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notesSlides/notesSlide4.xml" ContentType="application/vnd.openxmlformats-officedocument.presentationml.notesSlide+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notesSlides/notesSlide5.xml" ContentType="application/vnd.openxmlformats-officedocument.presentationml.notesSlide+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8" r:id="rId3"/>
    <p:sldId id="257" r:id="rId4"/>
    <p:sldId id="263" r:id="rId5"/>
    <p:sldId id="289" r:id="rId6"/>
    <p:sldId id="280" r:id="rId7"/>
    <p:sldId id="259" r:id="rId8"/>
    <p:sldId id="261" r:id="rId9"/>
    <p:sldId id="260" r:id="rId10"/>
    <p:sldId id="262" r:id="rId11"/>
    <p:sldId id="264" r:id="rId12"/>
    <p:sldId id="265" r:id="rId13"/>
    <p:sldId id="266" r:id="rId14"/>
    <p:sldId id="267" r:id="rId15"/>
    <p:sldId id="268" r:id="rId16"/>
    <p:sldId id="269" r:id="rId17"/>
    <p:sldId id="270" r:id="rId18"/>
    <p:sldId id="271" r:id="rId19"/>
    <p:sldId id="272" r:id="rId20"/>
    <p:sldId id="283" r:id="rId21"/>
    <p:sldId id="282" r:id="rId22"/>
    <p:sldId id="273" r:id="rId23"/>
    <p:sldId id="284" r:id="rId24"/>
    <p:sldId id="274" r:id="rId25"/>
    <p:sldId id="275" r:id="rId26"/>
    <p:sldId id="276" r:id="rId27"/>
    <p:sldId id="277" r:id="rId28"/>
    <p:sldId id="281" r:id="rId29"/>
    <p:sldId id="278" r:id="rId30"/>
    <p:sldId id="279" r:id="rId31"/>
    <p:sldId id="285" r:id="rId32"/>
    <p:sldId id="287" r:id="rId33"/>
    <p:sldId id="286" r:id="rId34"/>
    <p:sldId id="288" r:id="rId35"/>
    <p:sldId id="292" r:id="rId36"/>
    <p:sldId id="293" r:id="rId37"/>
    <p:sldId id="294" r:id="rId38"/>
    <p:sldId id="295" r:id="rId39"/>
    <p:sldId id="296" r:id="rId40"/>
    <p:sldId id="290"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110BCB6-3D94-42D8-8C34-4C00B1C32844}">
          <p14:sldIdLst>
            <p14:sldId id="256"/>
            <p14:sldId id="258"/>
            <p14:sldId id="257"/>
            <p14:sldId id="263"/>
            <p14:sldId id="289"/>
          </p14:sldIdLst>
        </p14:section>
        <p14:section name="構成要素単位の処理" id="{A93415A9-15CE-44F8-B675-1BB699588B51}">
          <p14:sldIdLst>
            <p14:sldId id="280"/>
            <p14:sldId id="259"/>
            <p14:sldId id="261"/>
            <p14:sldId id="260"/>
            <p14:sldId id="262"/>
            <p14:sldId id="264"/>
            <p14:sldId id="265"/>
            <p14:sldId id="266"/>
            <p14:sldId id="267"/>
            <p14:sldId id="268"/>
          </p14:sldIdLst>
        </p14:section>
        <p14:section name="構成要素を補う処理" id="{5F30522D-809F-4BB5-9C33-C22CE4B89679}">
          <p14:sldIdLst>
            <p14:sldId id="269"/>
            <p14:sldId id="270"/>
            <p14:sldId id="271"/>
            <p14:sldId id="272"/>
            <p14:sldId id="283"/>
            <p14:sldId id="282"/>
            <p14:sldId id="273"/>
            <p14:sldId id="284"/>
          </p14:sldIdLst>
        </p14:section>
        <p14:section name="Loss" id="{2747C709-AF13-488B-BAB4-C52183371143}">
          <p14:sldIdLst>
            <p14:sldId id="274"/>
            <p14:sldId id="275"/>
            <p14:sldId id="276"/>
            <p14:sldId id="277"/>
            <p14:sldId id="281"/>
            <p14:sldId id="278"/>
          </p14:sldIdLst>
        </p14:section>
        <p14:section name="Experiments" id="{F005249A-C31B-45CF-AF09-32B32F5C2651}">
          <p14:sldIdLst>
            <p14:sldId id="279"/>
            <p14:sldId id="285"/>
            <p14:sldId id="287"/>
            <p14:sldId id="286"/>
            <p14:sldId id="288"/>
            <p14:sldId id="292"/>
            <p14:sldId id="293"/>
          </p14:sldIdLst>
        </p14:section>
        <p14:section name="補足&amp;まとめ" id="{FE140BB3-DD67-40FD-BB74-5ABAA02A48B2}">
          <p14:sldIdLst>
            <p14:sldId id="294"/>
            <p14:sldId id="295"/>
            <p14:sldId id="296"/>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049727-02A2-4EF5-A249-2CE2D455D8CE}" v="3640" dt="2020-11-08T15:05:15.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3784" autoAdjust="0"/>
  </p:normalViewPr>
  <p:slideViewPr>
    <p:cSldViewPr snapToGrid="0">
      <p:cViewPr>
        <p:scale>
          <a:sx n="70" d="100"/>
          <a:sy n="70" d="100"/>
        </p:scale>
        <p:origin x="47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村上 広樹" userId="2413674146262dd0" providerId="LiveId" clId="{A4049727-02A2-4EF5-A249-2CE2D455D8CE}"/>
    <pc:docChg chg="undo redo custSel mod addSld delSld modSld sldOrd addSection delSection modSection">
      <pc:chgData name="村上 広樹" userId="2413674146262dd0" providerId="LiveId" clId="{A4049727-02A2-4EF5-A249-2CE2D455D8CE}" dt="2020-11-08T15:12:39.826" v="13113" actId="17846"/>
      <pc:docMkLst>
        <pc:docMk/>
      </pc:docMkLst>
      <pc:sldChg chg="modSp add">
        <pc:chgData name="村上 広樹" userId="2413674146262dd0" providerId="LiveId" clId="{A4049727-02A2-4EF5-A249-2CE2D455D8CE}" dt="2020-11-04T08:06:34.666" v="52" actId="20577"/>
        <pc:sldMkLst>
          <pc:docMk/>
          <pc:sldMk cId="786838790" sldId="256"/>
        </pc:sldMkLst>
        <pc:spChg chg="mod">
          <ac:chgData name="村上 広樹" userId="2413674146262dd0" providerId="LiveId" clId="{A4049727-02A2-4EF5-A249-2CE2D455D8CE}" dt="2020-11-04T08:06:00.680" v="24" actId="27636"/>
          <ac:spMkLst>
            <pc:docMk/>
            <pc:sldMk cId="786838790" sldId="256"/>
            <ac:spMk id="2" creationId="{3198CDAF-EC5E-410E-8D78-60413202DDB7}"/>
          </ac:spMkLst>
        </pc:spChg>
        <pc:spChg chg="mod">
          <ac:chgData name="村上 広樹" userId="2413674146262dd0" providerId="LiveId" clId="{A4049727-02A2-4EF5-A249-2CE2D455D8CE}" dt="2020-11-04T08:06:34.666" v="52" actId="20577"/>
          <ac:spMkLst>
            <pc:docMk/>
            <pc:sldMk cId="786838790" sldId="256"/>
            <ac:spMk id="3" creationId="{6C04AC5D-9EA6-4E1F-B787-3F87B2408362}"/>
          </ac:spMkLst>
        </pc:spChg>
      </pc:sldChg>
      <pc:sldChg chg="modSp add">
        <pc:chgData name="村上 広樹" userId="2413674146262dd0" providerId="LiveId" clId="{A4049727-02A2-4EF5-A249-2CE2D455D8CE}" dt="2020-11-04T09:28:30.417" v="1128"/>
        <pc:sldMkLst>
          <pc:docMk/>
          <pc:sldMk cId="2820319685" sldId="257"/>
        </pc:sldMkLst>
        <pc:spChg chg="mod">
          <ac:chgData name="村上 広樹" userId="2413674146262dd0" providerId="LiveId" clId="{A4049727-02A2-4EF5-A249-2CE2D455D8CE}" dt="2020-11-04T08:13:46.688" v="66"/>
          <ac:spMkLst>
            <pc:docMk/>
            <pc:sldMk cId="2820319685" sldId="257"/>
            <ac:spMk id="2" creationId="{ECDBAA0F-E928-43C5-BEDF-C54B6CF777C9}"/>
          </ac:spMkLst>
        </pc:spChg>
        <pc:spChg chg="mod">
          <ac:chgData name="村上 広樹" userId="2413674146262dd0" providerId="LiveId" clId="{A4049727-02A2-4EF5-A249-2CE2D455D8CE}" dt="2020-11-04T09:28:30.417" v="1128"/>
          <ac:spMkLst>
            <pc:docMk/>
            <pc:sldMk cId="2820319685" sldId="257"/>
            <ac:spMk id="3" creationId="{E94F860A-FC19-4931-9F59-F77274A4BDD9}"/>
          </ac:spMkLst>
        </pc:spChg>
      </pc:sldChg>
      <pc:sldChg chg="addSp delSp modSp add ord">
        <pc:chgData name="村上 広樹" userId="2413674146262dd0" providerId="LiveId" clId="{A4049727-02A2-4EF5-A249-2CE2D455D8CE}" dt="2020-11-04T08:40:05.855" v="797"/>
        <pc:sldMkLst>
          <pc:docMk/>
          <pc:sldMk cId="4213392138" sldId="258"/>
        </pc:sldMkLst>
        <pc:spChg chg="mod">
          <ac:chgData name="村上 広樹" userId="2413674146262dd0" providerId="LiveId" clId="{A4049727-02A2-4EF5-A249-2CE2D455D8CE}" dt="2020-11-04T08:15:22.644" v="102"/>
          <ac:spMkLst>
            <pc:docMk/>
            <pc:sldMk cId="4213392138" sldId="258"/>
            <ac:spMk id="2" creationId="{96B07E58-B335-4225-8DF1-8A5A986D2C8A}"/>
          </ac:spMkLst>
        </pc:spChg>
        <pc:spChg chg="del">
          <ac:chgData name="村上 広樹" userId="2413674146262dd0" providerId="LiveId" clId="{A4049727-02A2-4EF5-A249-2CE2D455D8CE}" dt="2020-11-04T08:16:56.590" v="103" actId="931"/>
          <ac:spMkLst>
            <pc:docMk/>
            <pc:sldMk cId="4213392138" sldId="258"/>
            <ac:spMk id="3" creationId="{D10A20AB-2B36-46D2-ADE7-E47EEC514A4D}"/>
          </ac:spMkLst>
        </pc:spChg>
        <pc:spChg chg="add mod">
          <ac:chgData name="村上 広樹" userId="2413674146262dd0" providerId="LiveId" clId="{A4049727-02A2-4EF5-A249-2CE2D455D8CE}" dt="2020-11-04T08:20:07.134" v="168" actId="20577"/>
          <ac:spMkLst>
            <pc:docMk/>
            <pc:sldMk cId="4213392138" sldId="258"/>
            <ac:spMk id="6" creationId="{B0CEB248-0E7D-48B6-8BA6-935C0D432AA0}"/>
          </ac:spMkLst>
        </pc:spChg>
        <pc:spChg chg="add del">
          <ac:chgData name="村上 広樹" userId="2413674146262dd0" providerId="LiveId" clId="{A4049727-02A2-4EF5-A249-2CE2D455D8CE}" dt="2020-11-04T08:18:07.600" v="128"/>
          <ac:spMkLst>
            <pc:docMk/>
            <pc:sldMk cId="4213392138" sldId="258"/>
            <ac:spMk id="7" creationId="{BAD73AF8-00BA-4D0B-A52A-8F8EDCEE0539}"/>
          </ac:spMkLst>
        </pc:spChg>
        <pc:picChg chg="add mod">
          <ac:chgData name="村上 広樹" userId="2413674146262dd0" providerId="LiveId" clId="{A4049727-02A2-4EF5-A249-2CE2D455D8CE}" dt="2020-11-04T08:17:19.459" v="109" actId="1076"/>
          <ac:picMkLst>
            <pc:docMk/>
            <pc:sldMk cId="4213392138" sldId="258"/>
            <ac:picMk id="5" creationId="{31C7D680-7C5E-489F-87A1-601AD8CF572A}"/>
          </ac:picMkLst>
        </pc:picChg>
      </pc:sldChg>
      <pc:sldChg chg="modSp add ord">
        <pc:chgData name="村上 広樹" userId="2413674146262dd0" providerId="LiveId" clId="{A4049727-02A2-4EF5-A249-2CE2D455D8CE}" dt="2020-11-05T08:09:57.937" v="7101"/>
        <pc:sldMkLst>
          <pc:docMk/>
          <pc:sldMk cId="2277859378" sldId="259"/>
        </pc:sldMkLst>
        <pc:spChg chg="mod">
          <ac:chgData name="村上 広樹" userId="2413674146262dd0" providerId="LiveId" clId="{A4049727-02A2-4EF5-A249-2CE2D455D8CE}" dt="2020-11-04T08:26:47.967" v="407"/>
          <ac:spMkLst>
            <pc:docMk/>
            <pc:sldMk cId="2277859378" sldId="259"/>
            <ac:spMk id="2" creationId="{1249F718-AA01-4A22-9478-134055AF97C0}"/>
          </ac:spMkLst>
        </pc:spChg>
        <pc:spChg chg="mod">
          <ac:chgData name="村上 広樹" userId="2413674146262dd0" providerId="LiveId" clId="{A4049727-02A2-4EF5-A249-2CE2D455D8CE}" dt="2020-11-04T17:51:47.842" v="1583" actId="20577"/>
          <ac:spMkLst>
            <pc:docMk/>
            <pc:sldMk cId="2277859378" sldId="259"/>
            <ac:spMk id="3" creationId="{B6094408-3262-4E35-8753-F654B17C5CC2}"/>
          </ac:spMkLst>
        </pc:spChg>
      </pc:sldChg>
      <pc:sldChg chg="addSp delSp modSp add ord">
        <pc:chgData name="村上 広樹" userId="2413674146262dd0" providerId="LiveId" clId="{A4049727-02A2-4EF5-A249-2CE2D455D8CE}" dt="2020-11-05T08:09:57.937" v="7101"/>
        <pc:sldMkLst>
          <pc:docMk/>
          <pc:sldMk cId="3812051151" sldId="260"/>
        </pc:sldMkLst>
        <pc:spChg chg="mod">
          <ac:chgData name="村上 広樹" userId="2413674146262dd0" providerId="LiveId" clId="{A4049727-02A2-4EF5-A249-2CE2D455D8CE}" dt="2020-11-05T08:08:42.727" v="7095"/>
          <ac:spMkLst>
            <pc:docMk/>
            <pc:sldMk cId="3812051151" sldId="260"/>
            <ac:spMk id="2" creationId="{B134AE94-8EC3-4BC2-A5CB-2FCBF4A7740D}"/>
          </ac:spMkLst>
        </pc:spChg>
        <pc:spChg chg="del">
          <ac:chgData name="村上 広樹" userId="2413674146262dd0" providerId="LiveId" clId="{A4049727-02A2-4EF5-A249-2CE2D455D8CE}" dt="2020-11-04T08:53:18.805" v="1038" actId="931"/>
          <ac:spMkLst>
            <pc:docMk/>
            <pc:sldMk cId="3812051151" sldId="260"/>
            <ac:spMk id="3" creationId="{B33BA121-6789-41EA-B25F-C186B5BAE5BD}"/>
          </ac:spMkLst>
        </pc:spChg>
        <pc:picChg chg="add mod">
          <ac:chgData name="村上 広樹" userId="2413674146262dd0" providerId="LiveId" clId="{A4049727-02A2-4EF5-A249-2CE2D455D8CE}" dt="2020-11-04T08:54:32.026" v="1065" actId="1076"/>
          <ac:picMkLst>
            <pc:docMk/>
            <pc:sldMk cId="3812051151" sldId="260"/>
            <ac:picMk id="5" creationId="{58D558AE-702F-4DCA-8E0E-F261CC7C333C}"/>
          </ac:picMkLst>
        </pc:picChg>
      </pc:sldChg>
      <pc:sldChg chg="addSp modSp add ord">
        <pc:chgData name="村上 広樹" userId="2413674146262dd0" providerId="LiveId" clId="{A4049727-02A2-4EF5-A249-2CE2D455D8CE}" dt="2020-11-05T08:09:57.937" v="7101"/>
        <pc:sldMkLst>
          <pc:docMk/>
          <pc:sldMk cId="2413639465" sldId="261"/>
        </pc:sldMkLst>
        <pc:spChg chg="mod">
          <ac:chgData name="村上 広樹" userId="2413674146262dd0" providerId="LiveId" clId="{A4049727-02A2-4EF5-A249-2CE2D455D8CE}" dt="2020-11-04T17:51:57.781" v="1593"/>
          <ac:spMkLst>
            <pc:docMk/>
            <pc:sldMk cId="2413639465" sldId="261"/>
            <ac:spMk id="3" creationId="{B6094408-3262-4E35-8753-F654B17C5CC2}"/>
          </ac:spMkLst>
        </pc:spChg>
        <pc:spChg chg="add mod">
          <ac:chgData name="村上 広樹" userId="2413674146262dd0" providerId="LiveId" clId="{A4049727-02A2-4EF5-A249-2CE2D455D8CE}" dt="2020-11-04T17:52:07.007" v="1595" actId="20577"/>
          <ac:spMkLst>
            <pc:docMk/>
            <pc:sldMk cId="2413639465" sldId="261"/>
            <ac:spMk id="4" creationId="{69A3FE32-BF47-47B6-A7EC-E252B91FAB5B}"/>
          </ac:spMkLst>
        </pc:spChg>
      </pc:sldChg>
      <pc:sldChg chg="addSp delSp modSp add ord modNotesTx">
        <pc:chgData name="村上 広樹" userId="2413674146262dd0" providerId="LiveId" clId="{A4049727-02A2-4EF5-A249-2CE2D455D8CE}" dt="2020-11-05T08:09:57.937" v="7101"/>
        <pc:sldMkLst>
          <pc:docMk/>
          <pc:sldMk cId="79757322" sldId="262"/>
        </pc:sldMkLst>
        <pc:spChg chg="mod">
          <ac:chgData name="村上 広樹" userId="2413674146262dd0" providerId="LiveId" clId="{A4049727-02A2-4EF5-A249-2CE2D455D8CE}" dt="2020-11-04T17:52:58.629" v="1611"/>
          <ac:spMkLst>
            <pc:docMk/>
            <pc:sldMk cId="79757322" sldId="262"/>
            <ac:spMk id="2" creationId="{68D1280F-E2A5-4A31-90E3-418C62B51031}"/>
          </ac:spMkLst>
        </pc:spChg>
        <pc:spChg chg="mod">
          <ac:chgData name="村上 広樹" userId="2413674146262dd0" providerId="LiveId" clId="{A4049727-02A2-4EF5-A249-2CE2D455D8CE}" dt="2020-11-04T18:11:43.631" v="2022" actId="20577"/>
          <ac:spMkLst>
            <pc:docMk/>
            <pc:sldMk cId="79757322" sldId="262"/>
            <ac:spMk id="3" creationId="{5650B9E1-1883-4291-83DD-E022241D1B85}"/>
          </ac:spMkLst>
        </pc:spChg>
        <pc:spChg chg="add del mod">
          <ac:chgData name="村上 広樹" userId="2413674146262dd0" providerId="LiveId" clId="{A4049727-02A2-4EF5-A249-2CE2D455D8CE}" dt="2020-11-04T18:11:57.194" v="2026" actId="47"/>
          <ac:spMkLst>
            <pc:docMk/>
            <pc:sldMk cId="79757322" sldId="262"/>
            <ac:spMk id="5" creationId="{AB9D2A96-312A-40EF-AB96-9BD9F08FCEE0}"/>
          </ac:spMkLst>
        </pc:spChg>
        <pc:spChg chg="add mod">
          <ac:chgData name="村上 広樹" userId="2413674146262dd0" providerId="LiveId" clId="{A4049727-02A2-4EF5-A249-2CE2D455D8CE}" dt="2020-11-04T18:11:11.968" v="2020" actId="1076"/>
          <ac:spMkLst>
            <pc:docMk/>
            <pc:sldMk cId="79757322" sldId="262"/>
            <ac:spMk id="6" creationId="{C795B0AC-E94F-4EBB-BDE7-7116FA994328}"/>
          </ac:spMkLst>
        </pc:spChg>
        <pc:spChg chg="add del">
          <ac:chgData name="村上 広樹" userId="2413674146262dd0" providerId="LiveId" clId="{A4049727-02A2-4EF5-A249-2CE2D455D8CE}" dt="2020-11-04T18:14:38.029" v="2074" actId="27957"/>
          <ac:spMkLst>
            <pc:docMk/>
            <pc:sldMk cId="79757322" sldId="262"/>
            <ac:spMk id="22" creationId="{A4929FCC-1720-4BCB-BBB6-C134EFAABBB2}"/>
          </ac:spMkLst>
        </pc:spChg>
        <pc:grpChg chg="add">
          <ac:chgData name="村上 広樹" userId="2413674146262dd0" providerId="LiveId" clId="{A4049727-02A2-4EF5-A249-2CE2D455D8CE}" dt="2020-11-04T18:14:38.029" v="2074" actId="27957"/>
          <ac:grpSpMkLst>
            <pc:docMk/>
            <pc:sldMk cId="79757322" sldId="262"/>
            <ac:grpSpMk id="15" creationId="{317504DE-3E92-4B68-A4FF-48292BE10274}"/>
          </ac:grpSpMkLst>
        </pc:grpChg>
        <pc:grpChg chg="mod">
          <ac:chgData name="村上 広樹" userId="2413674146262dd0" providerId="LiveId" clId="{A4049727-02A2-4EF5-A249-2CE2D455D8CE}" dt="2020-11-04T18:12:36.761" v="2040"/>
          <ac:grpSpMkLst>
            <pc:docMk/>
            <pc:sldMk cId="79757322" sldId="262"/>
            <ac:grpSpMk id="16" creationId="{C2415EEB-9538-4F2C-8472-24D3AFA16173}"/>
          </ac:grpSpMkLst>
        </pc:grpChg>
        <pc:grpChg chg="mod">
          <ac:chgData name="村上 広樹" userId="2413674146262dd0" providerId="LiveId" clId="{A4049727-02A2-4EF5-A249-2CE2D455D8CE}" dt="2020-11-04T18:12:45.302" v="2045"/>
          <ac:grpSpMkLst>
            <pc:docMk/>
            <pc:sldMk cId="79757322" sldId="262"/>
            <ac:grpSpMk id="19" creationId="{104D51C2-D9BB-43FD-85EF-62F1BDF7C42C}"/>
          </ac:grpSpMkLst>
        </pc:grpChg>
        <pc:grpChg chg="mod">
          <ac:chgData name="村上 広樹" userId="2413674146262dd0" providerId="LiveId" clId="{A4049727-02A2-4EF5-A249-2CE2D455D8CE}" dt="2020-11-04T18:12:55.853" v="2053"/>
          <ac:grpSpMkLst>
            <pc:docMk/>
            <pc:sldMk cId="79757322" sldId="262"/>
            <ac:grpSpMk id="24" creationId="{97E0A4DD-C71E-4F9B-BF34-EDE5DFB54565}"/>
          </ac:grpSpMkLst>
        </pc:grpChg>
        <pc:grpChg chg="mod">
          <ac:chgData name="村上 広樹" userId="2413674146262dd0" providerId="LiveId" clId="{A4049727-02A2-4EF5-A249-2CE2D455D8CE}" dt="2020-11-04T18:13:05.979" v="2057"/>
          <ac:grpSpMkLst>
            <pc:docMk/>
            <pc:sldMk cId="79757322" sldId="262"/>
            <ac:grpSpMk id="28" creationId="{4105C243-91B5-4B61-BAE8-D8DF6916FD33}"/>
          </ac:grpSpMkLst>
        </pc:grpChg>
        <pc:grpChg chg="del mod">
          <ac:chgData name="村上 広樹" userId="2413674146262dd0" providerId="LiveId" clId="{A4049727-02A2-4EF5-A249-2CE2D455D8CE}" dt="2020-11-04T18:14:33.869" v="2073" actId="27957"/>
          <ac:grpSpMkLst>
            <pc:docMk/>
            <pc:sldMk cId="79757322" sldId="262"/>
            <ac:grpSpMk id="34" creationId="{690F20AA-9775-4D4C-91F9-0E3EA764766E}"/>
          </ac:grpSpMkLst>
        </pc:grpChg>
        <pc:inkChg chg="add del">
          <ac:chgData name="村上 広樹" userId="2413674146262dd0" providerId="LiveId" clId="{A4049727-02A2-4EF5-A249-2CE2D455D8CE}" dt="2020-11-04T18:11:59.071" v="2027" actId="9405"/>
          <ac:inkMkLst>
            <pc:docMk/>
            <pc:sldMk cId="79757322" sldId="262"/>
            <ac:inkMk id="7" creationId="{22BB2BAC-9D7A-49A3-82F1-EFBD5C58C495}"/>
          </ac:inkMkLst>
        </pc:inkChg>
        <pc:inkChg chg="add">
          <ac:chgData name="村上 広樹" userId="2413674146262dd0" providerId="LiveId" clId="{A4049727-02A2-4EF5-A249-2CE2D455D8CE}" dt="2020-11-04T18:12:01.658" v="2028" actId="9405"/>
          <ac:inkMkLst>
            <pc:docMk/>
            <pc:sldMk cId="79757322" sldId="262"/>
            <ac:inkMk id="8" creationId="{9082DB7F-075D-4D89-B066-492EE26FB16E}"/>
          </ac:inkMkLst>
        </pc:inkChg>
        <pc:inkChg chg="add del">
          <ac:chgData name="村上 広樹" userId="2413674146262dd0" providerId="LiveId" clId="{A4049727-02A2-4EF5-A249-2CE2D455D8CE}" dt="2020-11-04T18:12:06.721" v="2030" actId="9405"/>
          <ac:inkMkLst>
            <pc:docMk/>
            <pc:sldMk cId="79757322" sldId="262"/>
            <ac:inkMk id="9" creationId="{15CDFAA3-6768-4A93-A370-E7EFE9922D59}"/>
          </ac:inkMkLst>
        </pc:inkChg>
        <pc:inkChg chg="add del">
          <ac:chgData name="村上 広樹" userId="2413674146262dd0" providerId="LiveId" clId="{A4049727-02A2-4EF5-A249-2CE2D455D8CE}" dt="2020-11-04T18:12:22.658" v="2032" actId="9405"/>
          <ac:inkMkLst>
            <pc:docMk/>
            <pc:sldMk cId="79757322" sldId="262"/>
            <ac:inkMk id="10" creationId="{3F33C9A9-3177-4E9C-BF0E-A17813961996}"/>
          </ac:inkMkLst>
        </pc:inkChg>
        <pc:inkChg chg="add del">
          <ac:chgData name="村上 広樹" userId="2413674146262dd0" providerId="LiveId" clId="{A4049727-02A2-4EF5-A249-2CE2D455D8CE}" dt="2020-11-04T18:12:26.046" v="2034" actId="9405"/>
          <ac:inkMkLst>
            <pc:docMk/>
            <pc:sldMk cId="79757322" sldId="262"/>
            <ac:inkMk id="11" creationId="{B57A6F26-464F-47BD-B83D-DB99A9482E52}"/>
          </ac:inkMkLst>
        </pc:inkChg>
        <pc:inkChg chg="add del">
          <ac:chgData name="村上 広樹" userId="2413674146262dd0" providerId="LiveId" clId="{A4049727-02A2-4EF5-A249-2CE2D455D8CE}" dt="2020-11-04T18:12:31.648" v="2036" actId="9405"/>
          <ac:inkMkLst>
            <pc:docMk/>
            <pc:sldMk cId="79757322" sldId="262"/>
            <ac:inkMk id="12" creationId="{D31674D6-168B-4F27-BF60-23162E82879F}"/>
          </ac:inkMkLst>
        </pc:inkChg>
        <pc:inkChg chg="add del mod">
          <ac:chgData name="村上 広樹" userId="2413674146262dd0" providerId="LiveId" clId="{A4049727-02A2-4EF5-A249-2CE2D455D8CE}" dt="2020-11-04T18:12:49.360" v="2048" actId="9405"/>
          <ac:inkMkLst>
            <pc:docMk/>
            <pc:sldMk cId="79757322" sldId="262"/>
            <ac:inkMk id="13" creationId="{86DCDD9C-EB71-4E1F-9F57-6947C8F28966}"/>
          </ac:inkMkLst>
        </pc:inkChg>
        <pc:inkChg chg="add del mod">
          <ac:chgData name="村上 広樹" userId="2413674146262dd0" providerId="LiveId" clId="{A4049727-02A2-4EF5-A249-2CE2D455D8CE}" dt="2020-11-04T18:12:40.385" v="2042" actId="9405"/>
          <ac:inkMkLst>
            <pc:docMk/>
            <pc:sldMk cId="79757322" sldId="262"/>
            <ac:inkMk id="14" creationId="{C5D3CFD8-0CAA-451A-92B4-45CAA4488D81}"/>
          </ac:inkMkLst>
        </pc:inkChg>
        <pc:inkChg chg="add del mod">
          <ac:chgData name="村上 広樹" userId="2413674146262dd0" providerId="LiveId" clId="{A4049727-02A2-4EF5-A249-2CE2D455D8CE}" dt="2020-11-04T18:12:38.737" v="2041" actId="9405"/>
          <ac:inkMkLst>
            <pc:docMk/>
            <pc:sldMk cId="79757322" sldId="262"/>
            <ac:inkMk id="15" creationId="{0E2E3AFA-4D95-4596-AAEB-69E1E5B3715F}"/>
          </ac:inkMkLst>
        </pc:inkChg>
        <pc:inkChg chg="add del mod">
          <ac:chgData name="村上 広樹" userId="2413674146262dd0" providerId="LiveId" clId="{A4049727-02A2-4EF5-A249-2CE2D455D8CE}" dt="2020-11-04T18:12:48.838" v="2047" actId="9405"/>
          <ac:inkMkLst>
            <pc:docMk/>
            <pc:sldMk cId="79757322" sldId="262"/>
            <ac:inkMk id="17" creationId="{64C88217-561C-42D5-888C-B5486E7E5782}"/>
          </ac:inkMkLst>
        </pc:inkChg>
        <pc:inkChg chg="add del mod">
          <ac:chgData name="村上 広樹" userId="2413674146262dd0" providerId="LiveId" clId="{A4049727-02A2-4EF5-A249-2CE2D455D8CE}" dt="2020-11-04T18:12:48.666" v="2046" actId="9405"/>
          <ac:inkMkLst>
            <pc:docMk/>
            <pc:sldMk cId="79757322" sldId="262"/>
            <ac:inkMk id="18" creationId="{EF4A031A-5EB1-4727-A4F1-1612FB03AA23}"/>
          </ac:inkMkLst>
        </pc:inkChg>
        <pc:inkChg chg="add del mod">
          <ac:chgData name="村上 広樹" userId="2413674146262dd0" providerId="LiveId" clId="{A4049727-02A2-4EF5-A249-2CE2D455D8CE}" dt="2020-11-04T18:13:08.529" v="2064" actId="9405"/>
          <ac:inkMkLst>
            <pc:docMk/>
            <pc:sldMk cId="79757322" sldId="262"/>
            <ac:inkMk id="20" creationId="{790F30D6-17B9-4449-B660-F44963E9AE06}"/>
          </ac:inkMkLst>
        </pc:inkChg>
        <pc:inkChg chg="add del mod">
          <ac:chgData name="村上 広樹" userId="2413674146262dd0" providerId="LiveId" clId="{A4049727-02A2-4EF5-A249-2CE2D455D8CE}" dt="2020-11-04T18:13:08.137" v="2063" actId="9405"/>
          <ac:inkMkLst>
            <pc:docMk/>
            <pc:sldMk cId="79757322" sldId="262"/>
            <ac:inkMk id="21" creationId="{2EC3B278-5B85-4428-B2C7-381CDC0E3136}"/>
          </ac:inkMkLst>
        </pc:inkChg>
        <pc:inkChg chg="add del mod">
          <ac:chgData name="村上 広樹" userId="2413674146262dd0" providerId="LiveId" clId="{A4049727-02A2-4EF5-A249-2CE2D455D8CE}" dt="2020-11-04T18:13:07.818" v="2062" actId="9405"/>
          <ac:inkMkLst>
            <pc:docMk/>
            <pc:sldMk cId="79757322" sldId="262"/>
            <ac:inkMk id="22" creationId="{B556B6CD-F658-4042-89E7-BE932AE97E3F}"/>
          </ac:inkMkLst>
        </pc:inkChg>
        <pc:inkChg chg="add del mod">
          <ac:chgData name="村上 広樹" userId="2413674146262dd0" providerId="LiveId" clId="{A4049727-02A2-4EF5-A249-2CE2D455D8CE}" dt="2020-11-04T18:13:07.527" v="2061" actId="9405"/>
          <ac:inkMkLst>
            <pc:docMk/>
            <pc:sldMk cId="79757322" sldId="262"/>
            <ac:inkMk id="23" creationId="{6D50C7AA-C043-4FD0-934A-F8ACF27B748F}"/>
          </ac:inkMkLst>
        </pc:inkChg>
        <pc:inkChg chg="add del">
          <ac:chgData name="村上 広樹" userId="2413674146262dd0" providerId="LiveId" clId="{A4049727-02A2-4EF5-A249-2CE2D455D8CE}" dt="2020-11-04T18:13:07.113" v="2060" actId="9405"/>
          <ac:inkMkLst>
            <pc:docMk/>
            <pc:sldMk cId="79757322" sldId="262"/>
            <ac:inkMk id="25" creationId="{58EB808E-B337-486B-BEC2-E75744942C81}"/>
          </ac:inkMkLst>
        </pc:inkChg>
        <pc:inkChg chg="add del mod">
          <ac:chgData name="村上 広樹" userId="2413674146262dd0" providerId="LiveId" clId="{A4049727-02A2-4EF5-A249-2CE2D455D8CE}" dt="2020-11-04T18:13:06.910" v="2059" actId="9405"/>
          <ac:inkMkLst>
            <pc:docMk/>
            <pc:sldMk cId="79757322" sldId="262"/>
            <ac:inkMk id="26" creationId="{4056FF3D-8752-41BD-8848-82669BE64F0D}"/>
          </ac:inkMkLst>
        </pc:inkChg>
        <pc:inkChg chg="add del mod">
          <ac:chgData name="村上 広樹" userId="2413674146262dd0" providerId="LiveId" clId="{A4049727-02A2-4EF5-A249-2CE2D455D8CE}" dt="2020-11-04T18:13:06.702" v="2058" actId="9405"/>
          <ac:inkMkLst>
            <pc:docMk/>
            <pc:sldMk cId="79757322" sldId="262"/>
            <ac:inkMk id="27" creationId="{E2A3FCA7-8679-4069-B39D-EAB27171D8E1}"/>
          </ac:inkMkLst>
        </pc:inkChg>
        <pc:inkChg chg="add del">
          <ac:chgData name="村上 広樹" userId="2413674146262dd0" providerId="LiveId" clId="{A4049727-02A2-4EF5-A249-2CE2D455D8CE}" dt="2020-11-04T18:13:13.112" v="2066" actId="9405"/>
          <ac:inkMkLst>
            <pc:docMk/>
            <pc:sldMk cId="79757322" sldId="262"/>
            <ac:inkMk id="29" creationId="{FF2022D6-5D35-49B4-9A8E-8CAF5775D150}"/>
          </ac:inkMkLst>
        </pc:inkChg>
        <pc:inkChg chg="add del mod">
          <ac:chgData name="村上 広樹" userId="2413674146262dd0" providerId="LiveId" clId="{A4049727-02A2-4EF5-A249-2CE2D455D8CE}" dt="2020-11-04T18:13:41.159" v="2072"/>
          <ac:inkMkLst>
            <pc:docMk/>
            <pc:sldMk cId="79757322" sldId="262"/>
            <ac:inkMk id="30" creationId="{26563CCF-1CE0-4456-8C2B-9CF7EE49ADA8}"/>
          </ac:inkMkLst>
        </pc:inkChg>
        <pc:inkChg chg="add del mod topLvl">
          <ac:chgData name="村上 広樹" userId="2413674146262dd0" providerId="LiveId" clId="{A4049727-02A2-4EF5-A249-2CE2D455D8CE}" dt="2020-11-04T18:14:33.869" v="2073" actId="27957"/>
          <ac:inkMkLst>
            <pc:docMk/>
            <pc:sldMk cId="79757322" sldId="262"/>
            <ac:inkMk id="31" creationId="{1BE131DA-6A4C-452A-8FA0-7393C20CE654}"/>
          </ac:inkMkLst>
        </pc:inkChg>
        <pc:inkChg chg="add del mod topLvl">
          <ac:chgData name="村上 広樹" userId="2413674146262dd0" providerId="LiveId" clId="{A4049727-02A2-4EF5-A249-2CE2D455D8CE}" dt="2020-11-04T18:14:33.869" v="2073" actId="27957"/>
          <ac:inkMkLst>
            <pc:docMk/>
            <pc:sldMk cId="79757322" sldId="262"/>
            <ac:inkMk id="32" creationId="{0A7A87C9-0CA7-47BE-805B-FF59055EEF1F}"/>
          </ac:inkMkLst>
        </pc:inkChg>
        <pc:inkChg chg="add del mod">
          <ac:chgData name="村上 広樹" userId="2413674146262dd0" providerId="LiveId" clId="{A4049727-02A2-4EF5-A249-2CE2D455D8CE}" dt="2020-11-04T18:14:33.869" v="2073" actId="27957"/>
          <ac:inkMkLst>
            <pc:docMk/>
            <pc:sldMk cId="79757322" sldId="262"/>
            <ac:inkMk id="33" creationId="{B00C8363-A274-4D86-B791-8A4B13A1859D}"/>
          </ac:inkMkLst>
        </pc:inkChg>
        <pc:cxnChg chg="add del mod">
          <ac:chgData name="村上 広樹" userId="2413674146262dd0" providerId="LiveId" clId="{A4049727-02A2-4EF5-A249-2CE2D455D8CE}" dt="2020-11-04T18:15:13.534" v="2078" actId="478"/>
          <ac:cxnSpMkLst>
            <pc:docMk/>
            <pc:sldMk cId="79757322" sldId="262"/>
            <ac:cxnSpMk id="36" creationId="{F33672A7-56BB-4EC0-ABA7-943516F47B6D}"/>
          </ac:cxnSpMkLst>
        </pc:cxnChg>
      </pc:sldChg>
      <pc:sldChg chg="addSp delSp modSp add mod ord setBg modNotesTx">
        <pc:chgData name="村上 広樹" userId="2413674146262dd0" providerId="LiveId" clId="{A4049727-02A2-4EF5-A249-2CE2D455D8CE}" dt="2020-11-08T12:22:55.506" v="9914" actId="20577"/>
        <pc:sldMkLst>
          <pc:docMk/>
          <pc:sldMk cId="1098218539" sldId="263"/>
        </pc:sldMkLst>
        <pc:spChg chg="mod">
          <ac:chgData name="村上 広樹" userId="2413674146262dd0" providerId="LiveId" clId="{A4049727-02A2-4EF5-A249-2CE2D455D8CE}" dt="2020-11-08T09:57:55.547" v="7634"/>
          <ac:spMkLst>
            <pc:docMk/>
            <pc:sldMk cId="1098218539" sldId="263"/>
            <ac:spMk id="2" creationId="{BC9A7A00-1E6E-4DBF-87E4-0AF3EE75F336}"/>
          </ac:spMkLst>
        </pc:spChg>
        <pc:spChg chg="del mod">
          <ac:chgData name="村上 広樹" userId="2413674146262dd0" providerId="LiveId" clId="{A4049727-02A2-4EF5-A249-2CE2D455D8CE}" dt="2020-11-04T17:40:51.526" v="1154" actId="931"/>
          <ac:spMkLst>
            <pc:docMk/>
            <pc:sldMk cId="1098218539" sldId="263"/>
            <ac:spMk id="3" creationId="{CFE4F164-C3AE-4CD6-9A9E-6C0DF632BDFC}"/>
          </ac:spMkLst>
        </pc:spChg>
        <pc:spChg chg="add mod">
          <ac:chgData name="村上 広樹" userId="2413674146262dd0" providerId="LiveId" clId="{A4049727-02A2-4EF5-A249-2CE2D455D8CE}" dt="2020-11-04T17:44:05.134" v="1350" actId="26606"/>
          <ac:spMkLst>
            <pc:docMk/>
            <pc:sldMk cId="1098218539" sldId="263"/>
            <ac:spMk id="6" creationId="{55C25310-F47B-42A0-BD93-116EAB594FFF}"/>
          </ac:spMkLst>
        </pc:spChg>
        <pc:spChg chg="add del">
          <ac:chgData name="村上 広樹" userId="2413674146262dd0" providerId="LiveId" clId="{A4049727-02A2-4EF5-A249-2CE2D455D8CE}" dt="2020-11-04T17:44:05.134" v="1350" actId="26606"/>
          <ac:spMkLst>
            <pc:docMk/>
            <pc:sldMk cId="1098218539" sldId="263"/>
            <ac:spMk id="11" creationId="{B082622D-AAF3-4897-8629-FC918530DD86}"/>
          </ac:spMkLst>
        </pc:spChg>
        <pc:spChg chg="add del">
          <ac:chgData name="村上 広樹" userId="2413674146262dd0" providerId="LiveId" clId="{A4049727-02A2-4EF5-A249-2CE2D455D8CE}" dt="2020-11-04T17:44:05.134" v="1350" actId="26606"/>
          <ac:spMkLst>
            <pc:docMk/>
            <pc:sldMk cId="1098218539" sldId="263"/>
            <ac:spMk id="13" creationId="{A7457DD9-5A45-400A-AB4B-4B4EDECA25F1}"/>
          </ac:spMkLst>
        </pc:spChg>
        <pc:spChg chg="add del">
          <ac:chgData name="村上 広樹" userId="2413674146262dd0" providerId="LiveId" clId="{A4049727-02A2-4EF5-A249-2CE2D455D8CE}" dt="2020-11-04T17:44:05.134" v="1350" actId="26606"/>
          <ac:spMkLst>
            <pc:docMk/>
            <pc:sldMk cId="1098218539" sldId="263"/>
            <ac:spMk id="15" creationId="{441CF7D6-A660-431A-B0BB-140A0D5556B6}"/>
          </ac:spMkLst>
        </pc:spChg>
        <pc:spChg chg="add del">
          <ac:chgData name="村上 広樹" userId="2413674146262dd0" providerId="LiveId" clId="{A4049727-02A2-4EF5-A249-2CE2D455D8CE}" dt="2020-11-04T17:44:05.134" v="1350" actId="26606"/>
          <ac:spMkLst>
            <pc:docMk/>
            <pc:sldMk cId="1098218539" sldId="263"/>
            <ac:spMk id="17" creationId="{0570A85B-3810-4F95-97B0-CBF4CCDB381C}"/>
          </ac:spMkLst>
        </pc:spChg>
        <pc:picChg chg="add mod ord">
          <ac:chgData name="村上 広樹" userId="2413674146262dd0" providerId="LiveId" clId="{A4049727-02A2-4EF5-A249-2CE2D455D8CE}" dt="2020-11-04T17:44:05.134" v="1350" actId="26606"/>
          <ac:picMkLst>
            <pc:docMk/>
            <pc:sldMk cId="1098218539" sldId="263"/>
            <ac:picMk id="5" creationId="{2726B632-A73F-4360-91E4-584835D3CB91}"/>
          </ac:picMkLst>
        </pc:picChg>
      </pc:sldChg>
      <pc:sldChg chg="addSp delSp modSp add ord">
        <pc:chgData name="村上 広樹" userId="2413674146262dd0" providerId="LiveId" clId="{A4049727-02A2-4EF5-A249-2CE2D455D8CE}" dt="2020-11-05T08:09:57.937" v="7101"/>
        <pc:sldMkLst>
          <pc:docMk/>
          <pc:sldMk cId="1050619159" sldId="264"/>
        </pc:sldMkLst>
        <pc:spChg chg="mod">
          <ac:chgData name="村上 広樹" userId="2413674146262dd0" providerId="LiveId" clId="{A4049727-02A2-4EF5-A249-2CE2D455D8CE}" dt="2020-11-04T18:17:47.502" v="2138"/>
          <ac:spMkLst>
            <pc:docMk/>
            <pc:sldMk cId="1050619159" sldId="264"/>
            <ac:spMk id="2" creationId="{F8380108-F4A6-47A4-B3F7-A14D3E450B9F}"/>
          </ac:spMkLst>
        </pc:spChg>
        <pc:spChg chg="mod">
          <ac:chgData name="村上 広樹" userId="2413674146262dd0" providerId="LiveId" clId="{A4049727-02A2-4EF5-A249-2CE2D455D8CE}" dt="2020-11-04T18:22:10.406" v="2248"/>
          <ac:spMkLst>
            <pc:docMk/>
            <pc:sldMk cId="1050619159" sldId="264"/>
            <ac:spMk id="3" creationId="{B25125AA-118B-4C1C-A6E5-B40B0FDA230A}"/>
          </ac:spMkLst>
        </pc:spChg>
        <pc:grpChg chg="del mod">
          <ac:chgData name="村上 広樹" userId="2413674146262dd0" providerId="LiveId" clId="{A4049727-02A2-4EF5-A249-2CE2D455D8CE}" dt="2020-11-04T18:22:34.997" v="2253"/>
          <ac:grpSpMkLst>
            <pc:docMk/>
            <pc:sldMk cId="1050619159" sldId="264"/>
            <ac:grpSpMk id="11" creationId="{2CA3A741-EC93-4C36-9CA5-11D2F1D07135}"/>
          </ac:grpSpMkLst>
        </pc:grpChg>
        <pc:grpChg chg="del mod">
          <ac:chgData name="村上 広樹" userId="2413674146262dd0" providerId="LiveId" clId="{A4049727-02A2-4EF5-A249-2CE2D455D8CE}" dt="2020-11-04T18:22:43.851" v="2264"/>
          <ac:grpSpMkLst>
            <pc:docMk/>
            <pc:sldMk cId="1050619159" sldId="264"/>
            <ac:grpSpMk id="13" creationId="{66809606-E5B0-4FA9-91B2-274BF4645B2D}"/>
          </ac:grpSpMkLst>
        </pc:grpChg>
        <pc:grpChg chg="del mod">
          <ac:chgData name="村上 広樹" userId="2413674146262dd0" providerId="LiveId" clId="{A4049727-02A2-4EF5-A249-2CE2D455D8CE}" dt="2020-11-04T18:22:48.947" v="2278"/>
          <ac:grpSpMkLst>
            <pc:docMk/>
            <pc:sldMk cId="1050619159" sldId="264"/>
            <ac:grpSpMk id="23" creationId="{2E1F2986-DDBB-429B-8C08-BDA196313E86}"/>
          </ac:grpSpMkLst>
        </pc:grpChg>
        <pc:grpChg chg="del mod">
          <ac:chgData name="村上 広樹" userId="2413674146262dd0" providerId="LiveId" clId="{A4049727-02A2-4EF5-A249-2CE2D455D8CE}" dt="2020-11-04T18:23:01.479" v="2288"/>
          <ac:grpSpMkLst>
            <pc:docMk/>
            <pc:sldMk cId="1050619159" sldId="264"/>
            <ac:grpSpMk id="37" creationId="{0DBFAC4A-A7EF-4EB7-81F8-290A935E1DA4}"/>
          </ac:grpSpMkLst>
        </pc:grpChg>
        <pc:grpChg chg="del mod">
          <ac:chgData name="村上 広樹" userId="2413674146262dd0" providerId="LiveId" clId="{A4049727-02A2-4EF5-A249-2CE2D455D8CE}" dt="2020-11-04T18:23:21.773" v="2340"/>
          <ac:grpSpMkLst>
            <pc:docMk/>
            <pc:sldMk cId="1050619159" sldId="264"/>
            <ac:grpSpMk id="47" creationId="{6075952C-1218-4C19-A2CE-CE9C43C96AD3}"/>
          </ac:grpSpMkLst>
        </pc:grpChg>
        <pc:grpChg chg="mod">
          <ac:chgData name="村上 広樹" userId="2413674146262dd0" providerId="LiveId" clId="{A4049727-02A2-4EF5-A249-2CE2D455D8CE}" dt="2020-11-04T18:23:21.773" v="2340"/>
          <ac:grpSpMkLst>
            <pc:docMk/>
            <pc:sldMk cId="1050619159" sldId="264"/>
            <ac:grpSpMk id="69" creationId="{95FECD4C-4627-4A50-94D4-ACDE2BB79AD9}"/>
          </ac:grpSpMkLst>
        </pc:grpChg>
        <pc:grpChg chg="mod">
          <ac:chgData name="村上 広樹" userId="2413674146262dd0" providerId="LiveId" clId="{A4049727-02A2-4EF5-A249-2CE2D455D8CE}" dt="2020-11-04T18:23:24.119" v="2344"/>
          <ac:grpSpMkLst>
            <pc:docMk/>
            <pc:sldMk cId="1050619159" sldId="264"/>
            <ac:grpSpMk id="73" creationId="{152EC3C6-C842-4509-9904-60736486AF87}"/>
          </ac:grpSpMkLst>
        </pc:grpChg>
        <pc:grpChg chg="del mod">
          <ac:chgData name="村上 広樹" userId="2413674146262dd0" providerId="LiveId" clId="{A4049727-02A2-4EF5-A249-2CE2D455D8CE}" dt="2020-11-04T18:23:27.369" v="2351"/>
          <ac:grpSpMkLst>
            <pc:docMk/>
            <pc:sldMk cId="1050619159" sldId="264"/>
            <ac:grpSpMk id="76" creationId="{3201AF8C-22E0-4039-8358-CBD205E43763}"/>
          </ac:grpSpMkLst>
        </pc:grpChg>
        <pc:grpChg chg="mod">
          <ac:chgData name="村上 広樹" userId="2413674146262dd0" providerId="LiveId" clId="{A4049727-02A2-4EF5-A249-2CE2D455D8CE}" dt="2020-11-04T18:23:27.369" v="2351"/>
          <ac:grpSpMkLst>
            <pc:docMk/>
            <pc:sldMk cId="1050619159" sldId="264"/>
            <ac:grpSpMk id="80" creationId="{83003F4B-3E2F-4A27-8628-C1704983568C}"/>
          </ac:grpSpMkLst>
        </pc:grpChg>
        <pc:grpChg chg="mod">
          <ac:chgData name="村上 広樹" userId="2413674146262dd0" providerId="LiveId" clId="{A4049727-02A2-4EF5-A249-2CE2D455D8CE}" dt="2020-11-04T18:23:44.324" v="2374"/>
          <ac:grpSpMkLst>
            <pc:docMk/>
            <pc:sldMk cId="1050619159" sldId="264"/>
            <ac:grpSpMk id="103" creationId="{D8A7C135-8D82-455C-A933-0AEF1202488C}"/>
          </ac:grpSpMkLst>
        </pc:grpChg>
        <pc:grpChg chg="mod">
          <ac:chgData name="村上 広樹" userId="2413674146262dd0" providerId="LiveId" clId="{A4049727-02A2-4EF5-A249-2CE2D455D8CE}" dt="2020-11-04T18:24:25.354" v="2378"/>
          <ac:grpSpMkLst>
            <pc:docMk/>
            <pc:sldMk cId="1050619159" sldId="264"/>
            <ac:grpSpMk id="107" creationId="{30897E7C-9417-4739-A3B8-51357261247E}"/>
          </ac:grpSpMkLst>
        </pc:grpChg>
        <pc:grpChg chg="del mod">
          <ac:chgData name="村上 広樹" userId="2413674146262dd0" providerId="LiveId" clId="{A4049727-02A2-4EF5-A249-2CE2D455D8CE}" dt="2020-11-04T18:24:45.242" v="2400"/>
          <ac:grpSpMkLst>
            <pc:docMk/>
            <pc:sldMk cId="1050619159" sldId="264"/>
            <ac:grpSpMk id="119" creationId="{FABE99D0-0085-4D32-B622-F4175D0DF12B}"/>
          </ac:grpSpMkLst>
        </pc:grpChg>
        <pc:grpChg chg="mod">
          <ac:chgData name="村上 広樹" userId="2413674146262dd0" providerId="LiveId" clId="{A4049727-02A2-4EF5-A249-2CE2D455D8CE}" dt="2020-11-04T18:25:00.473" v="2424"/>
          <ac:grpSpMkLst>
            <pc:docMk/>
            <pc:sldMk cId="1050619159" sldId="264"/>
            <ac:grpSpMk id="142" creationId="{1F9522BA-FD1C-4C63-AA67-DCBE208B053B}"/>
          </ac:grpSpMkLst>
        </pc:grpChg>
        <pc:grpChg chg="del mod">
          <ac:chgData name="村上 広樹" userId="2413674146262dd0" providerId="LiveId" clId="{A4049727-02A2-4EF5-A249-2CE2D455D8CE}" dt="2020-11-04T18:25:06.457" v="2436"/>
          <ac:grpSpMkLst>
            <pc:docMk/>
            <pc:sldMk cId="1050619159" sldId="264"/>
            <ac:grpSpMk id="152" creationId="{0BB4D2E1-39C2-499E-AA27-36CE9956E1AA}"/>
          </ac:grpSpMkLst>
        </pc:grpChg>
        <pc:grpChg chg="mod">
          <ac:chgData name="村上 広樹" userId="2413674146262dd0" providerId="LiveId" clId="{A4049727-02A2-4EF5-A249-2CE2D455D8CE}" dt="2020-11-04T18:25:06.457" v="2436"/>
          <ac:grpSpMkLst>
            <pc:docMk/>
            <pc:sldMk cId="1050619159" sldId="264"/>
            <ac:grpSpMk id="154" creationId="{872A8CEE-8585-467B-9600-E61A216C656F}"/>
          </ac:grpSpMkLst>
        </pc:grpChg>
        <pc:grpChg chg="mod">
          <ac:chgData name="村上 広樹" userId="2413674146262dd0" providerId="LiveId" clId="{A4049727-02A2-4EF5-A249-2CE2D455D8CE}" dt="2020-11-04T18:25:13.680" v="2454"/>
          <ac:grpSpMkLst>
            <pc:docMk/>
            <pc:sldMk cId="1050619159" sldId="264"/>
            <ac:grpSpMk id="172" creationId="{6CE7A9F8-458D-43C6-8F9F-6E3D92B35A56}"/>
          </ac:grpSpMkLst>
        </pc:grpChg>
        <pc:picChg chg="add mod">
          <ac:chgData name="村上 広樹" userId="2413674146262dd0" providerId="LiveId" clId="{A4049727-02A2-4EF5-A249-2CE2D455D8CE}" dt="2020-11-04T18:22:01.743" v="2221" actId="1076"/>
          <ac:picMkLst>
            <pc:docMk/>
            <pc:sldMk cId="1050619159" sldId="264"/>
            <ac:picMk id="8" creationId="{53A227E6-FF4D-4CD6-8D19-A7646A87397D}"/>
          </ac:picMkLst>
        </pc:picChg>
        <pc:inkChg chg="add del">
          <ac:chgData name="村上 広樹" userId="2413674146262dd0" providerId="LiveId" clId="{A4049727-02A2-4EF5-A249-2CE2D455D8CE}" dt="2020-11-04T18:18:32.824" v="2140" actId="9405"/>
          <ac:inkMkLst>
            <pc:docMk/>
            <pc:sldMk cId="1050619159" sldId="264"/>
            <ac:inkMk id="5" creationId="{2E2F52C2-8EA5-488B-8BA3-994CB6465FCD}"/>
          </ac:inkMkLst>
        </pc:inkChg>
        <pc:inkChg chg="add del">
          <ac:chgData name="村上 広樹" userId="2413674146262dd0" providerId="LiveId" clId="{A4049727-02A2-4EF5-A249-2CE2D455D8CE}" dt="2020-11-04T18:20:14.251" v="2176" actId="9405"/>
          <ac:inkMkLst>
            <pc:docMk/>
            <pc:sldMk cId="1050619159" sldId="264"/>
            <ac:inkMk id="6" creationId="{28932674-B2EE-4B03-9DCE-2623266115D9}"/>
          </ac:inkMkLst>
        </pc:inkChg>
        <pc:inkChg chg="add mod">
          <ac:chgData name="村上 広樹" userId="2413674146262dd0" providerId="LiveId" clId="{A4049727-02A2-4EF5-A249-2CE2D455D8CE}" dt="2020-11-04T18:23:21.773" v="2340"/>
          <ac:inkMkLst>
            <pc:docMk/>
            <pc:sldMk cId="1050619159" sldId="264"/>
            <ac:inkMk id="9" creationId="{98C6E7A7-0827-4F09-A4FA-C79A316DC764}"/>
          </ac:inkMkLst>
        </pc:inkChg>
        <pc:inkChg chg="add mod">
          <ac:chgData name="村上 広樹" userId="2413674146262dd0" providerId="LiveId" clId="{A4049727-02A2-4EF5-A249-2CE2D455D8CE}" dt="2020-11-04T18:23:21.773" v="2340"/>
          <ac:inkMkLst>
            <pc:docMk/>
            <pc:sldMk cId="1050619159" sldId="264"/>
            <ac:inkMk id="10" creationId="{687E9869-60E1-4F6C-B0B9-1D589B08BCAC}"/>
          </ac:inkMkLst>
        </pc:inkChg>
        <pc:inkChg chg="add mod">
          <ac:chgData name="村上 広樹" userId="2413674146262dd0" providerId="LiveId" clId="{A4049727-02A2-4EF5-A249-2CE2D455D8CE}" dt="2020-11-04T18:23:21.773" v="2340"/>
          <ac:inkMkLst>
            <pc:docMk/>
            <pc:sldMk cId="1050619159" sldId="264"/>
            <ac:inkMk id="12" creationId="{3B8E56FD-94EE-4DC3-8581-2F07D016A9E4}"/>
          </ac:inkMkLst>
        </pc:inkChg>
        <pc:inkChg chg="add del">
          <ac:chgData name="村上 広樹" userId="2413674146262dd0" providerId="LiveId" clId="{A4049727-02A2-4EF5-A249-2CE2D455D8CE}" dt="2020-11-04T18:22:39.580" v="2255" actId="9405"/>
          <ac:inkMkLst>
            <pc:docMk/>
            <pc:sldMk cId="1050619159" sldId="264"/>
            <ac:inkMk id="14" creationId="{DAE78652-3A0A-4832-87CB-1C4C6E3E65CC}"/>
          </ac:inkMkLst>
        </pc:inkChg>
        <pc:inkChg chg="add del mod">
          <ac:chgData name="村上 広樹" userId="2413674146262dd0" providerId="LiveId" clId="{A4049727-02A2-4EF5-A249-2CE2D455D8CE}" dt="2020-11-04T18:23:07.657" v="2293"/>
          <ac:inkMkLst>
            <pc:docMk/>
            <pc:sldMk cId="1050619159" sldId="264"/>
            <ac:inkMk id="15" creationId="{741F9260-4BC7-4D00-A4E2-ADDE4C8F88DD}"/>
          </ac:inkMkLst>
        </pc:inkChg>
        <pc:inkChg chg="add del mod">
          <ac:chgData name="村上 広樹" userId="2413674146262dd0" providerId="LiveId" clId="{A4049727-02A2-4EF5-A249-2CE2D455D8CE}" dt="2020-11-04T18:23:07.660" v="2307"/>
          <ac:inkMkLst>
            <pc:docMk/>
            <pc:sldMk cId="1050619159" sldId="264"/>
            <ac:inkMk id="16" creationId="{29F50038-062D-4856-9E7D-E988D62A7939}"/>
          </ac:inkMkLst>
        </pc:inkChg>
        <pc:inkChg chg="add del mod">
          <ac:chgData name="村上 広樹" userId="2413674146262dd0" providerId="LiveId" clId="{A4049727-02A2-4EF5-A249-2CE2D455D8CE}" dt="2020-11-04T18:23:07.658" v="2296"/>
          <ac:inkMkLst>
            <pc:docMk/>
            <pc:sldMk cId="1050619159" sldId="264"/>
            <ac:inkMk id="17" creationId="{11AAC49B-B30E-4642-8FCD-F1C37C1550A6}"/>
          </ac:inkMkLst>
        </pc:inkChg>
        <pc:inkChg chg="add del mod">
          <ac:chgData name="村上 広樹" userId="2413674146262dd0" providerId="LiveId" clId="{A4049727-02A2-4EF5-A249-2CE2D455D8CE}" dt="2020-11-04T18:23:07.659" v="2305"/>
          <ac:inkMkLst>
            <pc:docMk/>
            <pc:sldMk cId="1050619159" sldId="264"/>
            <ac:inkMk id="18" creationId="{063DC924-4659-4D80-8EF4-499125ADD225}"/>
          </ac:inkMkLst>
        </pc:inkChg>
        <pc:inkChg chg="add del mod">
          <ac:chgData name="村上 広樹" userId="2413674146262dd0" providerId="LiveId" clId="{A4049727-02A2-4EF5-A249-2CE2D455D8CE}" dt="2020-11-04T18:23:07.660" v="2308"/>
          <ac:inkMkLst>
            <pc:docMk/>
            <pc:sldMk cId="1050619159" sldId="264"/>
            <ac:inkMk id="19" creationId="{0AD4FE23-E661-42A8-B2BA-B6AA8CD9E9A9}"/>
          </ac:inkMkLst>
        </pc:inkChg>
        <pc:inkChg chg="add del mod">
          <ac:chgData name="村上 広樹" userId="2413674146262dd0" providerId="LiveId" clId="{A4049727-02A2-4EF5-A249-2CE2D455D8CE}" dt="2020-11-04T18:23:07.656" v="2289"/>
          <ac:inkMkLst>
            <pc:docMk/>
            <pc:sldMk cId="1050619159" sldId="264"/>
            <ac:inkMk id="20" creationId="{9BBDE4CD-CC80-483D-A09D-EFFBBDCBBB3D}"/>
          </ac:inkMkLst>
        </pc:inkChg>
        <pc:inkChg chg="add del mod">
          <ac:chgData name="村上 広樹" userId="2413674146262dd0" providerId="LiveId" clId="{A4049727-02A2-4EF5-A249-2CE2D455D8CE}" dt="2020-11-04T18:23:07.658" v="2297"/>
          <ac:inkMkLst>
            <pc:docMk/>
            <pc:sldMk cId="1050619159" sldId="264"/>
            <ac:inkMk id="21" creationId="{2340BD56-13B5-4F71-9073-D8A9443BCD38}"/>
          </ac:inkMkLst>
        </pc:inkChg>
        <pc:inkChg chg="add del mod">
          <ac:chgData name="村上 広樹" userId="2413674146262dd0" providerId="LiveId" clId="{A4049727-02A2-4EF5-A249-2CE2D455D8CE}" dt="2020-11-04T18:23:07.657" v="2291"/>
          <ac:inkMkLst>
            <pc:docMk/>
            <pc:sldMk cId="1050619159" sldId="264"/>
            <ac:inkMk id="22" creationId="{EDF668A9-9A5B-4DDE-AE2B-06FF6CC51113}"/>
          </ac:inkMkLst>
        </pc:inkChg>
        <pc:inkChg chg="add del mod">
          <ac:chgData name="村上 広樹" userId="2413674146262dd0" providerId="LiveId" clId="{A4049727-02A2-4EF5-A249-2CE2D455D8CE}" dt="2020-11-04T18:23:07.657" v="2292"/>
          <ac:inkMkLst>
            <pc:docMk/>
            <pc:sldMk cId="1050619159" sldId="264"/>
            <ac:inkMk id="24" creationId="{9BF261C8-EB48-4802-9D06-16BCEB24539B}"/>
          </ac:inkMkLst>
        </pc:inkChg>
        <pc:inkChg chg="add del mod">
          <ac:chgData name="村上 広樹" userId="2413674146262dd0" providerId="LiveId" clId="{A4049727-02A2-4EF5-A249-2CE2D455D8CE}" dt="2020-11-04T18:23:07.656" v="2290"/>
          <ac:inkMkLst>
            <pc:docMk/>
            <pc:sldMk cId="1050619159" sldId="264"/>
            <ac:inkMk id="25" creationId="{C374F217-68B9-4122-B786-E31029A89906}"/>
          </ac:inkMkLst>
        </pc:inkChg>
        <pc:inkChg chg="add del mod">
          <ac:chgData name="村上 広樹" userId="2413674146262dd0" providerId="LiveId" clId="{A4049727-02A2-4EF5-A249-2CE2D455D8CE}" dt="2020-11-04T18:23:07.658" v="2300"/>
          <ac:inkMkLst>
            <pc:docMk/>
            <pc:sldMk cId="1050619159" sldId="264"/>
            <ac:inkMk id="26" creationId="{64442406-8D2D-47D2-A4C4-456F15BD2F8D}"/>
          </ac:inkMkLst>
        </pc:inkChg>
        <pc:inkChg chg="add del mod">
          <ac:chgData name="村上 広樹" userId="2413674146262dd0" providerId="LiveId" clId="{A4049727-02A2-4EF5-A249-2CE2D455D8CE}" dt="2020-11-04T18:23:07.658" v="2298"/>
          <ac:inkMkLst>
            <pc:docMk/>
            <pc:sldMk cId="1050619159" sldId="264"/>
            <ac:inkMk id="27" creationId="{5DD2E22D-59AB-4E29-BAD6-CB0CCA901FBB}"/>
          </ac:inkMkLst>
        </pc:inkChg>
        <pc:inkChg chg="add del mod">
          <ac:chgData name="村上 広樹" userId="2413674146262dd0" providerId="LiveId" clId="{A4049727-02A2-4EF5-A249-2CE2D455D8CE}" dt="2020-11-04T18:23:07.657" v="2295"/>
          <ac:inkMkLst>
            <pc:docMk/>
            <pc:sldMk cId="1050619159" sldId="264"/>
            <ac:inkMk id="28" creationId="{A4B5E497-9655-4215-889A-ECAE2B19F94B}"/>
          </ac:inkMkLst>
        </pc:inkChg>
        <pc:inkChg chg="add del mod">
          <ac:chgData name="村上 広樹" userId="2413674146262dd0" providerId="LiveId" clId="{A4049727-02A2-4EF5-A249-2CE2D455D8CE}" dt="2020-11-04T18:23:07.659" v="2303"/>
          <ac:inkMkLst>
            <pc:docMk/>
            <pc:sldMk cId="1050619159" sldId="264"/>
            <ac:inkMk id="29" creationId="{41C3E8A3-DE83-44A1-8A9F-B47200629F20}"/>
          </ac:inkMkLst>
        </pc:inkChg>
        <pc:inkChg chg="add del mod">
          <ac:chgData name="村上 広樹" userId="2413674146262dd0" providerId="LiveId" clId="{A4049727-02A2-4EF5-A249-2CE2D455D8CE}" dt="2020-11-04T18:23:07.658" v="2299"/>
          <ac:inkMkLst>
            <pc:docMk/>
            <pc:sldMk cId="1050619159" sldId="264"/>
            <ac:inkMk id="30" creationId="{CA05D047-1F8D-4FA0-A1B5-66E5080D1E00}"/>
          </ac:inkMkLst>
        </pc:inkChg>
        <pc:inkChg chg="add del mod">
          <ac:chgData name="村上 広樹" userId="2413674146262dd0" providerId="LiveId" clId="{A4049727-02A2-4EF5-A249-2CE2D455D8CE}" dt="2020-11-04T18:23:07.659" v="2304"/>
          <ac:inkMkLst>
            <pc:docMk/>
            <pc:sldMk cId="1050619159" sldId="264"/>
            <ac:inkMk id="31" creationId="{59EBC3C8-E32B-489F-AE7F-5B758F98C380}"/>
          </ac:inkMkLst>
        </pc:inkChg>
        <pc:inkChg chg="add del mod">
          <ac:chgData name="村上 広樹" userId="2413674146262dd0" providerId="LiveId" clId="{A4049727-02A2-4EF5-A249-2CE2D455D8CE}" dt="2020-11-04T18:23:07.659" v="2301"/>
          <ac:inkMkLst>
            <pc:docMk/>
            <pc:sldMk cId="1050619159" sldId="264"/>
            <ac:inkMk id="32" creationId="{E051C460-EA35-4E65-8C0E-3F75AD6F9C23}"/>
          </ac:inkMkLst>
        </pc:inkChg>
        <pc:inkChg chg="add del mod">
          <ac:chgData name="村上 広樹" userId="2413674146262dd0" providerId="LiveId" clId="{A4049727-02A2-4EF5-A249-2CE2D455D8CE}" dt="2020-11-04T18:23:07.659" v="2302"/>
          <ac:inkMkLst>
            <pc:docMk/>
            <pc:sldMk cId="1050619159" sldId="264"/>
            <ac:inkMk id="33" creationId="{ECD6D1E9-57A8-4751-BB8A-38EB01AA1CAD}"/>
          </ac:inkMkLst>
        </pc:inkChg>
        <pc:inkChg chg="add del mod">
          <ac:chgData name="村上 広樹" userId="2413674146262dd0" providerId="LiveId" clId="{A4049727-02A2-4EF5-A249-2CE2D455D8CE}" dt="2020-11-04T18:23:07.660" v="2309"/>
          <ac:inkMkLst>
            <pc:docMk/>
            <pc:sldMk cId="1050619159" sldId="264"/>
            <ac:inkMk id="34" creationId="{D92EAFDA-2E22-458C-A979-1DECDB693C35}"/>
          </ac:inkMkLst>
        </pc:inkChg>
        <pc:inkChg chg="add del mod">
          <ac:chgData name="村上 広樹" userId="2413674146262dd0" providerId="LiveId" clId="{A4049727-02A2-4EF5-A249-2CE2D455D8CE}" dt="2020-11-04T18:23:07.657" v="2294"/>
          <ac:inkMkLst>
            <pc:docMk/>
            <pc:sldMk cId="1050619159" sldId="264"/>
            <ac:inkMk id="35" creationId="{BADE1130-A2BB-4050-AD09-34F85744A86B}"/>
          </ac:inkMkLst>
        </pc:inkChg>
        <pc:inkChg chg="add del mod">
          <ac:chgData name="村上 広樹" userId="2413674146262dd0" providerId="LiveId" clId="{A4049727-02A2-4EF5-A249-2CE2D455D8CE}" dt="2020-11-04T18:23:07.660" v="2306"/>
          <ac:inkMkLst>
            <pc:docMk/>
            <pc:sldMk cId="1050619159" sldId="264"/>
            <ac:inkMk id="36" creationId="{AD311870-1E77-42DB-93DF-15F4B0B6B51D}"/>
          </ac:inkMkLst>
        </pc:inkChg>
        <pc:inkChg chg="add del mod">
          <ac:chgData name="村上 広樹" userId="2413674146262dd0" providerId="LiveId" clId="{A4049727-02A2-4EF5-A249-2CE2D455D8CE}" dt="2020-11-04T18:23:10.060" v="2317"/>
          <ac:inkMkLst>
            <pc:docMk/>
            <pc:sldMk cId="1050619159" sldId="264"/>
            <ac:inkMk id="38" creationId="{FB4357EB-5A55-4F29-8503-33775E7340F6}"/>
          </ac:inkMkLst>
        </pc:inkChg>
        <pc:inkChg chg="add del mod">
          <ac:chgData name="村上 広樹" userId="2413674146262dd0" providerId="LiveId" clId="{A4049727-02A2-4EF5-A249-2CE2D455D8CE}" dt="2020-11-04T18:23:10.061" v="2318"/>
          <ac:inkMkLst>
            <pc:docMk/>
            <pc:sldMk cId="1050619159" sldId="264"/>
            <ac:inkMk id="39" creationId="{B50DF560-607F-480F-9CCC-B1D909F69D49}"/>
          </ac:inkMkLst>
        </pc:inkChg>
        <pc:inkChg chg="add del mod">
          <ac:chgData name="村上 広樹" userId="2413674146262dd0" providerId="LiveId" clId="{A4049727-02A2-4EF5-A249-2CE2D455D8CE}" dt="2020-11-04T18:23:10.060" v="2313"/>
          <ac:inkMkLst>
            <pc:docMk/>
            <pc:sldMk cId="1050619159" sldId="264"/>
            <ac:inkMk id="40" creationId="{B0D9DF66-7DCA-4CFE-A223-C590B6BAF929}"/>
          </ac:inkMkLst>
        </pc:inkChg>
        <pc:inkChg chg="add del mod">
          <ac:chgData name="村上 広樹" userId="2413674146262dd0" providerId="LiveId" clId="{A4049727-02A2-4EF5-A249-2CE2D455D8CE}" dt="2020-11-04T18:23:10.060" v="2316"/>
          <ac:inkMkLst>
            <pc:docMk/>
            <pc:sldMk cId="1050619159" sldId="264"/>
            <ac:inkMk id="41" creationId="{3DDBCFB1-8041-47DE-B6E7-AB7109773276}"/>
          </ac:inkMkLst>
        </pc:inkChg>
        <pc:inkChg chg="add del mod">
          <ac:chgData name="村上 広樹" userId="2413674146262dd0" providerId="LiveId" clId="{A4049727-02A2-4EF5-A249-2CE2D455D8CE}" dt="2020-11-04T18:23:10.059" v="2310"/>
          <ac:inkMkLst>
            <pc:docMk/>
            <pc:sldMk cId="1050619159" sldId="264"/>
            <ac:inkMk id="42" creationId="{C6F5F994-AEFD-4461-9646-FFB034926EAC}"/>
          </ac:inkMkLst>
        </pc:inkChg>
        <pc:inkChg chg="add del mod">
          <ac:chgData name="村上 広樹" userId="2413674146262dd0" providerId="LiveId" clId="{A4049727-02A2-4EF5-A249-2CE2D455D8CE}" dt="2020-11-04T18:23:10.059" v="2312"/>
          <ac:inkMkLst>
            <pc:docMk/>
            <pc:sldMk cId="1050619159" sldId="264"/>
            <ac:inkMk id="43" creationId="{DE14A3A8-56B2-45A6-BECD-DC5139703D2C}"/>
          </ac:inkMkLst>
        </pc:inkChg>
        <pc:inkChg chg="add del mod">
          <ac:chgData name="村上 広樹" userId="2413674146262dd0" providerId="LiveId" clId="{A4049727-02A2-4EF5-A249-2CE2D455D8CE}" dt="2020-11-04T18:23:10.060" v="2314"/>
          <ac:inkMkLst>
            <pc:docMk/>
            <pc:sldMk cId="1050619159" sldId="264"/>
            <ac:inkMk id="44" creationId="{3F5BF6F9-4285-4CE7-92C6-8D59773B4EDD}"/>
          </ac:inkMkLst>
        </pc:inkChg>
        <pc:inkChg chg="add del mod">
          <ac:chgData name="村上 広樹" userId="2413674146262dd0" providerId="LiveId" clId="{A4049727-02A2-4EF5-A249-2CE2D455D8CE}" dt="2020-11-04T18:23:10.059" v="2311"/>
          <ac:inkMkLst>
            <pc:docMk/>
            <pc:sldMk cId="1050619159" sldId="264"/>
            <ac:inkMk id="45" creationId="{6067BD44-E608-44FB-B53C-A570D1CC4072}"/>
          </ac:inkMkLst>
        </pc:inkChg>
        <pc:inkChg chg="add del mod">
          <ac:chgData name="村上 広樹" userId="2413674146262dd0" providerId="LiveId" clId="{A4049727-02A2-4EF5-A249-2CE2D455D8CE}" dt="2020-11-04T18:23:10.060" v="2315"/>
          <ac:inkMkLst>
            <pc:docMk/>
            <pc:sldMk cId="1050619159" sldId="264"/>
            <ac:inkMk id="46" creationId="{04A9F459-1B95-4051-AF26-69F19293E770}"/>
          </ac:inkMkLst>
        </pc:inkChg>
        <pc:inkChg chg="add mod">
          <ac:chgData name="村上 広樹" userId="2413674146262dd0" providerId="LiveId" clId="{A4049727-02A2-4EF5-A249-2CE2D455D8CE}" dt="2020-11-04T18:23:21.773" v="2340"/>
          <ac:inkMkLst>
            <pc:docMk/>
            <pc:sldMk cId="1050619159" sldId="264"/>
            <ac:inkMk id="48" creationId="{42231496-B5F6-4312-80E7-97EFB1ED95D9}"/>
          </ac:inkMkLst>
        </pc:inkChg>
        <pc:inkChg chg="add mod">
          <ac:chgData name="村上 広樹" userId="2413674146262dd0" providerId="LiveId" clId="{A4049727-02A2-4EF5-A249-2CE2D455D8CE}" dt="2020-11-04T18:23:21.773" v="2340"/>
          <ac:inkMkLst>
            <pc:docMk/>
            <pc:sldMk cId="1050619159" sldId="264"/>
            <ac:inkMk id="49" creationId="{5FEA6ADF-B625-4471-A3AC-93A3DE0240EB}"/>
          </ac:inkMkLst>
        </pc:inkChg>
        <pc:inkChg chg="add mod">
          <ac:chgData name="村上 広樹" userId="2413674146262dd0" providerId="LiveId" clId="{A4049727-02A2-4EF5-A249-2CE2D455D8CE}" dt="2020-11-04T18:23:21.773" v="2340"/>
          <ac:inkMkLst>
            <pc:docMk/>
            <pc:sldMk cId="1050619159" sldId="264"/>
            <ac:inkMk id="50" creationId="{D3D2B59F-DADA-4BA0-9348-08014D31DEC5}"/>
          </ac:inkMkLst>
        </pc:inkChg>
        <pc:inkChg chg="add mod">
          <ac:chgData name="村上 広樹" userId="2413674146262dd0" providerId="LiveId" clId="{A4049727-02A2-4EF5-A249-2CE2D455D8CE}" dt="2020-11-04T18:23:21.773" v="2340"/>
          <ac:inkMkLst>
            <pc:docMk/>
            <pc:sldMk cId="1050619159" sldId="264"/>
            <ac:inkMk id="51" creationId="{30ADB885-0632-4F09-9790-80F21BA84FE5}"/>
          </ac:inkMkLst>
        </pc:inkChg>
        <pc:inkChg chg="add mod">
          <ac:chgData name="村上 広樹" userId="2413674146262dd0" providerId="LiveId" clId="{A4049727-02A2-4EF5-A249-2CE2D455D8CE}" dt="2020-11-04T18:23:21.773" v="2340"/>
          <ac:inkMkLst>
            <pc:docMk/>
            <pc:sldMk cId="1050619159" sldId="264"/>
            <ac:inkMk id="52" creationId="{3163375F-717C-4474-B032-A333CD6DD7C7}"/>
          </ac:inkMkLst>
        </pc:inkChg>
        <pc:inkChg chg="add mod">
          <ac:chgData name="村上 広樹" userId="2413674146262dd0" providerId="LiveId" clId="{A4049727-02A2-4EF5-A249-2CE2D455D8CE}" dt="2020-11-04T18:23:21.773" v="2340"/>
          <ac:inkMkLst>
            <pc:docMk/>
            <pc:sldMk cId="1050619159" sldId="264"/>
            <ac:inkMk id="53" creationId="{11616B10-58BE-4A9B-BB50-23F630B80795}"/>
          </ac:inkMkLst>
        </pc:inkChg>
        <pc:inkChg chg="add mod">
          <ac:chgData name="村上 広樹" userId="2413674146262dd0" providerId="LiveId" clId="{A4049727-02A2-4EF5-A249-2CE2D455D8CE}" dt="2020-11-04T18:23:21.773" v="2340"/>
          <ac:inkMkLst>
            <pc:docMk/>
            <pc:sldMk cId="1050619159" sldId="264"/>
            <ac:inkMk id="54" creationId="{608997B4-FE2E-4149-8080-A611E077EB58}"/>
          </ac:inkMkLst>
        </pc:inkChg>
        <pc:inkChg chg="add mod">
          <ac:chgData name="村上 広樹" userId="2413674146262dd0" providerId="LiveId" clId="{A4049727-02A2-4EF5-A249-2CE2D455D8CE}" dt="2020-11-04T18:23:21.773" v="2340"/>
          <ac:inkMkLst>
            <pc:docMk/>
            <pc:sldMk cId="1050619159" sldId="264"/>
            <ac:inkMk id="55" creationId="{7FD0B0CB-97EE-4EF7-9EBD-DA3360186F62}"/>
          </ac:inkMkLst>
        </pc:inkChg>
        <pc:inkChg chg="add mod">
          <ac:chgData name="村上 広樹" userId="2413674146262dd0" providerId="LiveId" clId="{A4049727-02A2-4EF5-A249-2CE2D455D8CE}" dt="2020-11-04T18:23:21.773" v="2340"/>
          <ac:inkMkLst>
            <pc:docMk/>
            <pc:sldMk cId="1050619159" sldId="264"/>
            <ac:inkMk id="56" creationId="{948BCB7E-B1F1-4B95-B717-87D1035A3F96}"/>
          </ac:inkMkLst>
        </pc:inkChg>
        <pc:inkChg chg="add mod">
          <ac:chgData name="村上 広樹" userId="2413674146262dd0" providerId="LiveId" clId="{A4049727-02A2-4EF5-A249-2CE2D455D8CE}" dt="2020-11-04T18:23:21.773" v="2340"/>
          <ac:inkMkLst>
            <pc:docMk/>
            <pc:sldMk cId="1050619159" sldId="264"/>
            <ac:inkMk id="57" creationId="{8A4623BD-1CDE-4C26-93D3-CA47C1357D4E}"/>
          </ac:inkMkLst>
        </pc:inkChg>
        <pc:inkChg chg="add mod">
          <ac:chgData name="村上 広樹" userId="2413674146262dd0" providerId="LiveId" clId="{A4049727-02A2-4EF5-A249-2CE2D455D8CE}" dt="2020-11-04T18:23:21.773" v="2340"/>
          <ac:inkMkLst>
            <pc:docMk/>
            <pc:sldMk cId="1050619159" sldId="264"/>
            <ac:inkMk id="58" creationId="{F106997F-D0A6-4F74-8896-1B5DE1D27164}"/>
          </ac:inkMkLst>
        </pc:inkChg>
        <pc:inkChg chg="add mod">
          <ac:chgData name="村上 広樹" userId="2413674146262dd0" providerId="LiveId" clId="{A4049727-02A2-4EF5-A249-2CE2D455D8CE}" dt="2020-11-04T18:23:21.773" v="2340"/>
          <ac:inkMkLst>
            <pc:docMk/>
            <pc:sldMk cId="1050619159" sldId="264"/>
            <ac:inkMk id="59" creationId="{DF1943E3-316D-483E-9776-5ED48D823B76}"/>
          </ac:inkMkLst>
        </pc:inkChg>
        <pc:inkChg chg="add mod">
          <ac:chgData name="村上 広樹" userId="2413674146262dd0" providerId="LiveId" clId="{A4049727-02A2-4EF5-A249-2CE2D455D8CE}" dt="2020-11-04T18:23:21.773" v="2340"/>
          <ac:inkMkLst>
            <pc:docMk/>
            <pc:sldMk cId="1050619159" sldId="264"/>
            <ac:inkMk id="60" creationId="{FC651353-9B90-449E-8797-7487518880F5}"/>
          </ac:inkMkLst>
        </pc:inkChg>
        <pc:inkChg chg="add mod">
          <ac:chgData name="村上 広樹" userId="2413674146262dd0" providerId="LiveId" clId="{A4049727-02A2-4EF5-A249-2CE2D455D8CE}" dt="2020-11-04T18:23:21.773" v="2340"/>
          <ac:inkMkLst>
            <pc:docMk/>
            <pc:sldMk cId="1050619159" sldId="264"/>
            <ac:inkMk id="61" creationId="{BD9CBEAD-03FB-4434-A83D-81371E3A798F}"/>
          </ac:inkMkLst>
        </pc:inkChg>
        <pc:inkChg chg="add mod">
          <ac:chgData name="村上 広樹" userId="2413674146262dd0" providerId="LiveId" clId="{A4049727-02A2-4EF5-A249-2CE2D455D8CE}" dt="2020-11-04T18:23:21.773" v="2340"/>
          <ac:inkMkLst>
            <pc:docMk/>
            <pc:sldMk cId="1050619159" sldId="264"/>
            <ac:inkMk id="62" creationId="{7A3BCB69-D0FC-4597-9B20-6CBD1FF36E51}"/>
          </ac:inkMkLst>
        </pc:inkChg>
        <pc:inkChg chg="add mod">
          <ac:chgData name="村上 広樹" userId="2413674146262dd0" providerId="LiveId" clId="{A4049727-02A2-4EF5-A249-2CE2D455D8CE}" dt="2020-11-04T18:23:21.773" v="2340"/>
          <ac:inkMkLst>
            <pc:docMk/>
            <pc:sldMk cId="1050619159" sldId="264"/>
            <ac:inkMk id="63" creationId="{D7290C95-B913-4954-A6D0-118B0C2F9964}"/>
          </ac:inkMkLst>
        </pc:inkChg>
        <pc:inkChg chg="add mod">
          <ac:chgData name="村上 広樹" userId="2413674146262dd0" providerId="LiveId" clId="{A4049727-02A2-4EF5-A249-2CE2D455D8CE}" dt="2020-11-04T18:23:21.773" v="2340"/>
          <ac:inkMkLst>
            <pc:docMk/>
            <pc:sldMk cId="1050619159" sldId="264"/>
            <ac:inkMk id="64" creationId="{49EFE524-77B8-4E9B-90B6-9B2F5747525D}"/>
          </ac:inkMkLst>
        </pc:inkChg>
        <pc:inkChg chg="add mod">
          <ac:chgData name="村上 広樹" userId="2413674146262dd0" providerId="LiveId" clId="{A4049727-02A2-4EF5-A249-2CE2D455D8CE}" dt="2020-11-04T18:23:21.773" v="2340"/>
          <ac:inkMkLst>
            <pc:docMk/>
            <pc:sldMk cId="1050619159" sldId="264"/>
            <ac:inkMk id="65" creationId="{C3445C15-2248-4151-8638-7F889ED31D77}"/>
          </ac:inkMkLst>
        </pc:inkChg>
        <pc:inkChg chg="add mod">
          <ac:chgData name="村上 広樹" userId="2413674146262dd0" providerId="LiveId" clId="{A4049727-02A2-4EF5-A249-2CE2D455D8CE}" dt="2020-11-04T18:23:21.773" v="2340"/>
          <ac:inkMkLst>
            <pc:docMk/>
            <pc:sldMk cId="1050619159" sldId="264"/>
            <ac:inkMk id="66" creationId="{E30628BE-2E0F-4203-85B1-280529E136E8}"/>
          </ac:inkMkLst>
        </pc:inkChg>
        <pc:inkChg chg="add mod">
          <ac:chgData name="村上 広樹" userId="2413674146262dd0" providerId="LiveId" clId="{A4049727-02A2-4EF5-A249-2CE2D455D8CE}" dt="2020-11-04T18:23:21.773" v="2340"/>
          <ac:inkMkLst>
            <pc:docMk/>
            <pc:sldMk cId="1050619159" sldId="264"/>
            <ac:inkMk id="67" creationId="{057DD740-CF62-4292-B23F-DD6B90548B4B}"/>
          </ac:inkMkLst>
        </pc:inkChg>
        <pc:inkChg chg="add mod">
          <ac:chgData name="村上 広樹" userId="2413674146262dd0" providerId="LiveId" clId="{A4049727-02A2-4EF5-A249-2CE2D455D8CE}" dt="2020-11-04T18:23:21.773" v="2340"/>
          <ac:inkMkLst>
            <pc:docMk/>
            <pc:sldMk cId="1050619159" sldId="264"/>
            <ac:inkMk id="68" creationId="{133AF555-9C73-4012-8F72-7C4CFA259D20}"/>
          </ac:inkMkLst>
        </pc:inkChg>
        <pc:inkChg chg="add mod">
          <ac:chgData name="村上 広樹" userId="2413674146262dd0" providerId="LiveId" clId="{A4049727-02A2-4EF5-A249-2CE2D455D8CE}" dt="2020-11-04T18:23:24.119" v="2344"/>
          <ac:inkMkLst>
            <pc:docMk/>
            <pc:sldMk cId="1050619159" sldId="264"/>
            <ac:inkMk id="70" creationId="{1FB44AA5-729D-46D8-8E58-7D70387E0AEE}"/>
          </ac:inkMkLst>
        </pc:inkChg>
        <pc:inkChg chg="add mod">
          <ac:chgData name="村上 広樹" userId="2413674146262dd0" providerId="LiveId" clId="{A4049727-02A2-4EF5-A249-2CE2D455D8CE}" dt="2020-11-04T18:23:24.119" v="2344"/>
          <ac:inkMkLst>
            <pc:docMk/>
            <pc:sldMk cId="1050619159" sldId="264"/>
            <ac:inkMk id="71" creationId="{60854B16-401E-414F-935B-468FBF9D37ED}"/>
          </ac:inkMkLst>
        </pc:inkChg>
        <pc:inkChg chg="add mod">
          <ac:chgData name="村上 広樹" userId="2413674146262dd0" providerId="LiveId" clId="{A4049727-02A2-4EF5-A249-2CE2D455D8CE}" dt="2020-11-04T18:23:24.119" v="2344"/>
          <ac:inkMkLst>
            <pc:docMk/>
            <pc:sldMk cId="1050619159" sldId="264"/>
            <ac:inkMk id="72" creationId="{B4BE5BD5-4D8E-448E-8818-AAFBE2887ECC}"/>
          </ac:inkMkLst>
        </pc:inkChg>
        <pc:inkChg chg="add mod">
          <ac:chgData name="村上 広樹" userId="2413674146262dd0" providerId="LiveId" clId="{A4049727-02A2-4EF5-A249-2CE2D455D8CE}" dt="2020-11-04T18:23:27.369" v="2351"/>
          <ac:inkMkLst>
            <pc:docMk/>
            <pc:sldMk cId="1050619159" sldId="264"/>
            <ac:inkMk id="74" creationId="{1C9C1126-F7F0-43BB-A949-17276B54F1F6}"/>
          </ac:inkMkLst>
        </pc:inkChg>
        <pc:inkChg chg="add mod">
          <ac:chgData name="村上 広樹" userId="2413674146262dd0" providerId="LiveId" clId="{A4049727-02A2-4EF5-A249-2CE2D455D8CE}" dt="2020-11-04T18:23:27.369" v="2351"/>
          <ac:inkMkLst>
            <pc:docMk/>
            <pc:sldMk cId="1050619159" sldId="264"/>
            <ac:inkMk id="75" creationId="{24655011-BB37-4064-A247-4EFC8F68279B}"/>
          </ac:inkMkLst>
        </pc:inkChg>
        <pc:inkChg chg="add mod">
          <ac:chgData name="村上 広樹" userId="2413674146262dd0" providerId="LiveId" clId="{A4049727-02A2-4EF5-A249-2CE2D455D8CE}" dt="2020-11-04T18:23:27.369" v="2351"/>
          <ac:inkMkLst>
            <pc:docMk/>
            <pc:sldMk cId="1050619159" sldId="264"/>
            <ac:inkMk id="77" creationId="{8A5DCE24-81A2-43BC-8DA5-82CEA6FFF5E3}"/>
          </ac:inkMkLst>
        </pc:inkChg>
        <pc:inkChg chg="add mod">
          <ac:chgData name="村上 広樹" userId="2413674146262dd0" providerId="LiveId" clId="{A4049727-02A2-4EF5-A249-2CE2D455D8CE}" dt="2020-11-04T18:23:27.369" v="2351"/>
          <ac:inkMkLst>
            <pc:docMk/>
            <pc:sldMk cId="1050619159" sldId="264"/>
            <ac:inkMk id="78" creationId="{5B37284E-5D27-4191-842D-6C8549351735}"/>
          </ac:inkMkLst>
        </pc:inkChg>
        <pc:inkChg chg="add mod">
          <ac:chgData name="村上 広樹" userId="2413674146262dd0" providerId="LiveId" clId="{A4049727-02A2-4EF5-A249-2CE2D455D8CE}" dt="2020-11-04T18:23:27.369" v="2351"/>
          <ac:inkMkLst>
            <pc:docMk/>
            <pc:sldMk cId="1050619159" sldId="264"/>
            <ac:inkMk id="79" creationId="{35C865EE-70C6-4894-868D-37B68177541B}"/>
          </ac:inkMkLst>
        </pc:inkChg>
        <pc:inkChg chg="add mod">
          <ac:chgData name="村上 広樹" userId="2413674146262dd0" providerId="LiveId" clId="{A4049727-02A2-4EF5-A249-2CE2D455D8CE}" dt="2020-11-04T18:23:44.324" v="2374"/>
          <ac:inkMkLst>
            <pc:docMk/>
            <pc:sldMk cId="1050619159" sldId="264"/>
            <ac:inkMk id="81" creationId="{269A0CDE-5AD2-46B2-A81A-B282818FDF42}"/>
          </ac:inkMkLst>
        </pc:inkChg>
        <pc:inkChg chg="add mod">
          <ac:chgData name="村上 広樹" userId="2413674146262dd0" providerId="LiveId" clId="{A4049727-02A2-4EF5-A249-2CE2D455D8CE}" dt="2020-11-04T18:23:44.324" v="2374"/>
          <ac:inkMkLst>
            <pc:docMk/>
            <pc:sldMk cId="1050619159" sldId="264"/>
            <ac:inkMk id="82" creationId="{8288EB30-B9CA-458A-B180-6D80D0C1FD02}"/>
          </ac:inkMkLst>
        </pc:inkChg>
        <pc:inkChg chg="add mod">
          <ac:chgData name="村上 広樹" userId="2413674146262dd0" providerId="LiveId" clId="{A4049727-02A2-4EF5-A249-2CE2D455D8CE}" dt="2020-11-04T18:23:44.324" v="2374"/>
          <ac:inkMkLst>
            <pc:docMk/>
            <pc:sldMk cId="1050619159" sldId="264"/>
            <ac:inkMk id="83" creationId="{691203BF-D71C-45CC-8FBB-06B435E1C59F}"/>
          </ac:inkMkLst>
        </pc:inkChg>
        <pc:inkChg chg="add mod">
          <ac:chgData name="村上 広樹" userId="2413674146262dd0" providerId="LiveId" clId="{A4049727-02A2-4EF5-A249-2CE2D455D8CE}" dt="2020-11-04T18:23:44.324" v="2374"/>
          <ac:inkMkLst>
            <pc:docMk/>
            <pc:sldMk cId="1050619159" sldId="264"/>
            <ac:inkMk id="84" creationId="{99810F4E-80C3-40B6-9C50-2D581666C302}"/>
          </ac:inkMkLst>
        </pc:inkChg>
        <pc:inkChg chg="add mod">
          <ac:chgData name="村上 広樹" userId="2413674146262dd0" providerId="LiveId" clId="{A4049727-02A2-4EF5-A249-2CE2D455D8CE}" dt="2020-11-04T18:23:44.324" v="2374"/>
          <ac:inkMkLst>
            <pc:docMk/>
            <pc:sldMk cId="1050619159" sldId="264"/>
            <ac:inkMk id="85" creationId="{56FC8541-1114-43F0-9BBA-ACB649B5F489}"/>
          </ac:inkMkLst>
        </pc:inkChg>
        <pc:inkChg chg="add mod">
          <ac:chgData name="村上 広樹" userId="2413674146262dd0" providerId="LiveId" clId="{A4049727-02A2-4EF5-A249-2CE2D455D8CE}" dt="2020-11-04T18:23:44.324" v="2374"/>
          <ac:inkMkLst>
            <pc:docMk/>
            <pc:sldMk cId="1050619159" sldId="264"/>
            <ac:inkMk id="86" creationId="{458E2ED9-173F-4BAE-90B5-3F2E04F6C32E}"/>
          </ac:inkMkLst>
        </pc:inkChg>
        <pc:inkChg chg="add mod">
          <ac:chgData name="村上 広樹" userId="2413674146262dd0" providerId="LiveId" clId="{A4049727-02A2-4EF5-A249-2CE2D455D8CE}" dt="2020-11-04T18:23:44.324" v="2374"/>
          <ac:inkMkLst>
            <pc:docMk/>
            <pc:sldMk cId="1050619159" sldId="264"/>
            <ac:inkMk id="87" creationId="{CF2F6E70-B0F6-4135-BAF9-10DBFA5AD3D9}"/>
          </ac:inkMkLst>
        </pc:inkChg>
        <pc:inkChg chg="add mod">
          <ac:chgData name="村上 広樹" userId="2413674146262dd0" providerId="LiveId" clId="{A4049727-02A2-4EF5-A249-2CE2D455D8CE}" dt="2020-11-04T18:23:44.324" v="2374"/>
          <ac:inkMkLst>
            <pc:docMk/>
            <pc:sldMk cId="1050619159" sldId="264"/>
            <ac:inkMk id="88" creationId="{44B2625E-2362-48CC-9CCD-D228953C81DA}"/>
          </ac:inkMkLst>
        </pc:inkChg>
        <pc:inkChg chg="add mod">
          <ac:chgData name="村上 広樹" userId="2413674146262dd0" providerId="LiveId" clId="{A4049727-02A2-4EF5-A249-2CE2D455D8CE}" dt="2020-11-04T18:23:44.324" v="2374"/>
          <ac:inkMkLst>
            <pc:docMk/>
            <pc:sldMk cId="1050619159" sldId="264"/>
            <ac:inkMk id="89" creationId="{5175A348-A309-4376-AAD9-1B02A7D73075}"/>
          </ac:inkMkLst>
        </pc:inkChg>
        <pc:inkChg chg="add mod">
          <ac:chgData name="村上 広樹" userId="2413674146262dd0" providerId="LiveId" clId="{A4049727-02A2-4EF5-A249-2CE2D455D8CE}" dt="2020-11-04T18:23:44.324" v="2374"/>
          <ac:inkMkLst>
            <pc:docMk/>
            <pc:sldMk cId="1050619159" sldId="264"/>
            <ac:inkMk id="90" creationId="{03248B97-964C-49CE-A8AC-E389C10068C2}"/>
          </ac:inkMkLst>
        </pc:inkChg>
        <pc:inkChg chg="add mod">
          <ac:chgData name="村上 広樹" userId="2413674146262dd0" providerId="LiveId" clId="{A4049727-02A2-4EF5-A249-2CE2D455D8CE}" dt="2020-11-04T18:23:44.324" v="2374"/>
          <ac:inkMkLst>
            <pc:docMk/>
            <pc:sldMk cId="1050619159" sldId="264"/>
            <ac:inkMk id="91" creationId="{1BE86B55-3A05-450E-BA12-A5C97F636580}"/>
          </ac:inkMkLst>
        </pc:inkChg>
        <pc:inkChg chg="add mod">
          <ac:chgData name="村上 広樹" userId="2413674146262dd0" providerId="LiveId" clId="{A4049727-02A2-4EF5-A249-2CE2D455D8CE}" dt="2020-11-04T18:23:44.324" v="2374"/>
          <ac:inkMkLst>
            <pc:docMk/>
            <pc:sldMk cId="1050619159" sldId="264"/>
            <ac:inkMk id="92" creationId="{814974FB-142B-46A5-9103-4A20567EFFB8}"/>
          </ac:inkMkLst>
        </pc:inkChg>
        <pc:inkChg chg="add mod">
          <ac:chgData name="村上 広樹" userId="2413674146262dd0" providerId="LiveId" clId="{A4049727-02A2-4EF5-A249-2CE2D455D8CE}" dt="2020-11-04T18:23:44.324" v="2374"/>
          <ac:inkMkLst>
            <pc:docMk/>
            <pc:sldMk cId="1050619159" sldId="264"/>
            <ac:inkMk id="93" creationId="{EF490D48-81FE-4717-9B38-59550ACA596B}"/>
          </ac:inkMkLst>
        </pc:inkChg>
        <pc:inkChg chg="add mod">
          <ac:chgData name="村上 広樹" userId="2413674146262dd0" providerId="LiveId" clId="{A4049727-02A2-4EF5-A249-2CE2D455D8CE}" dt="2020-11-04T18:23:44.324" v="2374"/>
          <ac:inkMkLst>
            <pc:docMk/>
            <pc:sldMk cId="1050619159" sldId="264"/>
            <ac:inkMk id="94" creationId="{833C6601-1E10-446C-96E7-2BB5AA34495B}"/>
          </ac:inkMkLst>
        </pc:inkChg>
        <pc:inkChg chg="add mod">
          <ac:chgData name="村上 広樹" userId="2413674146262dd0" providerId="LiveId" clId="{A4049727-02A2-4EF5-A249-2CE2D455D8CE}" dt="2020-11-04T18:23:44.324" v="2374"/>
          <ac:inkMkLst>
            <pc:docMk/>
            <pc:sldMk cId="1050619159" sldId="264"/>
            <ac:inkMk id="95" creationId="{A96B0E04-6C96-425B-954B-426421128970}"/>
          </ac:inkMkLst>
        </pc:inkChg>
        <pc:inkChg chg="add mod">
          <ac:chgData name="村上 広樹" userId="2413674146262dd0" providerId="LiveId" clId="{A4049727-02A2-4EF5-A249-2CE2D455D8CE}" dt="2020-11-04T18:23:44.324" v="2374"/>
          <ac:inkMkLst>
            <pc:docMk/>
            <pc:sldMk cId="1050619159" sldId="264"/>
            <ac:inkMk id="96" creationId="{1AA5C3A1-B5B1-4EB6-A281-D791930F3DB4}"/>
          </ac:inkMkLst>
        </pc:inkChg>
        <pc:inkChg chg="add mod">
          <ac:chgData name="村上 広樹" userId="2413674146262dd0" providerId="LiveId" clId="{A4049727-02A2-4EF5-A249-2CE2D455D8CE}" dt="2020-11-04T18:23:44.324" v="2374"/>
          <ac:inkMkLst>
            <pc:docMk/>
            <pc:sldMk cId="1050619159" sldId="264"/>
            <ac:inkMk id="97" creationId="{C2C3114B-CCA9-45E8-8103-1F5FEDD9E551}"/>
          </ac:inkMkLst>
        </pc:inkChg>
        <pc:inkChg chg="add mod">
          <ac:chgData name="村上 広樹" userId="2413674146262dd0" providerId="LiveId" clId="{A4049727-02A2-4EF5-A249-2CE2D455D8CE}" dt="2020-11-04T18:23:44.324" v="2374"/>
          <ac:inkMkLst>
            <pc:docMk/>
            <pc:sldMk cId="1050619159" sldId="264"/>
            <ac:inkMk id="98" creationId="{B14F1BA0-FF75-4A31-B4B1-685EAB5CD4E0}"/>
          </ac:inkMkLst>
        </pc:inkChg>
        <pc:inkChg chg="add mod">
          <ac:chgData name="村上 広樹" userId="2413674146262dd0" providerId="LiveId" clId="{A4049727-02A2-4EF5-A249-2CE2D455D8CE}" dt="2020-11-04T18:23:44.324" v="2374"/>
          <ac:inkMkLst>
            <pc:docMk/>
            <pc:sldMk cId="1050619159" sldId="264"/>
            <ac:inkMk id="99" creationId="{14219F92-00F4-466B-8C1C-3385BBACBAAB}"/>
          </ac:inkMkLst>
        </pc:inkChg>
        <pc:inkChg chg="add mod">
          <ac:chgData name="村上 広樹" userId="2413674146262dd0" providerId="LiveId" clId="{A4049727-02A2-4EF5-A249-2CE2D455D8CE}" dt="2020-11-04T18:23:44.324" v="2374"/>
          <ac:inkMkLst>
            <pc:docMk/>
            <pc:sldMk cId="1050619159" sldId="264"/>
            <ac:inkMk id="100" creationId="{F1D23D54-8C4D-4E6E-BFE8-CCE0EFEA6075}"/>
          </ac:inkMkLst>
        </pc:inkChg>
        <pc:inkChg chg="add mod">
          <ac:chgData name="村上 広樹" userId="2413674146262dd0" providerId="LiveId" clId="{A4049727-02A2-4EF5-A249-2CE2D455D8CE}" dt="2020-11-04T18:23:44.324" v="2374"/>
          <ac:inkMkLst>
            <pc:docMk/>
            <pc:sldMk cId="1050619159" sldId="264"/>
            <ac:inkMk id="101" creationId="{3D4479D6-CDDD-45D4-B0EE-7BE182BEF974}"/>
          </ac:inkMkLst>
        </pc:inkChg>
        <pc:inkChg chg="add mod">
          <ac:chgData name="村上 広樹" userId="2413674146262dd0" providerId="LiveId" clId="{A4049727-02A2-4EF5-A249-2CE2D455D8CE}" dt="2020-11-04T18:23:44.324" v="2374"/>
          <ac:inkMkLst>
            <pc:docMk/>
            <pc:sldMk cId="1050619159" sldId="264"/>
            <ac:inkMk id="102" creationId="{E28FB93D-727D-418B-A031-8C32AD8AF43C}"/>
          </ac:inkMkLst>
        </pc:inkChg>
        <pc:inkChg chg="add mod">
          <ac:chgData name="村上 広樹" userId="2413674146262dd0" providerId="LiveId" clId="{A4049727-02A2-4EF5-A249-2CE2D455D8CE}" dt="2020-11-04T18:24:25.354" v="2378"/>
          <ac:inkMkLst>
            <pc:docMk/>
            <pc:sldMk cId="1050619159" sldId="264"/>
            <ac:inkMk id="104" creationId="{6E82B332-5B8C-435D-AF09-927CAA80B86E}"/>
          </ac:inkMkLst>
        </pc:inkChg>
        <pc:inkChg chg="add mod">
          <ac:chgData name="村上 広樹" userId="2413674146262dd0" providerId="LiveId" clId="{A4049727-02A2-4EF5-A249-2CE2D455D8CE}" dt="2020-11-04T18:24:25.354" v="2378"/>
          <ac:inkMkLst>
            <pc:docMk/>
            <pc:sldMk cId="1050619159" sldId="264"/>
            <ac:inkMk id="105" creationId="{2FE46E02-C2B4-48CB-9A00-60E375A51BBB}"/>
          </ac:inkMkLst>
        </pc:inkChg>
        <pc:inkChg chg="add mod">
          <ac:chgData name="村上 広樹" userId="2413674146262dd0" providerId="LiveId" clId="{A4049727-02A2-4EF5-A249-2CE2D455D8CE}" dt="2020-11-04T18:24:25.354" v="2378"/>
          <ac:inkMkLst>
            <pc:docMk/>
            <pc:sldMk cId="1050619159" sldId="264"/>
            <ac:inkMk id="106" creationId="{D53BB876-D6D2-4EF3-A005-68F207ED0627}"/>
          </ac:inkMkLst>
        </pc:inkChg>
        <pc:inkChg chg="add del mod">
          <ac:chgData name="村上 広樹" userId="2413674146262dd0" providerId="LiveId" clId="{A4049727-02A2-4EF5-A249-2CE2D455D8CE}" dt="2020-11-04T18:24:45.242" v="2397"/>
          <ac:inkMkLst>
            <pc:docMk/>
            <pc:sldMk cId="1050619159" sldId="264"/>
            <ac:inkMk id="108" creationId="{477BEACF-A58A-45D5-8B80-27E5FE539684}"/>
          </ac:inkMkLst>
        </pc:inkChg>
        <pc:inkChg chg="add del mod">
          <ac:chgData name="村上 広樹" userId="2413674146262dd0" providerId="LiveId" clId="{A4049727-02A2-4EF5-A249-2CE2D455D8CE}" dt="2020-11-04T18:24:45.241" v="2393"/>
          <ac:inkMkLst>
            <pc:docMk/>
            <pc:sldMk cId="1050619159" sldId="264"/>
            <ac:inkMk id="109" creationId="{2712E2B9-8C40-4720-9A43-2BCA7C8652DB}"/>
          </ac:inkMkLst>
        </pc:inkChg>
        <pc:inkChg chg="add del mod">
          <ac:chgData name="村上 広樹" userId="2413674146262dd0" providerId="LiveId" clId="{A4049727-02A2-4EF5-A249-2CE2D455D8CE}" dt="2020-11-04T18:24:45.241" v="2394"/>
          <ac:inkMkLst>
            <pc:docMk/>
            <pc:sldMk cId="1050619159" sldId="264"/>
            <ac:inkMk id="110" creationId="{FF998451-3362-4839-8B2B-DFF46B7888B2}"/>
          </ac:inkMkLst>
        </pc:inkChg>
        <pc:inkChg chg="add del mod">
          <ac:chgData name="村上 広樹" userId="2413674146262dd0" providerId="LiveId" clId="{A4049727-02A2-4EF5-A249-2CE2D455D8CE}" dt="2020-11-04T18:24:45.243" v="2401"/>
          <ac:inkMkLst>
            <pc:docMk/>
            <pc:sldMk cId="1050619159" sldId="264"/>
            <ac:inkMk id="111" creationId="{3ABDA7BE-5B5D-479C-95D0-B943DA100BCA}"/>
          </ac:inkMkLst>
        </pc:inkChg>
        <pc:inkChg chg="add del mod">
          <ac:chgData name="村上 広樹" userId="2413674146262dd0" providerId="LiveId" clId="{A4049727-02A2-4EF5-A249-2CE2D455D8CE}" dt="2020-11-04T18:24:45.242" v="2396"/>
          <ac:inkMkLst>
            <pc:docMk/>
            <pc:sldMk cId="1050619159" sldId="264"/>
            <ac:inkMk id="112" creationId="{DF30125B-25B0-44B6-8E9A-03265CE7FC2D}"/>
          </ac:inkMkLst>
        </pc:inkChg>
        <pc:inkChg chg="add del mod">
          <ac:chgData name="村上 広樹" userId="2413674146262dd0" providerId="LiveId" clId="{A4049727-02A2-4EF5-A249-2CE2D455D8CE}" dt="2020-11-04T18:24:45.241" v="2392"/>
          <ac:inkMkLst>
            <pc:docMk/>
            <pc:sldMk cId="1050619159" sldId="264"/>
            <ac:inkMk id="113" creationId="{8961EA5D-BACB-4C37-B5C9-862398C2C930}"/>
          </ac:inkMkLst>
        </pc:inkChg>
        <pc:inkChg chg="add del mod">
          <ac:chgData name="村上 広樹" userId="2413674146262dd0" providerId="LiveId" clId="{A4049727-02A2-4EF5-A249-2CE2D455D8CE}" dt="2020-11-04T18:24:45.242" v="2399"/>
          <ac:inkMkLst>
            <pc:docMk/>
            <pc:sldMk cId="1050619159" sldId="264"/>
            <ac:inkMk id="114" creationId="{387A8974-8E67-4021-A4F8-1B9E459F3CC1}"/>
          </ac:inkMkLst>
        </pc:inkChg>
        <pc:inkChg chg="add del mod">
          <ac:chgData name="村上 広樹" userId="2413674146262dd0" providerId="LiveId" clId="{A4049727-02A2-4EF5-A249-2CE2D455D8CE}" dt="2020-11-04T18:24:45.242" v="2400"/>
          <ac:inkMkLst>
            <pc:docMk/>
            <pc:sldMk cId="1050619159" sldId="264"/>
            <ac:inkMk id="115" creationId="{2615CC55-2B8C-4E57-A7B6-040556C4BC18}"/>
          </ac:inkMkLst>
        </pc:inkChg>
        <pc:inkChg chg="add del mod">
          <ac:chgData name="村上 広樹" userId="2413674146262dd0" providerId="LiveId" clId="{A4049727-02A2-4EF5-A249-2CE2D455D8CE}" dt="2020-11-04T18:24:45.242" v="2395"/>
          <ac:inkMkLst>
            <pc:docMk/>
            <pc:sldMk cId="1050619159" sldId="264"/>
            <ac:inkMk id="116" creationId="{8401E9E9-D46E-4A4B-B768-65CC4C763C53}"/>
          </ac:inkMkLst>
        </pc:inkChg>
        <pc:inkChg chg="add del mod">
          <ac:chgData name="村上 広樹" userId="2413674146262dd0" providerId="LiveId" clId="{A4049727-02A2-4EF5-A249-2CE2D455D8CE}" dt="2020-11-04T18:24:45.240" v="2391"/>
          <ac:inkMkLst>
            <pc:docMk/>
            <pc:sldMk cId="1050619159" sldId="264"/>
            <ac:inkMk id="117" creationId="{66691077-EECF-4A1D-83A1-EE23B6B3FA3D}"/>
          </ac:inkMkLst>
        </pc:inkChg>
        <pc:inkChg chg="add del mod">
          <ac:chgData name="村上 広樹" userId="2413674146262dd0" providerId="LiveId" clId="{A4049727-02A2-4EF5-A249-2CE2D455D8CE}" dt="2020-11-04T18:24:45.242" v="2398"/>
          <ac:inkMkLst>
            <pc:docMk/>
            <pc:sldMk cId="1050619159" sldId="264"/>
            <ac:inkMk id="118" creationId="{79192975-BDE4-46F5-B5CA-B2341BABF5F5}"/>
          </ac:inkMkLst>
        </pc:inkChg>
        <pc:inkChg chg="add mod">
          <ac:chgData name="村上 広樹" userId="2413674146262dd0" providerId="LiveId" clId="{A4049727-02A2-4EF5-A249-2CE2D455D8CE}" dt="2020-11-04T18:25:00.473" v="2424"/>
          <ac:inkMkLst>
            <pc:docMk/>
            <pc:sldMk cId="1050619159" sldId="264"/>
            <ac:inkMk id="120" creationId="{D8490C6B-7C64-4E2A-B07E-8C66B54DCDD4}"/>
          </ac:inkMkLst>
        </pc:inkChg>
        <pc:inkChg chg="add mod">
          <ac:chgData name="村上 広樹" userId="2413674146262dd0" providerId="LiveId" clId="{A4049727-02A2-4EF5-A249-2CE2D455D8CE}" dt="2020-11-04T18:25:00.473" v="2424"/>
          <ac:inkMkLst>
            <pc:docMk/>
            <pc:sldMk cId="1050619159" sldId="264"/>
            <ac:inkMk id="121" creationId="{50D6C727-B430-46D0-BEC2-845F497C6802}"/>
          </ac:inkMkLst>
        </pc:inkChg>
        <pc:inkChg chg="add mod">
          <ac:chgData name="村上 広樹" userId="2413674146262dd0" providerId="LiveId" clId="{A4049727-02A2-4EF5-A249-2CE2D455D8CE}" dt="2020-11-04T18:25:00.473" v="2424"/>
          <ac:inkMkLst>
            <pc:docMk/>
            <pc:sldMk cId="1050619159" sldId="264"/>
            <ac:inkMk id="122" creationId="{2793365D-F2F0-4CDF-B2A1-CCC430F3DA97}"/>
          </ac:inkMkLst>
        </pc:inkChg>
        <pc:inkChg chg="add mod">
          <ac:chgData name="村上 広樹" userId="2413674146262dd0" providerId="LiveId" clId="{A4049727-02A2-4EF5-A249-2CE2D455D8CE}" dt="2020-11-04T18:25:00.473" v="2424"/>
          <ac:inkMkLst>
            <pc:docMk/>
            <pc:sldMk cId="1050619159" sldId="264"/>
            <ac:inkMk id="123" creationId="{8075C875-CD3A-4C4B-AA6E-C9F6EDD73626}"/>
          </ac:inkMkLst>
        </pc:inkChg>
        <pc:inkChg chg="add mod">
          <ac:chgData name="村上 広樹" userId="2413674146262dd0" providerId="LiveId" clId="{A4049727-02A2-4EF5-A249-2CE2D455D8CE}" dt="2020-11-04T18:25:00.473" v="2424"/>
          <ac:inkMkLst>
            <pc:docMk/>
            <pc:sldMk cId="1050619159" sldId="264"/>
            <ac:inkMk id="124" creationId="{3F129D17-D656-4263-8BDC-FA643C7DDFBF}"/>
          </ac:inkMkLst>
        </pc:inkChg>
        <pc:inkChg chg="add mod">
          <ac:chgData name="村上 広樹" userId="2413674146262dd0" providerId="LiveId" clId="{A4049727-02A2-4EF5-A249-2CE2D455D8CE}" dt="2020-11-04T18:25:00.473" v="2424"/>
          <ac:inkMkLst>
            <pc:docMk/>
            <pc:sldMk cId="1050619159" sldId="264"/>
            <ac:inkMk id="125" creationId="{A6D1387F-D54A-4A87-B634-275B2A5C933D}"/>
          </ac:inkMkLst>
        </pc:inkChg>
        <pc:inkChg chg="add mod">
          <ac:chgData name="村上 広樹" userId="2413674146262dd0" providerId="LiveId" clId="{A4049727-02A2-4EF5-A249-2CE2D455D8CE}" dt="2020-11-04T18:25:00.473" v="2424"/>
          <ac:inkMkLst>
            <pc:docMk/>
            <pc:sldMk cId="1050619159" sldId="264"/>
            <ac:inkMk id="126" creationId="{2A82B191-C3D0-4621-BA6A-FC464C7AC2A5}"/>
          </ac:inkMkLst>
        </pc:inkChg>
        <pc:inkChg chg="add mod">
          <ac:chgData name="村上 広樹" userId="2413674146262dd0" providerId="LiveId" clId="{A4049727-02A2-4EF5-A249-2CE2D455D8CE}" dt="2020-11-04T18:25:00.473" v="2424"/>
          <ac:inkMkLst>
            <pc:docMk/>
            <pc:sldMk cId="1050619159" sldId="264"/>
            <ac:inkMk id="127" creationId="{D1A44F86-EA30-46C9-A57A-6EF6D581C868}"/>
          </ac:inkMkLst>
        </pc:inkChg>
        <pc:inkChg chg="add mod">
          <ac:chgData name="村上 広樹" userId="2413674146262dd0" providerId="LiveId" clId="{A4049727-02A2-4EF5-A249-2CE2D455D8CE}" dt="2020-11-04T18:25:00.473" v="2424"/>
          <ac:inkMkLst>
            <pc:docMk/>
            <pc:sldMk cId="1050619159" sldId="264"/>
            <ac:inkMk id="128" creationId="{2FE1C6B9-43CF-4ED1-BF70-6185C78C1DF8}"/>
          </ac:inkMkLst>
        </pc:inkChg>
        <pc:inkChg chg="add mod">
          <ac:chgData name="村上 広樹" userId="2413674146262dd0" providerId="LiveId" clId="{A4049727-02A2-4EF5-A249-2CE2D455D8CE}" dt="2020-11-04T18:25:00.473" v="2424"/>
          <ac:inkMkLst>
            <pc:docMk/>
            <pc:sldMk cId="1050619159" sldId="264"/>
            <ac:inkMk id="129" creationId="{35313631-F984-46FC-94E9-B2718B1E3E18}"/>
          </ac:inkMkLst>
        </pc:inkChg>
        <pc:inkChg chg="add mod">
          <ac:chgData name="村上 広樹" userId="2413674146262dd0" providerId="LiveId" clId="{A4049727-02A2-4EF5-A249-2CE2D455D8CE}" dt="2020-11-04T18:25:00.473" v="2424"/>
          <ac:inkMkLst>
            <pc:docMk/>
            <pc:sldMk cId="1050619159" sldId="264"/>
            <ac:inkMk id="130" creationId="{0AA60A22-4F30-450E-8995-0E07E2AD5DB9}"/>
          </ac:inkMkLst>
        </pc:inkChg>
        <pc:inkChg chg="add mod">
          <ac:chgData name="村上 広樹" userId="2413674146262dd0" providerId="LiveId" clId="{A4049727-02A2-4EF5-A249-2CE2D455D8CE}" dt="2020-11-04T18:25:00.473" v="2424"/>
          <ac:inkMkLst>
            <pc:docMk/>
            <pc:sldMk cId="1050619159" sldId="264"/>
            <ac:inkMk id="131" creationId="{DAE8CAF3-6801-48FF-890D-4EE7AE7D8112}"/>
          </ac:inkMkLst>
        </pc:inkChg>
        <pc:inkChg chg="add mod">
          <ac:chgData name="村上 広樹" userId="2413674146262dd0" providerId="LiveId" clId="{A4049727-02A2-4EF5-A249-2CE2D455D8CE}" dt="2020-11-04T18:25:00.473" v="2424"/>
          <ac:inkMkLst>
            <pc:docMk/>
            <pc:sldMk cId="1050619159" sldId="264"/>
            <ac:inkMk id="132" creationId="{266CABB3-9DDF-4485-A02A-615D4863342D}"/>
          </ac:inkMkLst>
        </pc:inkChg>
        <pc:inkChg chg="add mod">
          <ac:chgData name="村上 広樹" userId="2413674146262dd0" providerId="LiveId" clId="{A4049727-02A2-4EF5-A249-2CE2D455D8CE}" dt="2020-11-04T18:25:00.473" v="2424"/>
          <ac:inkMkLst>
            <pc:docMk/>
            <pc:sldMk cId="1050619159" sldId="264"/>
            <ac:inkMk id="133" creationId="{44966391-D32A-4B51-8566-06A1562A2319}"/>
          </ac:inkMkLst>
        </pc:inkChg>
        <pc:inkChg chg="add mod">
          <ac:chgData name="村上 広樹" userId="2413674146262dd0" providerId="LiveId" clId="{A4049727-02A2-4EF5-A249-2CE2D455D8CE}" dt="2020-11-04T18:25:00.473" v="2424"/>
          <ac:inkMkLst>
            <pc:docMk/>
            <pc:sldMk cId="1050619159" sldId="264"/>
            <ac:inkMk id="134" creationId="{C50CB97E-D881-4E00-959C-00F787E20017}"/>
          </ac:inkMkLst>
        </pc:inkChg>
        <pc:inkChg chg="add mod">
          <ac:chgData name="村上 広樹" userId="2413674146262dd0" providerId="LiveId" clId="{A4049727-02A2-4EF5-A249-2CE2D455D8CE}" dt="2020-11-04T18:25:00.473" v="2424"/>
          <ac:inkMkLst>
            <pc:docMk/>
            <pc:sldMk cId="1050619159" sldId="264"/>
            <ac:inkMk id="135" creationId="{2EB45AEB-13BC-4016-AD36-B8240FA038CA}"/>
          </ac:inkMkLst>
        </pc:inkChg>
        <pc:inkChg chg="add mod">
          <ac:chgData name="村上 広樹" userId="2413674146262dd0" providerId="LiveId" clId="{A4049727-02A2-4EF5-A249-2CE2D455D8CE}" dt="2020-11-04T18:25:00.473" v="2424"/>
          <ac:inkMkLst>
            <pc:docMk/>
            <pc:sldMk cId="1050619159" sldId="264"/>
            <ac:inkMk id="136" creationId="{04114EA6-0DA0-46A8-8093-E0B9784D7EBD}"/>
          </ac:inkMkLst>
        </pc:inkChg>
        <pc:inkChg chg="add mod">
          <ac:chgData name="村上 広樹" userId="2413674146262dd0" providerId="LiveId" clId="{A4049727-02A2-4EF5-A249-2CE2D455D8CE}" dt="2020-11-04T18:25:00.473" v="2424"/>
          <ac:inkMkLst>
            <pc:docMk/>
            <pc:sldMk cId="1050619159" sldId="264"/>
            <ac:inkMk id="137" creationId="{CA77A417-A8E1-4898-9CDB-33F487F0F2A7}"/>
          </ac:inkMkLst>
        </pc:inkChg>
        <pc:inkChg chg="add mod">
          <ac:chgData name="村上 広樹" userId="2413674146262dd0" providerId="LiveId" clId="{A4049727-02A2-4EF5-A249-2CE2D455D8CE}" dt="2020-11-04T18:25:00.473" v="2424"/>
          <ac:inkMkLst>
            <pc:docMk/>
            <pc:sldMk cId="1050619159" sldId="264"/>
            <ac:inkMk id="138" creationId="{1E1D32CF-5E12-42C7-8407-E5B079B3EF46}"/>
          </ac:inkMkLst>
        </pc:inkChg>
        <pc:inkChg chg="add mod">
          <ac:chgData name="村上 広樹" userId="2413674146262dd0" providerId="LiveId" clId="{A4049727-02A2-4EF5-A249-2CE2D455D8CE}" dt="2020-11-04T18:25:00.473" v="2424"/>
          <ac:inkMkLst>
            <pc:docMk/>
            <pc:sldMk cId="1050619159" sldId="264"/>
            <ac:inkMk id="139" creationId="{82C82BCE-C167-415C-A5A9-FF0BE03D0FB3}"/>
          </ac:inkMkLst>
        </pc:inkChg>
        <pc:inkChg chg="add mod">
          <ac:chgData name="村上 広樹" userId="2413674146262dd0" providerId="LiveId" clId="{A4049727-02A2-4EF5-A249-2CE2D455D8CE}" dt="2020-11-04T18:25:00.473" v="2424"/>
          <ac:inkMkLst>
            <pc:docMk/>
            <pc:sldMk cId="1050619159" sldId="264"/>
            <ac:inkMk id="140" creationId="{DF3B6253-BCA1-487F-BEB7-FFC0435070F8}"/>
          </ac:inkMkLst>
        </pc:inkChg>
        <pc:inkChg chg="add mod">
          <ac:chgData name="村上 広樹" userId="2413674146262dd0" providerId="LiveId" clId="{A4049727-02A2-4EF5-A249-2CE2D455D8CE}" dt="2020-11-04T18:25:00.473" v="2424"/>
          <ac:inkMkLst>
            <pc:docMk/>
            <pc:sldMk cId="1050619159" sldId="264"/>
            <ac:inkMk id="141" creationId="{E590BB7C-2D93-4B8A-B025-F6CAA1D28EDA}"/>
          </ac:inkMkLst>
        </pc:inkChg>
        <pc:inkChg chg="add">
          <ac:chgData name="村上 広樹" userId="2413674146262dd0" providerId="LiveId" clId="{A4049727-02A2-4EF5-A249-2CE2D455D8CE}" dt="2020-11-04T18:25:01.185" v="2425" actId="9405"/>
          <ac:inkMkLst>
            <pc:docMk/>
            <pc:sldMk cId="1050619159" sldId="264"/>
            <ac:inkMk id="143" creationId="{CC8E7B00-81E4-4C93-8712-31A9B3E44243}"/>
          </ac:inkMkLst>
        </pc:inkChg>
        <pc:inkChg chg="add mod">
          <ac:chgData name="村上 広樹" userId="2413674146262dd0" providerId="LiveId" clId="{A4049727-02A2-4EF5-A249-2CE2D455D8CE}" dt="2020-11-04T18:25:06.457" v="2436"/>
          <ac:inkMkLst>
            <pc:docMk/>
            <pc:sldMk cId="1050619159" sldId="264"/>
            <ac:inkMk id="144" creationId="{E98FF519-5885-40B1-AEBE-D5F74D372F3C}"/>
          </ac:inkMkLst>
        </pc:inkChg>
        <pc:inkChg chg="add mod">
          <ac:chgData name="村上 広樹" userId="2413674146262dd0" providerId="LiveId" clId="{A4049727-02A2-4EF5-A249-2CE2D455D8CE}" dt="2020-11-04T18:25:06.457" v="2436"/>
          <ac:inkMkLst>
            <pc:docMk/>
            <pc:sldMk cId="1050619159" sldId="264"/>
            <ac:inkMk id="145" creationId="{18D6B3E1-6CAB-4600-AD39-B134A7F11571}"/>
          </ac:inkMkLst>
        </pc:inkChg>
        <pc:inkChg chg="add mod">
          <ac:chgData name="村上 広樹" userId="2413674146262dd0" providerId="LiveId" clId="{A4049727-02A2-4EF5-A249-2CE2D455D8CE}" dt="2020-11-04T18:25:06.457" v="2436"/>
          <ac:inkMkLst>
            <pc:docMk/>
            <pc:sldMk cId="1050619159" sldId="264"/>
            <ac:inkMk id="146" creationId="{159467D0-B78F-44BA-9ED7-17423E218EBB}"/>
          </ac:inkMkLst>
        </pc:inkChg>
        <pc:inkChg chg="add mod">
          <ac:chgData name="村上 広樹" userId="2413674146262dd0" providerId="LiveId" clId="{A4049727-02A2-4EF5-A249-2CE2D455D8CE}" dt="2020-11-04T18:25:06.457" v="2436"/>
          <ac:inkMkLst>
            <pc:docMk/>
            <pc:sldMk cId="1050619159" sldId="264"/>
            <ac:inkMk id="147" creationId="{9710D635-D149-4DDF-9088-F0D5619E629F}"/>
          </ac:inkMkLst>
        </pc:inkChg>
        <pc:inkChg chg="add mod">
          <ac:chgData name="村上 広樹" userId="2413674146262dd0" providerId="LiveId" clId="{A4049727-02A2-4EF5-A249-2CE2D455D8CE}" dt="2020-11-04T18:25:06.457" v="2436"/>
          <ac:inkMkLst>
            <pc:docMk/>
            <pc:sldMk cId="1050619159" sldId="264"/>
            <ac:inkMk id="148" creationId="{FF73005D-DB89-44FE-83D1-7A1151AADAFA}"/>
          </ac:inkMkLst>
        </pc:inkChg>
        <pc:inkChg chg="add mod">
          <ac:chgData name="村上 広樹" userId="2413674146262dd0" providerId="LiveId" clId="{A4049727-02A2-4EF5-A249-2CE2D455D8CE}" dt="2020-11-04T18:25:06.457" v="2436"/>
          <ac:inkMkLst>
            <pc:docMk/>
            <pc:sldMk cId="1050619159" sldId="264"/>
            <ac:inkMk id="149" creationId="{45D563DA-3E4F-4243-9D21-29D042DB9880}"/>
          </ac:inkMkLst>
        </pc:inkChg>
        <pc:inkChg chg="add mod">
          <ac:chgData name="村上 広樹" userId="2413674146262dd0" providerId="LiveId" clId="{A4049727-02A2-4EF5-A249-2CE2D455D8CE}" dt="2020-11-04T18:25:06.457" v="2436"/>
          <ac:inkMkLst>
            <pc:docMk/>
            <pc:sldMk cId="1050619159" sldId="264"/>
            <ac:inkMk id="150" creationId="{63BA74EF-AE01-4091-91A0-75981473A710}"/>
          </ac:inkMkLst>
        </pc:inkChg>
        <pc:inkChg chg="add mod">
          <ac:chgData name="村上 広樹" userId="2413674146262dd0" providerId="LiveId" clId="{A4049727-02A2-4EF5-A249-2CE2D455D8CE}" dt="2020-11-04T18:25:06.457" v="2436"/>
          <ac:inkMkLst>
            <pc:docMk/>
            <pc:sldMk cId="1050619159" sldId="264"/>
            <ac:inkMk id="151" creationId="{A9B9DDCE-CC07-452E-9A0B-A6EDBF29830C}"/>
          </ac:inkMkLst>
        </pc:inkChg>
        <pc:inkChg chg="add mod">
          <ac:chgData name="村上 広樹" userId="2413674146262dd0" providerId="LiveId" clId="{A4049727-02A2-4EF5-A249-2CE2D455D8CE}" dt="2020-11-04T18:25:06.457" v="2436"/>
          <ac:inkMkLst>
            <pc:docMk/>
            <pc:sldMk cId="1050619159" sldId="264"/>
            <ac:inkMk id="153" creationId="{66119007-1EDF-4B64-AAFC-14C415399176}"/>
          </ac:inkMkLst>
        </pc:inkChg>
        <pc:inkChg chg="add mod">
          <ac:chgData name="村上 広樹" userId="2413674146262dd0" providerId="LiveId" clId="{A4049727-02A2-4EF5-A249-2CE2D455D8CE}" dt="2020-11-04T18:25:13.680" v="2454"/>
          <ac:inkMkLst>
            <pc:docMk/>
            <pc:sldMk cId="1050619159" sldId="264"/>
            <ac:inkMk id="155" creationId="{179622EA-D8D4-45A2-9093-019871F773F0}"/>
          </ac:inkMkLst>
        </pc:inkChg>
        <pc:inkChg chg="add mod">
          <ac:chgData name="村上 広樹" userId="2413674146262dd0" providerId="LiveId" clId="{A4049727-02A2-4EF5-A249-2CE2D455D8CE}" dt="2020-11-04T18:25:13.680" v="2454"/>
          <ac:inkMkLst>
            <pc:docMk/>
            <pc:sldMk cId="1050619159" sldId="264"/>
            <ac:inkMk id="156" creationId="{8A0E4378-0D1C-4176-A74D-F4657FA7F24F}"/>
          </ac:inkMkLst>
        </pc:inkChg>
        <pc:inkChg chg="add mod">
          <ac:chgData name="村上 広樹" userId="2413674146262dd0" providerId="LiveId" clId="{A4049727-02A2-4EF5-A249-2CE2D455D8CE}" dt="2020-11-04T18:25:13.680" v="2454"/>
          <ac:inkMkLst>
            <pc:docMk/>
            <pc:sldMk cId="1050619159" sldId="264"/>
            <ac:inkMk id="157" creationId="{0D1DC90C-0D9A-40BC-8CB7-3796C4598DEF}"/>
          </ac:inkMkLst>
        </pc:inkChg>
        <pc:inkChg chg="add mod">
          <ac:chgData name="村上 広樹" userId="2413674146262dd0" providerId="LiveId" clId="{A4049727-02A2-4EF5-A249-2CE2D455D8CE}" dt="2020-11-04T18:25:13.680" v="2454"/>
          <ac:inkMkLst>
            <pc:docMk/>
            <pc:sldMk cId="1050619159" sldId="264"/>
            <ac:inkMk id="158" creationId="{887A47E4-66F7-494D-A10A-1664451A9862}"/>
          </ac:inkMkLst>
        </pc:inkChg>
        <pc:inkChg chg="add mod">
          <ac:chgData name="村上 広樹" userId="2413674146262dd0" providerId="LiveId" clId="{A4049727-02A2-4EF5-A249-2CE2D455D8CE}" dt="2020-11-04T18:25:13.680" v="2454"/>
          <ac:inkMkLst>
            <pc:docMk/>
            <pc:sldMk cId="1050619159" sldId="264"/>
            <ac:inkMk id="159" creationId="{5BD3D631-BD7E-48A1-B668-8F2F5A399BFE}"/>
          </ac:inkMkLst>
        </pc:inkChg>
        <pc:inkChg chg="add mod">
          <ac:chgData name="村上 広樹" userId="2413674146262dd0" providerId="LiveId" clId="{A4049727-02A2-4EF5-A249-2CE2D455D8CE}" dt="2020-11-04T18:25:13.680" v="2454"/>
          <ac:inkMkLst>
            <pc:docMk/>
            <pc:sldMk cId="1050619159" sldId="264"/>
            <ac:inkMk id="160" creationId="{7C18ED01-C89D-4D51-B163-5C077EC5F42A}"/>
          </ac:inkMkLst>
        </pc:inkChg>
        <pc:inkChg chg="add mod">
          <ac:chgData name="村上 広樹" userId="2413674146262dd0" providerId="LiveId" clId="{A4049727-02A2-4EF5-A249-2CE2D455D8CE}" dt="2020-11-04T18:25:13.680" v="2454"/>
          <ac:inkMkLst>
            <pc:docMk/>
            <pc:sldMk cId="1050619159" sldId="264"/>
            <ac:inkMk id="161" creationId="{1D39E58F-121E-4A74-8E57-F49FA49CA826}"/>
          </ac:inkMkLst>
        </pc:inkChg>
        <pc:inkChg chg="add mod">
          <ac:chgData name="村上 広樹" userId="2413674146262dd0" providerId="LiveId" clId="{A4049727-02A2-4EF5-A249-2CE2D455D8CE}" dt="2020-11-04T18:25:13.680" v="2454"/>
          <ac:inkMkLst>
            <pc:docMk/>
            <pc:sldMk cId="1050619159" sldId="264"/>
            <ac:inkMk id="162" creationId="{111E2D40-1A6B-471E-8DD6-D7BEC706DF4B}"/>
          </ac:inkMkLst>
        </pc:inkChg>
        <pc:inkChg chg="add mod">
          <ac:chgData name="村上 広樹" userId="2413674146262dd0" providerId="LiveId" clId="{A4049727-02A2-4EF5-A249-2CE2D455D8CE}" dt="2020-11-04T18:25:13.680" v="2454"/>
          <ac:inkMkLst>
            <pc:docMk/>
            <pc:sldMk cId="1050619159" sldId="264"/>
            <ac:inkMk id="163" creationId="{E1AE1615-ACB4-49D1-B54C-42BE62E1896C}"/>
          </ac:inkMkLst>
        </pc:inkChg>
        <pc:inkChg chg="add mod">
          <ac:chgData name="村上 広樹" userId="2413674146262dd0" providerId="LiveId" clId="{A4049727-02A2-4EF5-A249-2CE2D455D8CE}" dt="2020-11-04T18:25:13.680" v="2454"/>
          <ac:inkMkLst>
            <pc:docMk/>
            <pc:sldMk cId="1050619159" sldId="264"/>
            <ac:inkMk id="164" creationId="{F0D06872-84F3-40BB-94BC-CCAD7F43ECD5}"/>
          </ac:inkMkLst>
        </pc:inkChg>
        <pc:inkChg chg="add mod">
          <ac:chgData name="村上 広樹" userId="2413674146262dd0" providerId="LiveId" clId="{A4049727-02A2-4EF5-A249-2CE2D455D8CE}" dt="2020-11-04T18:25:13.680" v="2454"/>
          <ac:inkMkLst>
            <pc:docMk/>
            <pc:sldMk cId="1050619159" sldId="264"/>
            <ac:inkMk id="165" creationId="{44CFCC70-6F19-439E-830B-77C1D1809C2E}"/>
          </ac:inkMkLst>
        </pc:inkChg>
        <pc:inkChg chg="add mod">
          <ac:chgData name="村上 広樹" userId="2413674146262dd0" providerId="LiveId" clId="{A4049727-02A2-4EF5-A249-2CE2D455D8CE}" dt="2020-11-04T18:25:13.680" v="2454"/>
          <ac:inkMkLst>
            <pc:docMk/>
            <pc:sldMk cId="1050619159" sldId="264"/>
            <ac:inkMk id="166" creationId="{94A77680-9847-4B28-B45D-D06C1FA3F6A9}"/>
          </ac:inkMkLst>
        </pc:inkChg>
        <pc:inkChg chg="add mod">
          <ac:chgData name="村上 広樹" userId="2413674146262dd0" providerId="LiveId" clId="{A4049727-02A2-4EF5-A249-2CE2D455D8CE}" dt="2020-11-04T18:25:13.680" v="2454"/>
          <ac:inkMkLst>
            <pc:docMk/>
            <pc:sldMk cId="1050619159" sldId="264"/>
            <ac:inkMk id="167" creationId="{C5590752-E3AA-42FE-9C20-F2AC1EAD4075}"/>
          </ac:inkMkLst>
        </pc:inkChg>
        <pc:inkChg chg="add mod">
          <ac:chgData name="村上 広樹" userId="2413674146262dd0" providerId="LiveId" clId="{A4049727-02A2-4EF5-A249-2CE2D455D8CE}" dt="2020-11-04T18:25:13.680" v="2454"/>
          <ac:inkMkLst>
            <pc:docMk/>
            <pc:sldMk cId="1050619159" sldId="264"/>
            <ac:inkMk id="168" creationId="{2149DA3D-4569-40F7-BE20-EEC6CFBA5AB6}"/>
          </ac:inkMkLst>
        </pc:inkChg>
        <pc:inkChg chg="add mod">
          <ac:chgData name="村上 広樹" userId="2413674146262dd0" providerId="LiveId" clId="{A4049727-02A2-4EF5-A249-2CE2D455D8CE}" dt="2020-11-04T18:25:13.680" v="2454"/>
          <ac:inkMkLst>
            <pc:docMk/>
            <pc:sldMk cId="1050619159" sldId="264"/>
            <ac:inkMk id="169" creationId="{CC489119-B897-4037-B794-8E40C1B915E3}"/>
          </ac:inkMkLst>
        </pc:inkChg>
        <pc:inkChg chg="add mod">
          <ac:chgData name="村上 広樹" userId="2413674146262dd0" providerId="LiveId" clId="{A4049727-02A2-4EF5-A249-2CE2D455D8CE}" dt="2020-11-04T18:25:13.680" v="2454"/>
          <ac:inkMkLst>
            <pc:docMk/>
            <pc:sldMk cId="1050619159" sldId="264"/>
            <ac:inkMk id="170" creationId="{9AEB0783-327C-4D82-BEC9-5ABF95AC5F51}"/>
          </ac:inkMkLst>
        </pc:inkChg>
        <pc:inkChg chg="add mod">
          <ac:chgData name="村上 広樹" userId="2413674146262dd0" providerId="LiveId" clId="{A4049727-02A2-4EF5-A249-2CE2D455D8CE}" dt="2020-11-04T18:25:13.680" v="2454"/>
          <ac:inkMkLst>
            <pc:docMk/>
            <pc:sldMk cId="1050619159" sldId="264"/>
            <ac:inkMk id="171" creationId="{54C44024-0789-467F-BF03-497C1684E2D2}"/>
          </ac:inkMkLst>
        </pc:inkChg>
      </pc:sldChg>
      <pc:sldChg chg="addSp delSp modSp add ord">
        <pc:chgData name="村上 広樹" userId="2413674146262dd0" providerId="LiveId" clId="{A4049727-02A2-4EF5-A249-2CE2D455D8CE}" dt="2020-11-05T08:09:57.937" v="7101"/>
        <pc:sldMkLst>
          <pc:docMk/>
          <pc:sldMk cId="2250700313" sldId="265"/>
        </pc:sldMkLst>
        <pc:spChg chg="mod">
          <ac:chgData name="村上 広樹" userId="2413674146262dd0" providerId="LiveId" clId="{A4049727-02A2-4EF5-A249-2CE2D455D8CE}" dt="2020-11-04T18:28:33.539" v="2557"/>
          <ac:spMkLst>
            <pc:docMk/>
            <pc:sldMk cId="2250700313" sldId="265"/>
            <ac:spMk id="2" creationId="{8971FF93-D2A7-4FEE-AC05-CF57F57B183C}"/>
          </ac:spMkLst>
        </pc:spChg>
        <pc:spChg chg="mod">
          <ac:chgData name="村上 広樹" userId="2413674146262dd0" providerId="LiveId" clId="{A4049727-02A2-4EF5-A249-2CE2D455D8CE}" dt="2020-11-04T21:15:30.021" v="6178"/>
          <ac:spMkLst>
            <pc:docMk/>
            <pc:sldMk cId="2250700313" sldId="265"/>
            <ac:spMk id="3" creationId="{6D45C7CB-535F-43EE-B89E-6979AF6F814B}"/>
          </ac:spMkLst>
        </pc:spChg>
        <pc:grpChg chg="del mod">
          <ac:chgData name="村上 広樹" userId="2413674146262dd0" providerId="LiveId" clId="{A4049727-02A2-4EF5-A249-2CE2D455D8CE}" dt="2020-11-04T18:48:02.146" v="3003"/>
          <ac:grpSpMkLst>
            <pc:docMk/>
            <pc:sldMk cId="2250700313" sldId="265"/>
            <ac:grpSpMk id="9" creationId="{87AB29DC-D394-4A37-94D6-6673C93BED3E}"/>
          </ac:grpSpMkLst>
        </pc:grpChg>
        <pc:grpChg chg="mod">
          <ac:chgData name="村上 広樹" userId="2413674146262dd0" providerId="LiveId" clId="{A4049727-02A2-4EF5-A249-2CE2D455D8CE}" dt="2020-11-04T18:47:55.046" v="2996"/>
          <ac:grpSpMkLst>
            <pc:docMk/>
            <pc:sldMk cId="2250700313" sldId="265"/>
            <ac:grpSpMk id="14" creationId="{830464D3-4702-419C-8683-4A03BE7DB9D4}"/>
          </ac:grpSpMkLst>
        </pc:grpChg>
        <pc:grpChg chg="del mod">
          <ac:chgData name="村上 広樹" userId="2413674146262dd0" providerId="LiveId" clId="{A4049727-02A2-4EF5-A249-2CE2D455D8CE}" dt="2020-11-04T18:48:13.368" v="3024"/>
          <ac:grpSpMkLst>
            <pc:docMk/>
            <pc:sldMk cId="2250700313" sldId="265"/>
            <ac:grpSpMk id="18" creationId="{6866D739-E87E-41A5-840D-D0A088DA49EC}"/>
          </ac:grpSpMkLst>
        </pc:grpChg>
        <pc:grpChg chg="mod">
          <ac:chgData name="村上 広樹" userId="2413674146262dd0" providerId="LiveId" clId="{A4049727-02A2-4EF5-A249-2CE2D455D8CE}" dt="2020-11-04T18:48:06.227" v="3013"/>
          <ac:grpSpMkLst>
            <pc:docMk/>
            <pc:sldMk cId="2250700313" sldId="265"/>
            <ac:grpSpMk id="28" creationId="{537F5E26-6704-4F05-AE22-36B00A04C5EA}"/>
          </ac:grpSpMkLst>
        </pc:grpChg>
        <pc:grpChg chg="del mod">
          <ac:chgData name="村上 広樹" userId="2413674146262dd0" providerId="LiveId" clId="{A4049727-02A2-4EF5-A249-2CE2D455D8CE}" dt="2020-11-04T18:48:26.468" v="3038"/>
          <ac:grpSpMkLst>
            <pc:docMk/>
            <pc:sldMk cId="2250700313" sldId="265"/>
            <ac:grpSpMk id="34" creationId="{09402958-5B61-4402-86AC-78D236ACD364}"/>
          </ac:grpSpMkLst>
        </pc:grpChg>
        <pc:grpChg chg="mod">
          <ac:chgData name="村上 広樹" userId="2413674146262dd0" providerId="LiveId" clId="{A4049727-02A2-4EF5-A249-2CE2D455D8CE}" dt="2020-11-04T18:48:31.552" v="3043"/>
          <ac:grpSpMkLst>
            <pc:docMk/>
            <pc:sldMk cId="2250700313" sldId="265"/>
            <ac:grpSpMk id="38" creationId="{DD615D9C-6858-4807-9C16-97CF31EFF484}"/>
          </ac:grpSpMkLst>
        </pc:grpChg>
        <pc:grpChg chg="mod">
          <ac:chgData name="村上 広樹" userId="2413674146262dd0" providerId="LiveId" clId="{A4049727-02A2-4EF5-A249-2CE2D455D8CE}" dt="2020-11-04T18:48:37.272" v="3046"/>
          <ac:grpSpMkLst>
            <pc:docMk/>
            <pc:sldMk cId="2250700313" sldId="265"/>
            <ac:grpSpMk id="40" creationId="{EE1D8355-5D2F-4D8E-9CEB-9EEA00A020B1}"/>
          </ac:grpSpMkLst>
        </pc:grpChg>
        <pc:grpChg chg="mod">
          <ac:chgData name="村上 広樹" userId="2413674146262dd0" providerId="LiveId" clId="{A4049727-02A2-4EF5-A249-2CE2D455D8CE}" dt="2020-11-04T18:48:58.277" v="3063"/>
          <ac:grpSpMkLst>
            <pc:docMk/>
            <pc:sldMk cId="2250700313" sldId="265"/>
            <ac:grpSpMk id="57" creationId="{63C05F8A-4C01-4A4E-BF2D-9A6A61BBE389}"/>
          </ac:grpSpMkLst>
        </pc:grpChg>
        <pc:grpChg chg="del mod">
          <ac:chgData name="村上 広樹" userId="2413674146262dd0" providerId="LiveId" clId="{A4049727-02A2-4EF5-A249-2CE2D455D8CE}" dt="2020-11-04T18:49:20.427" v="3077"/>
          <ac:grpSpMkLst>
            <pc:docMk/>
            <pc:sldMk cId="2250700313" sldId="265"/>
            <ac:grpSpMk id="65" creationId="{9A75AF2E-A974-428F-A6F8-8B03623D5BBB}"/>
          </ac:grpSpMkLst>
        </pc:grpChg>
        <pc:grpChg chg="mod">
          <ac:chgData name="村上 広樹" userId="2413674146262dd0" providerId="LiveId" clId="{A4049727-02A2-4EF5-A249-2CE2D455D8CE}" dt="2020-11-04T18:49:05.775" v="3075"/>
          <ac:grpSpMkLst>
            <pc:docMk/>
            <pc:sldMk cId="2250700313" sldId="265"/>
            <ac:grpSpMk id="69" creationId="{1850C6FE-33B2-4A0A-83D6-742DEB4D6408}"/>
          </ac:grpSpMkLst>
        </pc:grpChg>
        <pc:grpChg chg="del mod">
          <ac:chgData name="村上 広樹" userId="2413674146262dd0" providerId="LiveId" clId="{A4049727-02A2-4EF5-A249-2CE2D455D8CE}" dt="2020-11-04T18:50:14.407" v="3133"/>
          <ac:grpSpMkLst>
            <pc:docMk/>
            <pc:sldMk cId="2250700313" sldId="265"/>
            <ac:grpSpMk id="71" creationId="{B7B145B3-F781-4DBB-B8F0-D3EAB5E83233}"/>
          </ac:grpSpMkLst>
        </pc:grpChg>
        <pc:grpChg chg="mod">
          <ac:chgData name="村上 広樹" userId="2413674146262dd0" providerId="LiveId" clId="{A4049727-02A2-4EF5-A249-2CE2D455D8CE}" dt="2020-11-04T18:49:33.078" v="3111"/>
          <ac:grpSpMkLst>
            <pc:docMk/>
            <pc:sldMk cId="2250700313" sldId="265"/>
            <ac:grpSpMk id="105" creationId="{3F0CA60D-F080-46B9-BCAC-D1117E42FDC3}"/>
          </ac:grpSpMkLst>
        </pc:grpChg>
        <pc:grpChg chg="del mod">
          <ac:chgData name="村上 広樹" userId="2413674146262dd0" providerId="LiveId" clId="{A4049727-02A2-4EF5-A249-2CE2D455D8CE}" dt="2020-11-04T18:49:45.648" v="3121"/>
          <ac:grpSpMkLst>
            <pc:docMk/>
            <pc:sldMk cId="2250700313" sldId="265"/>
            <ac:grpSpMk id="109" creationId="{AA0679D7-1A4C-4930-ABCD-F70493FCEE54}"/>
          </ac:grpSpMkLst>
        </pc:grpChg>
        <pc:grpChg chg="mod">
          <ac:chgData name="村上 広樹" userId="2413674146262dd0" providerId="LiveId" clId="{A4049727-02A2-4EF5-A249-2CE2D455D8CE}" dt="2020-11-04T18:49:45.648" v="3121"/>
          <ac:grpSpMkLst>
            <pc:docMk/>
            <pc:sldMk cId="2250700313" sldId="265"/>
            <ac:grpSpMk id="115" creationId="{7E357E65-E925-422F-9428-39D152EDACD6}"/>
          </ac:grpSpMkLst>
        </pc:grpChg>
        <pc:grpChg chg="mod">
          <ac:chgData name="村上 広樹" userId="2413674146262dd0" providerId="LiveId" clId="{A4049727-02A2-4EF5-A249-2CE2D455D8CE}" dt="2020-11-04T18:50:14.407" v="3133"/>
          <ac:grpSpMkLst>
            <pc:docMk/>
            <pc:sldMk cId="2250700313" sldId="265"/>
            <ac:grpSpMk id="121" creationId="{DDF3E872-B63B-4CC7-8316-3A3A9989BA96}"/>
          </ac:grpSpMkLst>
        </pc:grpChg>
        <pc:grpChg chg="del mod">
          <ac:chgData name="村上 広樹" userId="2413674146262dd0" providerId="LiveId" clId="{A4049727-02A2-4EF5-A249-2CE2D455D8CE}" dt="2020-11-04T18:50:46.772" v="3142"/>
          <ac:grpSpMkLst>
            <pc:docMk/>
            <pc:sldMk cId="2250700313" sldId="265"/>
            <ac:grpSpMk id="124" creationId="{7E866F6F-841F-4DE2-B081-98C3A6556EE9}"/>
          </ac:grpSpMkLst>
        </pc:grpChg>
        <pc:grpChg chg="del mod">
          <ac:chgData name="村上 広樹" userId="2413674146262dd0" providerId="LiveId" clId="{A4049727-02A2-4EF5-A249-2CE2D455D8CE}" dt="2020-11-04T18:50:50.071" v="3148"/>
          <ac:grpSpMkLst>
            <pc:docMk/>
            <pc:sldMk cId="2250700313" sldId="265"/>
            <ac:grpSpMk id="130" creationId="{9AB920D9-8EDC-435B-BFDF-BFF05643C61F}"/>
          </ac:grpSpMkLst>
        </pc:grpChg>
        <pc:grpChg chg="del mod">
          <ac:chgData name="村上 広樹" userId="2413674146262dd0" providerId="LiveId" clId="{A4049727-02A2-4EF5-A249-2CE2D455D8CE}" dt="2020-11-04T18:50:53.614" v="3154"/>
          <ac:grpSpMkLst>
            <pc:docMk/>
            <pc:sldMk cId="2250700313" sldId="265"/>
            <ac:grpSpMk id="136" creationId="{3533AEF0-F6F8-4B7A-BF6A-9826BD676691}"/>
          </ac:grpSpMkLst>
        </pc:grpChg>
        <pc:grpChg chg="del mod">
          <ac:chgData name="村上 広樹" userId="2413674146262dd0" providerId="LiveId" clId="{A4049727-02A2-4EF5-A249-2CE2D455D8CE}" dt="2020-11-04T18:55:12.536" v="3246"/>
          <ac:grpSpMkLst>
            <pc:docMk/>
            <pc:sldMk cId="2250700313" sldId="265"/>
            <ac:grpSpMk id="142" creationId="{6FD4855E-181C-44FE-98C5-6C0960D878D6}"/>
          </ac:grpSpMkLst>
        </pc:grpChg>
        <pc:grpChg chg="mod">
          <ac:chgData name="村上 広樹" userId="2413674146262dd0" providerId="LiveId" clId="{A4049727-02A2-4EF5-A249-2CE2D455D8CE}" dt="2020-11-04T18:53:52.478" v="3158"/>
          <ac:grpSpMkLst>
            <pc:docMk/>
            <pc:sldMk cId="2250700313" sldId="265"/>
            <ac:grpSpMk id="146" creationId="{DC57EB80-BC63-40C7-BD1E-8B30F94AA1E9}"/>
          </ac:grpSpMkLst>
        </pc:grpChg>
        <pc:grpChg chg="mod">
          <ac:chgData name="村上 広樹" userId="2413674146262dd0" providerId="LiveId" clId="{A4049727-02A2-4EF5-A249-2CE2D455D8CE}" dt="2020-11-04T18:54:05.728" v="3162"/>
          <ac:grpSpMkLst>
            <pc:docMk/>
            <pc:sldMk cId="2250700313" sldId="265"/>
            <ac:grpSpMk id="150" creationId="{91A0268C-DFB1-4C58-80F3-5CCA2228DCD6}"/>
          </ac:grpSpMkLst>
        </pc:grpChg>
        <pc:grpChg chg="mod">
          <ac:chgData name="村上 広樹" userId="2413674146262dd0" providerId="LiveId" clId="{A4049727-02A2-4EF5-A249-2CE2D455D8CE}" dt="2020-11-04T18:54:23.197" v="3184"/>
          <ac:grpSpMkLst>
            <pc:docMk/>
            <pc:sldMk cId="2250700313" sldId="265"/>
            <ac:grpSpMk id="172" creationId="{FAC0E5D8-8F1A-477B-9761-AE0F4C5AA906}"/>
          </ac:grpSpMkLst>
        </pc:grpChg>
        <pc:grpChg chg="del mod">
          <ac:chgData name="村上 広樹" userId="2413674146262dd0" providerId="LiveId" clId="{A4049727-02A2-4EF5-A249-2CE2D455D8CE}" dt="2020-11-04T18:55:00.215" v="3233"/>
          <ac:grpSpMkLst>
            <pc:docMk/>
            <pc:sldMk cId="2250700313" sldId="265"/>
            <ac:grpSpMk id="184" creationId="{7C848E47-9227-42FB-BE23-61E7F5E6816E}"/>
          </ac:grpSpMkLst>
        </pc:grpChg>
        <pc:grpChg chg="del mod">
          <ac:chgData name="村上 広樹" userId="2413674146262dd0" providerId="LiveId" clId="{A4049727-02A2-4EF5-A249-2CE2D455D8CE}" dt="2020-11-04T18:55:03.741" v="3236"/>
          <ac:grpSpMkLst>
            <pc:docMk/>
            <pc:sldMk cId="2250700313" sldId="265"/>
            <ac:grpSpMk id="207" creationId="{63FF42CD-ED80-4CF2-A1FB-052D4E80B287}"/>
          </ac:grpSpMkLst>
        </pc:grpChg>
        <pc:grpChg chg="del mod">
          <ac:chgData name="村上 広樹" userId="2413674146262dd0" providerId="LiveId" clId="{A4049727-02A2-4EF5-A249-2CE2D455D8CE}" dt="2020-11-04T18:55:07.761" v="3244"/>
          <ac:grpSpMkLst>
            <pc:docMk/>
            <pc:sldMk cId="2250700313" sldId="265"/>
            <ac:grpSpMk id="210" creationId="{5633E3B0-BD97-4E1C-A153-6DE1F6F78D10}"/>
          </ac:grpSpMkLst>
        </pc:grpChg>
        <pc:grpChg chg="mod">
          <ac:chgData name="村上 広樹" userId="2413674146262dd0" providerId="LiveId" clId="{A4049727-02A2-4EF5-A249-2CE2D455D8CE}" dt="2020-11-04T18:55:07.761" v="3244"/>
          <ac:grpSpMkLst>
            <pc:docMk/>
            <pc:sldMk cId="2250700313" sldId="265"/>
            <ac:grpSpMk id="218" creationId="{66C4BE83-E2C4-4851-8E68-C031F7E5B6F9}"/>
          </ac:grpSpMkLst>
        </pc:grpChg>
        <pc:grpChg chg="mod">
          <ac:chgData name="村上 広樹" userId="2413674146262dd0" providerId="LiveId" clId="{A4049727-02A2-4EF5-A249-2CE2D455D8CE}" dt="2020-11-04T18:55:12.536" v="3246"/>
          <ac:grpSpMkLst>
            <pc:docMk/>
            <pc:sldMk cId="2250700313" sldId="265"/>
            <ac:grpSpMk id="220" creationId="{69B818F8-C411-40F6-A13A-FC4F05554C18}"/>
          </ac:grpSpMkLst>
        </pc:grpChg>
        <pc:picChg chg="add mod modCrop">
          <ac:chgData name="村上 広樹" userId="2413674146262dd0" providerId="LiveId" clId="{A4049727-02A2-4EF5-A249-2CE2D455D8CE}" dt="2020-11-04T18:44:49.108" v="2988" actId="732"/>
          <ac:picMkLst>
            <pc:docMk/>
            <pc:sldMk cId="2250700313" sldId="265"/>
            <ac:picMk id="6" creationId="{3D39FA6D-AA82-42A9-93BF-23D07FFD0EE0}"/>
          </ac:picMkLst>
        </pc:picChg>
        <pc:inkChg chg="add del mod">
          <ac:chgData name="村上 広樹" userId="2413674146262dd0" providerId="LiveId" clId="{A4049727-02A2-4EF5-A249-2CE2D455D8CE}" dt="2020-11-04T18:48:26.466" v="3030"/>
          <ac:inkMkLst>
            <pc:docMk/>
            <pc:sldMk cId="2250700313" sldId="265"/>
            <ac:inkMk id="7" creationId="{0B68A4D6-197C-4EA9-8B93-1483E8D0A834}"/>
          </ac:inkMkLst>
        </pc:inkChg>
        <pc:inkChg chg="add del mod">
          <ac:chgData name="村上 広樹" userId="2413674146262dd0" providerId="LiveId" clId="{A4049727-02A2-4EF5-A249-2CE2D455D8CE}" dt="2020-11-04T18:48:26.467" v="3034"/>
          <ac:inkMkLst>
            <pc:docMk/>
            <pc:sldMk cId="2250700313" sldId="265"/>
            <ac:inkMk id="8" creationId="{B69EBB80-D078-47A7-9093-C7AE74DBD44F}"/>
          </ac:inkMkLst>
        </pc:inkChg>
        <pc:inkChg chg="add del mod">
          <ac:chgData name="村上 広樹" userId="2413674146262dd0" providerId="LiveId" clId="{A4049727-02A2-4EF5-A249-2CE2D455D8CE}" dt="2020-11-04T18:48:26.467" v="3032"/>
          <ac:inkMkLst>
            <pc:docMk/>
            <pc:sldMk cId="2250700313" sldId="265"/>
            <ac:inkMk id="10" creationId="{6DA74844-403B-45E5-8A5F-0D0ED9F32A8F}"/>
          </ac:inkMkLst>
        </pc:inkChg>
        <pc:inkChg chg="add del mod">
          <ac:chgData name="村上 広樹" userId="2413674146262dd0" providerId="LiveId" clId="{A4049727-02A2-4EF5-A249-2CE2D455D8CE}" dt="2020-11-04T18:47:57.964" v="2999" actId="9405"/>
          <ac:inkMkLst>
            <pc:docMk/>
            <pc:sldMk cId="2250700313" sldId="265"/>
            <ac:inkMk id="11" creationId="{62FE54ED-54FD-4261-BD94-8F736A213635}"/>
          </ac:inkMkLst>
        </pc:inkChg>
        <pc:inkChg chg="add del mod">
          <ac:chgData name="村上 広樹" userId="2413674146262dd0" providerId="LiveId" clId="{A4049727-02A2-4EF5-A249-2CE2D455D8CE}" dt="2020-11-04T18:47:57.462" v="2998" actId="9405"/>
          <ac:inkMkLst>
            <pc:docMk/>
            <pc:sldMk cId="2250700313" sldId="265"/>
            <ac:inkMk id="12" creationId="{45D5C4EB-0D68-4541-9C1D-4E1598F0FDC1}"/>
          </ac:inkMkLst>
        </pc:inkChg>
        <pc:inkChg chg="add del mod">
          <ac:chgData name="村上 広樹" userId="2413674146262dd0" providerId="LiveId" clId="{A4049727-02A2-4EF5-A249-2CE2D455D8CE}" dt="2020-11-04T18:47:57.052" v="2997" actId="9405"/>
          <ac:inkMkLst>
            <pc:docMk/>
            <pc:sldMk cId="2250700313" sldId="265"/>
            <ac:inkMk id="13" creationId="{624BA638-7B1E-4CA7-AC00-DF2283468A69}"/>
          </ac:inkMkLst>
        </pc:inkChg>
        <pc:inkChg chg="add del mod">
          <ac:chgData name="村上 広樹" userId="2413674146262dd0" providerId="LiveId" clId="{A4049727-02A2-4EF5-A249-2CE2D455D8CE}" dt="2020-11-04T18:48:26.466" v="3027"/>
          <ac:inkMkLst>
            <pc:docMk/>
            <pc:sldMk cId="2250700313" sldId="265"/>
            <ac:inkMk id="15" creationId="{F0C0C569-3407-42CC-B161-2A4B6E444D92}"/>
          </ac:inkMkLst>
        </pc:inkChg>
        <pc:inkChg chg="add del mod">
          <ac:chgData name="村上 広樹" userId="2413674146262dd0" providerId="LiveId" clId="{A4049727-02A2-4EF5-A249-2CE2D455D8CE}" dt="2020-11-04T18:48:26.466" v="3029"/>
          <ac:inkMkLst>
            <pc:docMk/>
            <pc:sldMk cId="2250700313" sldId="265"/>
            <ac:inkMk id="16" creationId="{BE8C3FFF-A9E9-4516-A534-9A65A9E4CDBA}"/>
          </ac:inkMkLst>
        </pc:inkChg>
        <pc:inkChg chg="add del mod">
          <ac:chgData name="村上 広樹" userId="2413674146262dd0" providerId="LiveId" clId="{A4049727-02A2-4EF5-A249-2CE2D455D8CE}" dt="2020-11-04T18:48:26.466" v="3028"/>
          <ac:inkMkLst>
            <pc:docMk/>
            <pc:sldMk cId="2250700313" sldId="265"/>
            <ac:inkMk id="17" creationId="{8269DE61-3E70-4614-9850-BD1FF2EF63EB}"/>
          </ac:inkMkLst>
        </pc:inkChg>
        <pc:inkChg chg="add del mod">
          <ac:chgData name="村上 広樹" userId="2413674146262dd0" providerId="LiveId" clId="{A4049727-02A2-4EF5-A249-2CE2D455D8CE}" dt="2020-11-04T18:48:26.467" v="3031"/>
          <ac:inkMkLst>
            <pc:docMk/>
            <pc:sldMk cId="2250700313" sldId="265"/>
            <ac:inkMk id="19" creationId="{F11E26FE-2382-4814-BAF1-349073E92185}"/>
          </ac:inkMkLst>
        </pc:inkChg>
        <pc:inkChg chg="add del mod">
          <ac:chgData name="村上 広樹" userId="2413674146262dd0" providerId="LiveId" clId="{A4049727-02A2-4EF5-A249-2CE2D455D8CE}" dt="2020-11-04T18:48:26.465" v="3026"/>
          <ac:inkMkLst>
            <pc:docMk/>
            <pc:sldMk cId="2250700313" sldId="265"/>
            <ac:inkMk id="20" creationId="{DB814D49-444B-4305-8E29-A81A39B98671}"/>
          </ac:inkMkLst>
        </pc:inkChg>
        <pc:inkChg chg="add del mod">
          <ac:chgData name="村上 広樹" userId="2413674146262dd0" providerId="LiveId" clId="{A4049727-02A2-4EF5-A249-2CE2D455D8CE}" dt="2020-11-04T18:48:26.468" v="3036"/>
          <ac:inkMkLst>
            <pc:docMk/>
            <pc:sldMk cId="2250700313" sldId="265"/>
            <ac:inkMk id="21" creationId="{52C86775-10EE-43EE-BA83-44CA98D50CFB}"/>
          </ac:inkMkLst>
        </pc:inkChg>
        <pc:inkChg chg="add del mod">
          <ac:chgData name="村上 広樹" userId="2413674146262dd0" providerId="LiveId" clId="{A4049727-02A2-4EF5-A249-2CE2D455D8CE}" dt="2020-11-04T18:48:26.468" v="3039"/>
          <ac:inkMkLst>
            <pc:docMk/>
            <pc:sldMk cId="2250700313" sldId="265"/>
            <ac:inkMk id="22" creationId="{157187A4-58E6-4267-A040-DCFB8D7AF78F}"/>
          </ac:inkMkLst>
        </pc:inkChg>
        <pc:inkChg chg="add del mod">
          <ac:chgData name="村上 広樹" userId="2413674146262dd0" providerId="LiveId" clId="{A4049727-02A2-4EF5-A249-2CE2D455D8CE}" dt="2020-11-04T18:48:09.313" v="3018" actId="9405"/>
          <ac:inkMkLst>
            <pc:docMk/>
            <pc:sldMk cId="2250700313" sldId="265"/>
            <ac:inkMk id="23" creationId="{0EAC0F0F-29A8-47CC-AA7D-1AD43EC91A2F}"/>
          </ac:inkMkLst>
        </pc:inkChg>
        <pc:inkChg chg="add del mod">
          <ac:chgData name="村上 広樹" userId="2413674146262dd0" providerId="LiveId" clId="{A4049727-02A2-4EF5-A249-2CE2D455D8CE}" dt="2020-11-04T18:48:08.191" v="3017" actId="9405"/>
          <ac:inkMkLst>
            <pc:docMk/>
            <pc:sldMk cId="2250700313" sldId="265"/>
            <ac:inkMk id="24" creationId="{7BDE8042-A4E1-4C87-A9A2-C04B6D7C8B88}"/>
          </ac:inkMkLst>
        </pc:inkChg>
        <pc:inkChg chg="add del mod">
          <ac:chgData name="村上 広樹" userId="2413674146262dd0" providerId="LiveId" clId="{A4049727-02A2-4EF5-A249-2CE2D455D8CE}" dt="2020-11-04T18:48:07.676" v="3016" actId="9405"/>
          <ac:inkMkLst>
            <pc:docMk/>
            <pc:sldMk cId="2250700313" sldId="265"/>
            <ac:inkMk id="25" creationId="{975AB440-BBED-441A-A9D9-A0FB7902934F}"/>
          </ac:inkMkLst>
        </pc:inkChg>
        <pc:inkChg chg="add del mod">
          <ac:chgData name="村上 広樹" userId="2413674146262dd0" providerId="LiveId" clId="{A4049727-02A2-4EF5-A249-2CE2D455D8CE}" dt="2020-11-04T18:48:07.346" v="3015" actId="9405"/>
          <ac:inkMkLst>
            <pc:docMk/>
            <pc:sldMk cId="2250700313" sldId="265"/>
            <ac:inkMk id="26" creationId="{75BCDE91-FA03-4E6D-BFB7-997AB903A4F3}"/>
          </ac:inkMkLst>
        </pc:inkChg>
        <pc:inkChg chg="add del mod">
          <ac:chgData name="村上 広樹" userId="2413674146262dd0" providerId="LiveId" clId="{A4049727-02A2-4EF5-A249-2CE2D455D8CE}" dt="2020-11-04T18:48:07.075" v="3014" actId="9405"/>
          <ac:inkMkLst>
            <pc:docMk/>
            <pc:sldMk cId="2250700313" sldId="265"/>
            <ac:inkMk id="27" creationId="{251845A2-8A22-4E8E-8D9B-3CB66FF0B2F3}"/>
          </ac:inkMkLst>
        </pc:inkChg>
        <pc:inkChg chg="add del mod">
          <ac:chgData name="村上 広樹" userId="2413674146262dd0" providerId="LiveId" clId="{A4049727-02A2-4EF5-A249-2CE2D455D8CE}" dt="2020-11-04T18:48:26.467" v="3033"/>
          <ac:inkMkLst>
            <pc:docMk/>
            <pc:sldMk cId="2250700313" sldId="265"/>
            <ac:inkMk id="29" creationId="{1E6ABC67-D47A-4D04-851B-7D3ACC5B573E}"/>
          </ac:inkMkLst>
        </pc:inkChg>
        <pc:inkChg chg="add del mod">
          <ac:chgData name="村上 広樹" userId="2413674146262dd0" providerId="LiveId" clId="{A4049727-02A2-4EF5-A249-2CE2D455D8CE}" dt="2020-11-04T18:48:26.468" v="3038"/>
          <ac:inkMkLst>
            <pc:docMk/>
            <pc:sldMk cId="2250700313" sldId="265"/>
            <ac:inkMk id="30" creationId="{39F6E9A4-4662-4462-9FF9-06A6783B86E9}"/>
          </ac:inkMkLst>
        </pc:inkChg>
        <pc:inkChg chg="add del mod">
          <ac:chgData name="村上 広樹" userId="2413674146262dd0" providerId="LiveId" clId="{A4049727-02A2-4EF5-A249-2CE2D455D8CE}" dt="2020-11-04T18:48:26.468" v="3035"/>
          <ac:inkMkLst>
            <pc:docMk/>
            <pc:sldMk cId="2250700313" sldId="265"/>
            <ac:inkMk id="31" creationId="{CE9E1D65-7F55-4F1D-B6A3-7EB2E715E5DA}"/>
          </ac:inkMkLst>
        </pc:inkChg>
        <pc:inkChg chg="add del mod">
          <ac:chgData name="村上 広樹" userId="2413674146262dd0" providerId="LiveId" clId="{A4049727-02A2-4EF5-A249-2CE2D455D8CE}" dt="2020-11-04T18:48:26.464" v="3025"/>
          <ac:inkMkLst>
            <pc:docMk/>
            <pc:sldMk cId="2250700313" sldId="265"/>
            <ac:inkMk id="32" creationId="{E5EDD30D-CACF-4200-AABF-560DE7954277}"/>
          </ac:inkMkLst>
        </pc:inkChg>
        <pc:inkChg chg="add del mod">
          <ac:chgData name="村上 広樹" userId="2413674146262dd0" providerId="LiveId" clId="{A4049727-02A2-4EF5-A249-2CE2D455D8CE}" dt="2020-11-04T18:48:26.468" v="3037"/>
          <ac:inkMkLst>
            <pc:docMk/>
            <pc:sldMk cId="2250700313" sldId="265"/>
            <ac:inkMk id="33" creationId="{45A1EACA-B1BB-4EBD-9D1B-195F268A7156}"/>
          </ac:inkMkLst>
        </pc:inkChg>
        <pc:inkChg chg="add mod">
          <ac:chgData name="村上 広樹" userId="2413674146262dd0" providerId="LiveId" clId="{A4049727-02A2-4EF5-A249-2CE2D455D8CE}" dt="2020-11-04T18:48:37.272" v="3046"/>
          <ac:inkMkLst>
            <pc:docMk/>
            <pc:sldMk cId="2250700313" sldId="265"/>
            <ac:inkMk id="35" creationId="{312734DC-7AFF-4A15-899C-01861BB8FF49}"/>
          </ac:inkMkLst>
        </pc:inkChg>
        <pc:inkChg chg="add mod">
          <ac:chgData name="村上 広樹" userId="2413674146262dd0" providerId="LiveId" clId="{A4049727-02A2-4EF5-A249-2CE2D455D8CE}" dt="2020-11-04T18:48:37.272" v="3046"/>
          <ac:inkMkLst>
            <pc:docMk/>
            <pc:sldMk cId="2250700313" sldId="265"/>
            <ac:inkMk id="36" creationId="{F4715FE8-80E4-4B3D-A2DD-367E7589B066}"/>
          </ac:inkMkLst>
        </pc:inkChg>
        <pc:inkChg chg="add del mod">
          <ac:chgData name="村上 広樹" userId="2413674146262dd0" providerId="LiveId" clId="{A4049727-02A2-4EF5-A249-2CE2D455D8CE}" dt="2020-11-04T18:48:34.484" v="3044" actId="9405"/>
          <ac:inkMkLst>
            <pc:docMk/>
            <pc:sldMk cId="2250700313" sldId="265"/>
            <ac:inkMk id="37" creationId="{DFFA83E4-48D4-4D36-9C47-0407F7E284A7}"/>
          </ac:inkMkLst>
        </pc:inkChg>
        <pc:inkChg chg="add mod">
          <ac:chgData name="村上 広樹" userId="2413674146262dd0" providerId="LiveId" clId="{A4049727-02A2-4EF5-A249-2CE2D455D8CE}" dt="2020-11-04T18:48:37.272" v="3046"/>
          <ac:inkMkLst>
            <pc:docMk/>
            <pc:sldMk cId="2250700313" sldId="265"/>
            <ac:inkMk id="39" creationId="{009B2C21-5F09-4AE9-BB83-FF7076A1863B}"/>
          </ac:inkMkLst>
        </pc:inkChg>
        <pc:inkChg chg="add mod">
          <ac:chgData name="村上 広樹" userId="2413674146262dd0" providerId="LiveId" clId="{A4049727-02A2-4EF5-A249-2CE2D455D8CE}" dt="2020-11-04T18:48:58.277" v="3063"/>
          <ac:inkMkLst>
            <pc:docMk/>
            <pc:sldMk cId="2250700313" sldId="265"/>
            <ac:inkMk id="41" creationId="{D01197F7-9815-4F15-AB9F-2B79D58EDD5B}"/>
          </ac:inkMkLst>
        </pc:inkChg>
        <pc:inkChg chg="add mod">
          <ac:chgData name="村上 広樹" userId="2413674146262dd0" providerId="LiveId" clId="{A4049727-02A2-4EF5-A249-2CE2D455D8CE}" dt="2020-11-04T18:48:58.277" v="3063"/>
          <ac:inkMkLst>
            <pc:docMk/>
            <pc:sldMk cId="2250700313" sldId="265"/>
            <ac:inkMk id="42" creationId="{1C332B9A-A4E8-43A0-8B08-57B01A9745C5}"/>
          </ac:inkMkLst>
        </pc:inkChg>
        <pc:inkChg chg="add mod">
          <ac:chgData name="村上 広樹" userId="2413674146262dd0" providerId="LiveId" clId="{A4049727-02A2-4EF5-A249-2CE2D455D8CE}" dt="2020-11-04T18:48:58.277" v="3063"/>
          <ac:inkMkLst>
            <pc:docMk/>
            <pc:sldMk cId="2250700313" sldId="265"/>
            <ac:inkMk id="43" creationId="{08F718FE-7624-4E68-9338-25EDA6F12B15}"/>
          </ac:inkMkLst>
        </pc:inkChg>
        <pc:inkChg chg="add mod">
          <ac:chgData name="村上 広樹" userId="2413674146262dd0" providerId="LiveId" clId="{A4049727-02A2-4EF5-A249-2CE2D455D8CE}" dt="2020-11-04T18:48:58.277" v="3063"/>
          <ac:inkMkLst>
            <pc:docMk/>
            <pc:sldMk cId="2250700313" sldId="265"/>
            <ac:inkMk id="44" creationId="{37C0C7BC-C932-4E6B-8331-28E9EC6F8B18}"/>
          </ac:inkMkLst>
        </pc:inkChg>
        <pc:inkChg chg="add mod">
          <ac:chgData name="村上 広樹" userId="2413674146262dd0" providerId="LiveId" clId="{A4049727-02A2-4EF5-A249-2CE2D455D8CE}" dt="2020-11-04T18:48:58.277" v="3063"/>
          <ac:inkMkLst>
            <pc:docMk/>
            <pc:sldMk cId="2250700313" sldId="265"/>
            <ac:inkMk id="45" creationId="{232D0EED-090E-4035-BA0D-248E3DEB11CE}"/>
          </ac:inkMkLst>
        </pc:inkChg>
        <pc:inkChg chg="add mod">
          <ac:chgData name="村上 広樹" userId="2413674146262dd0" providerId="LiveId" clId="{A4049727-02A2-4EF5-A249-2CE2D455D8CE}" dt="2020-11-04T18:48:58.277" v="3063"/>
          <ac:inkMkLst>
            <pc:docMk/>
            <pc:sldMk cId="2250700313" sldId="265"/>
            <ac:inkMk id="46" creationId="{FD3D4320-EBD5-4BDF-88AE-42ADF6ECC12B}"/>
          </ac:inkMkLst>
        </pc:inkChg>
        <pc:inkChg chg="add mod">
          <ac:chgData name="村上 広樹" userId="2413674146262dd0" providerId="LiveId" clId="{A4049727-02A2-4EF5-A249-2CE2D455D8CE}" dt="2020-11-04T18:48:58.277" v="3063"/>
          <ac:inkMkLst>
            <pc:docMk/>
            <pc:sldMk cId="2250700313" sldId="265"/>
            <ac:inkMk id="47" creationId="{60753E39-4709-492C-98D3-E10949CF87D9}"/>
          </ac:inkMkLst>
        </pc:inkChg>
        <pc:inkChg chg="add mod">
          <ac:chgData name="村上 広樹" userId="2413674146262dd0" providerId="LiveId" clId="{A4049727-02A2-4EF5-A249-2CE2D455D8CE}" dt="2020-11-04T18:48:58.277" v="3063"/>
          <ac:inkMkLst>
            <pc:docMk/>
            <pc:sldMk cId="2250700313" sldId="265"/>
            <ac:inkMk id="48" creationId="{9D072564-91AB-47E0-85A8-A6EB79391484}"/>
          </ac:inkMkLst>
        </pc:inkChg>
        <pc:inkChg chg="add mod">
          <ac:chgData name="村上 広樹" userId="2413674146262dd0" providerId="LiveId" clId="{A4049727-02A2-4EF5-A249-2CE2D455D8CE}" dt="2020-11-04T18:48:58.277" v="3063"/>
          <ac:inkMkLst>
            <pc:docMk/>
            <pc:sldMk cId="2250700313" sldId="265"/>
            <ac:inkMk id="49" creationId="{BA935A12-06BD-44C6-BC8E-B13F62CB60EB}"/>
          </ac:inkMkLst>
        </pc:inkChg>
        <pc:inkChg chg="add mod">
          <ac:chgData name="村上 広樹" userId="2413674146262dd0" providerId="LiveId" clId="{A4049727-02A2-4EF5-A249-2CE2D455D8CE}" dt="2020-11-04T18:48:58.277" v="3063"/>
          <ac:inkMkLst>
            <pc:docMk/>
            <pc:sldMk cId="2250700313" sldId="265"/>
            <ac:inkMk id="50" creationId="{FB24A22E-5D27-4EF2-A393-BCF4B34E800A}"/>
          </ac:inkMkLst>
        </pc:inkChg>
        <pc:inkChg chg="add mod">
          <ac:chgData name="村上 広樹" userId="2413674146262dd0" providerId="LiveId" clId="{A4049727-02A2-4EF5-A249-2CE2D455D8CE}" dt="2020-11-04T18:48:58.277" v="3063"/>
          <ac:inkMkLst>
            <pc:docMk/>
            <pc:sldMk cId="2250700313" sldId="265"/>
            <ac:inkMk id="51" creationId="{D5D75765-5954-48A0-A62F-5869A8164AC5}"/>
          </ac:inkMkLst>
        </pc:inkChg>
        <pc:inkChg chg="add mod">
          <ac:chgData name="村上 広樹" userId="2413674146262dd0" providerId="LiveId" clId="{A4049727-02A2-4EF5-A249-2CE2D455D8CE}" dt="2020-11-04T18:48:58.277" v="3063"/>
          <ac:inkMkLst>
            <pc:docMk/>
            <pc:sldMk cId="2250700313" sldId="265"/>
            <ac:inkMk id="52" creationId="{2C3F1378-E029-40F5-98BC-95E79A4E6EF9}"/>
          </ac:inkMkLst>
        </pc:inkChg>
        <pc:inkChg chg="add mod">
          <ac:chgData name="村上 広樹" userId="2413674146262dd0" providerId="LiveId" clId="{A4049727-02A2-4EF5-A249-2CE2D455D8CE}" dt="2020-11-04T18:48:58.277" v="3063"/>
          <ac:inkMkLst>
            <pc:docMk/>
            <pc:sldMk cId="2250700313" sldId="265"/>
            <ac:inkMk id="53" creationId="{4F2BD200-57AA-423C-BEAE-C8203EBD9725}"/>
          </ac:inkMkLst>
        </pc:inkChg>
        <pc:inkChg chg="add mod">
          <ac:chgData name="村上 広樹" userId="2413674146262dd0" providerId="LiveId" clId="{A4049727-02A2-4EF5-A249-2CE2D455D8CE}" dt="2020-11-04T18:48:58.277" v="3063"/>
          <ac:inkMkLst>
            <pc:docMk/>
            <pc:sldMk cId="2250700313" sldId="265"/>
            <ac:inkMk id="54" creationId="{026D62B5-34BD-4723-8224-18E650638EE8}"/>
          </ac:inkMkLst>
        </pc:inkChg>
        <pc:inkChg chg="add mod">
          <ac:chgData name="村上 広樹" userId="2413674146262dd0" providerId="LiveId" clId="{A4049727-02A2-4EF5-A249-2CE2D455D8CE}" dt="2020-11-04T18:48:58.277" v="3063"/>
          <ac:inkMkLst>
            <pc:docMk/>
            <pc:sldMk cId="2250700313" sldId="265"/>
            <ac:inkMk id="55" creationId="{B12EFF26-BE8E-4A50-8827-6ED5EFE25B7C}"/>
          </ac:inkMkLst>
        </pc:inkChg>
        <pc:inkChg chg="add mod">
          <ac:chgData name="村上 広樹" userId="2413674146262dd0" providerId="LiveId" clId="{A4049727-02A2-4EF5-A249-2CE2D455D8CE}" dt="2020-11-04T18:48:58.277" v="3063"/>
          <ac:inkMkLst>
            <pc:docMk/>
            <pc:sldMk cId="2250700313" sldId="265"/>
            <ac:inkMk id="56" creationId="{6D13DF2D-87AD-4818-BECA-A1BA7C8F53D4}"/>
          </ac:inkMkLst>
        </pc:inkChg>
        <pc:inkChg chg="add del mod">
          <ac:chgData name="村上 広樹" userId="2413674146262dd0" providerId="LiveId" clId="{A4049727-02A2-4EF5-A249-2CE2D455D8CE}" dt="2020-11-04T18:50:06.869" v="3125"/>
          <ac:inkMkLst>
            <pc:docMk/>
            <pc:sldMk cId="2250700313" sldId="265"/>
            <ac:inkMk id="58" creationId="{7377A7D7-880D-4632-80A5-0372534971CF}"/>
          </ac:inkMkLst>
        </pc:inkChg>
        <pc:inkChg chg="add del mod">
          <ac:chgData name="村上 広樹" userId="2413674146262dd0" providerId="LiveId" clId="{A4049727-02A2-4EF5-A249-2CE2D455D8CE}" dt="2020-11-04T18:50:06.869" v="3126"/>
          <ac:inkMkLst>
            <pc:docMk/>
            <pc:sldMk cId="2250700313" sldId="265"/>
            <ac:inkMk id="59" creationId="{3A12263A-5543-4BCF-9AD7-08DA2710E56B}"/>
          </ac:inkMkLst>
        </pc:inkChg>
        <pc:inkChg chg="add del mod">
          <ac:chgData name="村上 広樹" userId="2413674146262dd0" providerId="LiveId" clId="{A4049727-02A2-4EF5-A249-2CE2D455D8CE}" dt="2020-11-04T18:50:07.830" v="3127"/>
          <ac:inkMkLst>
            <pc:docMk/>
            <pc:sldMk cId="2250700313" sldId="265"/>
            <ac:inkMk id="60" creationId="{0359C8B9-6CE0-423D-964F-5BFBDE6AFD25}"/>
          </ac:inkMkLst>
        </pc:inkChg>
        <pc:inkChg chg="add mod">
          <ac:chgData name="村上 広樹" userId="2413674146262dd0" providerId="LiveId" clId="{A4049727-02A2-4EF5-A249-2CE2D455D8CE}" dt="2020-11-04T18:50:14.407" v="3133"/>
          <ac:inkMkLst>
            <pc:docMk/>
            <pc:sldMk cId="2250700313" sldId="265"/>
            <ac:inkMk id="61" creationId="{1EE4ABCE-DDAB-4697-B5F9-2EEAC68D7C39}"/>
          </ac:inkMkLst>
        </pc:inkChg>
        <pc:inkChg chg="add mod">
          <ac:chgData name="村上 広樹" userId="2413674146262dd0" providerId="LiveId" clId="{A4049727-02A2-4EF5-A249-2CE2D455D8CE}" dt="2020-11-04T18:50:14.407" v="3133"/>
          <ac:inkMkLst>
            <pc:docMk/>
            <pc:sldMk cId="2250700313" sldId="265"/>
            <ac:inkMk id="62" creationId="{1C99BE0A-AEC5-4C72-B78E-6011EFB72FAC}"/>
          </ac:inkMkLst>
        </pc:inkChg>
        <pc:inkChg chg="add mod">
          <ac:chgData name="村上 広樹" userId="2413674146262dd0" providerId="LiveId" clId="{A4049727-02A2-4EF5-A249-2CE2D455D8CE}" dt="2020-11-04T18:50:14.407" v="3133"/>
          <ac:inkMkLst>
            <pc:docMk/>
            <pc:sldMk cId="2250700313" sldId="265"/>
            <ac:inkMk id="63" creationId="{EAD5EEAA-63D4-4023-A2A4-64E91A8E0481}"/>
          </ac:inkMkLst>
        </pc:inkChg>
        <pc:inkChg chg="add mod">
          <ac:chgData name="村上 広樹" userId="2413674146262dd0" providerId="LiveId" clId="{A4049727-02A2-4EF5-A249-2CE2D455D8CE}" dt="2020-11-04T18:50:14.407" v="3133"/>
          <ac:inkMkLst>
            <pc:docMk/>
            <pc:sldMk cId="2250700313" sldId="265"/>
            <ac:inkMk id="64" creationId="{C232F40D-EF4B-40C3-9832-1C8E076AD47E}"/>
          </ac:inkMkLst>
        </pc:inkChg>
        <pc:inkChg chg="add mod">
          <ac:chgData name="村上 広樹" userId="2413674146262dd0" providerId="LiveId" clId="{A4049727-02A2-4EF5-A249-2CE2D455D8CE}" dt="2020-11-04T18:49:05.775" v="3075"/>
          <ac:inkMkLst>
            <pc:docMk/>
            <pc:sldMk cId="2250700313" sldId="265"/>
            <ac:inkMk id="66" creationId="{914B0A14-9A88-4E73-BB1B-770656380BDA}"/>
          </ac:inkMkLst>
        </pc:inkChg>
        <pc:inkChg chg="add mod">
          <ac:chgData name="村上 広樹" userId="2413674146262dd0" providerId="LiveId" clId="{A4049727-02A2-4EF5-A249-2CE2D455D8CE}" dt="2020-11-04T18:49:05.775" v="3075"/>
          <ac:inkMkLst>
            <pc:docMk/>
            <pc:sldMk cId="2250700313" sldId="265"/>
            <ac:inkMk id="67" creationId="{E23E5A80-F4AE-40FD-9C91-1B8E2E16F316}"/>
          </ac:inkMkLst>
        </pc:inkChg>
        <pc:inkChg chg="add mod">
          <ac:chgData name="村上 広樹" userId="2413674146262dd0" providerId="LiveId" clId="{A4049727-02A2-4EF5-A249-2CE2D455D8CE}" dt="2020-11-04T18:49:05.775" v="3075"/>
          <ac:inkMkLst>
            <pc:docMk/>
            <pc:sldMk cId="2250700313" sldId="265"/>
            <ac:inkMk id="68" creationId="{4CF4321F-3207-419B-A98D-03467A021B32}"/>
          </ac:inkMkLst>
        </pc:inkChg>
        <pc:inkChg chg="add del mod">
          <ac:chgData name="村上 広樹" userId="2413674146262dd0" providerId="LiveId" clId="{A4049727-02A2-4EF5-A249-2CE2D455D8CE}" dt="2020-11-04T18:50:07.830" v="3128"/>
          <ac:inkMkLst>
            <pc:docMk/>
            <pc:sldMk cId="2250700313" sldId="265"/>
            <ac:inkMk id="70" creationId="{23C96238-06F7-4FC2-B6DB-9A8B41C014C3}"/>
          </ac:inkMkLst>
        </pc:inkChg>
        <pc:inkChg chg="add mod">
          <ac:chgData name="村上 広樹" userId="2413674146262dd0" providerId="LiveId" clId="{A4049727-02A2-4EF5-A249-2CE2D455D8CE}" dt="2020-11-04T18:49:33.078" v="3111"/>
          <ac:inkMkLst>
            <pc:docMk/>
            <pc:sldMk cId="2250700313" sldId="265"/>
            <ac:inkMk id="72" creationId="{EAE9E75E-D353-4C1F-98B7-1207937DFA38}"/>
          </ac:inkMkLst>
        </pc:inkChg>
        <pc:inkChg chg="add mod">
          <ac:chgData name="村上 広樹" userId="2413674146262dd0" providerId="LiveId" clId="{A4049727-02A2-4EF5-A249-2CE2D455D8CE}" dt="2020-11-04T18:49:33.078" v="3111"/>
          <ac:inkMkLst>
            <pc:docMk/>
            <pc:sldMk cId="2250700313" sldId="265"/>
            <ac:inkMk id="73" creationId="{215A016B-CB06-47C9-83AF-2F3E1081BD08}"/>
          </ac:inkMkLst>
        </pc:inkChg>
        <pc:inkChg chg="add mod">
          <ac:chgData name="村上 広樹" userId="2413674146262dd0" providerId="LiveId" clId="{A4049727-02A2-4EF5-A249-2CE2D455D8CE}" dt="2020-11-04T18:49:33.078" v="3111"/>
          <ac:inkMkLst>
            <pc:docMk/>
            <pc:sldMk cId="2250700313" sldId="265"/>
            <ac:inkMk id="74" creationId="{A656C770-D7DC-44B2-907E-47A69B7E2A56}"/>
          </ac:inkMkLst>
        </pc:inkChg>
        <pc:inkChg chg="add mod">
          <ac:chgData name="村上 広樹" userId="2413674146262dd0" providerId="LiveId" clId="{A4049727-02A2-4EF5-A249-2CE2D455D8CE}" dt="2020-11-04T18:49:33.078" v="3111"/>
          <ac:inkMkLst>
            <pc:docMk/>
            <pc:sldMk cId="2250700313" sldId="265"/>
            <ac:inkMk id="75" creationId="{5A31A41D-0CB7-4D12-9C04-DE0693CA1AAC}"/>
          </ac:inkMkLst>
        </pc:inkChg>
        <pc:inkChg chg="add mod">
          <ac:chgData name="村上 広樹" userId="2413674146262dd0" providerId="LiveId" clId="{A4049727-02A2-4EF5-A249-2CE2D455D8CE}" dt="2020-11-04T18:49:33.078" v="3111"/>
          <ac:inkMkLst>
            <pc:docMk/>
            <pc:sldMk cId="2250700313" sldId="265"/>
            <ac:inkMk id="76" creationId="{CBEFF520-226A-444D-BD60-37EBF76E7B0F}"/>
          </ac:inkMkLst>
        </pc:inkChg>
        <pc:inkChg chg="add mod">
          <ac:chgData name="村上 広樹" userId="2413674146262dd0" providerId="LiveId" clId="{A4049727-02A2-4EF5-A249-2CE2D455D8CE}" dt="2020-11-04T18:49:33.078" v="3111"/>
          <ac:inkMkLst>
            <pc:docMk/>
            <pc:sldMk cId="2250700313" sldId="265"/>
            <ac:inkMk id="77" creationId="{B6BD3ADD-29CD-4E76-9F63-80EBF49E4B8E}"/>
          </ac:inkMkLst>
        </pc:inkChg>
        <pc:inkChg chg="add mod">
          <ac:chgData name="村上 広樹" userId="2413674146262dd0" providerId="LiveId" clId="{A4049727-02A2-4EF5-A249-2CE2D455D8CE}" dt="2020-11-04T18:49:33.078" v="3111"/>
          <ac:inkMkLst>
            <pc:docMk/>
            <pc:sldMk cId="2250700313" sldId="265"/>
            <ac:inkMk id="78" creationId="{72754DFA-0EDA-4E48-80B9-DB4EA96EA9B5}"/>
          </ac:inkMkLst>
        </pc:inkChg>
        <pc:inkChg chg="add mod">
          <ac:chgData name="村上 広樹" userId="2413674146262dd0" providerId="LiveId" clId="{A4049727-02A2-4EF5-A249-2CE2D455D8CE}" dt="2020-11-04T18:49:33.078" v="3111"/>
          <ac:inkMkLst>
            <pc:docMk/>
            <pc:sldMk cId="2250700313" sldId="265"/>
            <ac:inkMk id="79" creationId="{30EC1A69-5239-4B3C-B0E3-07B905B40B33}"/>
          </ac:inkMkLst>
        </pc:inkChg>
        <pc:inkChg chg="add mod">
          <ac:chgData name="村上 広樹" userId="2413674146262dd0" providerId="LiveId" clId="{A4049727-02A2-4EF5-A249-2CE2D455D8CE}" dt="2020-11-04T18:49:33.078" v="3111"/>
          <ac:inkMkLst>
            <pc:docMk/>
            <pc:sldMk cId="2250700313" sldId="265"/>
            <ac:inkMk id="80" creationId="{4EEED087-C9A0-4B83-B4BA-7EBE4007C663}"/>
          </ac:inkMkLst>
        </pc:inkChg>
        <pc:inkChg chg="add mod">
          <ac:chgData name="村上 広樹" userId="2413674146262dd0" providerId="LiveId" clId="{A4049727-02A2-4EF5-A249-2CE2D455D8CE}" dt="2020-11-04T18:49:33.078" v="3111"/>
          <ac:inkMkLst>
            <pc:docMk/>
            <pc:sldMk cId="2250700313" sldId="265"/>
            <ac:inkMk id="81" creationId="{A6B3E9F0-3F0D-4B40-83DB-1E3F60452F9C}"/>
          </ac:inkMkLst>
        </pc:inkChg>
        <pc:inkChg chg="add mod">
          <ac:chgData name="村上 広樹" userId="2413674146262dd0" providerId="LiveId" clId="{A4049727-02A2-4EF5-A249-2CE2D455D8CE}" dt="2020-11-04T18:49:33.078" v="3111"/>
          <ac:inkMkLst>
            <pc:docMk/>
            <pc:sldMk cId="2250700313" sldId="265"/>
            <ac:inkMk id="82" creationId="{EAAB21D8-484C-438C-8022-F023422C9609}"/>
          </ac:inkMkLst>
        </pc:inkChg>
        <pc:inkChg chg="add mod">
          <ac:chgData name="村上 広樹" userId="2413674146262dd0" providerId="LiveId" clId="{A4049727-02A2-4EF5-A249-2CE2D455D8CE}" dt="2020-11-04T18:49:33.078" v="3111"/>
          <ac:inkMkLst>
            <pc:docMk/>
            <pc:sldMk cId="2250700313" sldId="265"/>
            <ac:inkMk id="83" creationId="{DDCF2D68-E4D1-4B62-B1C7-024730304D98}"/>
          </ac:inkMkLst>
        </pc:inkChg>
        <pc:inkChg chg="add mod">
          <ac:chgData name="村上 広樹" userId="2413674146262dd0" providerId="LiveId" clId="{A4049727-02A2-4EF5-A249-2CE2D455D8CE}" dt="2020-11-04T18:49:33.078" v="3111"/>
          <ac:inkMkLst>
            <pc:docMk/>
            <pc:sldMk cId="2250700313" sldId="265"/>
            <ac:inkMk id="84" creationId="{5A8FAC5D-0458-4E79-B9E4-75A0BC6AF7AF}"/>
          </ac:inkMkLst>
        </pc:inkChg>
        <pc:inkChg chg="add mod">
          <ac:chgData name="村上 広樹" userId="2413674146262dd0" providerId="LiveId" clId="{A4049727-02A2-4EF5-A249-2CE2D455D8CE}" dt="2020-11-04T18:49:33.078" v="3111"/>
          <ac:inkMkLst>
            <pc:docMk/>
            <pc:sldMk cId="2250700313" sldId="265"/>
            <ac:inkMk id="85" creationId="{01FFE240-00F9-426A-B282-3CDB602CA9CB}"/>
          </ac:inkMkLst>
        </pc:inkChg>
        <pc:inkChg chg="add mod">
          <ac:chgData name="村上 広樹" userId="2413674146262dd0" providerId="LiveId" clId="{A4049727-02A2-4EF5-A249-2CE2D455D8CE}" dt="2020-11-04T18:49:33.078" v="3111"/>
          <ac:inkMkLst>
            <pc:docMk/>
            <pc:sldMk cId="2250700313" sldId="265"/>
            <ac:inkMk id="86" creationId="{B09A118F-02AF-4D0F-9585-DF078C01E1D4}"/>
          </ac:inkMkLst>
        </pc:inkChg>
        <pc:inkChg chg="add mod">
          <ac:chgData name="村上 広樹" userId="2413674146262dd0" providerId="LiveId" clId="{A4049727-02A2-4EF5-A249-2CE2D455D8CE}" dt="2020-11-04T18:49:33.078" v="3111"/>
          <ac:inkMkLst>
            <pc:docMk/>
            <pc:sldMk cId="2250700313" sldId="265"/>
            <ac:inkMk id="87" creationId="{46F9A334-3F0F-4072-A651-DCB9232553F2}"/>
          </ac:inkMkLst>
        </pc:inkChg>
        <pc:inkChg chg="add mod">
          <ac:chgData name="村上 広樹" userId="2413674146262dd0" providerId="LiveId" clId="{A4049727-02A2-4EF5-A249-2CE2D455D8CE}" dt="2020-11-04T18:49:33.078" v="3111"/>
          <ac:inkMkLst>
            <pc:docMk/>
            <pc:sldMk cId="2250700313" sldId="265"/>
            <ac:inkMk id="88" creationId="{DBD13BFC-0F8A-44E1-A28C-A5BE7E6AB107}"/>
          </ac:inkMkLst>
        </pc:inkChg>
        <pc:inkChg chg="add mod">
          <ac:chgData name="村上 広樹" userId="2413674146262dd0" providerId="LiveId" clId="{A4049727-02A2-4EF5-A249-2CE2D455D8CE}" dt="2020-11-04T18:49:33.078" v="3111"/>
          <ac:inkMkLst>
            <pc:docMk/>
            <pc:sldMk cId="2250700313" sldId="265"/>
            <ac:inkMk id="89" creationId="{4971F31D-36ED-43C7-A62F-C22090C314B9}"/>
          </ac:inkMkLst>
        </pc:inkChg>
        <pc:inkChg chg="add mod">
          <ac:chgData name="村上 広樹" userId="2413674146262dd0" providerId="LiveId" clId="{A4049727-02A2-4EF5-A249-2CE2D455D8CE}" dt="2020-11-04T18:49:33.078" v="3111"/>
          <ac:inkMkLst>
            <pc:docMk/>
            <pc:sldMk cId="2250700313" sldId="265"/>
            <ac:inkMk id="90" creationId="{9D5A570C-F89F-4D03-B978-DD63317C25D5}"/>
          </ac:inkMkLst>
        </pc:inkChg>
        <pc:inkChg chg="add mod">
          <ac:chgData name="村上 広樹" userId="2413674146262dd0" providerId="LiveId" clId="{A4049727-02A2-4EF5-A249-2CE2D455D8CE}" dt="2020-11-04T18:49:33.078" v="3111"/>
          <ac:inkMkLst>
            <pc:docMk/>
            <pc:sldMk cId="2250700313" sldId="265"/>
            <ac:inkMk id="91" creationId="{6D665132-9455-4B42-BD6D-49E40EAEEED0}"/>
          </ac:inkMkLst>
        </pc:inkChg>
        <pc:inkChg chg="add mod">
          <ac:chgData name="村上 広樹" userId="2413674146262dd0" providerId="LiveId" clId="{A4049727-02A2-4EF5-A249-2CE2D455D8CE}" dt="2020-11-04T18:49:33.078" v="3111"/>
          <ac:inkMkLst>
            <pc:docMk/>
            <pc:sldMk cId="2250700313" sldId="265"/>
            <ac:inkMk id="92" creationId="{E6590D9A-46E5-4BE9-A1AB-D47F5A5D3946}"/>
          </ac:inkMkLst>
        </pc:inkChg>
        <pc:inkChg chg="add mod">
          <ac:chgData name="村上 広樹" userId="2413674146262dd0" providerId="LiveId" clId="{A4049727-02A2-4EF5-A249-2CE2D455D8CE}" dt="2020-11-04T18:49:33.078" v="3111"/>
          <ac:inkMkLst>
            <pc:docMk/>
            <pc:sldMk cId="2250700313" sldId="265"/>
            <ac:inkMk id="93" creationId="{C6B6A67C-3DAB-4694-AF13-7F785BBF37AB}"/>
          </ac:inkMkLst>
        </pc:inkChg>
        <pc:inkChg chg="add mod">
          <ac:chgData name="村上 広樹" userId="2413674146262dd0" providerId="LiveId" clId="{A4049727-02A2-4EF5-A249-2CE2D455D8CE}" dt="2020-11-04T18:49:33.078" v="3111"/>
          <ac:inkMkLst>
            <pc:docMk/>
            <pc:sldMk cId="2250700313" sldId="265"/>
            <ac:inkMk id="94" creationId="{552DE5D8-26D9-43E2-BD6A-23BAD025FE51}"/>
          </ac:inkMkLst>
        </pc:inkChg>
        <pc:inkChg chg="add mod">
          <ac:chgData name="村上 広樹" userId="2413674146262dd0" providerId="LiveId" clId="{A4049727-02A2-4EF5-A249-2CE2D455D8CE}" dt="2020-11-04T18:49:33.078" v="3111"/>
          <ac:inkMkLst>
            <pc:docMk/>
            <pc:sldMk cId="2250700313" sldId="265"/>
            <ac:inkMk id="95" creationId="{E313C510-48EE-4E56-BD51-D802D8B0AAAF}"/>
          </ac:inkMkLst>
        </pc:inkChg>
        <pc:inkChg chg="add mod">
          <ac:chgData name="村上 広樹" userId="2413674146262dd0" providerId="LiveId" clId="{A4049727-02A2-4EF5-A249-2CE2D455D8CE}" dt="2020-11-04T18:49:33.078" v="3111"/>
          <ac:inkMkLst>
            <pc:docMk/>
            <pc:sldMk cId="2250700313" sldId="265"/>
            <ac:inkMk id="96" creationId="{7C7D7E58-1AD0-4BFD-96C9-D4AA4B712B8A}"/>
          </ac:inkMkLst>
        </pc:inkChg>
        <pc:inkChg chg="add mod">
          <ac:chgData name="村上 広樹" userId="2413674146262dd0" providerId="LiveId" clId="{A4049727-02A2-4EF5-A249-2CE2D455D8CE}" dt="2020-11-04T18:49:33.078" v="3111"/>
          <ac:inkMkLst>
            <pc:docMk/>
            <pc:sldMk cId="2250700313" sldId="265"/>
            <ac:inkMk id="97" creationId="{290DE09F-776A-41D6-92F4-42959AE265B7}"/>
          </ac:inkMkLst>
        </pc:inkChg>
        <pc:inkChg chg="add mod">
          <ac:chgData name="村上 広樹" userId="2413674146262dd0" providerId="LiveId" clId="{A4049727-02A2-4EF5-A249-2CE2D455D8CE}" dt="2020-11-04T18:49:33.078" v="3111"/>
          <ac:inkMkLst>
            <pc:docMk/>
            <pc:sldMk cId="2250700313" sldId="265"/>
            <ac:inkMk id="98" creationId="{037902A9-96F3-4901-B6C1-3AD8B6114F2D}"/>
          </ac:inkMkLst>
        </pc:inkChg>
        <pc:inkChg chg="add mod">
          <ac:chgData name="村上 広樹" userId="2413674146262dd0" providerId="LiveId" clId="{A4049727-02A2-4EF5-A249-2CE2D455D8CE}" dt="2020-11-04T18:49:33.078" v="3111"/>
          <ac:inkMkLst>
            <pc:docMk/>
            <pc:sldMk cId="2250700313" sldId="265"/>
            <ac:inkMk id="99" creationId="{AC813B82-137F-4E09-80A6-7350C4C477E8}"/>
          </ac:inkMkLst>
        </pc:inkChg>
        <pc:inkChg chg="add mod">
          <ac:chgData name="村上 広樹" userId="2413674146262dd0" providerId="LiveId" clId="{A4049727-02A2-4EF5-A249-2CE2D455D8CE}" dt="2020-11-04T18:49:33.078" v="3111"/>
          <ac:inkMkLst>
            <pc:docMk/>
            <pc:sldMk cId="2250700313" sldId="265"/>
            <ac:inkMk id="100" creationId="{FB62D91C-112F-4EF5-B317-5EFDAF096139}"/>
          </ac:inkMkLst>
        </pc:inkChg>
        <pc:inkChg chg="add mod">
          <ac:chgData name="村上 広樹" userId="2413674146262dd0" providerId="LiveId" clId="{A4049727-02A2-4EF5-A249-2CE2D455D8CE}" dt="2020-11-04T18:49:33.078" v="3111"/>
          <ac:inkMkLst>
            <pc:docMk/>
            <pc:sldMk cId="2250700313" sldId="265"/>
            <ac:inkMk id="101" creationId="{1DA17D09-4A76-42C9-9859-4A611ED363C4}"/>
          </ac:inkMkLst>
        </pc:inkChg>
        <pc:inkChg chg="add mod">
          <ac:chgData name="村上 広樹" userId="2413674146262dd0" providerId="LiveId" clId="{A4049727-02A2-4EF5-A249-2CE2D455D8CE}" dt="2020-11-04T18:49:33.078" v="3111"/>
          <ac:inkMkLst>
            <pc:docMk/>
            <pc:sldMk cId="2250700313" sldId="265"/>
            <ac:inkMk id="102" creationId="{C9EAC985-8D8B-42F9-B24C-43298492F6A8}"/>
          </ac:inkMkLst>
        </pc:inkChg>
        <pc:inkChg chg="add mod">
          <ac:chgData name="村上 広樹" userId="2413674146262dd0" providerId="LiveId" clId="{A4049727-02A2-4EF5-A249-2CE2D455D8CE}" dt="2020-11-04T18:49:33.078" v="3111"/>
          <ac:inkMkLst>
            <pc:docMk/>
            <pc:sldMk cId="2250700313" sldId="265"/>
            <ac:inkMk id="103" creationId="{A3C4516B-85E7-4133-8327-DFF00D76A147}"/>
          </ac:inkMkLst>
        </pc:inkChg>
        <pc:inkChg chg="add mod">
          <ac:chgData name="村上 広樹" userId="2413674146262dd0" providerId="LiveId" clId="{A4049727-02A2-4EF5-A249-2CE2D455D8CE}" dt="2020-11-04T18:49:33.078" v="3111"/>
          <ac:inkMkLst>
            <pc:docMk/>
            <pc:sldMk cId="2250700313" sldId="265"/>
            <ac:inkMk id="104" creationId="{088D9D4F-B47B-47CF-BDE6-7FB45E261F63}"/>
          </ac:inkMkLst>
        </pc:inkChg>
        <pc:inkChg chg="add">
          <ac:chgData name="村上 広樹" userId="2413674146262dd0" providerId="LiveId" clId="{A4049727-02A2-4EF5-A249-2CE2D455D8CE}" dt="2020-11-04T18:49:33.458" v="3112" actId="9405"/>
          <ac:inkMkLst>
            <pc:docMk/>
            <pc:sldMk cId="2250700313" sldId="265"/>
            <ac:inkMk id="106" creationId="{50B12C24-F134-4E68-85B4-D4900DB0B7FA}"/>
          </ac:inkMkLst>
        </pc:inkChg>
        <pc:inkChg chg="add mod">
          <ac:chgData name="村上 広樹" userId="2413674146262dd0" providerId="LiveId" clId="{A4049727-02A2-4EF5-A249-2CE2D455D8CE}" dt="2020-11-04T18:49:45.648" v="3121"/>
          <ac:inkMkLst>
            <pc:docMk/>
            <pc:sldMk cId="2250700313" sldId="265"/>
            <ac:inkMk id="107" creationId="{AA0245F4-511E-4D75-954A-C19E3CC0918B}"/>
          </ac:inkMkLst>
        </pc:inkChg>
        <pc:inkChg chg="add mod">
          <ac:chgData name="村上 広樹" userId="2413674146262dd0" providerId="LiveId" clId="{A4049727-02A2-4EF5-A249-2CE2D455D8CE}" dt="2020-11-04T18:49:45.648" v="3121"/>
          <ac:inkMkLst>
            <pc:docMk/>
            <pc:sldMk cId="2250700313" sldId="265"/>
            <ac:inkMk id="108" creationId="{BCE96D4E-BA41-4923-A34E-E26B2919E34E}"/>
          </ac:inkMkLst>
        </pc:inkChg>
        <pc:inkChg chg="add mod">
          <ac:chgData name="村上 広樹" userId="2413674146262dd0" providerId="LiveId" clId="{A4049727-02A2-4EF5-A249-2CE2D455D8CE}" dt="2020-11-04T18:49:45.648" v="3121"/>
          <ac:inkMkLst>
            <pc:docMk/>
            <pc:sldMk cId="2250700313" sldId="265"/>
            <ac:inkMk id="110" creationId="{84E2EB1C-D67A-4C6C-BB01-F0C347A53329}"/>
          </ac:inkMkLst>
        </pc:inkChg>
        <pc:inkChg chg="add mod">
          <ac:chgData name="村上 広樹" userId="2413674146262dd0" providerId="LiveId" clId="{A4049727-02A2-4EF5-A249-2CE2D455D8CE}" dt="2020-11-04T18:49:45.648" v="3121"/>
          <ac:inkMkLst>
            <pc:docMk/>
            <pc:sldMk cId="2250700313" sldId="265"/>
            <ac:inkMk id="111" creationId="{28674609-5586-4238-9884-C17E938D508D}"/>
          </ac:inkMkLst>
        </pc:inkChg>
        <pc:inkChg chg="add mod">
          <ac:chgData name="村上 広樹" userId="2413674146262dd0" providerId="LiveId" clId="{A4049727-02A2-4EF5-A249-2CE2D455D8CE}" dt="2020-11-04T18:49:45.648" v="3121"/>
          <ac:inkMkLst>
            <pc:docMk/>
            <pc:sldMk cId="2250700313" sldId="265"/>
            <ac:inkMk id="112" creationId="{6ACA0FE3-AA6D-4620-B962-38417C8ED79F}"/>
          </ac:inkMkLst>
        </pc:inkChg>
        <pc:inkChg chg="add del mod">
          <ac:chgData name="村上 広樹" userId="2413674146262dd0" providerId="LiveId" clId="{A4049727-02A2-4EF5-A249-2CE2D455D8CE}" dt="2020-11-04T18:49:47.805" v="3123" actId="9405"/>
          <ac:inkMkLst>
            <pc:docMk/>
            <pc:sldMk cId="2250700313" sldId="265"/>
            <ac:inkMk id="113" creationId="{2351EDAC-7284-4A0F-9C22-42A3B1DA4CC9}"/>
          </ac:inkMkLst>
        </pc:inkChg>
        <pc:inkChg chg="add del mod">
          <ac:chgData name="村上 広樹" userId="2413674146262dd0" providerId="LiveId" clId="{A4049727-02A2-4EF5-A249-2CE2D455D8CE}" dt="2020-11-04T18:49:47.374" v="3122" actId="9405"/>
          <ac:inkMkLst>
            <pc:docMk/>
            <pc:sldMk cId="2250700313" sldId="265"/>
            <ac:inkMk id="114" creationId="{D6F86A5D-772D-4DBE-9339-9F4AE3B28411}"/>
          </ac:inkMkLst>
        </pc:inkChg>
        <pc:inkChg chg="add">
          <ac:chgData name="村上 広樹" userId="2413674146262dd0" providerId="LiveId" clId="{A4049727-02A2-4EF5-A249-2CE2D455D8CE}" dt="2020-11-04T18:49:49.520" v="3124" actId="9405"/>
          <ac:inkMkLst>
            <pc:docMk/>
            <pc:sldMk cId="2250700313" sldId="265"/>
            <ac:inkMk id="116" creationId="{E5520C39-9403-42EC-ADDA-851DBD2A14EF}"/>
          </ac:inkMkLst>
        </pc:inkChg>
        <pc:inkChg chg="add mod">
          <ac:chgData name="村上 広樹" userId="2413674146262dd0" providerId="LiveId" clId="{A4049727-02A2-4EF5-A249-2CE2D455D8CE}" dt="2020-11-04T18:50:14.407" v="3133"/>
          <ac:inkMkLst>
            <pc:docMk/>
            <pc:sldMk cId="2250700313" sldId="265"/>
            <ac:inkMk id="117" creationId="{7EAC3CFE-43BC-439E-B7D0-F61592D0FB91}"/>
          </ac:inkMkLst>
        </pc:inkChg>
        <pc:inkChg chg="add mod">
          <ac:chgData name="村上 広樹" userId="2413674146262dd0" providerId="LiveId" clId="{A4049727-02A2-4EF5-A249-2CE2D455D8CE}" dt="2020-11-04T18:50:14.407" v="3133"/>
          <ac:inkMkLst>
            <pc:docMk/>
            <pc:sldMk cId="2250700313" sldId="265"/>
            <ac:inkMk id="118" creationId="{716CA0C5-D1DA-4E83-A5A7-552B24355A16}"/>
          </ac:inkMkLst>
        </pc:inkChg>
        <pc:inkChg chg="add mod">
          <ac:chgData name="村上 広樹" userId="2413674146262dd0" providerId="LiveId" clId="{A4049727-02A2-4EF5-A249-2CE2D455D8CE}" dt="2020-11-04T18:50:14.407" v="3133"/>
          <ac:inkMkLst>
            <pc:docMk/>
            <pc:sldMk cId="2250700313" sldId="265"/>
            <ac:inkMk id="119" creationId="{58E9C038-2133-4842-BE69-E218DB316552}"/>
          </ac:inkMkLst>
        </pc:inkChg>
        <pc:inkChg chg="add mod">
          <ac:chgData name="村上 広樹" userId="2413674146262dd0" providerId="LiveId" clId="{A4049727-02A2-4EF5-A249-2CE2D455D8CE}" dt="2020-11-04T18:50:14.407" v="3133"/>
          <ac:inkMkLst>
            <pc:docMk/>
            <pc:sldMk cId="2250700313" sldId="265"/>
            <ac:inkMk id="120" creationId="{AB584671-D7FC-407D-A32A-52D5C3D4E3C5}"/>
          </ac:inkMkLst>
        </pc:inkChg>
        <pc:inkChg chg="add mod">
          <ac:chgData name="村上 広樹" userId="2413674146262dd0" providerId="LiveId" clId="{A4049727-02A2-4EF5-A249-2CE2D455D8CE}" dt="2020-11-04T18:55:12.536" v="3246"/>
          <ac:inkMkLst>
            <pc:docMk/>
            <pc:sldMk cId="2250700313" sldId="265"/>
            <ac:inkMk id="122" creationId="{0637A8FF-77C5-44D5-A718-A807913BC9C2}"/>
          </ac:inkMkLst>
        </pc:inkChg>
        <pc:inkChg chg="add mod">
          <ac:chgData name="村上 広樹" userId="2413674146262dd0" providerId="LiveId" clId="{A4049727-02A2-4EF5-A249-2CE2D455D8CE}" dt="2020-11-04T18:55:12.536" v="3246"/>
          <ac:inkMkLst>
            <pc:docMk/>
            <pc:sldMk cId="2250700313" sldId="265"/>
            <ac:inkMk id="123" creationId="{43A4B4A4-A90B-4709-9EC2-5801CB270A10}"/>
          </ac:inkMkLst>
        </pc:inkChg>
        <pc:inkChg chg="add mod">
          <ac:chgData name="村上 広樹" userId="2413674146262dd0" providerId="LiveId" clId="{A4049727-02A2-4EF5-A249-2CE2D455D8CE}" dt="2020-11-04T18:55:12.536" v="3246"/>
          <ac:inkMkLst>
            <pc:docMk/>
            <pc:sldMk cId="2250700313" sldId="265"/>
            <ac:inkMk id="125" creationId="{B5BDF1C0-1AF7-4DA9-93CE-0969AD38AAEC}"/>
          </ac:inkMkLst>
        </pc:inkChg>
        <pc:inkChg chg="add mod">
          <ac:chgData name="村上 広樹" userId="2413674146262dd0" providerId="LiveId" clId="{A4049727-02A2-4EF5-A249-2CE2D455D8CE}" dt="2020-11-04T18:55:12.536" v="3246"/>
          <ac:inkMkLst>
            <pc:docMk/>
            <pc:sldMk cId="2250700313" sldId="265"/>
            <ac:inkMk id="126" creationId="{CF2D4F09-783D-4E28-B845-25AC0076DA16}"/>
          </ac:inkMkLst>
        </pc:inkChg>
        <pc:inkChg chg="add mod">
          <ac:chgData name="村上 広樹" userId="2413674146262dd0" providerId="LiveId" clId="{A4049727-02A2-4EF5-A249-2CE2D455D8CE}" dt="2020-11-04T18:55:12.536" v="3246"/>
          <ac:inkMkLst>
            <pc:docMk/>
            <pc:sldMk cId="2250700313" sldId="265"/>
            <ac:inkMk id="127" creationId="{110224F3-45E2-4972-A6C7-B38AE7DB2D00}"/>
          </ac:inkMkLst>
        </pc:inkChg>
        <pc:inkChg chg="add mod">
          <ac:chgData name="村上 広樹" userId="2413674146262dd0" providerId="LiveId" clId="{A4049727-02A2-4EF5-A249-2CE2D455D8CE}" dt="2020-11-04T18:55:12.536" v="3246"/>
          <ac:inkMkLst>
            <pc:docMk/>
            <pc:sldMk cId="2250700313" sldId="265"/>
            <ac:inkMk id="128" creationId="{ACCA18A1-23C2-489C-88F9-77F74E353BB6}"/>
          </ac:inkMkLst>
        </pc:inkChg>
        <pc:inkChg chg="add mod">
          <ac:chgData name="村上 広樹" userId="2413674146262dd0" providerId="LiveId" clId="{A4049727-02A2-4EF5-A249-2CE2D455D8CE}" dt="2020-11-04T18:55:12.536" v="3246"/>
          <ac:inkMkLst>
            <pc:docMk/>
            <pc:sldMk cId="2250700313" sldId="265"/>
            <ac:inkMk id="129" creationId="{1038032D-88E3-4A6C-87B5-639BFA97459C}"/>
          </ac:inkMkLst>
        </pc:inkChg>
        <pc:inkChg chg="add mod">
          <ac:chgData name="村上 広樹" userId="2413674146262dd0" providerId="LiveId" clId="{A4049727-02A2-4EF5-A249-2CE2D455D8CE}" dt="2020-11-04T18:55:12.536" v="3246"/>
          <ac:inkMkLst>
            <pc:docMk/>
            <pc:sldMk cId="2250700313" sldId="265"/>
            <ac:inkMk id="131" creationId="{C5A3FEC5-F567-49FD-92C5-4B891D234D75}"/>
          </ac:inkMkLst>
        </pc:inkChg>
        <pc:inkChg chg="add mod">
          <ac:chgData name="村上 広樹" userId="2413674146262dd0" providerId="LiveId" clId="{A4049727-02A2-4EF5-A249-2CE2D455D8CE}" dt="2020-11-04T18:55:12.536" v="3246"/>
          <ac:inkMkLst>
            <pc:docMk/>
            <pc:sldMk cId="2250700313" sldId="265"/>
            <ac:inkMk id="132" creationId="{437C1472-B3FF-4805-B604-F646BA04E941}"/>
          </ac:inkMkLst>
        </pc:inkChg>
        <pc:inkChg chg="add mod">
          <ac:chgData name="村上 広樹" userId="2413674146262dd0" providerId="LiveId" clId="{A4049727-02A2-4EF5-A249-2CE2D455D8CE}" dt="2020-11-04T18:55:12.536" v="3246"/>
          <ac:inkMkLst>
            <pc:docMk/>
            <pc:sldMk cId="2250700313" sldId="265"/>
            <ac:inkMk id="133" creationId="{11A7FB30-CFB1-4B27-B5B7-C8693C7AE4D9}"/>
          </ac:inkMkLst>
        </pc:inkChg>
        <pc:inkChg chg="add mod">
          <ac:chgData name="村上 広樹" userId="2413674146262dd0" providerId="LiveId" clId="{A4049727-02A2-4EF5-A249-2CE2D455D8CE}" dt="2020-11-04T18:55:12.536" v="3246"/>
          <ac:inkMkLst>
            <pc:docMk/>
            <pc:sldMk cId="2250700313" sldId="265"/>
            <ac:inkMk id="134" creationId="{857345E5-3B3C-4039-9F7F-D6184029BCCA}"/>
          </ac:inkMkLst>
        </pc:inkChg>
        <pc:inkChg chg="add mod">
          <ac:chgData name="村上 広樹" userId="2413674146262dd0" providerId="LiveId" clId="{A4049727-02A2-4EF5-A249-2CE2D455D8CE}" dt="2020-11-04T18:55:12.536" v="3246"/>
          <ac:inkMkLst>
            <pc:docMk/>
            <pc:sldMk cId="2250700313" sldId="265"/>
            <ac:inkMk id="135" creationId="{E56A712D-1A99-448F-AB16-2A3E52DFC46C}"/>
          </ac:inkMkLst>
        </pc:inkChg>
        <pc:inkChg chg="add mod">
          <ac:chgData name="村上 広樹" userId="2413674146262dd0" providerId="LiveId" clId="{A4049727-02A2-4EF5-A249-2CE2D455D8CE}" dt="2020-11-04T18:55:12.536" v="3246"/>
          <ac:inkMkLst>
            <pc:docMk/>
            <pc:sldMk cId="2250700313" sldId="265"/>
            <ac:inkMk id="137" creationId="{A0C18105-3D15-4111-8052-EE882032BAE0}"/>
          </ac:inkMkLst>
        </pc:inkChg>
        <pc:inkChg chg="add mod">
          <ac:chgData name="村上 広樹" userId="2413674146262dd0" providerId="LiveId" clId="{A4049727-02A2-4EF5-A249-2CE2D455D8CE}" dt="2020-11-04T18:55:12.536" v="3246"/>
          <ac:inkMkLst>
            <pc:docMk/>
            <pc:sldMk cId="2250700313" sldId="265"/>
            <ac:inkMk id="138" creationId="{B597281F-146C-40BA-A88A-0A8901B74806}"/>
          </ac:inkMkLst>
        </pc:inkChg>
        <pc:inkChg chg="add mod">
          <ac:chgData name="村上 広樹" userId="2413674146262dd0" providerId="LiveId" clId="{A4049727-02A2-4EF5-A249-2CE2D455D8CE}" dt="2020-11-04T18:55:12.536" v="3246"/>
          <ac:inkMkLst>
            <pc:docMk/>
            <pc:sldMk cId="2250700313" sldId="265"/>
            <ac:inkMk id="139" creationId="{52EB2875-23A8-4BF5-8442-8E47882C2050}"/>
          </ac:inkMkLst>
        </pc:inkChg>
        <pc:inkChg chg="add mod">
          <ac:chgData name="村上 広樹" userId="2413674146262dd0" providerId="LiveId" clId="{A4049727-02A2-4EF5-A249-2CE2D455D8CE}" dt="2020-11-04T18:55:12.536" v="3246"/>
          <ac:inkMkLst>
            <pc:docMk/>
            <pc:sldMk cId="2250700313" sldId="265"/>
            <ac:inkMk id="140" creationId="{9873648C-A9D4-445B-977C-A49E7311DB2F}"/>
          </ac:inkMkLst>
        </pc:inkChg>
        <pc:inkChg chg="add mod">
          <ac:chgData name="村上 広樹" userId="2413674146262dd0" providerId="LiveId" clId="{A4049727-02A2-4EF5-A249-2CE2D455D8CE}" dt="2020-11-04T18:55:12.536" v="3246"/>
          <ac:inkMkLst>
            <pc:docMk/>
            <pc:sldMk cId="2250700313" sldId="265"/>
            <ac:inkMk id="141" creationId="{18C998D4-9D84-436D-9313-B80647FFA6FB}"/>
          </ac:inkMkLst>
        </pc:inkChg>
        <pc:inkChg chg="add mod">
          <ac:chgData name="村上 広樹" userId="2413674146262dd0" providerId="LiveId" clId="{A4049727-02A2-4EF5-A249-2CE2D455D8CE}" dt="2020-11-04T18:53:52.478" v="3158"/>
          <ac:inkMkLst>
            <pc:docMk/>
            <pc:sldMk cId="2250700313" sldId="265"/>
            <ac:inkMk id="143" creationId="{0350672D-3DC7-48C5-A4F5-D2D5B19576FC}"/>
          </ac:inkMkLst>
        </pc:inkChg>
        <pc:inkChg chg="add mod">
          <ac:chgData name="村上 広樹" userId="2413674146262dd0" providerId="LiveId" clId="{A4049727-02A2-4EF5-A249-2CE2D455D8CE}" dt="2020-11-04T18:53:52.478" v="3158"/>
          <ac:inkMkLst>
            <pc:docMk/>
            <pc:sldMk cId="2250700313" sldId="265"/>
            <ac:inkMk id="144" creationId="{A27318DD-F686-40EC-AC86-FBBAFE4360A5}"/>
          </ac:inkMkLst>
        </pc:inkChg>
        <pc:inkChg chg="add mod">
          <ac:chgData name="村上 広樹" userId="2413674146262dd0" providerId="LiveId" clId="{A4049727-02A2-4EF5-A249-2CE2D455D8CE}" dt="2020-11-04T18:53:52.478" v="3158"/>
          <ac:inkMkLst>
            <pc:docMk/>
            <pc:sldMk cId="2250700313" sldId="265"/>
            <ac:inkMk id="145" creationId="{4C145650-BAE7-429C-86E3-1FC6A9BAEDFB}"/>
          </ac:inkMkLst>
        </pc:inkChg>
        <pc:inkChg chg="add mod">
          <ac:chgData name="村上 広樹" userId="2413674146262dd0" providerId="LiveId" clId="{A4049727-02A2-4EF5-A249-2CE2D455D8CE}" dt="2020-11-04T18:54:05.728" v="3162"/>
          <ac:inkMkLst>
            <pc:docMk/>
            <pc:sldMk cId="2250700313" sldId="265"/>
            <ac:inkMk id="147" creationId="{8475C66E-7412-4E7B-B031-AAC6839DC365}"/>
          </ac:inkMkLst>
        </pc:inkChg>
        <pc:inkChg chg="add mod">
          <ac:chgData name="村上 広樹" userId="2413674146262dd0" providerId="LiveId" clId="{A4049727-02A2-4EF5-A249-2CE2D455D8CE}" dt="2020-11-04T18:54:05.728" v="3162"/>
          <ac:inkMkLst>
            <pc:docMk/>
            <pc:sldMk cId="2250700313" sldId="265"/>
            <ac:inkMk id="148" creationId="{7B31AD2B-46E6-452D-B586-CB8F9186FECA}"/>
          </ac:inkMkLst>
        </pc:inkChg>
        <pc:inkChg chg="add mod">
          <ac:chgData name="村上 広樹" userId="2413674146262dd0" providerId="LiveId" clId="{A4049727-02A2-4EF5-A249-2CE2D455D8CE}" dt="2020-11-04T18:54:05.728" v="3162"/>
          <ac:inkMkLst>
            <pc:docMk/>
            <pc:sldMk cId="2250700313" sldId="265"/>
            <ac:inkMk id="149" creationId="{578C10DE-3B74-4217-92DF-5606BF4721D5}"/>
          </ac:inkMkLst>
        </pc:inkChg>
        <pc:inkChg chg="add mod">
          <ac:chgData name="村上 広樹" userId="2413674146262dd0" providerId="LiveId" clId="{A4049727-02A2-4EF5-A249-2CE2D455D8CE}" dt="2020-11-04T18:55:07.761" v="3244"/>
          <ac:inkMkLst>
            <pc:docMk/>
            <pc:sldMk cId="2250700313" sldId="265"/>
            <ac:inkMk id="151" creationId="{F52AFF9A-9845-4BAB-852C-752B8D019E85}"/>
          </ac:inkMkLst>
        </pc:inkChg>
        <pc:inkChg chg="add mod">
          <ac:chgData name="村上 広樹" userId="2413674146262dd0" providerId="LiveId" clId="{A4049727-02A2-4EF5-A249-2CE2D455D8CE}" dt="2020-11-04T18:55:07.761" v="3244"/>
          <ac:inkMkLst>
            <pc:docMk/>
            <pc:sldMk cId="2250700313" sldId="265"/>
            <ac:inkMk id="152" creationId="{44B25645-740C-4955-9C6B-61B427F4581A}"/>
          </ac:inkMkLst>
        </pc:inkChg>
        <pc:inkChg chg="add mod">
          <ac:chgData name="村上 広樹" userId="2413674146262dd0" providerId="LiveId" clId="{A4049727-02A2-4EF5-A249-2CE2D455D8CE}" dt="2020-11-04T18:55:07.761" v="3244"/>
          <ac:inkMkLst>
            <pc:docMk/>
            <pc:sldMk cId="2250700313" sldId="265"/>
            <ac:inkMk id="153" creationId="{4A8A236B-7E9B-4EF1-8089-194A804DE944}"/>
          </ac:inkMkLst>
        </pc:inkChg>
        <pc:inkChg chg="add mod">
          <ac:chgData name="村上 広樹" userId="2413674146262dd0" providerId="LiveId" clId="{A4049727-02A2-4EF5-A249-2CE2D455D8CE}" dt="2020-11-04T18:55:07.761" v="3244"/>
          <ac:inkMkLst>
            <pc:docMk/>
            <pc:sldMk cId="2250700313" sldId="265"/>
            <ac:inkMk id="154" creationId="{8AD26E5C-595A-4441-9B3E-6CF76C3E2E14}"/>
          </ac:inkMkLst>
        </pc:inkChg>
        <pc:inkChg chg="add mod">
          <ac:chgData name="村上 広樹" userId="2413674146262dd0" providerId="LiveId" clId="{A4049727-02A2-4EF5-A249-2CE2D455D8CE}" dt="2020-11-04T18:55:07.761" v="3244"/>
          <ac:inkMkLst>
            <pc:docMk/>
            <pc:sldMk cId="2250700313" sldId="265"/>
            <ac:inkMk id="155" creationId="{FC641478-70AA-4BC6-ACAB-F79D10EBA4D0}"/>
          </ac:inkMkLst>
        </pc:inkChg>
        <pc:inkChg chg="add mod">
          <ac:chgData name="村上 広樹" userId="2413674146262dd0" providerId="LiveId" clId="{A4049727-02A2-4EF5-A249-2CE2D455D8CE}" dt="2020-11-04T18:55:07.761" v="3244"/>
          <ac:inkMkLst>
            <pc:docMk/>
            <pc:sldMk cId="2250700313" sldId="265"/>
            <ac:inkMk id="156" creationId="{714C3BAE-D466-40D5-B4D6-A62BEBD23DF1}"/>
          </ac:inkMkLst>
        </pc:inkChg>
        <pc:inkChg chg="add mod">
          <ac:chgData name="村上 広樹" userId="2413674146262dd0" providerId="LiveId" clId="{A4049727-02A2-4EF5-A249-2CE2D455D8CE}" dt="2020-11-04T18:55:07.761" v="3244"/>
          <ac:inkMkLst>
            <pc:docMk/>
            <pc:sldMk cId="2250700313" sldId="265"/>
            <ac:inkMk id="157" creationId="{F040415D-0B81-4995-9B7D-DBB0F8B256AA}"/>
          </ac:inkMkLst>
        </pc:inkChg>
        <pc:inkChg chg="add del mod">
          <ac:chgData name="村上 広樹" userId="2413674146262dd0" providerId="LiveId" clId="{A4049727-02A2-4EF5-A249-2CE2D455D8CE}" dt="2020-11-04T18:54:45.579" v="3198" actId="9405"/>
          <ac:inkMkLst>
            <pc:docMk/>
            <pc:sldMk cId="2250700313" sldId="265"/>
            <ac:inkMk id="158" creationId="{B1500A00-D0C5-4203-BEC9-302B30F52D71}"/>
          </ac:inkMkLst>
        </pc:inkChg>
        <pc:inkChg chg="add del mod">
          <ac:chgData name="村上 広樹" userId="2413674146262dd0" providerId="LiveId" clId="{A4049727-02A2-4EF5-A249-2CE2D455D8CE}" dt="2020-11-04T18:54:45.289" v="3197" actId="9405"/>
          <ac:inkMkLst>
            <pc:docMk/>
            <pc:sldMk cId="2250700313" sldId="265"/>
            <ac:inkMk id="159" creationId="{D42BA4A0-C110-4384-A2D9-8C72AAE089D8}"/>
          </ac:inkMkLst>
        </pc:inkChg>
        <pc:inkChg chg="add del mod">
          <ac:chgData name="村上 広樹" userId="2413674146262dd0" providerId="LiveId" clId="{A4049727-02A2-4EF5-A249-2CE2D455D8CE}" dt="2020-11-04T18:54:45.127" v="3196" actId="9405"/>
          <ac:inkMkLst>
            <pc:docMk/>
            <pc:sldMk cId="2250700313" sldId="265"/>
            <ac:inkMk id="160" creationId="{6D5100F1-E782-41A7-8600-15639A614A47}"/>
          </ac:inkMkLst>
        </pc:inkChg>
        <pc:inkChg chg="add del mod">
          <ac:chgData name="村上 広樹" userId="2413674146262dd0" providerId="LiveId" clId="{A4049727-02A2-4EF5-A249-2CE2D455D8CE}" dt="2020-11-04T18:54:44.980" v="3195" actId="9405"/>
          <ac:inkMkLst>
            <pc:docMk/>
            <pc:sldMk cId="2250700313" sldId="265"/>
            <ac:inkMk id="161" creationId="{883E81E8-FED7-4FC4-9D9E-2418EC49AE3E}"/>
          </ac:inkMkLst>
        </pc:inkChg>
        <pc:inkChg chg="add del mod">
          <ac:chgData name="村上 広樹" userId="2413674146262dd0" providerId="LiveId" clId="{A4049727-02A2-4EF5-A249-2CE2D455D8CE}" dt="2020-11-04T18:54:44.838" v="3194" actId="9405"/>
          <ac:inkMkLst>
            <pc:docMk/>
            <pc:sldMk cId="2250700313" sldId="265"/>
            <ac:inkMk id="162" creationId="{7FC3D58F-07E3-45CB-A3BF-DD5B5FB0D516}"/>
          </ac:inkMkLst>
        </pc:inkChg>
        <pc:inkChg chg="add del mod">
          <ac:chgData name="村上 広樹" userId="2413674146262dd0" providerId="LiveId" clId="{A4049727-02A2-4EF5-A249-2CE2D455D8CE}" dt="2020-11-04T18:54:44.689" v="3193" actId="9405"/>
          <ac:inkMkLst>
            <pc:docMk/>
            <pc:sldMk cId="2250700313" sldId="265"/>
            <ac:inkMk id="163" creationId="{1529BE61-5A52-4D15-93A2-14481EC387C8}"/>
          </ac:inkMkLst>
        </pc:inkChg>
        <pc:inkChg chg="add del mod">
          <ac:chgData name="村上 広樹" userId="2413674146262dd0" providerId="LiveId" clId="{A4049727-02A2-4EF5-A249-2CE2D455D8CE}" dt="2020-11-04T18:54:44.535" v="3192" actId="9405"/>
          <ac:inkMkLst>
            <pc:docMk/>
            <pc:sldMk cId="2250700313" sldId="265"/>
            <ac:inkMk id="164" creationId="{649F471E-5197-4CCC-BF43-0716C63D2AC5}"/>
          </ac:inkMkLst>
        </pc:inkChg>
        <pc:inkChg chg="add del mod">
          <ac:chgData name="村上 広樹" userId="2413674146262dd0" providerId="LiveId" clId="{A4049727-02A2-4EF5-A249-2CE2D455D8CE}" dt="2020-11-04T18:54:44.375" v="3191" actId="9405"/>
          <ac:inkMkLst>
            <pc:docMk/>
            <pc:sldMk cId="2250700313" sldId="265"/>
            <ac:inkMk id="165" creationId="{25DEAB21-0DE2-4085-BF6D-3FAD215CF735}"/>
          </ac:inkMkLst>
        </pc:inkChg>
        <pc:inkChg chg="add del mod">
          <ac:chgData name="村上 広樹" userId="2413674146262dd0" providerId="LiveId" clId="{A4049727-02A2-4EF5-A249-2CE2D455D8CE}" dt="2020-11-04T18:54:44.217" v="3190" actId="9405"/>
          <ac:inkMkLst>
            <pc:docMk/>
            <pc:sldMk cId="2250700313" sldId="265"/>
            <ac:inkMk id="166" creationId="{9CED41A0-25BE-4A69-A776-BB9488177CC1}"/>
          </ac:inkMkLst>
        </pc:inkChg>
        <pc:inkChg chg="add del mod">
          <ac:chgData name="村上 広樹" userId="2413674146262dd0" providerId="LiveId" clId="{A4049727-02A2-4EF5-A249-2CE2D455D8CE}" dt="2020-11-04T18:54:44.065" v="3189" actId="9405"/>
          <ac:inkMkLst>
            <pc:docMk/>
            <pc:sldMk cId="2250700313" sldId="265"/>
            <ac:inkMk id="167" creationId="{DE4AA0F0-0515-4917-8257-F5775671091F}"/>
          </ac:inkMkLst>
        </pc:inkChg>
        <pc:inkChg chg="add del mod">
          <ac:chgData name="村上 広樹" userId="2413674146262dd0" providerId="LiveId" clId="{A4049727-02A2-4EF5-A249-2CE2D455D8CE}" dt="2020-11-04T18:54:43.903" v="3188" actId="9405"/>
          <ac:inkMkLst>
            <pc:docMk/>
            <pc:sldMk cId="2250700313" sldId="265"/>
            <ac:inkMk id="168" creationId="{D2A5A8CE-55AF-4E56-81ED-E45B36367A94}"/>
          </ac:inkMkLst>
        </pc:inkChg>
        <pc:inkChg chg="add del mod">
          <ac:chgData name="村上 広樹" userId="2413674146262dd0" providerId="LiveId" clId="{A4049727-02A2-4EF5-A249-2CE2D455D8CE}" dt="2020-11-04T18:54:43.741" v="3187" actId="9405"/>
          <ac:inkMkLst>
            <pc:docMk/>
            <pc:sldMk cId="2250700313" sldId="265"/>
            <ac:inkMk id="169" creationId="{4A56A506-B0BD-4DD5-A729-BFB14D5914A9}"/>
          </ac:inkMkLst>
        </pc:inkChg>
        <pc:inkChg chg="add del mod">
          <ac:chgData name="村上 広樹" userId="2413674146262dd0" providerId="LiveId" clId="{A4049727-02A2-4EF5-A249-2CE2D455D8CE}" dt="2020-11-04T18:54:43.560" v="3186" actId="9405"/>
          <ac:inkMkLst>
            <pc:docMk/>
            <pc:sldMk cId="2250700313" sldId="265"/>
            <ac:inkMk id="170" creationId="{DA26DFE7-8F9C-4D62-8652-AF652453045E}"/>
          </ac:inkMkLst>
        </pc:inkChg>
        <pc:inkChg chg="add del mod">
          <ac:chgData name="村上 広樹" userId="2413674146262dd0" providerId="LiveId" clId="{A4049727-02A2-4EF5-A249-2CE2D455D8CE}" dt="2020-11-04T18:54:43.363" v="3185" actId="9405"/>
          <ac:inkMkLst>
            <pc:docMk/>
            <pc:sldMk cId="2250700313" sldId="265"/>
            <ac:inkMk id="171" creationId="{001A9063-988F-4514-9916-9AA49AF6A4DD}"/>
          </ac:inkMkLst>
        </pc:inkChg>
        <pc:inkChg chg="add mod">
          <ac:chgData name="村上 広樹" userId="2413674146262dd0" providerId="LiveId" clId="{A4049727-02A2-4EF5-A249-2CE2D455D8CE}" dt="2020-11-04T18:55:07.761" v="3244"/>
          <ac:inkMkLst>
            <pc:docMk/>
            <pc:sldMk cId="2250700313" sldId="265"/>
            <ac:inkMk id="173" creationId="{356DC3CD-2090-4B23-B79A-9003FA018780}"/>
          </ac:inkMkLst>
        </pc:inkChg>
        <pc:inkChg chg="add mod">
          <ac:chgData name="村上 広樹" userId="2413674146262dd0" providerId="LiveId" clId="{A4049727-02A2-4EF5-A249-2CE2D455D8CE}" dt="2020-11-04T18:55:07.761" v="3244"/>
          <ac:inkMkLst>
            <pc:docMk/>
            <pc:sldMk cId="2250700313" sldId="265"/>
            <ac:inkMk id="174" creationId="{D640FCE9-2881-4965-86BF-901DEE22B882}"/>
          </ac:inkMkLst>
        </pc:inkChg>
        <pc:inkChg chg="add mod">
          <ac:chgData name="村上 広樹" userId="2413674146262dd0" providerId="LiveId" clId="{A4049727-02A2-4EF5-A249-2CE2D455D8CE}" dt="2020-11-04T18:55:07.761" v="3244"/>
          <ac:inkMkLst>
            <pc:docMk/>
            <pc:sldMk cId="2250700313" sldId="265"/>
            <ac:inkMk id="175" creationId="{7C225F03-926E-4854-BE1E-979C70AD0CC1}"/>
          </ac:inkMkLst>
        </pc:inkChg>
        <pc:inkChg chg="add mod">
          <ac:chgData name="村上 広樹" userId="2413674146262dd0" providerId="LiveId" clId="{A4049727-02A2-4EF5-A249-2CE2D455D8CE}" dt="2020-11-04T18:55:07.761" v="3244"/>
          <ac:inkMkLst>
            <pc:docMk/>
            <pc:sldMk cId="2250700313" sldId="265"/>
            <ac:inkMk id="176" creationId="{3939776A-CD00-47CF-845C-0BA19055563F}"/>
          </ac:inkMkLst>
        </pc:inkChg>
        <pc:inkChg chg="add mod">
          <ac:chgData name="村上 広樹" userId="2413674146262dd0" providerId="LiveId" clId="{A4049727-02A2-4EF5-A249-2CE2D455D8CE}" dt="2020-11-04T18:55:07.761" v="3244"/>
          <ac:inkMkLst>
            <pc:docMk/>
            <pc:sldMk cId="2250700313" sldId="265"/>
            <ac:inkMk id="177" creationId="{E4D4E0C2-BFFD-4302-94DD-714ACCB09B75}"/>
          </ac:inkMkLst>
        </pc:inkChg>
        <pc:inkChg chg="add mod">
          <ac:chgData name="村上 広樹" userId="2413674146262dd0" providerId="LiveId" clId="{A4049727-02A2-4EF5-A249-2CE2D455D8CE}" dt="2020-11-04T18:55:07.761" v="3244"/>
          <ac:inkMkLst>
            <pc:docMk/>
            <pc:sldMk cId="2250700313" sldId="265"/>
            <ac:inkMk id="178" creationId="{185ED629-51C1-413B-B317-4698FE59E558}"/>
          </ac:inkMkLst>
        </pc:inkChg>
        <pc:inkChg chg="add mod">
          <ac:chgData name="村上 広樹" userId="2413674146262dd0" providerId="LiveId" clId="{A4049727-02A2-4EF5-A249-2CE2D455D8CE}" dt="2020-11-04T18:55:07.761" v="3244"/>
          <ac:inkMkLst>
            <pc:docMk/>
            <pc:sldMk cId="2250700313" sldId="265"/>
            <ac:inkMk id="179" creationId="{A7188EEB-8B49-4D63-8562-E642145C693E}"/>
          </ac:inkMkLst>
        </pc:inkChg>
        <pc:inkChg chg="add mod">
          <ac:chgData name="村上 広樹" userId="2413674146262dd0" providerId="LiveId" clId="{A4049727-02A2-4EF5-A249-2CE2D455D8CE}" dt="2020-11-04T18:55:07.761" v="3244"/>
          <ac:inkMkLst>
            <pc:docMk/>
            <pc:sldMk cId="2250700313" sldId="265"/>
            <ac:inkMk id="180" creationId="{3B71CA84-6F8D-45FA-914C-039160AF9B0B}"/>
          </ac:inkMkLst>
        </pc:inkChg>
        <pc:inkChg chg="add mod">
          <ac:chgData name="村上 広樹" userId="2413674146262dd0" providerId="LiveId" clId="{A4049727-02A2-4EF5-A249-2CE2D455D8CE}" dt="2020-11-04T18:55:07.761" v="3244"/>
          <ac:inkMkLst>
            <pc:docMk/>
            <pc:sldMk cId="2250700313" sldId="265"/>
            <ac:inkMk id="181" creationId="{68158678-54F1-4B68-B5BF-D802C47A834A}"/>
          </ac:inkMkLst>
        </pc:inkChg>
        <pc:inkChg chg="add mod">
          <ac:chgData name="村上 広樹" userId="2413674146262dd0" providerId="LiveId" clId="{A4049727-02A2-4EF5-A249-2CE2D455D8CE}" dt="2020-11-04T18:55:07.761" v="3244"/>
          <ac:inkMkLst>
            <pc:docMk/>
            <pc:sldMk cId="2250700313" sldId="265"/>
            <ac:inkMk id="182" creationId="{9E46A816-E28E-4087-8B2B-FB078DF1D4AB}"/>
          </ac:inkMkLst>
        </pc:inkChg>
        <pc:inkChg chg="add mod">
          <ac:chgData name="村上 広樹" userId="2413674146262dd0" providerId="LiveId" clId="{A4049727-02A2-4EF5-A249-2CE2D455D8CE}" dt="2020-11-04T18:55:07.761" v="3244"/>
          <ac:inkMkLst>
            <pc:docMk/>
            <pc:sldMk cId="2250700313" sldId="265"/>
            <ac:inkMk id="183" creationId="{8C9CCC49-E0B0-420B-8AE4-11FB7B7C29C7}"/>
          </ac:inkMkLst>
        </pc:inkChg>
        <pc:inkChg chg="add mod">
          <ac:chgData name="村上 広樹" userId="2413674146262dd0" providerId="LiveId" clId="{A4049727-02A2-4EF5-A249-2CE2D455D8CE}" dt="2020-11-04T18:55:07.761" v="3244"/>
          <ac:inkMkLst>
            <pc:docMk/>
            <pc:sldMk cId="2250700313" sldId="265"/>
            <ac:inkMk id="185" creationId="{B5EC01D3-A2FC-4733-AF68-D482BFA4C788}"/>
          </ac:inkMkLst>
        </pc:inkChg>
        <pc:inkChg chg="add mod">
          <ac:chgData name="村上 広樹" userId="2413674146262dd0" providerId="LiveId" clId="{A4049727-02A2-4EF5-A249-2CE2D455D8CE}" dt="2020-11-04T18:55:07.761" v="3244"/>
          <ac:inkMkLst>
            <pc:docMk/>
            <pc:sldMk cId="2250700313" sldId="265"/>
            <ac:inkMk id="186" creationId="{9C6E3304-E80F-4338-97DE-8CF2B23CACEC}"/>
          </ac:inkMkLst>
        </pc:inkChg>
        <pc:inkChg chg="add mod">
          <ac:chgData name="村上 広樹" userId="2413674146262dd0" providerId="LiveId" clId="{A4049727-02A2-4EF5-A249-2CE2D455D8CE}" dt="2020-11-04T18:55:07.761" v="3244"/>
          <ac:inkMkLst>
            <pc:docMk/>
            <pc:sldMk cId="2250700313" sldId="265"/>
            <ac:inkMk id="187" creationId="{47EB5ED6-66E0-4E1F-94D7-56E10B5DA6AD}"/>
          </ac:inkMkLst>
        </pc:inkChg>
        <pc:inkChg chg="add mod">
          <ac:chgData name="村上 広樹" userId="2413674146262dd0" providerId="LiveId" clId="{A4049727-02A2-4EF5-A249-2CE2D455D8CE}" dt="2020-11-04T18:55:07.761" v="3244"/>
          <ac:inkMkLst>
            <pc:docMk/>
            <pc:sldMk cId="2250700313" sldId="265"/>
            <ac:inkMk id="188" creationId="{E51BE2C0-FD94-4125-89D1-FAE205BC6A7A}"/>
          </ac:inkMkLst>
        </pc:inkChg>
        <pc:inkChg chg="add mod">
          <ac:chgData name="村上 広樹" userId="2413674146262dd0" providerId="LiveId" clId="{A4049727-02A2-4EF5-A249-2CE2D455D8CE}" dt="2020-11-04T18:55:07.761" v="3244"/>
          <ac:inkMkLst>
            <pc:docMk/>
            <pc:sldMk cId="2250700313" sldId="265"/>
            <ac:inkMk id="189" creationId="{1C8F35F2-778A-47B4-9E38-9B47B977A0C1}"/>
          </ac:inkMkLst>
        </pc:inkChg>
        <pc:inkChg chg="add mod">
          <ac:chgData name="村上 広樹" userId="2413674146262dd0" providerId="LiveId" clId="{A4049727-02A2-4EF5-A249-2CE2D455D8CE}" dt="2020-11-04T18:55:07.761" v="3244"/>
          <ac:inkMkLst>
            <pc:docMk/>
            <pc:sldMk cId="2250700313" sldId="265"/>
            <ac:inkMk id="190" creationId="{5B858D91-5D7A-4045-8E44-F939C2CE9A84}"/>
          </ac:inkMkLst>
        </pc:inkChg>
        <pc:inkChg chg="add mod">
          <ac:chgData name="村上 広樹" userId="2413674146262dd0" providerId="LiveId" clId="{A4049727-02A2-4EF5-A249-2CE2D455D8CE}" dt="2020-11-04T18:55:07.761" v="3244"/>
          <ac:inkMkLst>
            <pc:docMk/>
            <pc:sldMk cId="2250700313" sldId="265"/>
            <ac:inkMk id="191" creationId="{5FF4AF9E-F25D-4143-B3EB-B9E3F3840219}"/>
          </ac:inkMkLst>
        </pc:inkChg>
        <pc:inkChg chg="add mod">
          <ac:chgData name="村上 広樹" userId="2413674146262dd0" providerId="LiveId" clId="{A4049727-02A2-4EF5-A249-2CE2D455D8CE}" dt="2020-11-04T18:55:07.761" v="3244"/>
          <ac:inkMkLst>
            <pc:docMk/>
            <pc:sldMk cId="2250700313" sldId="265"/>
            <ac:inkMk id="192" creationId="{70E5E978-6F15-4334-85A4-3D994796D90A}"/>
          </ac:inkMkLst>
        </pc:inkChg>
        <pc:inkChg chg="add mod">
          <ac:chgData name="村上 広樹" userId="2413674146262dd0" providerId="LiveId" clId="{A4049727-02A2-4EF5-A249-2CE2D455D8CE}" dt="2020-11-04T18:55:07.761" v="3244"/>
          <ac:inkMkLst>
            <pc:docMk/>
            <pc:sldMk cId="2250700313" sldId="265"/>
            <ac:inkMk id="193" creationId="{49AF1164-DEF4-41D7-A624-943A49304185}"/>
          </ac:inkMkLst>
        </pc:inkChg>
        <pc:inkChg chg="add mod">
          <ac:chgData name="村上 広樹" userId="2413674146262dd0" providerId="LiveId" clId="{A4049727-02A2-4EF5-A249-2CE2D455D8CE}" dt="2020-11-04T18:55:07.761" v="3244"/>
          <ac:inkMkLst>
            <pc:docMk/>
            <pc:sldMk cId="2250700313" sldId="265"/>
            <ac:inkMk id="194" creationId="{FC4B527C-57CF-4755-BEA2-73C39FC3F247}"/>
          </ac:inkMkLst>
        </pc:inkChg>
        <pc:inkChg chg="add mod">
          <ac:chgData name="村上 広樹" userId="2413674146262dd0" providerId="LiveId" clId="{A4049727-02A2-4EF5-A249-2CE2D455D8CE}" dt="2020-11-04T18:55:07.761" v="3244"/>
          <ac:inkMkLst>
            <pc:docMk/>
            <pc:sldMk cId="2250700313" sldId="265"/>
            <ac:inkMk id="195" creationId="{1EE7EC10-DFC0-4E66-8A72-FCD7EC4C9066}"/>
          </ac:inkMkLst>
        </pc:inkChg>
        <pc:inkChg chg="add mod">
          <ac:chgData name="村上 広樹" userId="2413674146262dd0" providerId="LiveId" clId="{A4049727-02A2-4EF5-A249-2CE2D455D8CE}" dt="2020-11-04T18:55:07.761" v="3244"/>
          <ac:inkMkLst>
            <pc:docMk/>
            <pc:sldMk cId="2250700313" sldId="265"/>
            <ac:inkMk id="196" creationId="{15DC6666-C5B8-403A-BF20-ECB96A143084}"/>
          </ac:inkMkLst>
        </pc:inkChg>
        <pc:inkChg chg="add mod">
          <ac:chgData name="村上 広樹" userId="2413674146262dd0" providerId="LiveId" clId="{A4049727-02A2-4EF5-A249-2CE2D455D8CE}" dt="2020-11-04T18:55:07.761" v="3244"/>
          <ac:inkMkLst>
            <pc:docMk/>
            <pc:sldMk cId="2250700313" sldId="265"/>
            <ac:inkMk id="197" creationId="{34A2EE4F-8E24-49B1-ABD4-E7B26EA5150E}"/>
          </ac:inkMkLst>
        </pc:inkChg>
        <pc:inkChg chg="add mod">
          <ac:chgData name="村上 広樹" userId="2413674146262dd0" providerId="LiveId" clId="{A4049727-02A2-4EF5-A249-2CE2D455D8CE}" dt="2020-11-04T18:55:07.761" v="3244"/>
          <ac:inkMkLst>
            <pc:docMk/>
            <pc:sldMk cId="2250700313" sldId="265"/>
            <ac:inkMk id="198" creationId="{34B3E45B-E6E1-4D6A-ACDF-BA3BA5F20988}"/>
          </ac:inkMkLst>
        </pc:inkChg>
        <pc:inkChg chg="add mod">
          <ac:chgData name="村上 広樹" userId="2413674146262dd0" providerId="LiveId" clId="{A4049727-02A2-4EF5-A249-2CE2D455D8CE}" dt="2020-11-04T18:55:07.761" v="3244"/>
          <ac:inkMkLst>
            <pc:docMk/>
            <pc:sldMk cId="2250700313" sldId="265"/>
            <ac:inkMk id="199" creationId="{6A7B8712-5DAF-4055-87C6-53FCC06F3727}"/>
          </ac:inkMkLst>
        </pc:inkChg>
        <pc:inkChg chg="add mod">
          <ac:chgData name="村上 広樹" userId="2413674146262dd0" providerId="LiveId" clId="{A4049727-02A2-4EF5-A249-2CE2D455D8CE}" dt="2020-11-04T18:55:07.761" v="3244"/>
          <ac:inkMkLst>
            <pc:docMk/>
            <pc:sldMk cId="2250700313" sldId="265"/>
            <ac:inkMk id="200" creationId="{4F323847-7D99-4AF5-8E18-CBB4A4810930}"/>
          </ac:inkMkLst>
        </pc:inkChg>
        <pc:inkChg chg="add mod">
          <ac:chgData name="村上 広樹" userId="2413674146262dd0" providerId="LiveId" clId="{A4049727-02A2-4EF5-A249-2CE2D455D8CE}" dt="2020-11-04T18:55:07.761" v="3244"/>
          <ac:inkMkLst>
            <pc:docMk/>
            <pc:sldMk cId="2250700313" sldId="265"/>
            <ac:inkMk id="201" creationId="{370D054F-4381-46DF-8201-A26E0D6FA704}"/>
          </ac:inkMkLst>
        </pc:inkChg>
        <pc:inkChg chg="add mod">
          <ac:chgData name="村上 広樹" userId="2413674146262dd0" providerId="LiveId" clId="{A4049727-02A2-4EF5-A249-2CE2D455D8CE}" dt="2020-11-04T18:55:07.761" v="3244"/>
          <ac:inkMkLst>
            <pc:docMk/>
            <pc:sldMk cId="2250700313" sldId="265"/>
            <ac:inkMk id="202" creationId="{40C14385-BFB3-4C92-9432-F8531241D399}"/>
          </ac:inkMkLst>
        </pc:inkChg>
        <pc:inkChg chg="add mod">
          <ac:chgData name="村上 広樹" userId="2413674146262dd0" providerId="LiveId" clId="{A4049727-02A2-4EF5-A249-2CE2D455D8CE}" dt="2020-11-04T18:55:07.761" v="3244"/>
          <ac:inkMkLst>
            <pc:docMk/>
            <pc:sldMk cId="2250700313" sldId="265"/>
            <ac:inkMk id="203" creationId="{AB4EE232-B7C6-4479-9E88-2F1B1D774430}"/>
          </ac:inkMkLst>
        </pc:inkChg>
        <pc:inkChg chg="add mod">
          <ac:chgData name="村上 広樹" userId="2413674146262dd0" providerId="LiveId" clId="{A4049727-02A2-4EF5-A249-2CE2D455D8CE}" dt="2020-11-04T18:55:07.761" v="3244"/>
          <ac:inkMkLst>
            <pc:docMk/>
            <pc:sldMk cId="2250700313" sldId="265"/>
            <ac:inkMk id="204" creationId="{2F9DE978-1D6F-43FB-904D-8112B3A9CCBD}"/>
          </ac:inkMkLst>
        </pc:inkChg>
        <pc:inkChg chg="add mod">
          <ac:chgData name="村上 広樹" userId="2413674146262dd0" providerId="LiveId" clId="{A4049727-02A2-4EF5-A249-2CE2D455D8CE}" dt="2020-11-04T18:55:07.761" v="3244"/>
          <ac:inkMkLst>
            <pc:docMk/>
            <pc:sldMk cId="2250700313" sldId="265"/>
            <ac:inkMk id="205" creationId="{C459DBF4-AA30-4A02-B26B-7E59BE9DA1EE}"/>
          </ac:inkMkLst>
        </pc:inkChg>
        <pc:inkChg chg="add mod">
          <ac:chgData name="村上 広樹" userId="2413674146262dd0" providerId="LiveId" clId="{A4049727-02A2-4EF5-A249-2CE2D455D8CE}" dt="2020-11-04T18:55:07.761" v="3244"/>
          <ac:inkMkLst>
            <pc:docMk/>
            <pc:sldMk cId="2250700313" sldId="265"/>
            <ac:inkMk id="206" creationId="{2678527D-49A7-4BF8-AA25-6194B9828373}"/>
          </ac:inkMkLst>
        </pc:inkChg>
        <pc:inkChg chg="add mod">
          <ac:chgData name="村上 広樹" userId="2413674146262dd0" providerId="LiveId" clId="{A4049727-02A2-4EF5-A249-2CE2D455D8CE}" dt="2020-11-04T18:55:07.761" v="3244"/>
          <ac:inkMkLst>
            <pc:docMk/>
            <pc:sldMk cId="2250700313" sldId="265"/>
            <ac:inkMk id="208" creationId="{92556F5B-97EC-4FB6-A1AE-C6F8257A4276}"/>
          </ac:inkMkLst>
        </pc:inkChg>
        <pc:inkChg chg="add mod">
          <ac:chgData name="村上 広樹" userId="2413674146262dd0" providerId="LiveId" clId="{A4049727-02A2-4EF5-A249-2CE2D455D8CE}" dt="2020-11-04T18:55:07.761" v="3244"/>
          <ac:inkMkLst>
            <pc:docMk/>
            <pc:sldMk cId="2250700313" sldId="265"/>
            <ac:inkMk id="209" creationId="{B9416D06-E943-466E-BA27-EEF21B0DFAFA}"/>
          </ac:inkMkLst>
        </pc:inkChg>
        <pc:inkChg chg="add mod">
          <ac:chgData name="村上 広樹" userId="2413674146262dd0" providerId="LiveId" clId="{A4049727-02A2-4EF5-A249-2CE2D455D8CE}" dt="2020-11-04T18:55:07.761" v="3244"/>
          <ac:inkMkLst>
            <pc:docMk/>
            <pc:sldMk cId="2250700313" sldId="265"/>
            <ac:inkMk id="211" creationId="{CD6CBDF7-DE10-4E3D-9087-4DF3E7B2DAC2}"/>
          </ac:inkMkLst>
        </pc:inkChg>
        <pc:inkChg chg="add mod">
          <ac:chgData name="村上 広樹" userId="2413674146262dd0" providerId="LiveId" clId="{A4049727-02A2-4EF5-A249-2CE2D455D8CE}" dt="2020-11-04T18:55:07.761" v="3244"/>
          <ac:inkMkLst>
            <pc:docMk/>
            <pc:sldMk cId="2250700313" sldId="265"/>
            <ac:inkMk id="212" creationId="{2264F502-2CBA-4204-8D35-6FE72091A489}"/>
          </ac:inkMkLst>
        </pc:inkChg>
        <pc:inkChg chg="add mod">
          <ac:chgData name="村上 広樹" userId="2413674146262dd0" providerId="LiveId" clId="{A4049727-02A2-4EF5-A249-2CE2D455D8CE}" dt="2020-11-04T18:55:07.761" v="3244"/>
          <ac:inkMkLst>
            <pc:docMk/>
            <pc:sldMk cId="2250700313" sldId="265"/>
            <ac:inkMk id="213" creationId="{2CC87506-C6E3-4D23-9455-07C6CE8C77EF}"/>
          </ac:inkMkLst>
        </pc:inkChg>
        <pc:inkChg chg="add mod">
          <ac:chgData name="村上 広樹" userId="2413674146262dd0" providerId="LiveId" clId="{A4049727-02A2-4EF5-A249-2CE2D455D8CE}" dt="2020-11-04T18:55:07.761" v="3244"/>
          <ac:inkMkLst>
            <pc:docMk/>
            <pc:sldMk cId="2250700313" sldId="265"/>
            <ac:inkMk id="214" creationId="{D94AD3E8-3A60-4265-A4C2-98B25EB3A7FD}"/>
          </ac:inkMkLst>
        </pc:inkChg>
        <pc:inkChg chg="add mod">
          <ac:chgData name="村上 広樹" userId="2413674146262dd0" providerId="LiveId" clId="{A4049727-02A2-4EF5-A249-2CE2D455D8CE}" dt="2020-11-04T18:55:07.761" v="3244"/>
          <ac:inkMkLst>
            <pc:docMk/>
            <pc:sldMk cId="2250700313" sldId="265"/>
            <ac:inkMk id="215" creationId="{4DA896B6-47C9-4601-909A-4B4B6A2B8DBB}"/>
          </ac:inkMkLst>
        </pc:inkChg>
        <pc:inkChg chg="add mod">
          <ac:chgData name="村上 広樹" userId="2413674146262dd0" providerId="LiveId" clId="{A4049727-02A2-4EF5-A249-2CE2D455D8CE}" dt="2020-11-04T18:55:07.761" v="3244"/>
          <ac:inkMkLst>
            <pc:docMk/>
            <pc:sldMk cId="2250700313" sldId="265"/>
            <ac:inkMk id="216" creationId="{AE42AD98-DF1F-4E18-8022-0AC92AC29B64}"/>
          </ac:inkMkLst>
        </pc:inkChg>
        <pc:inkChg chg="add mod">
          <ac:chgData name="村上 広樹" userId="2413674146262dd0" providerId="LiveId" clId="{A4049727-02A2-4EF5-A249-2CE2D455D8CE}" dt="2020-11-04T18:55:07.761" v="3244"/>
          <ac:inkMkLst>
            <pc:docMk/>
            <pc:sldMk cId="2250700313" sldId="265"/>
            <ac:inkMk id="217" creationId="{30B7268C-C961-4872-B531-EEB25B17C6CC}"/>
          </ac:inkMkLst>
        </pc:inkChg>
        <pc:inkChg chg="add del mod">
          <ac:chgData name="村上 広樹" userId="2413674146262dd0" providerId="LiveId" clId="{A4049727-02A2-4EF5-A249-2CE2D455D8CE}" dt="2020-11-04T18:55:14.308" v="3247" actId="9405"/>
          <ac:inkMkLst>
            <pc:docMk/>
            <pc:sldMk cId="2250700313" sldId="265"/>
            <ac:inkMk id="219" creationId="{A06C516E-63C9-4A25-A050-B5463A98AE77}"/>
          </ac:inkMkLst>
        </pc:inkChg>
      </pc:sldChg>
      <pc:sldChg chg="addSp delSp modSp add ord">
        <pc:chgData name="村上 広樹" userId="2413674146262dd0" providerId="LiveId" clId="{A4049727-02A2-4EF5-A249-2CE2D455D8CE}" dt="2020-11-05T08:09:57.937" v="7101"/>
        <pc:sldMkLst>
          <pc:docMk/>
          <pc:sldMk cId="1335793538" sldId="266"/>
        </pc:sldMkLst>
        <pc:spChg chg="mod">
          <ac:chgData name="村上 広樹" userId="2413674146262dd0" providerId="LiveId" clId="{A4049727-02A2-4EF5-A249-2CE2D455D8CE}" dt="2020-11-04T18:56:08.322" v="3273"/>
          <ac:spMkLst>
            <pc:docMk/>
            <pc:sldMk cId="1335793538" sldId="266"/>
            <ac:spMk id="2" creationId="{E328778C-1EBD-41A7-913D-B6C67BD480EA}"/>
          </ac:spMkLst>
        </pc:spChg>
        <pc:spChg chg="mod">
          <ac:chgData name="村上 広樹" userId="2413674146262dd0" providerId="LiveId" clId="{A4049727-02A2-4EF5-A249-2CE2D455D8CE}" dt="2020-11-04T18:57:28.061" v="3426" actId="6549"/>
          <ac:spMkLst>
            <pc:docMk/>
            <pc:sldMk cId="1335793538" sldId="266"/>
            <ac:spMk id="3" creationId="{276708B9-3332-4A37-9F27-7761A18880B0}"/>
          </ac:spMkLst>
        </pc:spChg>
        <pc:grpChg chg="mod">
          <ac:chgData name="村上 広樹" userId="2413674146262dd0" providerId="LiveId" clId="{A4049727-02A2-4EF5-A249-2CE2D455D8CE}" dt="2020-11-04T19:00:26.366" v="3436"/>
          <ac:grpSpMkLst>
            <pc:docMk/>
            <pc:sldMk cId="1335793538" sldId="266"/>
            <ac:grpSpMk id="9" creationId="{8C07ED58-56B1-4EA5-935B-22F86F35BFEA}"/>
          </ac:grpSpMkLst>
        </pc:grpChg>
        <pc:grpChg chg="mod">
          <ac:chgData name="村上 広樹" userId="2413674146262dd0" providerId="LiveId" clId="{A4049727-02A2-4EF5-A249-2CE2D455D8CE}" dt="2020-11-04T19:02:20.451" v="3498"/>
          <ac:grpSpMkLst>
            <pc:docMk/>
            <pc:sldMk cId="1335793538" sldId="266"/>
            <ac:grpSpMk id="20" creationId="{B6EE6BBA-DE1D-4D5D-87D4-C68BDF344123}"/>
          </ac:grpSpMkLst>
        </pc:grpChg>
        <pc:grpChg chg="mod">
          <ac:chgData name="村上 広樹" userId="2413674146262dd0" providerId="LiveId" clId="{A4049727-02A2-4EF5-A249-2CE2D455D8CE}" dt="2020-11-04T19:00:51.735" v="3452"/>
          <ac:grpSpMkLst>
            <pc:docMk/>
            <pc:sldMk cId="1335793538" sldId="266"/>
            <ac:grpSpMk id="23" creationId="{5872FE2C-98D4-4172-BEE2-C475B7FA8CE3}"/>
          </ac:grpSpMkLst>
        </pc:grpChg>
        <pc:grpChg chg="del mod">
          <ac:chgData name="村上 広樹" userId="2413674146262dd0" providerId="LiveId" clId="{A4049727-02A2-4EF5-A249-2CE2D455D8CE}" dt="2020-11-04T19:01:22.150" v="3460"/>
          <ac:grpSpMkLst>
            <pc:docMk/>
            <pc:sldMk cId="1335793538" sldId="266"/>
            <ac:grpSpMk id="26" creationId="{B0A02EE1-1237-4C90-BEAE-927DDD7CCB77}"/>
          </ac:grpSpMkLst>
        </pc:grpChg>
        <pc:grpChg chg="del mod">
          <ac:chgData name="村上 広樹" userId="2413674146262dd0" providerId="LiveId" clId="{A4049727-02A2-4EF5-A249-2CE2D455D8CE}" dt="2020-11-04T19:01:26.074" v="3465"/>
          <ac:grpSpMkLst>
            <pc:docMk/>
            <pc:sldMk cId="1335793538" sldId="266"/>
            <ac:grpSpMk id="29" creationId="{CCBD92B6-0FF1-4BC8-A0B3-13F63B38BE59}"/>
          </ac:grpSpMkLst>
        </pc:grpChg>
        <pc:grpChg chg="del mod">
          <ac:chgData name="村上 広樹" userId="2413674146262dd0" providerId="LiveId" clId="{A4049727-02A2-4EF5-A249-2CE2D455D8CE}" dt="2020-11-04T19:01:45.154" v="3483"/>
          <ac:grpSpMkLst>
            <pc:docMk/>
            <pc:sldMk cId="1335793538" sldId="266"/>
            <ac:grpSpMk id="34" creationId="{94212942-EF4F-4E5B-8957-255FB8A71648}"/>
          </ac:grpSpMkLst>
        </pc:grpChg>
        <pc:grpChg chg="mod">
          <ac:chgData name="村上 広樹" userId="2413674146262dd0" providerId="LiveId" clId="{A4049727-02A2-4EF5-A249-2CE2D455D8CE}" dt="2020-11-04T19:01:27.824" v="3468"/>
          <ac:grpSpMkLst>
            <pc:docMk/>
            <pc:sldMk cId="1335793538" sldId="266"/>
            <ac:grpSpMk id="37" creationId="{1F11BD07-E649-41C9-BAD6-E6FFEA29B428}"/>
          </ac:grpSpMkLst>
        </pc:grpChg>
        <pc:grpChg chg="del mod">
          <ac:chgData name="村上 広樹" userId="2413674146262dd0" providerId="LiveId" clId="{A4049727-02A2-4EF5-A249-2CE2D455D8CE}" dt="2020-11-04T19:27:38.513" v="4488" actId="14100"/>
          <ac:grpSpMkLst>
            <pc:docMk/>
            <pc:sldMk cId="1335793538" sldId="266"/>
            <ac:grpSpMk id="51" creationId="{077E5CE3-CD92-4344-8AB6-BB8E543D6599}"/>
          </ac:grpSpMkLst>
        </pc:grpChg>
        <pc:grpChg chg="mod">
          <ac:chgData name="村上 広樹" userId="2413674146262dd0" providerId="LiveId" clId="{A4049727-02A2-4EF5-A249-2CE2D455D8CE}" dt="2020-11-04T19:02:12.649" v="3490"/>
          <ac:grpSpMkLst>
            <pc:docMk/>
            <pc:sldMk cId="1335793538" sldId="266"/>
            <ac:grpSpMk id="58" creationId="{E573FDAC-28FA-4B8C-AF6B-56F4E3D13BCB}"/>
          </ac:grpSpMkLst>
        </pc:grpChg>
        <pc:grpChg chg="mod">
          <ac:chgData name="村上 広樹" userId="2413674146262dd0" providerId="LiveId" clId="{A4049727-02A2-4EF5-A249-2CE2D455D8CE}" dt="2020-11-04T19:02:28.786" v="3505"/>
          <ac:grpSpMkLst>
            <pc:docMk/>
            <pc:sldMk cId="1335793538" sldId="266"/>
            <ac:grpSpMk id="65" creationId="{014DEE06-788F-459D-9704-F70F0E508586}"/>
          </ac:grpSpMkLst>
        </pc:grpChg>
        <pc:grpChg chg="mod">
          <ac:chgData name="村上 広樹" userId="2413674146262dd0" providerId="LiveId" clId="{A4049727-02A2-4EF5-A249-2CE2D455D8CE}" dt="2020-11-04T19:03:29.813" v="3544"/>
          <ac:grpSpMkLst>
            <pc:docMk/>
            <pc:sldMk cId="1335793538" sldId="266"/>
            <ac:grpSpMk id="104" creationId="{36942A18-F32B-41FF-83E0-0042A7C6B24C}"/>
          </ac:grpSpMkLst>
        </pc:grpChg>
        <pc:grpChg chg="mod">
          <ac:chgData name="村上 広樹" userId="2413674146262dd0" providerId="LiveId" clId="{A4049727-02A2-4EF5-A249-2CE2D455D8CE}" dt="2020-11-04T19:03:31.885" v="3548"/>
          <ac:grpSpMkLst>
            <pc:docMk/>
            <pc:sldMk cId="1335793538" sldId="266"/>
            <ac:grpSpMk id="108" creationId="{CFEA43B3-F5FD-4E4A-8885-2370796A71CC}"/>
          </ac:grpSpMkLst>
        </pc:grpChg>
        <pc:grpChg chg="del mod">
          <ac:chgData name="村上 広樹" userId="2413674146262dd0" providerId="LiveId" clId="{A4049727-02A2-4EF5-A249-2CE2D455D8CE}" dt="2020-11-04T19:03:57.152" v="3607"/>
          <ac:grpSpMkLst>
            <pc:docMk/>
            <pc:sldMk cId="1335793538" sldId="266"/>
            <ac:grpSpMk id="146" creationId="{23D241DF-8463-47A5-B48F-9337D89A742C}"/>
          </ac:grpSpMkLst>
        </pc:grpChg>
        <pc:grpChg chg="mod">
          <ac:chgData name="村上 広樹" userId="2413674146262dd0" providerId="LiveId" clId="{A4049727-02A2-4EF5-A249-2CE2D455D8CE}" dt="2020-11-04T19:03:57.152" v="3607"/>
          <ac:grpSpMkLst>
            <pc:docMk/>
            <pc:sldMk cId="1335793538" sldId="266"/>
            <ac:grpSpMk id="167" creationId="{6995BCC0-2AE9-465C-A15A-AD702966A22F}"/>
          </ac:grpSpMkLst>
        </pc:grpChg>
        <pc:grpChg chg="del mod">
          <ac:chgData name="村上 広樹" userId="2413674146262dd0" providerId="LiveId" clId="{A4049727-02A2-4EF5-A249-2CE2D455D8CE}" dt="2020-11-04T19:04:36.185" v="3620"/>
          <ac:grpSpMkLst>
            <pc:docMk/>
            <pc:sldMk cId="1335793538" sldId="266"/>
            <ac:grpSpMk id="174" creationId="{FDF7FDB4-D9E5-4C37-857B-F960ACAD0F53}"/>
          </ac:grpSpMkLst>
        </pc:grpChg>
        <pc:grpChg chg="del mod">
          <ac:chgData name="村上 広樹" userId="2413674146262dd0" providerId="LiveId" clId="{A4049727-02A2-4EF5-A249-2CE2D455D8CE}" dt="2020-11-04T19:05:33.888" v="3655"/>
          <ac:grpSpMkLst>
            <pc:docMk/>
            <pc:sldMk cId="1335793538" sldId="266"/>
            <ac:grpSpMk id="180" creationId="{C4E4F534-1FF6-424A-B5DC-EE03C0434D8B}"/>
          </ac:grpSpMkLst>
        </pc:grpChg>
        <pc:grpChg chg="del mod">
          <ac:chgData name="村上 広樹" userId="2413674146262dd0" providerId="LiveId" clId="{A4049727-02A2-4EF5-A249-2CE2D455D8CE}" dt="2020-11-04T19:04:50.356" v="3637"/>
          <ac:grpSpMkLst>
            <pc:docMk/>
            <pc:sldMk cId="1335793538" sldId="266"/>
            <ac:grpSpMk id="195" creationId="{F355A8E0-E810-41FA-A991-B82E65FB9ADD}"/>
          </ac:grpSpMkLst>
        </pc:grpChg>
        <pc:grpChg chg="del mod">
          <ac:chgData name="村上 広樹" userId="2413674146262dd0" providerId="LiveId" clId="{A4049727-02A2-4EF5-A249-2CE2D455D8CE}" dt="2020-11-04T19:04:53.588" v="3641"/>
          <ac:grpSpMkLst>
            <pc:docMk/>
            <pc:sldMk cId="1335793538" sldId="266"/>
            <ac:grpSpMk id="197" creationId="{A27F5018-52CE-4F3E-A97F-8360BB40C45A}"/>
          </ac:grpSpMkLst>
        </pc:grpChg>
        <pc:grpChg chg="del mod">
          <ac:chgData name="村上 広樹" userId="2413674146262dd0" providerId="LiveId" clId="{A4049727-02A2-4EF5-A249-2CE2D455D8CE}" dt="2020-11-04T19:05:33.888" v="3655"/>
          <ac:grpSpMkLst>
            <pc:docMk/>
            <pc:sldMk cId="1335793538" sldId="266"/>
            <ac:grpSpMk id="201" creationId="{97434CB4-BE08-4BEE-8E4A-AC34CD92D61E}"/>
          </ac:grpSpMkLst>
        </pc:grpChg>
        <pc:grpChg chg="del mod">
          <ac:chgData name="村上 広樹" userId="2413674146262dd0" providerId="LiveId" clId="{A4049727-02A2-4EF5-A249-2CE2D455D8CE}" dt="2020-11-04T19:05:55.508" v="3692"/>
          <ac:grpSpMkLst>
            <pc:docMk/>
            <pc:sldMk cId="1335793538" sldId="266"/>
            <ac:grpSpMk id="215" creationId="{9B0C47C1-512B-48DF-8234-DDE4F7E3BA59}"/>
          </ac:grpSpMkLst>
        </pc:grpChg>
        <pc:grpChg chg="del mod">
          <ac:chgData name="村上 広樹" userId="2413674146262dd0" providerId="LiveId" clId="{A4049727-02A2-4EF5-A249-2CE2D455D8CE}" dt="2020-11-04T19:05:55.508" v="3692"/>
          <ac:grpSpMkLst>
            <pc:docMk/>
            <pc:sldMk cId="1335793538" sldId="266"/>
            <ac:grpSpMk id="227" creationId="{23E713FD-E1E2-4EB5-98CD-57C8A50FB780}"/>
          </ac:grpSpMkLst>
        </pc:grpChg>
        <pc:grpChg chg="del mod">
          <ac:chgData name="村上 広樹" userId="2413674146262dd0" providerId="LiveId" clId="{A4049727-02A2-4EF5-A249-2CE2D455D8CE}" dt="2020-11-04T19:06:00.714" v="3696"/>
          <ac:grpSpMkLst>
            <pc:docMk/>
            <pc:sldMk cId="1335793538" sldId="266"/>
            <ac:grpSpMk id="252" creationId="{BB08C2DF-E60C-4128-BA42-A55B68779FF8}"/>
          </ac:grpSpMkLst>
        </pc:grpChg>
        <pc:grpChg chg="del mod">
          <ac:chgData name="村上 広樹" userId="2413674146262dd0" providerId="LiveId" clId="{A4049727-02A2-4EF5-A249-2CE2D455D8CE}" dt="2020-11-04T19:07:03.140" v="3776"/>
          <ac:grpSpMkLst>
            <pc:docMk/>
            <pc:sldMk cId="1335793538" sldId="266"/>
            <ac:grpSpMk id="256" creationId="{F1604C01-96C7-473D-8786-94945FB145D8}"/>
          </ac:grpSpMkLst>
        </pc:grpChg>
        <pc:grpChg chg="mod">
          <ac:chgData name="村上 広樹" userId="2413674146262dd0" providerId="LiveId" clId="{A4049727-02A2-4EF5-A249-2CE2D455D8CE}" dt="2020-11-04T19:07:03.140" v="3776"/>
          <ac:grpSpMkLst>
            <pc:docMk/>
            <pc:sldMk cId="1335793538" sldId="266"/>
            <ac:grpSpMk id="258" creationId="{054C5BC4-822F-41BC-8A16-4E3D4B42AFC9}"/>
          </ac:grpSpMkLst>
        </pc:grpChg>
        <pc:grpChg chg="del mod">
          <ac:chgData name="村上 広樹" userId="2413674146262dd0" providerId="LiveId" clId="{A4049727-02A2-4EF5-A249-2CE2D455D8CE}" dt="2020-11-04T19:07:19.208" v="3813"/>
          <ac:grpSpMkLst>
            <pc:docMk/>
            <pc:sldMk cId="1335793538" sldId="266"/>
            <ac:grpSpMk id="295" creationId="{B4733E3E-2446-478E-B2E4-3A58040F1844}"/>
          </ac:grpSpMkLst>
        </pc:grpChg>
        <pc:grpChg chg="del mod">
          <ac:chgData name="村上 広樹" userId="2413674146262dd0" providerId="LiveId" clId="{A4049727-02A2-4EF5-A249-2CE2D455D8CE}" dt="2020-11-04T19:07:24.827" v="3825"/>
          <ac:grpSpMkLst>
            <pc:docMk/>
            <pc:sldMk cId="1335793538" sldId="266"/>
            <ac:grpSpMk id="296" creationId="{B8E7D107-57B6-4A6F-8DF6-4910A04F7158}"/>
          </ac:grpSpMkLst>
        </pc:grpChg>
        <pc:grpChg chg="del mod">
          <ac:chgData name="村上 広樹" userId="2413674146262dd0" providerId="LiveId" clId="{A4049727-02A2-4EF5-A249-2CE2D455D8CE}" dt="2020-11-04T19:07:26.190" v="3828"/>
          <ac:grpSpMkLst>
            <pc:docMk/>
            <pc:sldMk cId="1335793538" sldId="266"/>
            <ac:grpSpMk id="308" creationId="{39C3E4A4-B9D6-4124-90CC-5CD2A7EED9C7}"/>
          </ac:grpSpMkLst>
        </pc:grpChg>
        <pc:grpChg chg="del mod">
          <ac:chgData name="村上 広樹" userId="2413674146262dd0" providerId="LiveId" clId="{A4049727-02A2-4EF5-A249-2CE2D455D8CE}" dt="2020-11-04T19:08:21.655" v="3910"/>
          <ac:grpSpMkLst>
            <pc:docMk/>
            <pc:sldMk cId="1335793538" sldId="266"/>
            <ac:grpSpMk id="311" creationId="{0D6901E6-00DB-4371-AF43-C14CB37D4843}"/>
          </ac:grpSpMkLst>
        </pc:grpChg>
        <pc:grpChg chg="del mod">
          <ac:chgData name="村上 広樹" userId="2413674146262dd0" providerId="LiveId" clId="{A4049727-02A2-4EF5-A249-2CE2D455D8CE}" dt="2020-11-04T19:07:30.938" v="3837"/>
          <ac:grpSpMkLst>
            <pc:docMk/>
            <pc:sldMk cId="1335793538" sldId="266"/>
            <ac:grpSpMk id="313" creationId="{616638CC-5528-47AE-A99F-ED6A8D26BE60}"/>
          </ac:grpSpMkLst>
        </pc:grpChg>
        <pc:grpChg chg="mod">
          <ac:chgData name="村上 広樹" userId="2413674146262dd0" providerId="LiveId" clId="{A4049727-02A2-4EF5-A249-2CE2D455D8CE}" dt="2020-11-04T19:07:30.938" v="3837"/>
          <ac:grpSpMkLst>
            <pc:docMk/>
            <pc:sldMk cId="1335793538" sldId="266"/>
            <ac:grpSpMk id="320" creationId="{B7EA8CA2-E994-443E-9DDB-2CCABFC89BD2}"/>
          </ac:grpSpMkLst>
        </pc:grpChg>
        <pc:grpChg chg="del mod">
          <ac:chgData name="村上 広樹" userId="2413674146262dd0" providerId="LiveId" clId="{A4049727-02A2-4EF5-A249-2CE2D455D8CE}" dt="2020-11-04T19:07:51.039" v="3883"/>
          <ac:grpSpMkLst>
            <pc:docMk/>
            <pc:sldMk cId="1335793538" sldId="266"/>
            <ac:grpSpMk id="338" creationId="{BB97C1F2-A0D7-49B2-92AC-890CE8B8F21F}"/>
          </ac:grpSpMkLst>
        </pc:grpChg>
        <pc:grpChg chg="del mod">
          <ac:chgData name="村上 広樹" userId="2413674146262dd0" providerId="LiveId" clId="{A4049727-02A2-4EF5-A249-2CE2D455D8CE}" dt="2020-11-04T19:08:11.940" v="3897"/>
          <ac:grpSpMkLst>
            <pc:docMk/>
            <pc:sldMk cId="1335793538" sldId="266"/>
            <ac:grpSpMk id="339" creationId="{D8BF3443-5FA1-4F21-B302-E8D11104E3EB}"/>
          </ac:grpSpMkLst>
        </pc:grpChg>
        <pc:grpChg chg="del mod">
          <ac:chgData name="村上 広樹" userId="2413674146262dd0" providerId="LiveId" clId="{A4049727-02A2-4EF5-A249-2CE2D455D8CE}" dt="2020-11-04T19:08:29.495" v="3923"/>
          <ac:grpSpMkLst>
            <pc:docMk/>
            <pc:sldMk cId="1335793538" sldId="266"/>
            <ac:grpSpMk id="360" creationId="{3FF1F6B6-18F3-4F30-9F78-00290FB30B9D}"/>
          </ac:grpSpMkLst>
        </pc:grpChg>
        <pc:grpChg chg="mod">
          <ac:chgData name="村上 広樹" userId="2413674146262dd0" providerId="LiveId" clId="{A4049727-02A2-4EF5-A249-2CE2D455D8CE}" dt="2020-11-04T19:08:16.857" v="3906"/>
          <ac:grpSpMkLst>
            <pc:docMk/>
            <pc:sldMk cId="1335793538" sldId="266"/>
            <ac:grpSpMk id="362" creationId="{E4D68A76-D405-4B91-94B9-77AFC5207791}"/>
          </ac:grpSpMkLst>
        </pc:grpChg>
        <pc:grpChg chg="del mod">
          <ac:chgData name="村上 広樹" userId="2413674146262dd0" providerId="LiveId" clId="{A4049727-02A2-4EF5-A249-2CE2D455D8CE}" dt="2020-11-04T19:08:29.495" v="3923"/>
          <ac:grpSpMkLst>
            <pc:docMk/>
            <pc:sldMk cId="1335793538" sldId="266"/>
            <ac:grpSpMk id="365" creationId="{D9BEE39A-098F-47A3-AB14-6BAB01167FBC}"/>
          </ac:grpSpMkLst>
        </pc:grpChg>
        <pc:grpChg chg="del mod">
          <ac:chgData name="村上 広樹" userId="2413674146262dd0" providerId="LiveId" clId="{A4049727-02A2-4EF5-A249-2CE2D455D8CE}" dt="2020-11-04T19:08:31.366" v="3927"/>
          <ac:grpSpMkLst>
            <pc:docMk/>
            <pc:sldMk cId="1335793538" sldId="266"/>
            <ac:grpSpMk id="378" creationId="{E833BCA2-5A71-4795-8F1E-C82E585B77F0}"/>
          </ac:grpSpMkLst>
        </pc:grpChg>
        <pc:grpChg chg="del mod">
          <ac:chgData name="村上 広樹" userId="2413674146262dd0" providerId="LiveId" clId="{A4049727-02A2-4EF5-A249-2CE2D455D8CE}" dt="2020-11-04T19:08:41.998" v="3942"/>
          <ac:grpSpMkLst>
            <pc:docMk/>
            <pc:sldMk cId="1335793538" sldId="266"/>
            <ac:grpSpMk id="382" creationId="{B4BB234F-9F20-4A05-9B16-2D459BA554F3}"/>
          </ac:grpSpMkLst>
        </pc:grpChg>
        <pc:grpChg chg="mod">
          <ac:chgData name="村上 広樹" userId="2413674146262dd0" providerId="LiveId" clId="{A4049727-02A2-4EF5-A249-2CE2D455D8CE}" dt="2020-11-04T19:08:41.998" v="3942"/>
          <ac:grpSpMkLst>
            <pc:docMk/>
            <pc:sldMk cId="1335793538" sldId="266"/>
            <ac:grpSpMk id="397" creationId="{F9B86B89-4DC7-4288-AD3C-18E6425BDE83}"/>
          </ac:grpSpMkLst>
        </pc:grpChg>
        <pc:picChg chg="add mod">
          <ac:chgData name="村上 広樹" userId="2413674146262dd0" providerId="LiveId" clId="{A4049727-02A2-4EF5-A249-2CE2D455D8CE}" dt="2020-11-04T18:58:27.551" v="3433" actId="1076"/>
          <ac:picMkLst>
            <pc:docMk/>
            <pc:sldMk cId="1335793538" sldId="266"/>
            <ac:picMk id="6" creationId="{58D2950E-182C-4801-90BB-D832CF525E19}"/>
          </ac:picMkLst>
        </pc:picChg>
        <pc:inkChg chg="add mod">
          <ac:chgData name="村上 広樹" userId="2413674146262dd0" providerId="LiveId" clId="{A4049727-02A2-4EF5-A249-2CE2D455D8CE}" dt="2020-11-04T19:00:26.366" v="3436"/>
          <ac:inkMkLst>
            <pc:docMk/>
            <pc:sldMk cId="1335793538" sldId="266"/>
            <ac:inkMk id="7" creationId="{4A686607-F2B0-4FDA-9415-07ED8430BD5A}"/>
          </ac:inkMkLst>
        </pc:inkChg>
        <pc:inkChg chg="add del mod">
          <ac:chgData name="村上 広樹" userId="2413674146262dd0" providerId="LiveId" clId="{A4049727-02A2-4EF5-A249-2CE2D455D8CE}" dt="2020-11-04T19:00:27.708" v="3437" actId="9405"/>
          <ac:inkMkLst>
            <pc:docMk/>
            <pc:sldMk cId="1335793538" sldId="266"/>
            <ac:inkMk id="8" creationId="{A9265937-D93C-4F37-9FC8-FE118E82E826}"/>
          </ac:inkMkLst>
        </pc:inkChg>
        <pc:inkChg chg="add del">
          <ac:chgData name="村上 広樹" userId="2413674146262dd0" providerId="LiveId" clId="{A4049727-02A2-4EF5-A249-2CE2D455D8CE}" dt="2020-11-04T19:00:31.642" v="3439" actId="9405"/>
          <ac:inkMkLst>
            <pc:docMk/>
            <pc:sldMk cId="1335793538" sldId="266"/>
            <ac:inkMk id="10" creationId="{DDBB7B77-BFD7-493F-BE9C-FCB439F3EE23}"/>
          </ac:inkMkLst>
        </pc:inkChg>
        <pc:inkChg chg="add mod">
          <ac:chgData name="村上 広樹" userId="2413674146262dd0" providerId="LiveId" clId="{A4049727-02A2-4EF5-A249-2CE2D455D8CE}" dt="2020-11-04T19:00:40.121" v="3449"/>
          <ac:inkMkLst>
            <pc:docMk/>
            <pc:sldMk cId="1335793538" sldId="266"/>
            <ac:inkMk id="11" creationId="{06766F55-78CB-4D67-ABBA-876F11F21C8E}"/>
          </ac:inkMkLst>
        </pc:inkChg>
        <pc:inkChg chg="add mod">
          <ac:chgData name="村上 広樹" userId="2413674146262dd0" providerId="LiveId" clId="{A4049727-02A2-4EF5-A249-2CE2D455D8CE}" dt="2020-11-04T19:00:40.121" v="3449"/>
          <ac:inkMkLst>
            <pc:docMk/>
            <pc:sldMk cId="1335793538" sldId="266"/>
            <ac:inkMk id="12" creationId="{F73E0F1F-3301-473E-A645-C8BFAA13D517}"/>
          </ac:inkMkLst>
        </pc:inkChg>
        <pc:inkChg chg="add del mod">
          <ac:chgData name="村上 広樹" userId="2413674146262dd0" providerId="LiveId" clId="{A4049727-02A2-4EF5-A249-2CE2D455D8CE}" dt="2020-11-04T19:02:20.450" v="3497"/>
          <ac:inkMkLst>
            <pc:docMk/>
            <pc:sldMk cId="1335793538" sldId="266"/>
            <ac:inkMk id="13" creationId="{7F497C40-5630-4205-AC90-BD267FA97E6C}"/>
          </ac:inkMkLst>
        </pc:inkChg>
        <pc:inkChg chg="add del mod">
          <ac:chgData name="村上 広樹" userId="2413674146262dd0" providerId="LiveId" clId="{A4049727-02A2-4EF5-A249-2CE2D455D8CE}" dt="2020-11-04T19:02:20.450" v="3495"/>
          <ac:inkMkLst>
            <pc:docMk/>
            <pc:sldMk cId="1335793538" sldId="266"/>
            <ac:inkMk id="14" creationId="{84150685-0623-402E-AC09-2CEE9F033488}"/>
          </ac:inkMkLst>
        </pc:inkChg>
        <pc:inkChg chg="add del mod">
          <ac:chgData name="村上 広樹" userId="2413674146262dd0" providerId="LiveId" clId="{A4049727-02A2-4EF5-A249-2CE2D455D8CE}" dt="2020-11-04T19:02:20.451" v="3498"/>
          <ac:inkMkLst>
            <pc:docMk/>
            <pc:sldMk cId="1335793538" sldId="266"/>
            <ac:inkMk id="15" creationId="{8C8FD574-61A7-4995-9D30-F4A174FF2E0E}"/>
          </ac:inkMkLst>
        </pc:inkChg>
        <pc:inkChg chg="add del mod">
          <ac:chgData name="村上 広樹" userId="2413674146262dd0" providerId="LiveId" clId="{A4049727-02A2-4EF5-A249-2CE2D455D8CE}" dt="2020-11-04T19:02:20.450" v="3494"/>
          <ac:inkMkLst>
            <pc:docMk/>
            <pc:sldMk cId="1335793538" sldId="266"/>
            <ac:inkMk id="16" creationId="{1E1F7C7D-2883-40AC-9543-6D7E7E6760B7}"/>
          </ac:inkMkLst>
        </pc:inkChg>
        <pc:inkChg chg="add del mod">
          <ac:chgData name="村上 広樹" userId="2413674146262dd0" providerId="LiveId" clId="{A4049727-02A2-4EF5-A249-2CE2D455D8CE}" dt="2020-11-04T19:02:20.450" v="3496"/>
          <ac:inkMkLst>
            <pc:docMk/>
            <pc:sldMk cId="1335793538" sldId="266"/>
            <ac:inkMk id="17" creationId="{F8EBBE5B-5E99-4BC6-88E3-0D9791457C03}"/>
          </ac:inkMkLst>
        </pc:inkChg>
        <pc:inkChg chg="add del mod">
          <ac:chgData name="村上 広樹" userId="2413674146262dd0" providerId="LiveId" clId="{A4049727-02A2-4EF5-A249-2CE2D455D8CE}" dt="2020-11-04T19:02:20.449" v="3492"/>
          <ac:inkMkLst>
            <pc:docMk/>
            <pc:sldMk cId="1335793538" sldId="266"/>
            <ac:inkMk id="18" creationId="{5556889D-B8AD-4B13-9875-04A963E8835E}"/>
          </ac:inkMkLst>
        </pc:inkChg>
        <pc:inkChg chg="add del mod">
          <ac:chgData name="村上 広樹" userId="2413674146262dd0" providerId="LiveId" clId="{A4049727-02A2-4EF5-A249-2CE2D455D8CE}" dt="2020-11-04T19:02:20.449" v="3493"/>
          <ac:inkMkLst>
            <pc:docMk/>
            <pc:sldMk cId="1335793538" sldId="266"/>
            <ac:inkMk id="19" creationId="{4F1D602C-912D-45BD-93CE-C5AF36772967}"/>
          </ac:inkMkLst>
        </pc:inkChg>
        <pc:inkChg chg="add del mod">
          <ac:chgData name="村上 広樹" userId="2413674146262dd0" providerId="LiveId" clId="{A4049727-02A2-4EF5-A249-2CE2D455D8CE}" dt="2020-11-04T19:00:54.163" v="3454" actId="9405"/>
          <ac:inkMkLst>
            <pc:docMk/>
            <pc:sldMk cId="1335793538" sldId="266"/>
            <ac:inkMk id="21" creationId="{CD31AC8C-4104-4FB6-8555-E63D306543EE}"/>
          </ac:inkMkLst>
        </pc:inkChg>
        <pc:inkChg chg="add del mod">
          <ac:chgData name="村上 広樹" userId="2413674146262dd0" providerId="LiveId" clId="{A4049727-02A2-4EF5-A249-2CE2D455D8CE}" dt="2020-11-04T19:00:53.476" v="3453" actId="9405"/>
          <ac:inkMkLst>
            <pc:docMk/>
            <pc:sldMk cId="1335793538" sldId="266"/>
            <ac:inkMk id="22" creationId="{3D7B2AEC-28AE-4006-92B2-823A57C4094B}"/>
          </ac:inkMkLst>
        </pc:inkChg>
        <pc:inkChg chg="add mod">
          <ac:chgData name="村上 広樹" userId="2413674146262dd0" providerId="LiveId" clId="{A4049727-02A2-4EF5-A249-2CE2D455D8CE}" dt="2020-11-04T19:02:12.649" v="3490"/>
          <ac:inkMkLst>
            <pc:docMk/>
            <pc:sldMk cId="1335793538" sldId="266"/>
            <ac:inkMk id="24" creationId="{AC1D85AD-0F42-4026-9D41-A9A6339296DC}"/>
          </ac:inkMkLst>
        </pc:inkChg>
        <pc:inkChg chg="add mod">
          <ac:chgData name="村上 広樹" userId="2413674146262dd0" providerId="LiveId" clId="{A4049727-02A2-4EF5-A249-2CE2D455D8CE}" dt="2020-11-04T19:02:12.649" v="3490"/>
          <ac:inkMkLst>
            <pc:docMk/>
            <pc:sldMk cId="1335793538" sldId="266"/>
            <ac:inkMk id="25" creationId="{C38CBF30-E4F7-47ED-9C36-7BDC5E3AB560}"/>
          </ac:inkMkLst>
        </pc:inkChg>
        <pc:inkChg chg="add mod">
          <ac:chgData name="村上 広樹" userId="2413674146262dd0" providerId="LiveId" clId="{A4049727-02A2-4EF5-A249-2CE2D455D8CE}" dt="2020-11-04T19:02:12.649" v="3490"/>
          <ac:inkMkLst>
            <pc:docMk/>
            <pc:sldMk cId="1335793538" sldId="266"/>
            <ac:inkMk id="27" creationId="{4B82DB84-4778-4610-B707-484E1ECAF438}"/>
          </ac:inkMkLst>
        </pc:inkChg>
        <pc:inkChg chg="add mod">
          <ac:chgData name="村上 広樹" userId="2413674146262dd0" providerId="LiveId" clId="{A4049727-02A2-4EF5-A249-2CE2D455D8CE}" dt="2020-11-04T19:02:12.649" v="3490"/>
          <ac:inkMkLst>
            <pc:docMk/>
            <pc:sldMk cId="1335793538" sldId="266"/>
            <ac:inkMk id="28" creationId="{FEECC44C-D7E7-4248-961D-2EB879EE5196}"/>
          </ac:inkMkLst>
        </pc:inkChg>
        <pc:inkChg chg="add mod">
          <ac:chgData name="村上 広樹" userId="2413674146262dd0" providerId="LiveId" clId="{A4049727-02A2-4EF5-A249-2CE2D455D8CE}" dt="2020-11-04T19:02:12.649" v="3490"/>
          <ac:inkMkLst>
            <pc:docMk/>
            <pc:sldMk cId="1335793538" sldId="266"/>
            <ac:inkMk id="30" creationId="{A6BE5237-3394-46B0-875E-474451358096}"/>
          </ac:inkMkLst>
        </pc:inkChg>
        <pc:inkChg chg="add mod">
          <ac:chgData name="村上 広樹" userId="2413674146262dd0" providerId="LiveId" clId="{A4049727-02A2-4EF5-A249-2CE2D455D8CE}" dt="2020-11-04T19:02:12.649" v="3490"/>
          <ac:inkMkLst>
            <pc:docMk/>
            <pc:sldMk cId="1335793538" sldId="266"/>
            <ac:inkMk id="31" creationId="{9F3215E1-DCBF-4987-B94E-4D4357F761D9}"/>
          </ac:inkMkLst>
        </pc:inkChg>
        <pc:inkChg chg="add mod">
          <ac:chgData name="村上 広樹" userId="2413674146262dd0" providerId="LiveId" clId="{A4049727-02A2-4EF5-A249-2CE2D455D8CE}" dt="2020-11-04T19:02:12.649" v="3490"/>
          <ac:inkMkLst>
            <pc:docMk/>
            <pc:sldMk cId="1335793538" sldId="266"/>
            <ac:inkMk id="32" creationId="{60A3ABEF-E902-4F28-8338-3F0EB156DD66}"/>
          </ac:inkMkLst>
        </pc:inkChg>
        <pc:inkChg chg="add mod">
          <ac:chgData name="村上 広樹" userId="2413674146262dd0" providerId="LiveId" clId="{A4049727-02A2-4EF5-A249-2CE2D455D8CE}" dt="2020-11-04T19:02:12.649" v="3490"/>
          <ac:inkMkLst>
            <pc:docMk/>
            <pc:sldMk cId="1335793538" sldId="266"/>
            <ac:inkMk id="33" creationId="{23B829BA-5A48-4F83-B20C-614E6A68DC1A}"/>
          </ac:inkMkLst>
        </pc:inkChg>
        <pc:inkChg chg="add mod">
          <ac:chgData name="村上 広樹" userId="2413674146262dd0" providerId="LiveId" clId="{A4049727-02A2-4EF5-A249-2CE2D455D8CE}" dt="2020-11-04T19:02:12.649" v="3490"/>
          <ac:inkMkLst>
            <pc:docMk/>
            <pc:sldMk cId="1335793538" sldId="266"/>
            <ac:inkMk id="35" creationId="{8B357BC1-7C5A-4B33-B45E-199EB64160E0}"/>
          </ac:inkMkLst>
        </pc:inkChg>
        <pc:inkChg chg="add del mod">
          <ac:chgData name="村上 広樹" userId="2413674146262dd0" providerId="LiveId" clId="{A4049727-02A2-4EF5-A249-2CE2D455D8CE}" dt="2020-11-04T19:01:28.563" v="3469" actId="9405"/>
          <ac:inkMkLst>
            <pc:docMk/>
            <pc:sldMk cId="1335793538" sldId="266"/>
            <ac:inkMk id="36" creationId="{BFE31265-6F49-4DC9-9F17-C5D29D901D93}"/>
          </ac:inkMkLst>
        </pc:inkChg>
        <pc:inkChg chg="add mod">
          <ac:chgData name="村上 広樹" userId="2413674146262dd0" providerId="LiveId" clId="{A4049727-02A2-4EF5-A249-2CE2D455D8CE}" dt="2020-11-04T19:02:12.649" v="3490"/>
          <ac:inkMkLst>
            <pc:docMk/>
            <pc:sldMk cId="1335793538" sldId="266"/>
            <ac:inkMk id="38" creationId="{03B3C04A-E125-442C-9094-2003DB3891EC}"/>
          </ac:inkMkLst>
        </pc:inkChg>
        <pc:inkChg chg="add mod">
          <ac:chgData name="村上 広樹" userId="2413674146262dd0" providerId="LiveId" clId="{A4049727-02A2-4EF5-A249-2CE2D455D8CE}" dt="2020-11-04T19:02:12.649" v="3490"/>
          <ac:inkMkLst>
            <pc:docMk/>
            <pc:sldMk cId="1335793538" sldId="266"/>
            <ac:inkMk id="39" creationId="{0990165E-A487-47E3-8598-226E055F52C2}"/>
          </ac:inkMkLst>
        </pc:inkChg>
        <pc:inkChg chg="add mod">
          <ac:chgData name="村上 広樹" userId="2413674146262dd0" providerId="LiveId" clId="{A4049727-02A2-4EF5-A249-2CE2D455D8CE}" dt="2020-11-04T19:02:12.649" v="3490"/>
          <ac:inkMkLst>
            <pc:docMk/>
            <pc:sldMk cId="1335793538" sldId="266"/>
            <ac:inkMk id="40" creationId="{F35A8E9F-97B2-4033-892D-D65F29F24B56}"/>
          </ac:inkMkLst>
        </pc:inkChg>
        <pc:inkChg chg="add mod">
          <ac:chgData name="村上 広樹" userId="2413674146262dd0" providerId="LiveId" clId="{A4049727-02A2-4EF5-A249-2CE2D455D8CE}" dt="2020-11-04T19:02:12.649" v="3490"/>
          <ac:inkMkLst>
            <pc:docMk/>
            <pc:sldMk cId="1335793538" sldId="266"/>
            <ac:inkMk id="41" creationId="{7BA30DB2-0853-4ABE-A064-1FFC9DA86FB7}"/>
          </ac:inkMkLst>
        </pc:inkChg>
        <pc:inkChg chg="add mod">
          <ac:chgData name="村上 広樹" userId="2413674146262dd0" providerId="LiveId" clId="{A4049727-02A2-4EF5-A249-2CE2D455D8CE}" dt="2020-11-04T19:02:12.649" v="3490"/>
          <ac:inkMkLst>
            <pc:docMk/>
            <pc:sldMk cId="1335793538" sldId="266"/>
            <ac:inkMk id="42" creationId="{DFE99CD1-E746-4E9D-BEA0-8C57748F3ECF}"/>
          </ac:inkMkLst>
        </pc:inkChg>
        <pc:inkChg chg="add mod">
          <ac:chgData name="村上 広樹" userId="2413674146262dd0" providerId="LiveId" clId="{A4049727-02A2-4EF5-A249-2CE2D455D8CE}" dt="2020-11-04T19:02:12.649" v="3490"/>
          <ac:inkMkLst>
            <pc:docMk/>
            <pc:sldMk cId="1335793538" sldId="266"/>
            <ac:inkMk id="43" creationId="{21121AC1-2C38-4969-8D62-C3C4E4AF3ACE}"/>
          </ac:inkMkLst>
        </pc:inkChg>
        <pc:inkChg chg="add mod">
          <ac:chgData name="村上 広樹" userId="2413674146262dd0" providerId="LiveId" clId="{A4049727-02A2-4EF5-A249-2CE2D455D8CE}" dt="2020-11-04T19:02:12.649" v="3490"/>
          <ac:inkMkLst>
            <pc:docMk/>
            <pc:sldMk cId="1335793538" sldId="266"/>
            <ac:inkMk id="44" creationId="{682354D4-EBDB-42ED-99B2-F3E540F30D2C}"/>
          </ac:inkMkLst>
        </pc:inkChg>
        <pc:inkChg chg="add mod">
          <ac:chgData name="村上 広樹" userId="2413674146262dd0" providerId="LiveId" clId="{A4049727-02A2-4EF5-A249-2CE2D455D8CE}" dt="2020-11-04T19:02:12.649" v="3490"/>
          <ac:inkMkLst>
            <pc:docMk/>
            <pc:sldMk cId="1335793538" sldId="266"/>
            <ac:inkMk id="45" creationId="{61D0ADA2-578A-47FF-A916-26DF01AEC21D}"/>
          </ac:inkMkLst>
        </pc:inkChg>
        <pc:inkChg chg="add mod">
          <ac:chgData name="村上 広樹" userId="2413674146262dd0" providerId="LiveId" clId="{A4049727-02A2-4EF5-A249-2CE2D455D8CE}" dt="2020-11-04T19:02:12.649" v="3490"/>
          <ac:inkMkLst>
            <pc:docMk/>
            <pc:sldMk cId="1335793538" sldId="266"/>
            <ac:inkMk id="46" creationId="{E23C7435-A3C9-43E5-9643-D58BDFFCA3AE}"/>
          </ac:inkMkLst>
        </pc:inkChg>
        <pc:inkChg chg="add mod">
          <ac:chgData name="村上 広樹" userId="2413674146262dd0" providerId="LiveId" clId="{A4049727-02A2-4EF5-A249-2CE2D455D8CE}" dt="2020-11-04T19:02:12.649" v="3490"/>
          <ac:inkMkLst>
            <pc:docMk/>
            <pc:sldMk cId="1335793538" sldId="266"/>
            <ac:inkMk id="47" creationId="{C8454B1F-2313-4A64-924C-BD332F252155}"/>
          </ac:inkMkLst>
        </pc:inkChg>
        <pc:inkChg chg="add mod">
          <ac:chgData name="村上 広樹" userId="2413674146262dd0" providerId="LiveId" clId="{A4049727-02A2-4EF5-A249-2CE2D455D8CE}" dt="2020-11-04T19:02:12.649" v="3490"/>
          <ac:inkMkLst>
            <pc:docMk/>
            <pc:sldMk cId="1335793538" sldId="266"/>
            <ac:inkMk id="48" creationId="{6F33A0C8-3A56-4D62-9FC1-D4BD6098A09B}"/>
          </ac:inkMkLst>
        </pc:inkChg>
        <pc:inkChg chg="add mod">
          <ac:chgData name="村上 広樹" userId="2413674146262dd0" providerId="LiveId" clId="{A4049727-02A2-4EF5-A249-2CE2D455D8CE}" dt="2020-11-04T19:02:12.649" v="3490"/>
          <ac:inkMkLst>
            <pc:docMk/>
            <pc:sldMk cId="1335793538" sldId="266"/>
            <ac:inkMk id="49" creationId="{9F4A2A3E-BAA1-4C38-A8DE-56A9B786091E}"/>
          </ac:inkMkLst>
        </pc:inkChg>
        <pc:inkChg chg="add mod">
          <ac:chgData name="村上 広樹" userId="2413674146262dd0" providerId="LiveId" clId="{A4049727-02A2-4EF5-A249-2CE2D455D8CE}" dt="2020-11-04T19:02:12.649" v="3490"/>
          <ac:inkMkLst>
            <pc:docMk/>
            <pc:sldMk cId="1335793538" sldId="266"/>
            <ac:inkMk id="50" creationId="{FD2BF62A-9772-474F-8429-CDE08391EB24}"/>
          </ac:inkMkLst>
        </pc:inkChg>
        <pc:inkChg chg="add mod">
          <ac:chgData name="村上 広樹" userId="2413674146262dd0" providerId="LiveId" clId="{A4049727-02A2-4EF5-A249-2CE2D455D8CE}" dt="2020-11-04T19:02:12.649" v="3490"/>
          <ac:inkMkLst>
            <pc:docMk/>
            <pc:sldMk cId="1335793538" sldId="266"/>
            <ac:inkMk id="52" creationId="{F7F152C5-0B4A-4E58-97FE-7C695A425379}"/>
          </ac:inkMkLst>
        </pc:inkChg>
        <pc:inkChg chg="add mod">
          <ac:chgData name="村上 広樹" userId="2413674146262dd0" providerId="LiveId" clId="{A4049727-02A2-4EF5-A249-2CE2D455D8CE}" dt="2020-11-04T19:02:12.649" v="3490"/>
          <ac:inkMkLst>
            <pc:docMk/>
            <pc:sldMk cId="1335793538" sldId="266"/>
            <ac:inkMk id="53" creationId="{15D96D8B-1F1C-4CA2-B411-A7B3C64B8E89}"/>
          </ac:inkMkLst>
        </pc:inkChg>
        <pc:inkChg chg="add mod">
          <ac:chgData name="村上 広樹" userId="2413674146262dd0" providerId="LiveId" clId="{A4049727-02A2-4EF5-A249-2CE2D455D8CE}" dt="2020-11-04T19:02:12.649" v="3490"/>
          <ac:inkMkLst>
            <pc:docMk/>
            <pc:sldMk cId="1335793538" sldId="266"/>
            <ac:inkMk id="54" creationId="{D50C6EF3-1218-4718-87C1-DCB4667047EF}"/>
          </ac:inkMkLst>
        </pc:inkChg>
        <pc:inkChg chg="add mod">
          <ac:chgData name="村上 広樹" userId="2413674146262dd0" providerId="LiveId" clId="{A4049727-02A2-4EF5-A249-2CE2D455D8CE}" dt="2020-11-04T19:02:12.649" v="3490"/>
          <ac:inkMkLst>
            <pc:docMk/>
            <pc:sldMk cId="1335793538" sldId="266"/>
            <ac:inkMk id="55" creationId="{35C679E6-9FC9-4B7A-A4B9-40D677B5977D}"/>
          </ac:inkMkLst>
        </pc:inkChg>
        <pc:inkChg chg="add mod">
          <ac:chgData name="村上 広樹" userId="2413674146262dd0" providerId="LiveId" clId="{A4049727-02A2-4EF5-A249-2CE2D455D8CE}" dt="2020-11-04T19:02:12.649" v="3490"/>
          <ac:inkMkLst>
            <pc:docMk/>
            <pc:sldMk cId="1335793538" sldId="266"/>
            <ac:inkMk id="56" creationId="{3802F64F-06AB-4CE2-9A96-66B708A1DE26}"/>
          </ac:inkMkLst>
        </pc:inkChg>
        <pc:inkChg chg="add del mod">
          <ac:chgData name="村上 広樹" userId="2413674146262dd0" providerId="LiveId" clId="{A4049727-02A2-4EF5-A249-2CE2D455D8CE}" dt="2020-11-04T19:02:14.358" v="3491" actId="9405"/>
          <ac:inkMkLst>
            <pc:docMk/>
            <pc:sldMk cId="1335793538" sldId="266"/>
            <ac:inkMk id="57" creationId="{659CE67C-5AB5-4477-9526-753529449989}"/>
          </ac:inkMkLst>
        </pc:inkChg>
        <pc:inkChg chg="add mod">
          <ac:chgData name="村上 広樹" userId="2413674146262dd0" providerId="LiveId" clId="{A4049727-02A2-4EF5-A249-2CE2D455D8CE}" dt="2020-11-04T19:02:28.786" v="3505"/>
          <ac:inkMkLst>
            <pc:docMk/>
            <pc:sldMk cId="1335793538" sldId="266"/>
            <ac:inkMk id="59" creationId="{F84CF5B6-F988-4AB3-95F5-BC183594DE16}"/>
          </ac:inkMkLst>
        </pc:inkChg>
        <pc:inkChg chg="add mod">
          <ac:chgData name="村上 広樹" userId="2413674146262dd0" providerId="LiveId" clId="{A4049727-02A2-4EF5-A249-2CE2D455D8CE}" dt="2020-11-04T19:02:28.786" v="3505"/>
          <ac:inkMkLst>
            <pc:docMk/>
            <pc:sldMk cId="1335793538" sldId="266"/>
            <ac:inkMk id="60" creationId="{01D4F51D-1FC1-4599-A452-5EE9BA95ABC0}"/>
          </ac:inkMkLst>
        </pc:inkChg>
        <pc:inkChg chg="add mod">
          <ac:chgData name="村上 広樹" userId="2413674146262dd0" providerId="LiveId" clId="{A4049727-02A2-4EF5-A249-2CE2D455D8CE}" dt="2020-11-04T19:02:28.786" v="3505"/>
          <ac:inkMkLst>
            <pc:docMk/>
            <pc:sldMk cId="1335793538" sldId="266"/>
            <ac:inkMk id="61" creationId="{0779531A-141C-4D4E-871F-E3A4C2D4FD14}"/>
          </ac:inkMkLst>
        </pc:inkChg>
        <pc:inkChg chg="add mod">
          <ac:chgData name="村上 広樹" userId="2413674146262dd0" providerId="LiveId" clId="{A4049727-02A2-4EF5-A249-2CE2D455D8CE}" dt="2020-11-04T19:02:28.786" v="3505"/>
          <ac:inkMkLst>
            <pc:docMk/>
            <pc:sldMk cId="1335793538" sldId="266"/>
            <ac:inkMk id="62" creationId="{B71EAB07-9A2F-4480-92F0-C3EF71AD06C0}"/>
          </ac:inkMkLst>
        </pc:inkChg>
        <pc:inkChg chg="add mod">
          <ac:chgData name="村上 広樹" userId="2413674146262dd0" providerId="LiveId" clId="{A4049727-02A2-4EF5-A249-2CE2D455D8CE}" dt="2020-11-04T19:02:28.786" v="3505"/>
          <ac:inkMkLst>
            <pc:docMk/>
            <pc:sldMk cId="1335793538" sldId="266"/>
            <ac:inkMk id="63" creationId="{942494DD-A6EC-4FA4-9A82-E483CB985E85}"/>
          </ac:inkMkLst>
        </pc:inkChg>
        <pc:inkChg chg="add mod">
          <ac:chgData name="村上 広樹" userId="2413674146262dd0" providerId="LiveId" clId="{A4049727-02A2-4EF5-A249-2CE2D455D8CE}" dt="2020-11-04T19:02:28.786" v="3505"/>
          <ac:inkMkLst>
            <pc:docMk/>
            <pc:sldMk cId="1335793538" sldId="266"/>
            <ac:inkMk id="64" creationId="{DB0111F2-3C41-4B9B-A235-258D9EDCBF08}"/>
          </ac:inkMkLst>
        </pc:inkChg>
        <pc:inkChg chg="add mod">
          <ac:chgData name="村上 広樹" userId="2413674146262dd0" providerId="LiveId" clId="{A4049727-02A2-4EF5-A249-2CE2D455D8CE}" dt="2020-11-04T19:03:29.813" v="3544"/>
          <ac:inkMkLst>
            <pc:docMk/>
            <pc:sldMk cId="1335793538" sldId="266"/>
            <ac:inkMk id="66" creationId="{BA1F3169-5830-43BC-8BFA-8943A7B92E5C}"/>
          </ac:inkMkLst>
        </pc:inkChg>
        <pc:inkChg chg="add mod">
          <ac:chgData name="村上 広樹" userId="2413674146262dd0" providerId="LiveId" clId="{A4049727-02A2-4EF5-A249-2CE2D455D8CE}" dt="2020-11-04T19:03:29.813" v="3544"/>
          <ac:inkMkLst>
            <pc:docMk/>
            <pc:sldMk cId="1335793538" sldId="266"/>
            <ac:inkMk id="67" creationId="{C2DF954C-8CD3-4AE2-8999-24556EE9DEA9}"/>
          </ac:inkMkLst>
        </pc:inkChg>
        <pc:inkChg chg="add mod">
          <ac:chgData name="村上 広樹" userId="2413674146262dd0" providerId="LiveId" clId="{A4049727-02A2-4EF5-A249-2CE2D455D8CE}" dt="2020-11-04T19:03:29.813" v="3544"/>
          <ac:inkMkLst>
            <pc:docMk/>
            <pc:sldMk cId="1335793538" sldId="266"/>
            <ac:inkMk id="68" creationId="{D78814BA-F95E-4E00-9AE3-AA9A7A09AB62}"/>
          </ac:inkMkLst>
        </pc:inkChg>
        <pc:inkChg chg="add mod">
          <ac:chgData name="村上 広樹" userId="2413674146262dd0" providerId="LiveId" clId="{A4049727-02A2-4EF5-A249-2CE2D455D8CE}" dt="2020-11-04T19:03:29.813" v="3544"/>
          <ac:inkMkLst>
            <pc:docMk/>
            <pc:sldMk cId="1335793538" sldId="266"/>
            <ac:inkMk id="69" creationId="{53CF7213-DA80-49A0-B821-345957DF9F4E}"/>
          </ac:inkMkLst>
        </pc:inkChg>
        <pc:inkChg chg="add mod">
          <ac:chgData name="村上 広樹" userId="2413674146262dd0" providerId="LiveId" clId="{A4049727-02A2-4EF5-A249-2CE2D455D8CE}" dt="2020-11-04T19:03:29.813" v="3544"/>
          <ac:inkMkLst>
            <pc:docMk/>
            <pc:sldMk cId="1335793538" sldId="266"/>
            <ac:inkMk id="70" creationId="{3CDDCA47-CEFA-41AC-A292-609A328A94E6}"/>
          </ac:inkMkLst>
        </pc:inkChg>
        <pc:inkChg chg="add mod">
          <ac:chgData name="村上 広樹" userId="2413674146262dd0" providerId="LiveId" clId="{A4049727-02A2-4EF5-A249-2CE2D455D8CE}" dt="2020-11-04T19:03:29.813" v="3544"/>
          <ac:inkMkLst>
            <pc:docMk/>
            <pc:sldMk cId="1335793538" sldId="266"/>
            <ac:inkMk id="71" creationId="{E115291A-8D5A-425A-BB71-E433DDDFE81D}"/>
          </ac:inkMkLst>
        </pc:inkChg>
        <pc:inkChg chg="add mod">
          <ac:chgData name="村上 広樹" userId="2413674146262dd0" providerId="LiveId" clId="{A4049727-02A2-4EF5-A249-2CE2D455D8CE}" dt="2020-11-04T19:03:29.813" v="3544"/>
          <ac:inkMkLst>
            <pc:docMk/>
            <pc:sldMk cId="1335793538" sldId="266"/>
            <ac:inkMk id="72" creationId="{4574EB77-E6B5-4690-9F5D-267295FB1238}"/>
          </ac:inkMkLst>
        </pc:inkChg>
        <pc:inkChg chg="add mod">
          <ac:chgData name="村上 広樹" userId="2413674146262dd0" providerId="LiveId" clId="{A4049727-02A2-4EF5-A249-2CE2D455D8CE}" dt="2020-11-04T19:03:29.813" v="3544"/>
          <ac:inkMkLst>
            <pc:docMk/>
            <pc:sldMk cId="1335793538" sldId="266"/>
            <ac:inkMk id="73" creationId="{059F721B-3EED-4243-B6F4-97054A36D79C}"/>
          </ac:inkMkLst>
        </pc:inkChg>
        <pc:inkChg chg="add mod">
          <ac:chgData name="村上 広樹" userId="2413674146262dd0" providerId="LiveId" clId="{A4049727-02A2-4EF5-A249-2CE2D455D8CE}" dt="2020-11-04T19:03:29.813" v="3544"/>
          <ac:inkMkLst>
            <pc:docMk/>
            <pc:sldMk cId="1335793538" sldId="266"/>
            <ac:inkMk id="74" creationId="{FAD2F5E7-11B1-441F-8AD4-9A391C7A8D68}"/>
          </ac:inkMkLst>
        </pc:inkChg>
        <pc:inkChg chg="add mod">
          <ac:chgData name="村上 広樹" userId="2413674146262dd0" providerId="LiveId" clId="{A4049727-02A2-4EF5-A249-2CE2D455D8CE}" dt="2020-11-04T19:03:29.813" v="3544"/>
          <ac:inkMkLst>
            <pc:docMk/>
            <pc:sldMk cId="1335793538" sldId="266"/>
            <ac:inkMk id="75" creationId="{D773B60F-AAD4-4FEF-97EA-2637B4F5DAA1}"/>
          </ac:inkMkLst>
        </pc:inkChg>
        <pc:inkChg chg="add mod">
          <ac:chgData name="村上 広樹" userId="2413674146262dd0" providerId="LiveId" clId="{A4049727-02A2-4EF5-A249-2CE2D455D8CE}" dt="2020-11-04T19:03:29.813" v="3544"/>
          <ac:inkMkLst>
            <pc:docMk/>
            <pc:sldMk cId="1335793538" sldId="266"/>
            <ac:inkMk id="76" creationId="{2D5C29B1-5D46-4272-8930-505D8AC444FE}"/>
          </ac:inkMkLst>
        </pc:inkChg>
        <pc:inkChg chg="add mod">
          <ac:chgData name="村上 広樹" userId="2413674146262dd0" providerId="LiveId" clId="{A4049727-02A2-4EF5-A249-2CE2D455D8CE}" dt="2020-11-04T19:03:29.813" v="3544"/>
          <ac:inkMkLst>
            <pc:docMk/>
            <pc:sldMk cId="1335793538" sldId="266"/>
            <ac:inkMk id="77" creationId="{CF24F044-65DB-4B0A-A369-D82A17F5B139}"/>
          </ac:inkMkLst>
        </pc:inkChg>
        <pc:inkChg chg="add mod">
          <ac:chgData name="村上 広樹" userId="2413674146262dd0" providerId="LiveId" clId="{A4049727-02A2-4EF5-A249-2CE2D455D8CE}" dt="2020-11-04T19:03:29.813" v="3544"/>
          <ac:inkMkLst>
            <pc:docMk/>
            <pc:sldMk cId="1335793538" sldId="266"/>
            <ac:inkMk id="78" creationId="{450E5A78-CFAD-4EAF-A25E-B61B06138663}"/>
          </ac:inkMkLst>
        </pc:inkChg>
        <pc:inkChg chg="add mod">
          <ac:chgData name="村上 広樹" userId="2413674146262dd0" providerId="LiveId" clId="{A4049727-02A2-4EF5-A249-2CE2D455D8CE}" dt="2020-11-04T19:03:29.813" v="3544"/>
          <ac:inkMkLst>
            <pc:docMk/>
            <pc:sldMk cId="1335793538" sldId="266"/>
            <ac:inkMk id="79" creationId="{8CA0CF9E-705F-46BE-BD0D-39BC2FA59A2D}"/>
          </ac:inkMkLst>
        </pc:inkChg>
        <pc:inkChg chg="add mod">
          <ac:chgData name="村上 広樹" userId="2413674146262dd0" providerId="LiveId" clId="{A4049727-02A2-4EF5-A249-2CE2D455D8CE}" dt="2020-11-04T19:03:29.813" v="3544"/>
          <ac:inkMkLst>
            <pc:docMk/>
            <pc:sldMk cId="1335793538" sldId="266"/>
            <ac:inkMk id="80" creationId="{B2EB8719-B127-4B38-BA32-8A11AF3FD285}"/>
          </ac:inkMkLst>
        </pc:inkChg>
        <pc:inkChg chg="add mod">
          <ac:chgData name="村上 広樹" userId="2413674146262dd0" providerId="LiveId" clId="{A4049727-02A2-4EF5-A249-2CE2D455D8CE}" dt="2020-11-04T19:03:29.813" v="3544"/>
          <ac:inkMkLst>
            <pc:docMk/>
            <pc:sldMk cId="1335793538" sldId="266"/>
            <ac:inkMk id="81" creationId="{9AB5BBB6-5192-4652-8060-018034A65627}"/>
          </ac:inkMkLst>
        </pc:inkChg>
        <pc:inkChg chg="add mod">
          <ac:chgData name="村上 広樹" userId="2413674146262dd0" providerId="LiveId" clId="{A4049727-02A2-4EF5-A249-2CE2D455D8CE}" dt="2020-11-04T19:03:29.813" v="3544"/>
          <ac:inkMkLst>
            <pc:docMk/>
            <pc:sldMk cId="1335793538" sldId="266"/>
            <ac:inkMk id="82" creationId="{61AB110F-9C61-4B73-B1B7-0D5E536BD869}"/>
          </ac:inkMkLst>
        </pc:inkChg>
        <pc:inkChg chg="add mod">
          <ac:chgData name="村上 広樹" userId="2413674146262dd0" providerId="LiveId" clId="{A4049727-02A2-4EF5-A249-2CE2D455D8CE}" dt="2020-11-04T19:03:29.813" v="3544"/>
          <ac:inkMkLst>
            <pc:docMk/>
            <pc:sldMk cId="1335793538" sldId="266"/>
            <ac:inkMk id="83" creationId="{06BA864A-6D53-4763-B329-C12892A893E9}"/>
          </ac:inkMkLst>
        </pc:inkChg>
        <pc:inkChg chg="add mod">
          <ac:chgData name="村上 広樹" userId="2413674146262dd0" providerId="LiveId" clId="{A4049727-02A2-4EF5-A249-2CE2D455D8CE}" dt="2020-11-04T19:03:29.813" v="3544"/>
          <ac:inkMkLst>
            <pc:docMk/>
            <pc:sldMk cId="1335793538" sldId="266"/>
            <ac:inkMk id="84" creationId="{04313E96-C671-44F9-B047-6E5A81D5F4CF}"/>
          </ac:inkMkLst>
        </pc:inkChg>
        <pc:inkChg chg="add mod">
          <ac:chgData name="村上 広樹" userId="2413674146262dd0" providerId="LiveId" clId="{A4049727-02A2-4EF5-A249-2CE2D455D8CE}" dt="2020-11-04T19:03:29.813" v="3544"/>
          <ac:inkMkLst>
            <pc:docMk/>
            <pc:sldMk cId="1335793538" sldId="266"/>
            <ac:inkMk id="85" creationId="{D9BEAA01-2E3E-4265-B4F3-3A86C8497DC2}"/>
          </ac:inkMkLst>
        </pc:inkChg>
        <pc:inkChg chg="add mod">
          <ac:chgData name="村上 広樹" userId="2413674146262dd0" providerId="LiveId" clId="{A4049727-02A2-4EF5-A249-2CE2D455D8CE}" dt="2020-11-04T19:03:29.813" v="3544"/>
          <ac:inkMkLst>
            <pc:docMk/>
            <pc:sldMk cId="1335793538" sldId="266"/>
            <ac:inkMk id="86" creationId="{81434028-6B59-4F7F-83E8-49B8DB1C2B57}"/>
          </ac:inkMkLst>
        </pc:inkChg>
        <pc:inkChg chg="add mod">
          <ac:chgData name="村上 広樹" userId="2413674146262dd0" providerId="LiveId" clId="{A4049727-02A2-4EF5-A249-2CE2D455D8CE}" dt="2020-11-04T19:03:29.813" v="3544"/>
          <ac:inkMkLst>
            <pc:docMk/>
            <pc:sldMk cId="1335793538" sldId="266"/>
            <ac:inkMk id="87" creationId="{6C0C66F2-37F5-457B-A839-33A4C5DAB757}"/>
          </ac:inkMkLst>
        </pc:inkChg>
        <pc:inkChg chg="add mod">
          <ac:chgData name="村上 広樹" userId="2413674146262dd0" providerId="LiveId" clId="{A4049727-02A2-4EF5-A249-2CE2D455D8CE}" dt="2020-11-04T19:03:29.813" v="3544"/>
          <ac:inkMkLst>
            <pc:docMk/>
            <pc:sldMk cId="1335793538" sldId="266"/>
            <ac:inkMk id="88" creationId="{70522BCB-A961-4C41-B00F-F1653ACA233E}"/>
          </ac:inkMkLst>
        </pc:inkChg>
        <pc:inkChg chg="add mod">
          <ac:chgData name="村上 広樹" userId="2413674146262dd0" providerId="LiveId" clId="{A4049727-02A2-4EF5-A249-2CE2D455D8CE}" dt="2020-11-04T19:03:29.813" v="3544"/>
          <ac:inkMkLst>
            <pc:docMk/>
            <pc:sldMk cId="1335793538" sldId="266"/>
            <ac:inkMk id="89" creationId="{300EC18A-0E09-4672-90C1-FBFE0354A532}"/>
          </ac:inkMkLst>
        </pc:inkChg>
        <pc:inkChg chg="add mod">
          <ac:chgData name="村上 広樹" userId="2413674146262dd0" providerId="LiveId" clId="{A4049727-02A2-4EF5-A249-2CE2D455D8CE}" dt="2020-11-04T19:03:29.813" v="3544"/>
          <ac:inkMkLst>
            <pc:docMk/>
            <pc:sldMk cId="1335793538" sldId="266"/>
            <ac:inkMk id="90" creationId="{E0053ADE-9AEB-4704-BB42-5A5B338B1037}"/>
          </ac:inkMkLst>
        </pc:inkChg>
        <pc:inkChg chg="add mod">
          <ac:chgData name="村上 広樹" userId="2413674146262dd0" providerId="LiveId" clId="{A4049727-02A2-4EF5-A249-2CE2D455D8CE}" dt="2020-11-04T19:03:29.813" v="3544"/>
          <ac:inkMkLst>
            <pc:docMk/>
            <pc:sldMk cId="1335793538" sldId="266"/>
            <ac:inkMk id="91" creationId="{47AE6AD3-D23C-44C0-BB9C-5D9E20FF0854}"/>
          </ac:inkMkLst>
        </pc:inkChg>
        <pc:inkChg chg="add mod">
          <ac:chgData name="村上 広樹" userId="2413674146262dd0" providerId="LiveId" clId="{A4049727-02A2-4EF5-A249-2CE2D455D8CE}" dt="2020-11-04T19:03:29.813" v="3544"/>
          <ac:inkMkLst>
            <pc:docMk/>
            <pc:sldMk cId="1335793538" sldId="266"/>
            <ac:inkMk id="92" creationId="{6EF852BF-E21B-46D9-8398-9F339545B9A2}"/>
          </ac:inkMkLst>
        </pc:inkChg>
        <pc:inkChg chg="add mod">
          <ac:chgData name="村上 広樹" userId="2413674146262dd0" providerId="LiveId" clId="{A4049727-02A2-4EF5-A249-2CE2D455D8CE}" dt="2020-11-04T19:03:29.813" v="3544"/>
          <ac:inkMkLst>
            <pc:docMk/>
            <pc:sldMk cId="1335793538" sldId="266"/>
            <ac:inkMk id="93" creationId="{2E324F52-2A2D-4FD9-B6A8-F705EEA2EB25}"/>
          </ac:inkMkLst>
        </pc:inkChg>
        <pc:inkChg chg="add mod">
          <ac:chgData name="村上 広樹" userId="2413674146262dd0" providerId="LiveId" clId="{A4049727-02A2-4EF5-A249-2CE2D455D8CE}" dt="2020-11-04T19:03:29.813" v="3544"/>
          <ac:inkMkLst>
            <pc:docMk/>
            <pc:sldMk cId="1335793538" sldId="266"/>
            <ac:inkMk id="94" creationId="{14C28989-D144-437D-AB5C-08FE1CF0B3A3}"/>
          </ac:inkMkLst>
        </pc:inkChg>
        <pc:inkChg chg="add mod">
          <ac:chgData name="村上 広樹" userId="2413674146262dd0" providerId="LiveId" clId="{A4049727-02A2-4EF5-A249-2CE2D455D8CE}" dt="2020-11-04T19:03:29.813" v="3544"/>
          <ac:inkMkLst>
            <pc:docMk/>
            <pc:sldMk cId="1335793538" sldId="266"/>
            <ac:inkMk id="95" creationId="{9D96ABFE-4F7B-4320-9CD4-B64007F32652}"/>
          </ac:inkMkLst>
        </pc:inkChg>
        <pc:inkChg chg="add mod">
          <ac:chgData name="村上 広樹" userId="2413674146262dd0" providerId="LiveId" clId="{A4049727-02A2-4EF5-A249-2CE2D455D8CE}" dt="2020-11-04T19:03:29.813" v="3544"/>
          <ac:inkMkLst>
            <pc:docMk/>
            <pc:sldMk cId="1335793538" sldId="266"/>
            <ac:inkMk id="96" creationId="{209EFAB5-E909-48A0-9117-0F3FA1C45ACF}"/>
          </ac:inkMkLst>
        </pc:inkChg>
        <pc:inkChg chg="add mod">
          <ac:chgData name="村上 広樹" userId="2413674146262dd0" providerId="LiveId" clId="{A4049727-02A2-4EF5-A249-2CE2D455D8CE}" dt="2020-11-04T19:03:29.813" v="3544"/>
          <ac:inkMkLst>
            <pc:docMk/>
            <pc:sldMk cId="1335793538" sldId="266"/>
            <ac:inkMk id="97" creationId="{D64DFC18-803A-4A8B-BCA3-44A8F9BB9D60}"/>
          </ac:inkMkLst>
        </pc:inkChg>
        <pc:inkChg chg="add mod">
          <ac:chgData name="村上 広樹" userId="2413674146262dd0" providerId="LiveId" clId="{A4049727-02A2-4EF5-A249-2CE2D455D8CE}" dt="2020-11-04T19:03:29.813" v="3544"/>
          <ac:inkMkLst>
            <pc:docMk/>
            <pc:sldMk cId="1335793538" sldId="266"/>
            <ac:inkMk id="98" creationId="{1659DABD-C637-409C-B276-E40B60D58DA4}"/>
          </ac:inkMkLst>
        </pc:inkChg>
        <pc:inkChg chg="add mod">
          <ac:chgData name="村上 広樹" userId="2413674146262dd0" providerId="LiveId" clId="{A4049727-02A2-4EF5-A249-2CE2D455D8CE}" dt="2020-11-04T19:03:29.813" v="3544"/>
          <ac:inkMkLst>
            <pc:docMk/>
            <pc:sldMk cId="1335793538" sldId="266"/>
            <ac:inkMk id="99" creationId="{9DA0BD36-C2A3-4B87-B4EC-028C98C5349F}"/>
          </ac:inkMkLst>
        </pc:inkChg>
        <pc:inkChg chg="add mod">
          <ac:chgData name="村上 広樹" userId="2413674146262dd0" providerId="LiveId" clId="{A4049727-02A2-4EF5-A249-2CE2D455D8CE}" dt="2020-11-04T19:03:29.813" v="3544"/>
          <ac:inkMkLst>
            <pc:docMk/>
            <pc:sldMk cId="1335793538" sldId="266"/>
            <ac:inkMk id="100" creationId="{2B3D9B0B-160B-46F6-B538-7A00CEC78231}"/>
          </ac:inkMkLst>
        </pc:inkChg>
        <pc:inkChg chg="add mod">
          <ac:chgData name="村上 広樹" userId="2413674146262dd0" providerId="LiveId" clId="{A4049727-02A2-4EF5-A249-2CE2D455D8CE}" dt="2020-11-04T19:03:29.813" v="3544"/>
          <ac:inkMkLst>
            <pc:docMk/>
            <pc:sldMk cId="1335793538" sldId="266"/>
            <ac:inkMk id="101" creationId="{59716D0C-10FB-4FD5-B5ED-896C8AD7B877}"/>
          </ac:inkMkLst>
        </pc:inkChg>
        <pc:inkChg chg="add mod">
          <ac:chgData name="村上 広樹" userId="2413674146262dd0" providerId="LiveId" clId="{A4049727-02A2-4EF5-A249-2CE2D455D8CE}" dt="2020-11-04T19:03:29.813" v="3544"/>
          <ac:inkMkLst>
            <pc:docMk/>
            <pc:sldMk cId="1335793538" sldId="266"/>
            <ac:inkMk id="102" creationId="{2188E848-03B3-44C6-92C8-3A2CD692DDAF}"/>
          </ac:inkMkLst>
        </pc:inkChg>
        <pc:inkChg chg="add mod">
          <ac:chgData name="村上 広樹" userId="2413674146262dd0" providerId="LiveId" clId="{A4049727-02A2-4EF5-A249-2CE2D455D8CE}" dt="2020-11-04T19:03:29.813" v="3544"/>
          <ac:inkMkLst>
            <pc:docMk/>
            <pc:sldMk cId="1335793538" sldId="266"/>
            <ac:inkMk id="103" creationId="{1EC3F2BB-FFDE-4326-8C95-60CD8136A5E4}"/>
          </ac:inkMkLst>
        </pc:inkChg>
        <pc:inkChg chg="add mod">
          <ac:chgData name="村上 広樹" userId="2413674146262dd0" providerId="LiveId" clId="{A4049727-02A2-4EF5-A249-2CE2D455D8CE}" dt="2020-11-04T19:03:31.885" v="3548"/>
          <ac:inkMkLst>
            <pc:docMk/>
            <pc:sldMk cId="1335793538" sldId="266"/>
            <ac:inkMk id="105" creationId="{3FAB2867-0F7A-47EB-AF2F-AC73D1A3F5EE}"/>
          </ac:inkMkLst>
        </pc:inkChg>
        <pc:inkChg chg="add mod">
          <ac:chgData name="村上 広樹" userId="2413674146262dd0" providerId="LiveId" clId="{A4049727-02A2-4EF5-A249-2CE2D455D8CE}" dt="2020-11-04T19:03:31.885" v="3548"/>
          <ac:inkMkLst>
            <pc:docMk/>
            <pc:sldMk cId="1335793538" sldId="266"/>
            <ac:inkMk id="106" creationId="{B17D85AE-10DA-4C7A-9FF8-1038FFDC7602}"/>
          </ac:inkMkLst>
        </pc:inkChg>
        <pc:inkChg chg="add mod">
          <ac:chgData name="村上 広樹" userId="2413674146262dd0" providerId="LiveId" clId="{A4049727-02A2-4EF5-A249-2CE2D455D8CE}" dt="2020-11-04T19:03:31.885" v="3548"/>
          <ac:inkMkLst>
            <pc:docMk/>
            <pc:sldMk cId="1335793538" sldId="266"/>
            <ac:inkMk id="107" creationId="{7201320B-4E9A-40A7-B2F0-18E9F65C5DC8}"/>
          </ac:inkMkLst>
        </pc:inkChg>
        <pc:inkChg chg="add mod">
          <ac:chgData name="村上 広樹" userId="2413674146262dd0" providerId="LiveId" clId="{A4049727-02A2-4EF5-A249-2CE2D455D8CE}" dt="2020-11-04T19:03:57.152" v="3607"/>
          <ac:inkMkLst>
            <pc:docMk/>
            <pc:sldMk cId="1335793538" sldId="266"/>
            <ac:inkMk id="109" creationId="{0AD14B8D-12B2-445F-984F-70D5E6202C41}"/>
          </ac:inkMkLst>
        </pc:inkChg>
        <pc:inkChg chg="add mod">
          <ac:chgData name="村上 広樹" userId="2413674146262dd0" providerId="LiveId" clId="{A4049727-02A2-4EF5-A249-2CE2D455D8CE}" dt="2020-11-04T19:03:57.152" v="3607"/>
          <ac:inkMkLst>
            <pc:docMk/>
            <pc:sldMk cId="1335793538" sldId="266"/>
            <ac:inkMk id="110" creationId="{C9904B3B-92AA-4F68-9A7B-7A5E44EE1217}"/>
          </ac:inkMkLst>
        </pc:inkChg>
        <pc:inkChg chg="add mod">
          <ac:chgData name="村上 広樹" userId="2413674146262dd0" providerId="LiveId" clId="{A4049727-02A2-4EF5-A249-2CE2D455D8CE}" dt="2020-11-04T19:03:57.152" v="3607"/>
          <ac:inkMkLst>
            <pc:docMk/>
            <pc:sldMk cId="1335793538" sldId="266"/>
            <ac:inkMk id="111" creationId="{739A4302-364B-4F54-A10A-6F6C1A74D8BE}"/>
          </ac:inkMkLst>
        </pc:inkChg>
        <pc:inkChg chg="add mod">
          <ac:chgData name="村上 広樹" userId="2413674146262dd0" providerId="LiveId" clId="{A4049727-02A2-4EF5-A249-2CE2D455D8CE}" dt="2020-11-04T19:03:57.152" v="3607"/>
          <ac:inkMkLst>
            <pc:docMk/>
            <pc:sldMk cId="1335793538" sldId="266"/>
            <ac:inkMk id="112" creationId="{294081B0-F0AB-46FC-88D1-02F38313C01D}"/>
          </ac:inkMkLst>
        </pc:inkChg>
        <pc:inkChg chg="add mod">
          <ac:chgData name="村上 広樹" userId="2413674146262dd0" providerId="LiveId" clId="{A4049727-02A2-4EF5-A249-2CE2D455D8CE}" dt="2020-11-04T19:03:57.152" v="3607"/>
          <ac:inkMkLst>
            <pc:docMk/>
            <pc:sldMk cId="1335793538" sldId="266"/>
            <ac:inkMk id="113" creationId="{99ADE0C9-EAB5-48F8-963F-D55CD3AE7239}"/>
          </ac:inkMkLst>
        </pc:inkChg>
        <pc:inkChg chg="add mod">
          <ac:chgData name="村上 広樹" userId="2413674146262dd0" providerId="LiveId" clId="{A4049727-02A2-4EF5-A249-2CE2D455D8CE}" dt="2020-11-04T19:03:57.152" v="3607"/>
          <ac:inkMkLst>
            <pc:docMk/>
            <pc:sldMk cId="1335793538" sldId="266"/>
            <ac:inkMk id="114" creationId="{76A4D28B-89ED-4CC7-A064-B30D49BEBB0A}"/>
          </ac:inkMkLst>
        </pc:inkChg>
        <pc:inkChg chg="add mod">
          <ac:chgData name="村上 広樹" userId="2413674146262dd0" providerId="LiveId" clId="{A4049727-02A2-4EF5-A249-2CE2D455D8CE}" dt="2020-11-04T19:03:57.152" v="3607"/>
          <ac:inkMkLst>
            <pc:docMk/>
            <pc:sldMk cId="1335793538" sldId="266"/>
            <ac:inkMk id="115" creationId="{9657480E-A16D-4C9E-83BE-62F45EEEF48F}"/>
          </ac:inkMkLst>
        </pc:inkChg>
        <pc:inkChg chg="add mod">
          <ac:chgData name="村上 広樹" userId="2413674146262dd0" providerId="LiveId" clId="{A4049727-02A2-4EF5-A249-2CE2D455D8CE}" dt="2020-11-04T19:03:57.152" v="3607"/>
          <ac:inkMkLst>
            <pc:docMk/>
            <pc:sldMk cId="1335793538" sldId="266"/>
            <ac:inkMk id="116" creationId="{225F7B45-32CF-4258-BF5E-5CEEF0600A62}"/>
          </ac:inkMkLst>
        </pc:inkChg>
        <pc:inkChg chg="add mod">
          <ac:chgData name="村上 広樹" userId="2413674146262dd0" providerId="LiveId" clId="{A4049727-02A2-4EF5-A249-2CE2D455D8CE}" dt="2020-11-04T19:03:57.152" v="3607"/>
          <ac:inkMkLst>
            <pc:docMk/>
            <pc:sldMk cId="1335793538" sldId="266"/>
            <ac:inkMk id="117" creationId="{6D2C8525-616A-4FCC-A952-E6D0360128B0}"/>
          </ac:inkMkLst>
        </pc:inkChg>
        <pc:inkChg chg="add mod">
          <ac:chgData name="村上 広樹" userId="2413674146262dd0" providerId="LiveId" clId="{A4049727-02A2-4EF5-A249-2CE2D455D8CE}" dt="2020-11-04T19:03:57.152" v="3607"/>
          <ac:inkMkLst>
            <pc:docMk/>
            <pc:sldMk cId="1335793538" sldId="266"/>
            <ac:inkMk id="118" creationId="{0EEE7A94-4ECB-41D7-AD5B-186E83A96E56}"/>
          </ac:inkMkLst>
        </pc:inkChg>
        <pc:inkChg chg="add mod">
          <ac:chgData name="村上 広樹" userId="2413674146262dd0" providerId="LiveId" clId="{A4049727-02A2-4EF5-A249-2CE2D455D8CE}" dt="2020-11-04T19:03:57.152" v="3607"/>
          <ac:inkMkLst>
            <pc:docMk/>
            <pc:sldMk cId="1335793538" sldId="266"/>
            <ac:inkMk id="119" creationId="{9E968843-ED35-4A74-A1B7-BBF017438218}"/>
          </ac:inkMkLst>
        </pc:inkChg>
        <pc:inkChg chg="add mod">
          <ac:chgData name="村上 広樹" userId="2413674146262dd0" providerId="LiveId" clId="{A4049727-02A2-4EF5-A249-2CE2D455D8CE}" dt="2020-11-04T19:03:57.152" v="3607"/>
          <ac:inkMkLst>
            <pc:docMk/>
            <pc:sldMk cId="1335793538" sldId="266"/>
            <ac:inkMk id="120" creationId="{0C43BB0C-F18E-4CCD-8EFD-1A00485DEDD0}"/>
          </ac:inkMkLst>
        </pc:inkChg>
        <pc:inkChg chg="add mod">
          <ac:chgData name="村上 広樹" userId="2413674146262dd0" providerId="LiveId" clId="{A4049727-02A2-4EF5-A249-2CE2D455D8CE}" dt="2020-11-04T19:03:57.152" v="3607"/>
          <ac:inkMkLst>
            <pc:docMk/>
            <pc:sldMk cId="1335793538" sldId="266"/>
            <ac:inkMk id="121" creationId="{4E69794C-2990-4930-86B5-7D8B369D86A3}"/>
          </ac:inkMkLst>
        </pc:inkChg>
        <pc:inkChg chg="add mod">
          <ac:chgData name="村上 広樹" userId="2413674146262dd0" providerId="LiveId" clId="{A4049727-02A2-4EF5-A249-2CE2D455D8CE}" dt="2020-11-04T19:03:57.152" v="3607"/>
          <ac:inkMkLst>
            <pc:docMk/>
            <pc:sldMk cId="1335793538" sldId="266"/>
            <ac:inkMk id="122" creationId="{7BC8C761-CE7D-491C-93E9-D8E89625A9B9}"/>
          </ac:inkMkLst>
        </pc:inkChg>
        <pc:inkChg chg="add mod">
          <ac:chgData name="村上 広樹" userId="2413674146262dd0" providerId="LiveId" clId="{A4049727-02A2-4EF5-A249-2CE2D455D8CE}" dt="2020-11-04T19:03:57.152" v="3607"/>
          <ac:inkMkLst>
            <pc:docMk/>
            <pc:sldMk cId="1335793538" sldId="266"/>
            <ac:inkMk id="123" creationId="{B6B4DCEF-2D4B-4406-B30F-6ABDC8229BFF}"/>
          </ac:inkMkLst>
        </pc:inkChg>
        <pc:inkChg chg="add mod">
          <ac:chgData name="村上 広樹" userId="2413674146262dd0" providerId="LiveId" clId="{A4049727-02A2-4EF5-A249-2CE2D455D8CE}" dt="2020-11-04T19:03:57.152" v="3607"/>
          <ac:inkMkLst>
            <pc:docMk/>
            <pc:sldMk cId="1335793538" sldId="266"/>
            <ac:inkMk id="124" creationId="{95F0ABD7-A8D7-4751-9944-7E90BF512C02}"/>
          </ac:inkMkLst>
        </pc:inkChg>
        <pc:inkChg chg="add mod">
          <ac:chgData name="村上 広樹" userId="2413674146262dd0" providerId="LiveId" clId="{A4049727-02A2-4EF5-A249-2CE2D455D8CE}" dt="2020-11-04T19:03:57.152" v="3607"/>
          <ac:inkMkLst>
            <pc:docMk/>
            <pc:sldMk cId="1335793538" sldId="266"/>
            <ac:inkMk id="125" creationId="{D56852F6-C886-42D6-A2AF-694A1DD161F0}"/>
          </ac:inkMkLst>
        </pc:inkChg>
        <pc:inkChg chg="add mod">
          <ac:chgData name="村上 広樹" userId="2413674146262dd0" providerId="LiveId" clId="{A4049727-02A2-4EF5-A249-2CE2D455D8CE}" dt="2020-11-04T19:03:57.152" v="3607"/>
          <ac:inkMkLst>
            <pc:docMk/>
            <pc:sldMk cId="1335793538" sldId="266"/>
            <ac:inkMk id="126" creationId="{7B4106CC-F53A-4A87-8023-49599EFCEC50}"/>
          </ac:inkMkLst>
        </pc:inkChg>
        <pc:inkChg chg="add mod">
          <ac:chgData name="村上 広樹" userId="2413674146262dd0" providerId="LiveId" clId="{A4049727-02A2-4EF5-A249-2CE2D455D8CE}" dt="2020-11-04T19:03:57.152" v="3607"/>
          <ac:inkMkLst>
            <pc:docMk/>
            <pc:sldMk cId="1335793538" sldId="266"/>
            <ac:inkMk id="127" creationId="{A85A2B1E-6B74-4391-967D-9E35CCDA3EE5}"/>
          </ac:inkMkLst>
        </pc:inkChg>
        <pc:inkChg chg="add mod">
          <ac:chgData name="村上 広樹" userId="2413674146262dd0" providerId="LiveId" clId="{A4049727-02A2-4EF5-A249-2CE2D455D8CE}" dt="2020-11-04T19:03:57.152" v="3607"/>
          <ac:inkMkLst>
            <pc:docMk/>
            <pc:sldMk cId="1335793538" sldId="266"/>
            <ac:inkMk id="128" creationId="{DE258281-4550-4E78-8796-74698D1667FF}"/>
          </ac:inkMkLst>
        </pc:inkChg>
        <pc:inkChg chg="add mod">
          <ac:chgData name="村上 広樹" userId="2413674146262dd0" providerId="LiveId" clId="{A4049727-02A2-4EF5-A249-2CE2D455D8CE}" dt="2020-11-04T19:03:57.152" v="3607"/>
          <ac:inkMkLst>
            <pc:docMk/>
            <pc:sldMk cId="1335793538" sldId="266"/>
            <ac:inkMk id="129" creationId="{3709EF88-A634-441D-B13C-DA31E4C1457B}"/>
          </ac:inkMkLst>
        </pc:inkChg>
        <pc:inkChg chg="add mod">
          <ac:chgData name="村上 広樹" userId="2413674146262dd0" providerId="LiveId" clId="{A4049727-02A2-4EF5-A249-2CE2D455D8CE}" dt="2020-11-04T19:03:57.152" v="3607"/>
          <ac:inkMkLst>
            <pc:docMk/>
            <pc:sldMk cId="1335793538" sldId="266"/>
            <ac:inkMk id="130" creationId="{A1C2CFF7-6FB8-4EC0-9EB3-2338C44767F3}"/>
          </ac:inkMkLst>
        </pc:inkChg>
        <pc:inkChg chg="add mod">
          <ac:chgData name="村上 広樹" userId="2413674146262dd0" providerId="LiveId" clId="{A4049727-02A2-4EF5-A249-2CE2D455D8CE}" dt="2020-11-04T19:03:57.152" v="3607"/>
          <ac:inkMkLst>
            <pc:docMk/>
            <pc:sldMk cId="1335793538" sldId="266"/>
            <ac:inkMk id="131" creationId="{152CE704-DFD8-48BC-A48B-B708750CE252}"/>
          </ac:inkMkLst>
        </pc:inkChg>
        <pc:inkChg chg="add mod">
          <ac:chgData name="村上 広樹" userId="2413674146262dd0" providerId="LiveId" clId="{A4049727-02A2-4EF5-A249-2CE2D455D8CE}" dt="2020-11-04T19:03:57.152" v="3607"/>
          <ac:inkMkLst>
            <pc:docMk/>
            <pc:sldMk cId="1335793538" sldId="266"/>
            <ac:inkMk id="132" creationId="{CD527943-90A1-49F0-A4D5-C453374026BA}"/>
          </ac:inkMkLst>
        </pc:inkChg>
        <pc:inkChg chg="add mod">
          <ac:chgData name="村上 広樹" userId="2413674146262dd0" providerId="LiveId" clId="{A4049727-02A2-4EF5-A249-2CE2D455D8CE}" dt="2020-11-04T19:03:57.152" v="3607"/>
          <ac:inkMkLst>
            <pc:docMk/>
            <pc:sldMk cId="1335793538" sldId="266"/>
            <ac:inkMk id="133" creationId="{79A46123-BA9C-4909-AC3D-D54AFA3E1D67}"/>
          </ac:inkMkLst>
        </pc:inkChg>
        <pc:inkChg chg="add mod">
          <ac:chgData name="村上 広樹" userId="2413674146262dd0" providerId="LiveId" clId="{A4049727-02A2-4EF5-A249-2CE2D455D8CE}" dt="2020-11-04T19:03:57.152" v="3607"/>
          <ac:inkMkLst>
            <pc:docMk/>
            <pc:sldMk cId="1335793538" sldId="266"/>
            <ac:inkMk id="134" creationId="{642B9330-6A44-496D-B7A1-551E109BB634}"/>
          </ac:inkMkLst>
        </pc:inkChg>
        <pc:inkChg chg="add mod">
          <ac:chgData name="村上 広樹" userId="2413674146262dd0" providerId="LiveId" clId="{A4049727-02A2-4EF5-A249-2CE2D455D8CE}" dt="2020-11-04T19:03:57.152" v="3607"/>
          <ac:inkMkLst>
            <pc:docMk/>
            <pc:sldMk cId="1335793538" sldId="266"/>
            <ac:inkMk id="135" creationId="{54B14E77-2A54-4485-8462-90F95356AAB6}"/>
          </ac:inkMkLst>
        </pc:inkChg>
        <pc:inkChg chg="add mod">
          <ac:chgData name="村上 広樹" userId="2413674146262dd0" providerId="LiveId" clId="{A4049727-02A2-4EF5-A249-2CE2D455D8CE}" dt="2020-11-04T19:03:57.152" v="3607"/>
          <ac:inkMkLst>
            <pc:docMk/>
            <pc:sldMk cId="1335793538" sldId="266"/>
            <ac:inkMk id="136" creationId="{17D87090-9376-41F7-AEE8-75BFDECF44BF}"/>
          </ac:inkMkLst>
        </pc:inkChg>
        <pc:inkChg chg="add mod">
          <ac:chgData name="村上 広樹" userId="2413674146262dd0" providerId="LiveId" clId="{A4049727-02A2-4EF5-A249-2CE2D455D8CE}" dt="2020-11-04T19:03:57.152" v="3607"/>
          <ac:inkMkLst>
            <pc:docMk/>
            <pc:sldMk cId="1335793538" sldId="266"/>
            <ac:inkMk id="137" creationId="{65F92B4C-04F3-4181-8DBC-8B999CEBF449}"/>
          </ac:inkMkLst>
        </pc:inkChg>
        <pc:inkChg chg="add mod">
          <ac:chgData name="村上 広樹" userId="2413674146262dd0" providerId="LiveId" clId="{A4049727-02A2-4EF5-A249-2CE2D455D8CE}" dt="2020-11-04T19:03:57.152" v="3607"/>
          <ac:inkMkLst>
            <pc:docMk/>
            <pc:sldMk cId="1335793538" sldId="266"/>
            <ac:inkMk id="138" creationId="{72901BC2-689A-488F-BA63-D3A5BF5CE711}"/>
          </ac:inkMkLst>
        </pc:inkChg>
        <pc:inkChg chg="add mod">
          <ac:chgData name="村上 広樹" userId="2413674146262dd0" providerId="LiveId" clId="{A4049727-02A2-4EF5-A249-2CE2D455D8CE}" dt="2020-11-04T19:03:57.152" v="3607"/>
          <ac:inkMkLst>
            <pc:docMk/>
            <pc:sldMk cId="1335793538" sldId="266"/>
            <ac:inkMk id="139" creationId="{F221AFE2-09CA-402F-9C86-C13EF2033B81}"/>
          </ac:inkMkLst>
        </pc:inkChg>
        <pc:inkChg chg="add mod">
          <ac:chgData name="村上 広樹" userId="2413674146262dd0" providerId="LiveId" clId="{A4049727-02A2-4EF5-A249-2CE2D455D8CE}" dt="2020-11-04T19:03:57.152" v="3607"/>
          <ac:inkMkLst>
            <pc:docMk/>
            <pc:sldMk cId="1335793538" sldId="266"/>
            <ac:inkMk id="140" creationId="{939FD7F6-7761-400B-BD8F-534F2E9D25C6}"/>
          </ac:inkMkLst>
        </pc:inkChg>
        <pc:inkChg chg="add mod">
          <ac:chgData name="村上 広樹" userId="2413674146262dd0" providerId="LiveId" clId="{A4049727-02A2-4EF5-A249-2CE2D455D8CE}" dt="2020-11-04T19:03:57.152" v="3607"/>
          <ac:inkMkLst>
            <pc:docMk/>
            <pc:sldMk cId="1335793538" sldId="266"/>
            <ac:inkMk id="141" creationId="{089501FE-2BFA-4CEC-9306-597331104901}"/>
          </ac:inkMkLst>
        </pc:inkChg>
        <pc:inkChg chg="add mod">
          <ac:chgData name="村上 広樹" userId="2413674146262dd0" providerId="LiveId" clId="{A4049727-02A2-4EF5-A249-2CE2D455D8CE}" dt="2020-11-04T19:03:57.152" v="3607"/>
          <ac:inkMkLst>
            <pc:docMk/>
            <pc:sldMk cId="1335793538" sldId="266"/>
            <ac:inkMk id="142" creationId="{E096B9B1-C76A-4DFB-9B5B-E0CB2C5FCA2D}"/>
          </ac:inkMkLst>
        </pc:inkChg>
        <pc:inkChg chg="add mod">
          <ac:chgData name="村上 広樹" userId="2413674146262dd0" providerId="LiveId" clId="{A4049727-02A2-4EF5-A249-2CE2D455D8CE}" dt="2020-11-04T19:03:57.152" v="3607"/>
          <ac:inkMkLst>
            <pc:docMk/>
            <pc:sldMk cId="1335793538" sldId="266"/>
            <ac:inkMk id="143" creationId="{86E99D1F-2D81-406A-A693-27ED69D14743}"/>
          </ac:inkMkLst>
        </pc:inkChg>
        <pc:inkChg chg="add mod">
          <ac:chgData name="村上 広樹" userId="2413674146262dd0" providerId="LiveId" clId="{A4049727-02A2-4EF5-A249-2CE2D455D8CE}" dt="2020-11-04T19:03:57.152" v="3607"/>
          <ac:inkMkLst>
            <pc:docMk/>
            <pc:sldMk cId="1335793538" sldId="266"/>
            <ac:inkMk id="144" creationId="{34FFC063-F756-4273-9C49-C10CF730BEAC}"/>
          </ac:inkMkLst>
        </pc:inkChg>
        <pc:inkChg chg="add mod">
          <ac:chgData name="村上 広樹" userId="2413674146262dd0" providerId="LiveId" clId="{A4049727-02A2-4EF5-A249-2CE2D455D8CE}" dt="2020-11-04T19:03:57.152" v="3607"/>
          <ac:inkMkLst>
            <pc:docMk/>
            <pc:sldMk cId="1335793538" sldId="266"/>
            <ac:inkMk id="145" creationId="{9D0A2858-E089-4512-8419-7C6D4C952E61}"/>
          </ac:inkMkLst>
        </pc:inkChg>
        <pc:inkChg chg="add mod">
          <ac:chgData name="村上 広樹" userId="2413674146262dd0" providerId="LiveId" clId="{A4049727-02A2-4EF5-A249-2CE2D455D8CE}" dt="2020-11-04T19:03:57.152" v="3607"/>
          <ac:inkMkLst>
            <pc:docMk/>
            <pc:sldMk cId="1335793538" sldId="266"/>
            <ac:inkMk id="147" creationId="{2A3CF2F1-85EF-4338-90C5-904C6C39BDE7}"/>
          </ac:inkMkLst>
        </pc:inkChg>
        <pc:inkChg chg="add mod">
          <ac:chgData name="村上 広樹" userId="2413674146262dd0" providerId="LiveId" clId="{A4049727-02A2-4EF5-A249-2CE2D455D8CE}" dt="2020-11-04T19:03:57.152" v="3607"/>
          <ac:inkMkLst>
            <pc:docMk/>
            <pc:sldMk cId="1335793538" sldId="266"/>
            <ac:inkMk id="148" creationId="{8A7F9B5B-E8B1-405E-8510-6C3C431337EE}"/>
          </ac:inkMkLst>
        </pc:inkChg>
        <pc:inkChg chg="add mod">
          <ac:chgData name="村上 広樹" userId="2413674146262dd0" providerId="LiveId" clId="{A4049727-02A2-4EF5-A249-2CE2D455D8CE}" dt="2020-11-04T19:03:57.152" v="3607"/>
          <ac:inkMkLst>
            <pc:docMk/>
            <pc:sldMk cId="1335793538" sldId="266"/>
            <ac:inkMk id="149" creationId="{94FE32DA-4BFC-4377-B933-D7741C0AAA3F}"/>
          </ac:inkMkLst>
        </pc:inkChg>
        <pc:inkChg chg="add mod">
          <ac:chgData name="村上 広樹" userId="2413674146262dd0" providerId="LiveId" clId="{A4049727-02A2-4EF5-A249-2CE2D455D8CE}" dt="2020-11-04T19:03:57.152" v="3607"/>
          <ac:inkMkLst>
            <pc:docMk/>
            <pc:sldMk cId="1335793538" sldId="266"/>
            <ac:inkMk id="150" creationId="{90F7B437-F8BB-4A79-A1FA-A6D2EC0CA29C}"/>
          </ac:inkMkLst>
        </pc:inkChg>
        <pc:inkChg chg="add mod">
          <ac:chgData name="村上 広樹" userId="2413674146262dd0" providerId="LiveId" clId="{A4049727-02A2-4EF5-A249-2CE2D455D8CE}" dt="2020-11-04T19:03:57.152" v="3607"/>
          <ac:inkMkLst>
            <pc:docMk/>
            <pc:sldMk cId="1335793538" sldId="266"/>
            <ac:inkMk id="151" creationId="{8ED1CFC4-494D-4218-94AF-D3AEAA0BDD2A}"/>
          </ac:inkMkLst>
        </pc:inkChg>
        <pc:inkChg chg="add mod">
          <ac:chgData name="村上 広樹" userId="2413674146262dd0" providerId="LiveId" clId="{A4049727-02A2-4EF5-A249-2CE2D455D8CE}" dt="2020-11-04T19:03:57.152" v="3607"/>
          <ac:inkMkLst>
            <pc:docMk/>
            <pc:sldMk cId="1335793538" sldId="266"/>
            <ac:inkMk id="152" creationId="{DF1D5DCA-D604-41F9-AC6D-CFFB0EAB191F}"/>
          </ac:inkMkLst>
        </pc:inkChg>
        <pc:inkChg chg="add mod">
          <ac:chgData name="村上 広樹" userId="2413674146262dd0" providerId="LiveId" clId="{A4049727-02A2-4EF5-A249-2CE2D455D8CE}" dt="2020-11-04T19:03:57.152" v="3607"/>
          <ac:inkMkLst>
            <pc:docMk/>
            <pc:sldMk cId="1335793538" sldId="266"/>
            <ac:inkMk id="153" creationId="{CD25967F-DF10-498E-B64C-9FB52DA5CF7B}"/>
          </ac:inkMkLst>
        </pc:inkChg>
        <pc:inkChg chg="add mod">
          <ac:chgData name="村上 広樹" userId="2413674146262dd0" providerId="LiveId" clId="{A4049727-02A2-4EF5-A249-2CE2D455D8CE}" dt="2020-11-04T19:03:57.152" v="3607"/>
          <ac:inkMkLst>
            <pc:docMk/>
            <pc:sldMk cId="1335793538" sldId="266"/>
            <ac:inkMk id="154" creationId="{5CDD6046-E6F7-4916-81C4-C98CF0ED1426}"/>
          </ac:inkMkLst>
        </pc:inkChg>
        <pc:inkChg chg="add mod">
          <ac:chgData name="村上 広樹" userId="2413674146262dd0" providerId="LiveId" clId="{A4049727-02A2-4EF5-A249-2CE2D455D8CE}" dt="2020-11-04T19:03:57.152" v="3607"/>
          <ac:inkMkLst>
            <pc:docMk/>
            <pc:sldMk cId="1335793538" sldId="266"/>
            <ac:inkMk id="155" creationId="{4ADA779A-16E7-400B-8CF7-4AD7B81D1D41}"/>
          </ac:inkMkLst>
        </pc:inkChg>
        <pc:inkChg chg="add mod">
          <ac:chgData name="村上 広樹" userId="2413674146262dd0" providerId="LiveId" clId="{A4049727-02A2-4EF5-A249-2CE2D455D8CE}" dt="2020-11-04T19:03:57.152" v="3607"/>
          <ac:inkMkLst>
            <pc:docMk/>
            <pc:sldMk cId="1335793538" sldId="266"/>
            <ac:inkMk id="156" creationId="{F9C77A19-0C3B-4AC8-A1F8-4762D3269244}"/>
          </ac:inkMkLst>
        </pc:inkChg>
        <pc:inkChg chg="add mod">
          <ac:chgData name="村上 広樹" userId="2413674146262dd0" providerId="LiveId" clId="{A4049727-02A2-4EF5-A249-2CE2D455D8CE}" dt="2020-11-04T19:03:57.152" v="3607"/>
          <ac:inkMkLst>
            <pc:docMk/>
            <pc:sldMk cId="1335793538" sldId="266"/>
            <ac:inkMk id="157" creationId="{A3FCCB2A-5A3F-4C91-A87C-EEFF90DBD486}"/>
          </ac:inkMkLst>
        </pc:inkChg>
        <pc:inkChg chg="add mod">
          <ac:chgData name="村上 広樹" userId="2413674146262dd0" providerId="LiveId" clId="{A4049727-02A2-4EF5-A249-2CE2D455D8CE}" dt="2020-11-04T19:03:57.152" v="3607"/>
          <ac:inkMkLst>
            <pc:docMk/>
            <pc:sldMk cId="1335793538" sldId="266"/>
            <ac:inkMk id="158" creationId="{CFF2FCF6-C61A-43DE-98C5-ED7A806E2DB3}"/>
          </ac:inkMkLst>
        </pc:inkChg>
        <pc:inkChg chg="add mod">
          <ac:chgData name="村上 広樹" userId="2413674146262dd0" providerId="LiveId" clId="{A4049727-02A2-4EF5-A249-2CE2D455D8CE}" dt="2020-11-04T19:03:57.152" v="3607"/>
          <ac:inkMkLst>
            <pc:docMk/>
            <pc:sldMk cId="1335793538" sldId="266"/>
            <ac:inkMk id="159" creationId="{392CB26F-387B-47D9-9A74-6376238A72A2}"/>
          </ac:inkMkLst>
        </pc:inkChg>
        <pc:inkChg chg="add mod">
          <ac:chgData name="村上 広樹" userId="2413674146262dd0" providerId="LiveId" clId="{A4049727-02A2-4EF5-A249-2CE2D455D8CE}" dt="2020-11-04T19:03:57.152" v="3607"/>
          <ac:inkMkLst>
            <pc:docMk/>
            <pc:sldMk cId="1335793538" sldId="266"/>
            <ac:inkMk id="160" creationId="{88D4552D-BB40-4CCA-B113-CEB4C8AA742F}"/>
          </ac:inkMkLst>
        </pc:inkChg>
        <pc:inkChg chg="add mod">
          <ac:chgData name="村上 広樹" userId="2413674146262dd0" providerId="LiveId" clId="{A4049727-02A2-4EF5-A249-2CE2D455D8CE}" dt="2020-11-04T19:03:57.152" v="3607"/>
          <ac:inkMkLst>
            <pc:docMk/>
            <pc:sldMk cId="1335793538" sldId="266"/>
            <ac:inkMk id="161" creationId="{CA1A859A-2816-41DF-825B-A2815A6DFB71}"/>
          </ac:inkMkLst>
        </pc:inkChg>
        <pc:inkChg chg="add mod">
          <ac:chgData name="村上 広樹" userId="2413674146262dd0" providerId="LiveId" clId="{A4049727-02A2-4EF5-A249-2CE2D455D8CE}" dt="2020-11-04T19:03:57.152" v="3607"/>
          <ac:inkMkLst>
            <pc:docMk/>
            <pc:sldMk cId="1335793538" sldId="266"/>
            <ac:inkMk id="162" creationId="{3992A860-8992-4AE8-967D-E9B7D5E5A876}"/>
          </ac:inkMkLst>
        </pc:inkChg>
        <pc:inkChg chg="add mod">
          <ac:chgData name="村上 広樹" userId="2413674146262dd0" providerId="LiveId" clId="{A4049727-02A2-4EF5-A249-2CE2D455D8CE}" dt="2020-11-04T19:03:57.152" v="3607"/>
          <ac:inkMkLst>
            <pc:docMk/>
            <pc:sldMk cId="1335793538" sldId="266"/>
            <ac:inkMk id="163" creationId="{71F00CB6-94F7-4AC8-AC91-590AE2EC4495}"/>
          </ac:inkMkLst>
        </pc:inkChg>
        <pc:inkChg chg="add mod">
          <ac:chgData name="村上 広樹" userId="2413674146262dd0" providerId="LiveId" clId="{A4049727-02A2-4EF5-A249-2CE2D455D8CE}" dt="2020-11-04T19:03:57.152" v="3607"/>
          <ac:inkMkLst>
            <pc:docMk/>
            <pc:sldMk cId="1335793538" sldId="266"/>
            <ac:inkMk id="164" creationId="{B95A2B6A-77E7-470F-B0C4-253BA344C03F}"/>
          </ac:inkMkLst>
        </pc:inkChg>
        <pc:inkChg chg="add mod">
          <ac:chgData name="村上 広樹" userId="2413674146262dd0" providerId="LiveId" clId="{A4049727-02A2-4EF5-A249-2CE2D455D8CE}" dt="2020-11-04T19:03:57.152" v="3607"/>
          <ac:inkMkLst>
            <pc:docMk/>
            <pc:sldMk cId="1335793538" sldId="266"/>
            <ac:inkMk id="165" creationId="{102F0187-3262-441B-9D8C-9806D88C0C7E}"/>
          </ac:inkMkLst>
        </pc:inkChg>
        <pc:inkChg chg="add mod">
          <ac:chgData name="村上 広樹" userId="2413674146262dd0" providerId="LiveId" clId="{A4049727-02A2-4EF5-A249-2CE2D455D8CE}" dt="2020-11-04T19:03:57.152" v="3607"/>
          <ac:inkMkLst>
            <pc:docMk/>
            <pc:sldMk cId="1335793538" sldId="266"/>
            <ac:inkMk id="166" creationId="{12836D27-B87B-442F-B26A-356406234FCA}"/>
          </ac:inkMkLst>
        </pc:inkChg>
        <pc:inkChg chg="add mod">
          <ac:chgData name="村上 広樹" userId="2413674146262dd0" providerId="LiveId" clId="{A4049727-02A2-4EF5-A249-2CE2D455D8CE}" dt="2020-11-04T19:07:03.140" v="3776"/>
          <ac:inkMkLst>
            <pc:docMk/>
            <pc:sldMk cId="1335793538" sldId="266"/>
            <ac:inkMk id="168" creationId="{177F322C-3122-4D70-9BFD-B1789C9464DF}"/>
          </ac:inkMkLst>
        </pc:inkChg>
        <pc:inkChg chg="add mod">
          <ac:chgData name="村上 広樹" userId="2413674146262dd0" providerId="LiveId" clId="{A4049727-02A2-4EF5-A249-2CE2D455D8CE}" dt="2020-11-04T19:07:03.140" v="3776"/>
          <ac:inkMkLst>
            <pc:docMk/>
            <pc:sldMk cId="1335793538" sldId="266"/>
            <ac:inkMk id="169" creationId="{10474BA3-31EB-4C10-B8CD-DFC2DDF1756E}"/>
          </ac:inkMkLst>
        </pc:inkChg>
        <pc:inkChg chg="add del mod">
          <ac:chgData name="村上 広樹" userId="2413674146262dd0" providerId="LiveId" clId="{A4049727-02A2-4EF5-A249-2CE2D455D8CE}" dt="2020-11-04T19:06:58.904" v="3774"/>
          <ac:inkMkLst>
            <pc:docMk/>
            <pc:sldMk cId="1335793538" sldId="266"/>
            <ac:inkMk id="170" creationId="{02AD5FAB-9E2B-47E4-9762-19A068631496}"/>
          </ac:inkMkLst>
        </pc:inkChg>
        <pc:inkChg chg="add del mod">
          <ac:chgData name="村上 広樹" userId="2413674146262dd0" providerId="LiveId" clId="{A4049727-02A2-4EF5-A249-2CE2D455D8CE}" dt="2020-11-04T19:06:56.623" v="3701"/>
          <ac:inkMkLst>
            <pc:docMk/>
            <pc:sldMk cId="1335793538" sldId="266"/>
            <ac:inkMk id="171" creationId="{E96644D4-6A3D-4DD1-A280-ACE36950F1CC}"/>
          </ac:inkMkLst>
        </pc:inkChg>
        <pc:inkChg chg="add del mod">
          <ac:chgData name="村上 広樹" userId="2413674146262dd0" providerId="LiveId" clId="{A4049727-02A2-4EF5-A249-2CE2D455D8CE}" dt="2020-11-04T19:06:56.624" v="3705"/>
          <ac:inkMkLst>
            <pc:docMk/>
            <pc:sldMk cId="1335793538" sldId="266"/>
            <ac:inkMk id="172" creationId="{5B7A4138-D6A8-4A3C-A5E6-F095C1007675}"/>
          </ac:inkMkLst>
        </pc:inkChg>
        <pc:inkChg chg="add del mod">
          <ac:chgData name="村上 広樹" userId="2413674146262dd0" providerId="LiveId" clId="{A4049727-02A2-4EF5-A249-2CE2D455D8CE}" dt="2020-11-04T19:06:56.636" v="3757"/>
          <ac:inkMkLst>
            <pc:docMk/>
            <pc:sldMk cId="1335793538" sldId="266"/>
            <ac:inkMk id="173" creationId="{ECF5F9BC-48E3-401B-9358-6197FB208691}"/>
          </ac:inkMkLst>
        </pc:inkChg>
        <pc:inkChg chg="add del mod">
          <ac:chgData name="村上 広樹" userId="2413674146262dd0" providerId="LiveId" clId="{A4049727-02A2-4EF5-A249-2CE2D455D8CE}" dt="2020-11-04T19:06:56.631" v="3732"/>
          <ac:inkMkLst>
            <pc:docMk/>
            <pc:sldMk cId="1335793538" sldId="266"/>
            <ac:inkMk id="175" creationId="{46422BBD-D320-4B1C-9EAE-076D5A8C00E9}"/>
          </ac:inkMkLst>
        </pc:inkChg>
        <pc:inkChg chg="add del mod">
          <ac:chgData name="村上 広樹" userId="2413674146262dd0" providerId="LiveId" clId="{A4049727-02A2-4EF5-A249-2CE2D455D8CE}" dt="2020-11-04T19:06:56.622" v="3698"/>
          <ac:inkMkLst>
            <pc:docMk/>
            <pc:sldMk cId="1335793538" sldId="266"/>
            <ac:inkMk id="176" creationId="{36179BAD-7FDF-440E-A6F2-093884FDD88A}"/>
          </ac:inkMkLst>
        </pc:inkChg>
        <pc:inkChg chg="add del mod">
          <ac:chgData name="村上 広樹" userId="2413674146262dd0" providerId="LiveId" clId="{A4049727-02A2-4EF5-A249-2CE2D455D8CE}" dt="2020-11-04T19:06:56.625" v="3709"/>
          <ac:inkMkLst>
            <pc:docMk/>
            <pc:sldMk cId="1335793538" sldId="266"/>
            <ac:inkMk id="177" creationId="{4669A660-CB2F-438B-BB40-E90ED16B26D7}"/>
          </ac:inkMkLst>
        </pc:inkChg>
        <pc:inkChg chg="add del mod">
          <ac:chgData name="村上 広樹" userId="2413674146262dd0" providerId="LiveId" clId="{A4049727-02A2-4EF5-A249-2CE2D455D8CE}" dt="2020-11-04T19:06:56.634" v="3748"/>
          <ac:inkMkLst>
            <pc:docMk/>
            <pc:sldMk cId="1335793538" sldId="266"/>
            <ac:inkMk id="178" creationId="{A593E064-D589-4FEF-93E2-2DAA952DEB97}"/>
          </ac:inkMkLst>
        </pc:inkChg>
        <pc:inkChg chg="add del mod">
          <ac:chgData name="村上 広樹" userId="2413674146262dd0" providerId="LiveId" clId="{A4049727-02A2-4EF5-A249-2CE2D455D8CE}" dt="2020-11-04T19:06:56.635" v="3751"/>
          <ac:inkMkLst>
            <pc:docMk/>
            <pc:sldMk cId="1335793538" sldId="266"/>
            <ac:inkMk id="179" creationId="{914338AC-F03F-4578-A1E5-F2E07A2555DA}"/>
          </ac:inkMkLst>
        </pc:inkChg>
        <pc:inkChg chg="add del mod">
          <ac:chgData name="村上 広樹" userId="2413674146262dd0" providerId="LiveId" clId="{A4049727-02A2-4EF5-A249-2CE2D455D8CE}" dt="2020-11-04T19:06:56.636" v="3755"/>
          <ac:inkMkLst>
            <pc:docMk/>
            <pc:sldMk cId="1335793538" sldId="266"/>
            <ac:inkMk id="181" creationId="{5BC7AEB3-4108-4680-AF2A-3E3850E407F5}"/>
          </ac:inkMkLst>
        </pc:inkChg>
        <pc:inkChg chg="add del mod">
          <ac:chgData name="村上 広樹" userId="2413674146262dd0" providerId="LiveId" clId="{A4049727-02A2-4EF5-A249-2CE2D455D8CE}" dt="2020-11-04T19:06:56.628" v="3718"/>
          <ac:inkMkLst>
            <pc:docMk/>
            <pc:sldMk cId="1335793538" sldId="266"/>
            <ac:inkMk id="182" creationId="{E3A25633-9FE6-474C-8453-D02AAE5754F3}"/>
          </ac:inkMkLst>
        </pc:inkChg>
        <pc:inkChg chg="add del mod">
          <ac:chgData name="村上 広樹" userId="2413674146262dd0" providerId="LiveId" clId="{A4049727-02A2-4EF5-A249-2CE2D455D8CE}" dt="2020-11-04T19:06:56.636" v="3758"/>
          <ac:inkMkLst>
            <pc:docMk/>
            <pc:sldMk cId="1335793538" sldId="266"/>
            <ac:inkMk id="183" creationId="{162BCC37-34D9-4996-94B9-EED76AE7D203}"/>
          </ac:inkMkLst>
        </pc:inkChg>
        <pc:inkChg chg="add del mod">
          <ac:chgData name="村上 広樹" userId="2413674146262dd0" providerId="LiveId" clId="{A4049727-02A2-4EF5-A249-2CE2D455D8CE}" dt="2020-11-04T19:06:56.638" v="3765"/>
          <ac:inkMkLst>
            <pc:docMk/>
            <pc:sldMk cId="1335793538" sldId="266"/>
            <ac:inkMk id="184" creationId="{0D94D768-6FBD-4F94-8200-82ACE0022269}"/>
          </ac:inkMkLst>
        </pc:inkChg>
        <pc:inkChg chg="add del mod">
          <ac:chgData name="村上 広樹" userId="2413674146262dd0" providerId="LiveId" clId="{A4049727-02A2-4EF5-A249-2CE2D455D8CE}" dt="2020-11-04T19:06:56.630" v="3726"/>
          <ac:inkMkLst>
            <pc:docMk/>
            <pc:sldMk cId="1335793538" sldId="266"/>
            <ac:inkMk id="185" creationId="{02EEFCD1-95D2-4B66-B7D6-4ED81972F315}"/>
          </ac:inkMkLst>
        </pc:inkChg>
        <pc:inkChg chg="add del mod">
          <ac:chgData name="村上 広樹" userId="2413674146262dd0" providerId="LiveId" clId="{A4049727-02A2-4EF5-A249-2CE2D455D8CE}" dt="2020-11-04T19:06:56.623" v="3703"/>
          <ac:inkMkLst>
            <pc:docMk/>
            <pc:sldMk cId="1335793538" sldId="266"/>
            <ac:inkMk id="186" creationId="{9198C321-CDED-46DB-91EE-A54B62B5CB7A}"/>
          </ac:inkMkLst>
        </pc:inkChg>
        <pc:inkChg chg="add del mod">
          <ac:chgData name="村上 広樹" userId="2413674146262dd0" providerId="LiveId" clId="{A4049727-02A2-4EF5-A249-2CE2D455D8CE}" dt="2020-11-04T19:06:56.626" v="3713"/>
          <ac:inkMkLst>
            <pc:docMk/>
            <pc:sldMk cId="1335793538" sldId="266"/>
            <ac:inkMk id="187" creationId="{E1285026-FADF-4DAA-8063-53DCA2D1BD55}"/>
          </ac:inkMkLst>
        </pc:inkChg>
        <pc:inkChg chg="add del mod">
          <ac:chgData name="村上 広樹" userId="2413674146262dd0" providerId="LiveId" clId="{A4049727-02A2-4EF5-A249-2CE2D455D8CE}" dt="2020-11-04T19:06:56.638" v="3769"/>
          <ac:inkMkLst>
            <pc:docMk/>
            <pc:sldMk cId="1335793538" sldId="266"/>
            <ac:inkMk id="188" creationId="{347A4B9A-926E-4A45-BFB4-43273758FC9D}"/>
          </ac:inkMkLst>
        </pc:inkChg>
        <pc:inkChg chg="add del mod">
          <ac:chgData name="村上 広樹" userId="2413674146262dd0" providerId="LiveId" clId="{A4049727-02A2-4EF5-A249-2CE2D455D8CE}" dt="2020-11-04T19:06:56.637" v="3760"/>
          <ac:inkMkLst>
            <pc:docMk/>
            <pc:sldMk cId="1335793538" sldId="266"/>
            <ac:inkMk id="189" creationId="{27EAFA2C-C6F8-4F15-8E96-FD381010BF44}"/>
          </ac:inkMkLst>
        </pc:inkChg>
        <pc:inkChg chg="add del mod">
          <ac:chgData name="村上 広樹" userId="2413674146262dd0" providerId="LiveId" clId="{A4049727-02A2-4EF5-A249-2CE2D455D8CE}" dt="2020-11-04T19:06:56.639" v="3772"/>
          <ac:inkMkLst>
            <pc:docMk/>
            <pc:sldMk cId="1335793538" sldId="266"/>
            <ac:inkMk id="190" creationId="{04B50170-1EFD-4B77-9CE7-48DF56744438}"/>
          </ac:inkMkLst>
        </pc:inkChg>
        <pc:inkChg chg="add del mod">
          <ac:chgData name="村上 広樹" userId="2413674146262dd0" providerId="LiveId" clId="{A4049727-02A2-4EF5-A249-2CE2D455D8CE}" dt="2020-11-04T19:06:56.628" v="3720"/>
          <ac:inkMkLst>
            <pc:docMk/>
            <pc:sldMk cId="1335793538" sldId="266"/>
            <ac:inkMk id="191" creationId="{FF8FBFFC-CACE-4F2E-B6F3-64255FCE8FF1}"/>
          </ac:inkMkLst>
        </pc:inkChg>
        <pc:inkChg chg="add del mod">
          <ac:chgData name="村上 広樹" userId="2413674146262dd0" providerId="LiveId" clId="{A4049727-02A2-4EF5-A249-2CE2D455D8CE}" dt="2020-11-04T19:06:56.628" v="3719"/>
          <ac:inkMkLst>
            <pc:docMk/>
            <pc:sldMk cId="1335793538" sldId="266"/>
            <ac:inkMk id="192" creationId="{8FF6B691-760A-4A68-8B73-7C66D65720DD}"/>
          </ac:inkMkLst>
        </pc:inkChg>
        <pc:inkChg chg="add del mod">
          <ac:chgData name="村上 広樹" userId="2413674146262dd0" providerId="LiveId" clId="{A4049727-02A2-4EF5-A249-2CE2D455D8CE}" dt="2020-11-04T19:06:56.636" v="3759"/>
          <ac:inkMkLst>
            <pc:docMk/>
            <pc:sldMk cId="1335793538" sldId="266"/>
            <ac:inkMk id="193" creationId="{764C1F8B-E25A-4C23-BB7B-54DDE2920C22}"/>
          </ac:inkMkLst>
        </pc:inkChg>
        <pc:inkChg chg="add del mod">
          <ac:chgData name="村上 広樹" userId="2413674146262dd0" providerId="LiveId" clId="{A4049727-02A2-4EF5-A249-2CE2D455D8CE}" dt="2020-11-04T19:06:56.627" v="3714"/>
          <ac:inkMkLst>
            <pc:docMk/>
            <pc:sldMk cId="1335793538" sldId="266"/>
            <ac:inkMk id="194" creationId="{A3CCDFFA-5236-44F6-8AC2-E41F8BD5D1D3}"/>
          </ac:inkMkLst>
        </pc:inkChg>
        <pc:inkChg chg="add del mod">
          <ac:chgData name="村上 広樹" userId="2413674146262dd0" providerId="LiveId" clId="{A4049727-02A2-4EF5-A249-2CE2D455D8CE}" dt="2020-11-04T19:06:56.638" v="3768"/>
          <ac:inkMkLst>
            <pc:docMk/>
            <pc:sldMk cId="1335793538" sldId="266"/>
            <ac:inkMk id="196" creationId="{FC2505E9-614C-4C3E-9D1E-B24C40375486}"/>
          </ac:inkMkLst>
        </pc:inkChg>
        <pc:inkChg chg="add del mod">
          <ac:chgData name="村上 広樹" userId="2413674146262dd0" providerId="LiveId" clId="{A4049727-02A2-4EF5-A249-2CE2D455D8CE}" dt="2020-11-04T19:06:56.625" v="3711"/>
          <ac:inkMkLst>
            <pc:docMk/>
            <pc:sldMk cId="1335793538" sldId="266"/>
            <ac:inkMk id="198" creationId="{E8533E9B-30CF-4831-9D38-D4BE25C57870}"/>
          </ac:inkMkLst>
        </pc:inkChg>
        <pc:inkChg chg="add del mod">
          <ac:chgData name="村上 広樹" userId="2413674146262dd0" providerId="LiveId" clId="{A4049727-02A2-4EF5-A249-2CE2D455D8CE}" dt="2020-11-04T19:06:56.633" v="3741"/>
          <ac:inkMkLst>
            <pc:docMk/>
            <pc:sldMk cId="1335793538" sldId="266"/>
            <ac:inkMk id="199" creationId="{F71008C8-B386-4C7B-93C7-4369B2BBBA37}"/>
          </ac:inkMkLst>
        </pc:inkChg>
        <pc:inkChg chg="add del mod">
          <ac:chgData name="村上 広樹" userId="2413674146262dd0" providerId="LiveId" clId="{A4049727-02A2-4EF5-A249-2CE2D455D8CE}" dt="2020-11-04T19:06:56.624" v="3706"/>
          <ac:inkMkLst>
            <pc:docMk/>
            <pc:sldMk cId="1335793538" sldId="266"/>
            <ac:inkMk id="200" creationId="{55BC32C1-8054-4185-BF19-6AEB4B3D5211}"/>
          </ac:inkMkLst>
        </pc:inkChg>
        <pc:inkChg chg="add del mod">
          <ac:chgData name="村上 広樹" userId="2413674146262dd0" providerId="LiveId" clId="{A4049727-02A2-4EF5-A249-2CE2D455D8CE}" dt="2020-11-04T19:06:56.623" v="3704"/>
          <ac:inkMkLst>
            <pc:docMk/>
            <pc:sldMk cId="1335793538" sldId="266"/>
            <ac:inkMk id="202" creationId="{C3C450EA-A95C-461E-A3A9-A615D16D8653}"/>
          </ac:inkMkLst>
        </pc:inkChg>
        <pc:inkChg chg="add del mod">
          <ac:chgData name="村上 広樹" userId="2413674146262dd0" providerId="LiveId" clId="{A4049727-02A2-4EF5-A249-2CE2D455D8CE}" dt="2020-11-04T19:06:56.632" v="3736"/>
          <ac:inkMkLst>
            <pc:docMk/>
            <pc:sldMk cId="1335793538" sldId="266"/>
            <ac:inkMk id="203" creationId="{6A3DE312-B469-4DD7-AF82-872AE33C51A2}"/>
          </ac:inkMkLst>
        </pc:inkChg>
        <pc:inkChg chg="add del mod">
          <ac:chgData name="村上 広樹" userId="2413674146262dd0" providerId="LiveId" clId="{A4049727-02A2-4EF5-A249-2CE2D455D8CE}" dt="2020-11-04T19:06:56.621" v="3697"/>
          <ac:inkMkLst>
            <pc:docMk/>
            <pc:sldMk cId="1335793538" sldId="266"/>
            <ac:inkMk id="204" creationId="{96CC9C9B-D96F-4AEE-90C4-22222E3290AE}"/>
          </ac:inkMkLst>
        </pc:inkChg>
        <pc:inkChg chg="add del mod">
          <ac:chgData name="村上 広樹" userId="2413674146262dd0" providerId="LiveId" clId="{A4049727-02A2-4EF5-A249-2CE2D455D8CE}" dt="2020-11-04T19:06:56.631" v="3731"/>
          <ac:inkMkLst>
            <pc:docMk/>
            <pc:sldMk cId="1335793538" sldId="266"/>
            <ac:inkMk id="205" creationId="{95B04AE9-7098-4D06-B42A-A4D1BD899EB2}"/>
          </ac:inkMkLst>
        </pc:inkChg>
        <pc:inkChg chg="add del mod">
          <ac:chgData name="村上 広樹" userId="2413674146262dd0" providerId="LiveId" clId="{A4049727-02A2-4EF5-A249-2CE2D455D8CE}" dt="2020-11-04T19:06:56.636" v="3756"/>
          <ac:inkMkLst>
            <pc:docMk/>
            <pc:sldMk cId="1335793538" sldId="266"/>
            <ac:inkMk id="206" creationId="{D2D54A9E-3238-4305-8FC4-C7D172330C85}"/>
          </ac:inkMkLst>
        </pc:inkChg>
        <pc:inkChg chg="add del mod">
          <ac:chgData name="村上 広樹" userId="2413674146262dd0" providerId="LiveId" clId="{A4049727-02A2-4EF5-A249-2CE2D455D8CE}" dt="2020-11-04T19:06:56.631" v="3733"/>
          <ac:inkMkLst>
            <pc:docMk/>
            <pc:sldMk cId="1335793538" sldId="266"/>
            <ac:inkMk id="207" creationId="{114538D1-99DB-423F-A37B-DF5D0E88B8BA}"/>
          </ac:inkMkLst>
        </pc:inkChg>
        <pc:inkChg chg="add del mod">
          <ac:chgData name="村上 広樹" userId="2413674146262dd0" providerId="LiveId" clId="{A4049727-02A2-4EF5-A249-2CE2D455D8CE}" dt="2020-11-04T19:06:56.636" v="3754"/>
          <ac:inkMkLst>
            <pc:docMk/>
            <pc:sldMk cId="1335793538" sldId="266"/>
            <ac:inkMk id="208" creationId="{89B13B5C-CD62-465C-9190-BD6697820B5F}"/>
          </ac:inkMkLst>
        </pc:inkChg>
        <pc:inkChg chg="add del mod">
          <ac:chgData name="村上 広樹" userId="2413674146262dd0" providerId="LiveId" clId="{A4049727-02A2-4EF5-A249-2CE2D455D8CE}" dt="2020-11-04T19:06:56.629" v="3723"/>
          <ac:inkMkLst>
            <pc:docMk/>
            <pc:sldMk cId="1335793538" sldId="266"/>
            <ac:inkMk id="209" creationId="{B4CA70EF-19CB-44C5-A16C-E0ACC80BDF2A}"/>
          </ac:inkMkLst>
        </pc:inkChg>
        <pc:inkChg chg="add del mod">
          <ac:chgData name="村上 広樹" userId="2413674146262dd0" providerId="LiveId" clId="{A4049727-02A2-4EF5-A249-2CE2D455D8CE}" dt="2020-11-04T19:06:56.632" v="3737"/>
          <ac:inkMkLst>
            <pc:docMk/>
            <pc:sldMk cId="1335793538" sldId="266"/>
            <ac:inkMk id="210" creationId="{44FE118B-5CA8-4598-8B33-DC77CA78BD4D}"/>
          </ac:inkMkLst>
        </pc:inkChg>
        <pc:inkChg chg="add del mod">
          <ac:chgData name="村上 広樹" userId="2413674146262dd0" providerId="LiveId" clId="{A4049727-02A2-4EF5-A249-2CE2D455D8CE}" dt="2020-11-04T19:06:56.637" v="3764"/>
          <ac:inkMkLst>
            <pc:docMk/>
            <pc:sldMk cId="1335793538" sldId="266"/>
            <ac:inkMk id="211" creationId="{BAEC54EB-A490-45D6-B947-9C9C28D3C69F}"/>
          </ac:inkMkLst>
        </pc:inkChg>
        <pc:inkChg chg="add del mod">
          <ac:chgData name="村上 広樹" userId="2413674146262dd0" providerId="LiveId" clId="{A4049727-02A2-4EF5-A249-2CE2D455D8CE}" dt="2020-11-04T19:06:56.630" v="3728"/>
          <ac:inkMkLst>
            <pc:docMk/>
            <pc:sldMk cId="1335793538" sldId="266"/>
            <ac:inkMk id="212" creationId="{ACD4A60E-6F45-4F72-B41D-FC429122DE4A}"/>
          </ac:inkMkLst>
        </pc:inkChg>
        <pc:inkChg chg="add del mod">
          <ac:chgData name="村上 広樹" userId="2413674146262dd0" providerId="LiveId" clId="{A4049727-02A2-4EF5-A249-2CE2D455D8CE}" dt="2020-11-04T19:06:56.639" v="3770"/>
          <ac:inkMkLst>
            <pc:docMk/>
            <pc:sldMk cId="1335793538" sldId="266"/>
            <ac:inkMk id="213" creationId="{8BA710AD-F163-4F7C-B64D-E1DEBE174372}"/>
          </ac:inkMkLst>
        </pc:inkChg>
        <pc:inkChg chg="add del mod">
          <ac:chgData name="村上 広樹" userId="2413674146262dd0" providerId="LiveId" clId="{A4049727-02A2-4EF5-A249-2CE2D455D8CE}" dt="2020-11-04T19:06:56.626" v="3712"/>
          <ac:inkMkLst>
            <pc:docMk/>
            <pc:sldMk cId="1335793538" sldId="266"/>
            <ac:inkMk id="214" creationId="{F35AA454-328B-47AC-8C5A-4C8E55B5E1B3}"/>
          </ac:inkMkLst>
        </pc:inkChg>
        <pc:inkChg chg="add del mod">
          <ac:chgData name="村上 広樹" userId="2413674146262dd0" providerId="LiveId" clId="{A4049727-02A2-4EF5-A249-2CE2D455D8CE}" dt="2020-11-04T19:06:56.628" v="3716"/>
          <ac:inkMkLst>
            <pc:docMk/>
            <pc:sldMk cId="1335793538" sldId="266"/>
            <ac:inkMk id="216" creationId="{CC35ACEA-E0E9-430A-81C8-5891E1A08195}"/>
          </ac:inkMkLst>
        </pc:inkChg>
        <pc:inkChg chg="add del mod">
          <ac:chgData name="村上 広樹" userId="2413674146262dd0" providerId="LiveId" clId="{A4049727-02A2-4EF5-A249-2CE2D455D8CE}" dt="2020-11-04T19:06:56.637" v="3762"/>
          <ac:inkMkLst>
            <pc:docMk/>
            <pc:sldMk cId="1335793538" sldId="266"/>
            <ac:inkMk id="217" creationId="{BF25B4B1-8503-41CE-86DF-4639DA04600D}"/>
          </ac:inkMkLst>
        </pc:inkChg>
        <pc:inkChg chg="add del mod">
          <ac:chgData name="村上 広樹" userId="2413674146262dd0" providerId="LiveId" clId="{A4049727-02A2-4EF5-A249-2CE2D455D8CE}" dt="2020-11-04T19:06:56.634" v="3747"/>
          <ac:inkMkLst>
            <pc:docMk/>
            <pc:sldMk cId="1335793538" sldId="266"/>
            <ac:inkMk id="218" creationId="{98FE616A-7E29-475F-B61F-600705B523BE}"/>
          </ac:inkMkLst>
        </pc:inkChg>
        <pc:inkChg chg="add del mod">
          <ac:chgData name="村上 広樹" userId="2413674146262dd0" providerId="LiveId" clId="{A4049727-02A2-4EF5-A249-2CE2D455D8CE}" dt="2020-11-04T19:06:56.633" v="3740"/>
          <ac:inkMkLst>
            <pc:docMk/>
            <pc:sldMk cId="1335793538" sldId="266"/>
            <ac:inkMk id="219" creationId="{82041ABE-49E4-41FE-8D42-AB8717AA1DDA}"/>
          </ac:inkMkLst>
        </pc:inkChg>
        <pc:inkChg chg="add del mod">
          <ac:chgData name="村上 広樹" userId="2413674146262dd0" providerId="LiveId" clId="{A4049727-02A2-4EF5-A249-2CE2D455D8CE}" dt="2020-11-04T19:06:56.629" v="3722"/>
          <ac:inkMkLst>
            <pc:docMk/>
            <pc:sldMk cId="1335793538" sldId="266"/>
            <ac:inkMk id="220" creationId="{93FA48D4-59C2-4B7B-A8B4-D1E659AF4A4E}"/>
          </ac:inkMkLst>
        </pc:inkChg>
        <pc:inkChg chg="add del mod">
          <ac:chgData name="村上 広樹" userId="2413674146262dd0" providerId="LiveId" clId="{A4049727-02A2-4EF5-A249-2CE2D455D8CE}" dt="2020-11-04T19:06:56.624" v="3707"/>
          <ac:inkMkLst>
            <pc:docMk/>
            <pc:sldMk cId="1335793538" sldId="266"/>
            <ac:inkMk id="221" creationId="{EF0F8A4B-8136-4150-9318-067CC7E973E2}"/>
          </ac:inkMkLst>
        </pc:inkChg>
        <pc:inkChg chg="add del mod">
          <ac:chgData name="村上 広樹" userId="2413674146262dd0" providerId="LiveId" clId="{A4049727-02A2-4EF5-A249-2CE2D455D8CE}" dt="2020-11-04T19:06:56.638" v="3766"/>
          <ac:inkMkLst>
            <pc:docMk/>
            <pc:sldMk cId="1335793538" sldId="266"/>
            <ac:inkMk id="222" creationId="{C17FF3B7-BBE0-44A0-BDC3-70DA4259EABE}"/>
          </ac:inkMkLst>
        </pc:inkChg>
        <pc:inkChg chg="add del mod">
          <ac:chgData name="村上 広樹" userId="2413674146262dd0" providerId="LiveId" clId="{A4049727-02A2-4EF5-A249-2CE2D455D8CE}" dt="2020-11-04T19:06:56.635" v="3752"/>
          <ac:inkMkLst>
            <pc:docMk/>
            <pc:sldMk cId="1335793538" sldId="266"/>
            <ac:inkMk id="223" creationId="{248BF483-F8C5-4A9D-AEB8-5AAD16DA5471}"/>
          </ac:inkMkLst>
        </pc:inkChg>
        <pc:inkChg chg="add del mod">
          <ac:chgData name="村上 広樹" userId="2413674146262dd0" providerId="LiveId" clId="{A4049727-02A2-4EF5-A249-2CE2D455D8CE}" dt="2020-11-04T19:06:56.634" v="3745"/>
          <ac:inkMkLst>
            <pc:docMk/>
            <pc:sldMk cId="1335793538" sldId="266"/>
            <ac:inkMk id="224" creationId="{2190AE5C-02D7-4EA1-BC73-EAE3F2909BBB}"/>
          </ac:inkMkLst>
        </pc:inkChg>
        <pc:inkChg chg="add del mod">
          <ac:chgData name="村上 広樹" userId="2413674146262dd0" providerId="LiveId" clId="{A4049727-02A2-4EF5-A249-2CE2D455D8CE}" dt="2020-11-04T19:06:56.622" v="3700"/>
          <ac:inkMkLst>
            <pc:docMk/>
            <pc:sldMk cId="1335793538" sldId="266"/>
            <ac:inkMk id="225" creationId="{D7473BD1-A089-4D3F-84DE-76CD1B760614}"/>
          </ac:inkMkLst>
        </pc:inkChg>
        <pc:inkChg chg="add del mod">
          <ac:chgData name="村上 広樹" userId="2413674146262dd0" providerId="LiveId" clId="{A4049727-02A2-4EF5-A249-2CE2D455D8CE}" dt="2020-11-04T19:06:56.635" v="3750"/>
          <ac:inkMkLst>
            <pc:docMk/>
            <pc:sldMk cId="1335793538" sldId="266"/>
            <ac:inkMk id="226" creationId="{526890A9-CD2F-4BC4-BAB0-3B1032F1BE8C}"/>
          </ac:inkMkLst>
        </pc:inkChg>
        <pc:inkChg chg="add del mod">
          <ac:chgData name="村上 広樹" userId="2413674146262dd0" providerId="LiveId" clId="{A4049727-02A2-4EF5-A249-2CE2D455D8CE}" dt="2020-11-04T19:06:56.629" v="3724"/>
          <ac:inkMkLst>
            <pc:docMk/>
            <pc:sldMk cId="1335793538" sldId="266"/>
            <ac:inkMk id="228" creationId="{4DA7CAFD-2290-4394-8D65-80D07EBC9193}"/>
          </ac:inkMkLst>
        </pc:inkChg>
        <pc:inkChg chg="add del mod">
          <ac:chgData name="村上 広樹" userId="2413674146262dd0" providerId="LiveId" clId="{A4049727-02A2-4EF5-A249-2CE2D455D8CE}" dt="2020-11-04T19:06:56.639" v="3773"/>
          <ac:inkMkLst>
            <pc:docMk/>
            <pc:sldMk cId="1335793538" sldId="266"/>
            <ac:inkMk id="229" creationId="{9726ED0B-84AC-4537-BBEE-C75262D6E9ED}"/>
          </ac:inkMkLst>
        </pc:inkChg>
        <pc:inkChg chg="add del mod">
          <ac:chgData name="村上 広樹" userId="2413674146262dd0" providerId="LiveId" clId="{A4049727-02A2-4EF5-A249-2CE2D455D8CE}" dt="2020-11-04T19:06:56.630" v="3727"/>
          <ac:inkMkLst>
            <pc:docMk/>
            <pc:sldMk cId="1335793538" sldId="266"/>
            <ac:inkMk id="230" creationId="{9538DD82-A75F-40B7-A9B9-2E48F5BCE6BD}"/>
          </ac:inkMkLst>
        </pc:inkChg>
        <pc:inkChg chg="add del mod">
          <ac:chgData name="村上 広樹" userId="2413674146262dd0" providerId="LiveId" clId="{A4049727-02A2-4EF5-A249-2CE2D455D8CE}" dt="2020-11-04T19:06:56.633" v="3742"/>
          <ac:inkMkLst>
            <pc:docMk/>
            <pc:sldMk cId="1335793538" sldId="266"/>
            <ac:inkMk id="231" creationId="{3B4F3594-E572-492F-A977-624F4352ADBD}"/>
          </ac:inkMkLst>
        </pc:inkChg>
        <pc:inkChg chg="add del mod">
          <ac:chgData name="村上 広樹" userId="2413674146262dd0" providerId="LiveId" clId="{A4049727-02A2-4EF5-A249-2CE2D455D8CE}" dt="2020-11-04T19:06:56.628" v="3717"/>
          <ac:inkMkLst>
            <pc:docMk/>
            <pc:sldMk cId="1335793538" sldId="266"/>
            <ac:inkMk id="232" creationId="{07F34AA2-AB07-4B97-854D-43C6A47CB0A1}"/>
          </ac:inkMkLst>
        </pc:inkChg>
        <pc:inkChg chg="add del mod">
          <ac:chgData name="村上 広樹" userId="2413674146262dd0" providerId="LiveId" clId="{A4049727-02A2-4EF5-A249-2CE2D455D8CE}" dt="2020-11-04T19:06:56.623" v="3702"/>
          <ac:inkMkLst>
            <pc:docMk/>
            <pc:sldMk cId="1335793538" sldId="266"/>
            <ac:inkMk id="233" creationId="{93E44175-A8FE-4809-9D4D-D158A2B987B5}"/>
          </ac:inkMkLst>
        </pc:inkChg>
        <pc:inkChg chg="add del mod">
          <ac:chgData name="村上 広樹" userId="2413674146262dd0" providerId="LiveId" clId="{A4049727-02A2-4EF5-A249-2CE2D455D8CE}" dt="2020-11-04T19:06:56.637" v="3761"/>
          <ac:inkMkLst>
            <pc:docMk/>
            <pc:sldMk cId="1335793538" sldId="266"/>
            <ac:inkMk id="234" creationId="{6D659888-5E14-4D3E-893E-BF3FD594B0A6}"/>
          </ac:inkMkLst>
        </pc:inkChg>
        <pc:inkChg chg="add del mod">
          <ac:chgData name="村上 広樹" userId="2413674146262dd0" providerId="LiveId" clId="{A4049727-02A2-4EF5-A249-2CE2D455D8CE}" dt="2020-11-04T19:06:56.624" v="3708"/>
          <ac:inkMkLst>
            <pc:docMk/>
            <pc:sldMk cId="1335793538" sldId="266"/>
            <ac:inkMk id="235" creationId="{E3609A7D-DDF4-4B5C-91A4-F1BA45341FB6}"/>
          </ac:inkMkLst>
        </pc:inkChg>
        <pc:inkChg chg="add del mod">
          <ac:chgData name="村上 広樹" userId="2413674146262dd0" providerId="LiveId" clId="{A4049727-02A2-4EF5-A249-2CE2D455D8CE}" dt="2020-11-04T19:06:56.622" v="3699"/>
          <ac:inkMkLst>
            <pc:docMk/>
            <pc:sldMk cId="1335793538" sldId="266"/>
            <ac:inkMk id="236" creationId="{54C37734-F951-4BD3-86A9-4711A8A734DD}"/>
          </ac:inkMkLst>
        </pc:inkChg>
        <pc:inkChg chg="add del mod">
          <ac:chgData name="村上 広樹" userId="2413674146262dd0" providerId="LiveId" clId="{A4049727-02A2-4EF5-A249-2CE2D455D8CE}" dt="2020-11-04T19:06:56.632" v="3738"/>
          <ac:inkMkLst>
            <pc:docMk/>
            <pc:sldMk cId="1335793538" sldId="266"/>
            <ac:inkMk id="237" creationId="{2B5B4632-48FA-4688-914A-5CE813F5B761}"/>
          </ac:inkMkLst>
        </pc:inkChg>
        <pc:inkChg chg="add del mod">
          <ac:chgData name="村上 広樹" userId="2413674146262dd0" providerId="LiveId" clId="{A4049727-02A2-4EF5-A249-2CE2D455D8CE}" dt="2020-11-04T19:06:56.634" v="3746"/>
          <ac:inkMkLst>
            <pc:docMk/>
            <pc:sldMk cId="1335793538" sldId="266"/>
            <ac:inkMk id="238" creationId="{7F867B68-BA64-4A79-BE48-65418461FBCC}"/>
          </ac:inkMkLst>
        </pc:inkChg>
        <pc:inkChg chg="add del mod">
          <ac:chgData name="村上 広樹" userId="2413674146262dd0" providerId="LiveId" clId="{A4049727-02A2-4EF5-A249-2CE2D455D8CE}" dt="2020-11-04T19:06:56.630" v="3725"/>
          <ac:inkMkLst>
            <pc:docMk/>
            <pc:sldMk cId="1335793538" sldId="266"/>
            <ac:inkMk id="239" creationId="{F238F93A-5E23-4EC2-B836-EA63008079B2}"/>
          </ac:inkMkLst>
        </pc:inkChg>
        <pc:inkChg chg="add del mod">
          <ac:chgData name="村上 広樹" userId="2413674146262dd0" providerId="LiveId" clId="{A4049727-02A2-4EF5-A249-2CE2D455D8CE}" dt="2020-11-04T19:06:56.633" v="3743"/>
          <ac:inkMkLst>
            <pc:docMk/>
            <pc:sldMk cId="1335793538" sldId="266"/>
            <ac:inkMk id="240" creationId="{2867BE15-872B-4013-B322-095EC1933982}"/>
          </ac:inkMkLst>
        </pc:inkChg>
        <pc:inkChg chg="add del mod">
          <ac:chgData name="村上 広樹" userId="2413674146262dd0" providerId="LiveId" clId="{A4049727-02A2-4EF5-A249-2CE2D455D8CE}" dt="2020-11-04T19:06:56.631" v="3730"/>
          <ac:inkMkLst>
            <pc:docMk/>
            <pc:sldMk cId="1335793538" sldId="266"/>
            <ac:inkMk id="241" creationId="{38EF5C7D-2CCE-4DAF-9680-FE9E1C0C20B3}"/>
          </ac:inkMkLst>
        </pc:inkChg>
        <pc:inkChg chg="add del mod">
          <ac:chgData name="村上 広樹" userId="2413674146262dd0" providerId="LiveId" clId="{A4049727-02A2-4EF5-A249-2CE2D455D8CE}" dt="2020-11-04T19:06:56.639" v="3771"/>
          <ac:inkMkLst>
            <pc:docMk/>
            <pc:sldMk cId="1335793538" sldId="266"/>
            <ac:inkMk id="242" creationId="{729BF110-BE25-4799-ADFB-C71E6364C8FB}"/>
          </ac:inkMkLst>
        </pc:inkChg>
        <pc:inkChg chg="add del mod">
          <ac:chgData name="村上 広樹" userId="2413674146262dd0" providerId="LiveId" clId="{A4049727-02A2-4EF5-A249-2CE2D455D8CE}" dt="2020-11-04T19:06:56.638" v="3767"/>
          <ac:inkMkLst>
            <pc:docMk/>
            <pc:sldMk cId="1335793538" sldId="266"/>
            <ac:inkMk id="243" creationId="{723FDC9B-667B-4490-A6EC-0F77CB5FD7B3}"/>
          </ac:inkMkLst>
        </pc:inkChg>
        <pc:inkChg chg="add del mod">
          <ac:chgData name="村上 広樹" userId="2413674146262dd0" providerId="LiveId" clId="{A4049727-02A2-4EF5-A249-2CE2D455D8CE}" dt="2020-11-04T19:06:56.632" v="3734"/>
          <ac:inkMkLst>
            <pc:docMk/>
            <pc:sldMk cId="1335793538" sldId="266"/>
            <ac:inkMk id="244" creationId="{A74BF062-F97B-42B7-895D-FC6B7D6EE5CC}"/>
          </ac:inkMkLst>
        </pc:inkChg>
        <pc:inkChg chg="add del mod">
          <ac:chgData name="村上 広樹" userId="2413674146262dd0" providerId="LiveId" clId="{A4049727-02A2-4EF5-A249-2CE2D455D8CE}" dt="2020-11-04T19:06:56.635" v="3753"/>
          <ac:inkMkLst>
            <pc:docMk/>
            <pc:sldMk cId="1335793538" sldId="266"/>
            <ac:inkMk id="245" creationId="{53FC9D07-F96C-4757-8010-02B737739438}"/>
          </ac:inkMkLst>
        </pc:inkChg>
        <pc:inkChg chg="add del mod">
          <ac:chgData name="村上 広樹" userId="2413674146262dd0" providerId="LiveId" clId="{A4049727-02A2-4EF5-A249-2CE2D455D8CE}" dt="2020-11-04T19:06:56.635" v="3749"/>
          <ac:inkMkLst>
            <pc:docMk/>
            <pc:sldMk cId="1335793538" sldId="266"/>
            <ac:inkMk id="246" creationId="{2287C8D0-6BFB-4AF8-9AA5-0286DC8C01D1}"/>
          </ac:inkMkLst>
        </pc:inkChg>
        <pc:inkChg chg="add del mod">
          <ac:chgData name="村上 広樹" userId="2413674146262dd0" providerId="LiveId" clId="{A4049727-02A2-4EF5-A249-2CE2D455D8CE}" dt="2020-11-04T19:06:56.632" v="3735"/>
          <ac:inkMkLst>
            <pc:docMk/>
            <pc:sldMk cId="1335793538" sldId="266"/>
            <ac:inkMk id="247" creationId="{B5D51C36-868D-4232-8D5C-83EAF2CD3760}"/>
          </ac:inkMkLst>
        </pc:inkChg>
        <pc:inkChg chg="add del mod">
          <ac:chgData name="村上 広樹" userId="2413674146262dd0" providerId="LiveId" clId="{A4049727-02A2-4EF5-A249-2CE2D455D8CE}" dt="2020-11-04T19:06:56.629" v="3721"/>
          <ac:inkMkLst>
            <pc:docMk/>
            <pc:sldMk cId="1335793538" sldId="266"/>
            <ac:inkMk id="248" creationId="{AA1F1E8E-EEE1-434D-8FD0-D1CAB139FFE0}"/>
          </ac:inkMkLst>
        </pc:inkChg>
        <pc:inkChg chg="add del mod">
          <ac:chgData name="村上 広樹" userId="2413674146262dd0" providerId="LiveId" clId="{A4049727-02A2-4EF5-A249-2CE2D455D8CE}" dt="2020-11-04T19:06:56.634" v="3744"/>
          <ac:inkMkLst>
            <pc:docMk/>
            <pc:sldMk cId="1335793538" sldId="266"/>
            <ac:inkMk id="249" creationId="{52AF0C9B-875B-421C-928A-B14D358F66C5}"/>
          </ac:inkMkLst>
        </pc:inkChg>
        <pc:inkChg chg="add del mod">
          <ac:chgData name="村上 広樹" userId="2413674146262dd0" providerId="LiveId" clId="{A4049727-02A2-4EF5-A249-2CE2D455D8CE}" dt="2020-11-04T19:06:56.625" v="3710"/>
          <ac:inkMkLst>
            <pc:docMk/>
            <pc:sldMk cId="1335793538" sldId="266"/>
            <ac:inkMk id="250" creationId="{AB05C020-35E5-499F-AE8A-097C5BF5AC70}"/>
          </ac:inkMkLst>
        </pc:inkChg>
        <pc:inkChg chg="add del mod">
          <ac:chgData name="村上 広樹" userId="2413674146262dd0" providerId="LiveId" clId="{A4049727-02A2-4EF5-A249-2CE2D455D8CE}" dt="2020-11-04T19:06:56.637" v="3763"/>
          <ac:inkMkLst>
            <pc:docMk/>
            <pc:sldMk cId="1335793538" sldId="266"/>
            <ac:inkMk id="251" creationId="{DA50BB39-6822-4807-A871-B19890196488}"/>
          </ac:inkMkLst>
        </pc:inkChg>
        <pc:inkChg chg="add del mod">
          <ac:chgData name="村上 広樹" userId="2413674146262dd0" providerId="LiveId" clId="{A4049727-02A2-4EF5-A249-2CE2D455D8CE}" dt="2020-11-04T19:06:56.631" v="3729"/>
          <ac:inkMkLst>
            <pc:docMk/>
            <pc:sldMk cId="1335793538" sldId="266"/>
            <ac:inkMk id="253" creationId="{9DF6FAE3-27AD-4EA3-AF13-4DC259A4204B}"/>
          </ac:inkMkLst>
        </pc:inkChg>
        <pc:inkChg chg="add del mod">
          <ac:chgData name="村上 広樹" userId="2413674146262dd0" providerId="LiveId" clId="{A4049727-02A2-4EF5-A249-2CE2D455D8CE}" dt="2020-11-04T19:06:56.633" v="3739"/>
          <ac:inkMkLst>
            <pc:docMk/>
            <pc:sldMk cId="1335793538" sldId="266"/>
            <ac:inkMk id="254" creationId="{416692F1-8DF2-4008-AB93-3BCEB73790B0}"/>
          </ac:inkMkLst>
        </pc:inkChg>
        <pc:inkChg chg="add del mod">
          <ac:chgData name="村上 広樹" userId="2413674146262dd0" providerId="LiveId" clId="{A4049727-02A2-4EF5-A249-2CE2D455D8CE}" dt="2020-11-04T19:06:56.627" v="3715"/>
          <ac:inkMkLst>
            <pc:docMk/>
            <pc:sldMk cId="1335793538" sldId="266"/>
            <ac:inkMk id="255" creationId="{1187449A-D6B0-46A5-B8F5-062650EC8969}"/>
          </ac:inkMkLst>
        </pc:inkChg>
        <pc:inkChg chg="add mod">
          <ac:chgData name="村上 広樹" userId="2413674146262dd0" providerId="LiveId" clId="{A4049727-02A2-4EF5-A249-2CE2D455D8CE}" dt="2020-11-04T19:07:03.140" v="3776"/>
          <ac:inkMkLst>
            <pc:docMk/>
            <pc:sldMk cId="1335793538" sldId="266"/>
            <ac:inkMk id="257" creationId="{9A47B3C2-BD4D-4D2E-BC69-36426DB8258D}"/>
          </ac:inkMkLst>
        </pc:inkChg>
        <pc:inkChg chg="add mod">
          <ac:chgData name="村上 広樹" userId="2413674146262dd0" providerId="LiveId" clId="{A4049727-02A2-4EF5-A249-2CE2D455D8CE}" dt="2020-11-04T19:08:41.998" v="3942"/>
          <ac:inkMkLst>
            <pc:docMk/>
            <pc:sldMk cId="1335793538" sldId="266"/>
            <ac:inkMk id="259" creationId="{50CBC4A9-B9D2-471E-9B07-66438CAE1BDE}"/>
          </ac:inkMkLst>
        </pc:inkChg>
        <pc:inkChg chg="add mod">
          <ac:chgData name="村上 広樹" userId="2413674146262dd0" providerId="LiveId" clId="{A4049727-02A2-4EF5-A249-2CE2D455D8CE}" dt="2020-11-04T19:08:41.998" v="3942"/>
          <ac:inkMkLst>
            <pc:docMk/>
            <pc:sldMk cId="1335793538" sldId="266"/>
            <ac:inkMk id="260" creationId="{4131BC3D-75EC-45F7-96A5-FCCEB26598CF}"/>
          </ac:inkMkLst>
        </pc:inkChg>
        <pc:inkChg chg="add mod">
          <ac:chgData name="村上 広樹" userId="2413674146262dd0" providerId="LiveId" clId="{A4049727-02A2-4EF5-A249-2CE2D455D8CE}" dt="2020-11-04T19:08:41.998" v="3942"/>
          <ac:inkMkLst>
            <pc:docMk/>
            <pc:sldMk cId="1335793538" sldId="266"/>
            <ac:inkMk id="261" creationId="{53F59D75-432C-409B-99CC-442C760F1FD9}"/>
          </ac:inkMkLst>
        </pc:inkChg>
        <pc:inkChg chg="add mod">
          <ac:chgData name="村上 広樹" userId="2413674146262dd0" providerId="LiveId" clId="{A4049727-02A2-4EF5-A249-2CE2D455D8CE}" dt="2020-11-04T19:08:41.998" v="3942"/>
          <ac:inkMkLst>
            <pc:docMk/>
            <pc:sldMk cId="1335793538" sldId="266"/>
            <ac:inkMk id="262" creationId="{070DE3DF-8069-4781-BCB5-07DE256BB637}"/>
          </ac:inkMkLst>
        </pc:inkChg>
        <pc:inkChg chg="add mod">
          <ac:chgData name="村上 広樹" userId="2413674146262dd0" providerId="LiveId" clId="{A4049727-02A2-4EF5-A249-2CE2D455D8CE}" dt="2020-11-04T19:08:41.998" v="3942"/>
          <ac:inkMkLst>
            <pc:docMk/>
            <pc:sldMk cId="1335793538" sldId="266"/>
            <ac:inkMk id="263" creationId="{8ED74B0C-93D3-4B5A-9E32-8B18BFD0A7B1}"/>
          </ac:inkMkLst>
        </pc:inkChg>
        <pc:inkChg chg="add mod">
          <ac:chgData name="村上 広樹" userId="2413674146262dd0" providerId="LiveId" clId="{A4049727-02A2-4EF5-A249-2CE2D455D8CE}" dt="2020-11-04T19:08:41.998" v="3942"/>
          <ac:inkMkLst>
            <pc:docMk/>
            <pc:sldMk cId="1335793538" sldId="266"/>
            <ac:inkMk id="264" creationId="{A02966FA-AB6D-46E2-A328-F2A72289271A}"/>
          </ac:inkMkLst>
        </pc:inkChg>
        <pc:inkChg chg="add mod">
          <ac:chgData name="村上 広樹" userId="2413674146262dd0" providerId="LiveId" clId="{A4049727-02A2-4EF5-A249-2CE2D455D8CE}" dt="2020-11-04T19:08:41.998" v="3942"/>
          <ac:inkMkLst>
            <pc:docMk/>
            <pc:sldMk cId="1335793538" sldId="266"/>
            <ac:inkMk id="265" creationId="{1D99347B-4D58-4363-A413-202985134485}"/>
          </ac:inkMkLst>
        </pc:inkChg>
        <pc:inkChg chg="add mod">
          <ac:chgData name="村上 広樹" userId="2413674146262dd0" providerId="LiveId" clId="{A4049727-02A2-4EF5-A249-2CE2D455D8CE}" dt="2020-11-04T19:08:41.998" v="3942"/>
          <ac:inkMkLst>
            <pc:docMk/>
            <pc:sldMk cId="1335793538" sldId="266"/>
            <ac:inkMk id="266" creationId="{EEC237B7-C8B8-4468-9092-17E82C745683}"/>
          </ac:inkMkLst>
        </pc:inkChg>
        <pc:inkChg chg="add mod">
          <ac:chgData name="村上 広樹" userId="2413674146262dd0" providerId="LiveId" clId="{A4049727-02A2-4EF5-A249-2CE2D455D8CE}" dt="2020-11-04T19:08:41.998" v="3942"/>
          <ac:inkMkLst>
            <pc:docMk/>
            <pc:sldMk cId="1335793538" sldId="266"/>
            <ac:inkMk id="267" creationId="{006DFC4A-31B8-443C-899E-018F5002D218}"/>
          </ac:inkMkLst>
        </pc:inkChg>
        <pc:inkChg chg="add mod">
          <ac:chgData name="村上 広樹" userId="2413674146262dd0" providerId="LiveId" clId="{A4049727-02A2-4EF5-A249-2CE2D455D8CE}" dt="2020-11-04T19:08:41.998" v="3942"/>
          <ac:inkMkLst>
            <pc:docMk/>
            <pc:sldMk cId="1335793538" sldId="266"/>
            <ac:inkMk id="268" creationId="{C1BF8448-8864-4C73-97C3-C9A614B29317}"/>
          </ac:inkMkLst>
        </pc:inkChg>
        <pc:inkChg chg="add mod">
          <ac:chgData name="村上 広樹" userId="2413674146262dd0" providerId="LiveId" clId="{A4049727-02A2-4EF5-A249-2CE2D455D8CE}" dt="2020-11-04T19:08:41.998" v="3942"/>
          <ac:inkMkLst>
            <pc:docMk/>
            <pc:sldMk cId="1335793538" sldId="266"/>
            <ac:inkMk id="269" creationId="{6FE3AFE7-8C1A-427C-8993-8FF8F0E67FC0}"/>
          </ac:inkMkLst>
        </pc:inkChg>
        <pc:inkChg chg="add mod">
          <ac:chgData name="村上 広樹" userId="2413674146262dd0" providerId="LiveId" clId="{A4049727-02A2-4EF5-A249-2CE2D455D8CE}" dt="2020-11-04T19:08:41.998" v="3942"/>
          <ac:inkMkLst>
            <pc:docMk/>
            <pc:sldMk cId="1335793538" sldId="266"/>
            <ac:inkMk id="270" creationId="{C30674F1-A66F-425E-B3A1-C1D1E7680FF3}"/>
          </ac:inkMkLst>
        </pc:inkChg>
        <pc:inkChg chg="add mod">
          <ac:chgData name="村上 広樹" userId="2413674146262dd0" providerId="LiveId" clId="{A4049727-02A2-4EF5-A249-2CE2D455D8CE}" dt="2020-11-04T19:08:41.998" v="3942"/>
          <ac:inkMkLst>
            <pc:docMk/>
            <pc:sldMk cId="1335793538" sldId="266"/>
            <ac:inkMk id="271" creationId="{85EA5960-3EA5-4B7B-8528-C43314C1E4C8}"/>
          </ac:inkMkLst>
        </pc:inkChg>
        <pc:inkChg chg="add mod">
          <ac:chgData name="村上 広樹" userId="2413674146262dd0" providerId="LiveId" clId="{A4049727-02A2-4EF5-A249-2CE2D455D8CE}" dt="2020-11-04T19:08:41.998" v="3942"/>
          <ac:inkMkLst>
            <pc:docMk/>
            <pc:sldMk cId="1335793538" sldId="266"/>
            <ac:inkMk id="272" creationId="{471F5698-5F89-4F92-99E0-D1B049264F96}"/>
          </ac:inkMkLst>
        </pc:inkChg>
        <pc:inkChg chg="add mod">
          <ac:chgData name="村上 広樹" userId="2413674146262dd0" providerId="LiveId" clId="{A4049727-02A2-4EF5-A249-2CE2D455D8CE}" dt="2020-11-04T19:08:41.998" v="3942"/>
          <ac:inkMkLst>
            <pc:docMk/>
            <pc:sldMk cId="1335793538" sldId="266"/>
            <ac:inkMk id="273" creationId="{78047261-85DC-48C6-95D2-6FB0E47201C2}"/>
          </ac:inkMkLst>
        </pc:inkChg>
        <pc:inkChg chg="add mod">
          <ac:chgData name="村上 広樹" userId="2413674146262dd0" providerId="LiveId" clId="{A4049727-02A2-4EF5-A249-2CE2D455D8CE}" dt="2020-11-04T19:08:41.998" v="3942"/>
          <ac:inkMkLst>
            <pc:docMk/>
            <pc:sldMk cId="1335793538" sldId="266"/>
            <ac:inkMk id="274" creationId="{7429F6CC-946C-4224-B729-B897228A9268}"/>
          </ac:inkMkLst>
        </pc:inkChg>
        <pc:inkChg chg="add mod">
          <ac:chgData name="村上 広樹" userId="2413674146262dd0" providerId="LiveId" clId="{A4049727-02A2-4EF5-A249-2CE2D455D8CE}" dt="2020-11-04T19:08:41.998" v="3942"/>
          <ac:inkMkLst>
            <pc:docMk/>
            <pc:sldMk cId="1335793538" sldId="266"/>
            <ac:inkMk id="275" creationId="{33D4928D-41D8-4309-9324-C9381FD3DEDF}"/>
          </ac:inkMkLst>
        </pc:inkChg>
        <pc:inkChg chg="add mod">
          <ac:chgData name="村上 広樹" userId="2413674146262dd0" providerId="LiveId" clId="{A4049727-02A2-4EF5-A249-2CE2D455D8CE}" dt="2020-11-04T19:08:41.998" v="3942"/>
          <ac:inkMkLst>
            <pc:docMk/>
            <pc:sldMk cId="1335793538" sldId="266"/>
            <ac:inkMk id="276" creationId="{63A53D3E-2FA8-4933-9077-CF9B95965D1A}"/>
          </ac:inkMkLst>
        </pc:inkChg>
        <pc:inkChg chg="add mod">
          <ac:chgData name="村上 広樹" userId="2413674146262dd0" providerId="LiveId" clId="{A4049727-02A2-4EF5-A249-2CE2D455D8CE}" dt="2020-11-04T19:08:41.998" v="3942"/>
          <ac:inkMkLst>
            <pc:docMk/>
            <pc:sldMk cId="1335793538" sldId="266"/>
            <ac:inkMk id="277" creationId="{8FD03E87-8E66-4D71-A909-2331ACE85445}"/>
          </ac:inkMkLst>
        </pc:inkChg>
        <pc:inkChg chg="add mod">
          <ac:chgData name="村上 広樹" userId="2413674146262dd0" providerId="LiveId" clId="{A4049727-02A2-4EF5-A249-2CE2D455D8CE}" dt="2020-11-04T19:08:41.998" v="3942"/>
          <ac:inkMkLst>
            <pc:docMk/>
            <pc:sldMk cId="1335793538" sldId="266"/>
            <ac:inkMk id="278" creationId="{338A3735-4E41-4EEC-807C-FE0F34A2B297}"/>
          </ac:inkMkLst>
        </pc:inkChg>
        <pc:inkChg chg="add mod">
          <ac:chgData name="村上 広樹" userId="2413674146262dd0" providerId="LiveId" clId="{A4049727-02A2-4EF5-A249-2CE2D455D8CE}" dt="2020-11-04T19:08:41.998" v="3942"/>
          <ac:inkMkLst>
            <pc:docMk/>
            <pc:sldMk cId="1335793538" sldId="266"/>
            <ac:inkMk id="279" creationId="{1DECC2F9-4857-45F2-A728-378B944712E3}"/>
          </ac:inkMkLst>
        </pc:inkChg>
        <pc:inkChg chg="add mod">
          <ac:chgData name="村上 広樹" userId="2413674146262dd0" providerId="LiveId" clId="{A4049727-02A2-4EF5-A249-2CE2D455D8CE}" dt="2020-11-04T19:08:41.998" v="3942"/>
          <ac:inkMkLst>
            <pc:docMk/>
            <pc:sldMk cId="1335793538" sldId="266"/>
            <ac:inkMk id="280" creationId="{6E6F617D-C789-4764-B686-B947F34BE765}"/>
          </ac:inkMkLst>
        </pc:inkChg>
        <pc:inkChg chg="add mod">
          <ac:chgData name="村上 広樹" userId="2413674146262dd0" providerId="LiveId" clId="{A4049727-02A2-4EF5-A249-2CE2D455D8CE}" dt="2020-11-04T19:08:41.998" v="3942"/>
          <ac:inkMkLst>
            <pc:docMk/>
            <pc:sldMk cId="1335793538" sldId="266"/>
            <ac:inkMk id="281" creationId="{534A17E4-C81F-4CDD-9A23-DFE2988F4BC0}"/>
          </ac:inkMkLst>
        </pc:inkChg>
        <pc:inkChg chg="add mod">
          <ac:chgData name="村上 広樹" userId="2413674146262dd0" providerId="LiveId" clId="{A4049727-02A2-4EF5-A249-2CE2D455D8CE}" dt="2020-11-04T19:08:41.998" v="3942"/>
          <ac:inkMkLst>
            <pc:docMk/>
            <pc:sldMk cId="1335793538" sldId="266"/>
            <ac:inkMk id="282" creationId="{DE04AF78-5B44-46A8-9FA7-C46E2F4D51C4}"/>
          </ac:inkMkLst>
        </pc:inkChg>
        <pc:inkChg chg="add mod">
          <ac:chgData name="村上 広樹" userId="2413674146262dd0" providerId="LiveId" clId="{A4049727-02A2-4EF5-A249-2CE2D455D8CE}" dt="2020-11-04T19:08:41.998" v="3942"/>
          <ac:inkMkLst>
            <pc:docMk/>
            <pc:sldMk cId="1335793538" sldId="266"/>
            <ac:inkMk id="283" creationId="{F8895C20-12CB-47BB-B00B-348EA04D803D}"/>
          </ac:inkMkLst>
        </pc:inkChg>
        <pc:inkChg chg="add mod">
          <ac:chgData name="村上 広樹" userId="2413674146262dd0" providerId="LiveId" clId="{A4049727-02A2-4EF5-A249-2CE2D455D8CE}" dt="2020-11-04T19:08:41.998" v="3942"/>
          <ac:inkMkLst>
            <pc:docMk/>
            <pc:sldMk cId="1335793538" sldId="266"/>
            <ac:inkMk id="284" creationId="{504F2961-C915-4314-924C-EC76B672B2B7}"/>
          </ac:inkMkLst>
        </pc:inkChg>
        <pc:inkChg chg="add mod">
          <ac:chgData name="村上 広樹" userId="2413674146262dd0" providerId="LiveId" clId="{A4049727-02A2-4EF5-A249-2CE2D455D8CE}" dt="2020-11-04T19:08:41.998" v="3942"/>
          <ac:inkMkLst>
            <pc:docMk/>
            <pc:sldMk cId="1335793538" sldId="266"/>
            <ac:inkMk id="285" creationId="{035E413E-8F3A-4D37-AB13-697B22CDE4E1}"/>
          </ac:inkMkLst>
        </pc:inkChg>
        <pc:inkChg chg="add mod">
          <ac:chgData name="村上 広樹" userId="2413674146262dd0" providerId="LiveId" clId="{A4049727-02A2-4EF5-A249-2CE2D455D8CE}" dt="2020-11-04T19:08:41.998" v="3942"/>
          <ac:inkMkLst>
            <pc:docMk/>
            <pc:sldMk cId="1335793538" sldId="266"/>
            <ac:inkMk id="286" creationId="{229BD941-F900-41BE-94AA-839BFB7257E6}"/>
          </ac:inkMkLst>
        </pc:inkChg>
        <pc:inkChg chg="add mod">
          <ac:chgData name="村上 広樹" userId="2413674146262dd0" providerId="LiveId" clId="{A4049727-02A2-4EF5-A249-2CE2D455D8CE}" dt="2020-11-04T19:08:41.998" v="3942"/>
          <ac:inkMkLst>
            <pc:docMk/>
            <pc:sldMk cId="1335793538" sldId="266"/>
            <ac:inkMk id="287" creationId="{4BE5822B-97CE-4681-ABBD-A725941EB7E7}"/>
          </ac:inkMkLst>
        </pc:inkChg>
        <pc:inkChg chg="add mod">
          <ac:chgData name="村上 広樹" userId="2413674146262dd0" providerId="LiveId" clId="{A4049727-02A2-4EF5-A249-2CE2D455D8CE}" dt="2020-11-04T19:08:41.998" v="3942"/>
          <ac:inkMkLst>
            <pc:docMk/>
            <pc:sldMk cId="1335793538" sldId="266"/>
            <ac:inkMk id="288" creationId="{6E445A28-AE78-4BBD-BD7C-1680287DD947}"/>
          </ac:inkMkLst>
        </pc:inkChg>
        <pc:inkChg chg="add mod">
          <ac:chgData name="村上 広樹" userId="2413674146262dd0" providerId="LiveId" clId="{A4049727-02A2-4EF5-A249-2CE2D455D8CE}" dt="2020-11-04T19:08:41.998" v="3942"/>
          <ac:inkMkLst>
            <pc:docMk/>
            <pc:sldMk cId="1335793538" sldId="266"/>
            <ac:inkMk id="289" creationId="{3D710896-A767-4011-9077-1CEF9351FA71}"/>
          </ac:inkMkLst>
        </pc:inkChg>
        <pc:inkChg chg="add mod">
          <ac:chgData name="村上 広樹" userId="2413674146262dd0" providerId="LiveId" clId="{A4049727-02A2-4EF5-A249-2CE2D455D8CE}" dt="2020-11-04T19:08:41.998" v="3942"/>
          <ac:inkMkLst>
            <pc:docMk/>
            <pc:sldMk cId="1335793538" sldId="266"/>
            <ac:inkMk id="290" creationId="{2B72149D-392C-4A7B-9FB5-B94B84AF6784}"/>
          </ac:inkMkLst>
        </pc:inkChg>
        <pc:inkChg chg="add mod">
          <ac:chgData name="村上 広樹" userId="2413674146262dd0" providerId="LiveId" clId="{A4049727-02A2-4EF5-A249-2CE2D455D8CE}" dt="2020-11-04T19:08:41.998" v="3942"/>
          <ac:inkMkLst>
            <pc:docMk/>
            <pc:sldMk cId="1335793538" sldId="266"/>
            <ac:inkMk id="291" creationId="{FF48FD00-12B8-49F8-B872-593023C9F997}"/>
          </ac:inkMkLst>
        </pc:inkChg>
        <pc:inkChg chg="add mod">
          <ac:chgData name="村上 広樹" userId="2413674146262dd0" providerId="LiveId" clId="{A4049727-02A2-4EF5-A249-2CE2D455D8CE}" dt="2020-11-04T19:08:41.998" v="3942"/>
          <ac:inkMkLst>
            <pc:docMk/>
            <pc:sldMk cId="1335793538" sldId="266"/>
            <ac:inkMk id="292" creationId="{95B34CBB-484E-4BB3-B2C6-33004F0623E1}"/>
          </ac:inkMkLst>
        </pc:inkChg>
        <pc:inkChg chg="add mod">
          <ac:chgData name="村上 広樹" userId="2413674146262dd0" providerId="LiveId" clId="{A4049727-02A2-4EF5-A249-2CE2D455D8CE}" dt="2020-11-04T19:08:41.998" v="3942"/>
          <ac:inkMkLst>
            <pc:docMk/>
            <pc:sldMk cId="1335793538" sldId="266"/>
            <ac:inkMk id="293" creationId="{8EB6C7C6-E477-43D4-AEB1-068C7B3BD71D}"/>
          </ac:inkMkLst>
        </pc:inkChg>
        <pc:inkChg chg="add mod">
          <ac:chgData name="村上 広樹" userId="2413674146262dd0" providerId="LiveId" clId="{A4049727-02A2-4EF5-A249-2CE2D455D8CE}" dt="2020-11-04T19:08:41.998" v="3942"/>
          <ac:inkMkLst>
            <pc:docMk/>
            <pc:sldMk cId="1335793538" sldId="266"/>
            <ac:inkMk id="294" creationId="{28D551D6-8CFE-46C0-8BE2-CB8977BB5004}"/>
          </ac:inkMkLst>
        </pc:inkChg>
        <pc:inkChg chg="add del mod">
          <ac:chgData name="村上 広樹" userId="2413674146262dd0" providerId="LiveId" clId="{A4049727-02A2-4EF5-A249-2CE2D455D8CE}" dt="2020-11-04T19:08:11.935" v="3891"/>
          <ac:inkMkLst>
            <pc:docMk/>
            <pc:sldMk cId="1335793538" sldId="266"/>
            <ac:inkMk id="297" creationId="{94248EE5-3183-4D0E-AE67-B077F5BF59EF}"/>
          </ac:inkMkLst>
        </pc:inkChg>
        <pc:inkChg chg="add del mod">
          <ac:chgData name="村上 広樹" userId="2413674146262dd0" providerId="LiveId" clId="{A4049727-02A2-4EF5-A249-2CE2D455D8CE}" dt="2020-11-04T19:08:11.940" v="3903"/>
          <ac:inkMkLst>
            <pc:docMk/>
            <pc:sldMk cId="1335793538" sldId="266"/>
            <ac:inkMk id="298" creationId="{EBB59145-9A88-4BA9-99A2-723EE950C018}"/>
          </ac:inkMkLst>
        </pc:inkChg>
        <pc:inkChg chg="add del mod">
          <ac:chgData name="村上 広樹" userId="2413674146262dd0" providerId="LiveId" clId="{A4049727-02A2-4EF5-A249-2CE2D455D8CE}" dt="2020-11-04T19:08:11.935" v="3887"/>
          <ac:inkMkLst>
            <pc:docMk/>
            <pc:sldMk cId="1335793538" sldId="266"/>
            <ac:inkMk id="299" creationId="{464F9A7D-DB9F-42F7-9A63-15267A655199}"/>
          </ac:inkMkLst>
        </pc:inkChg>
        <pc:inkChg chg="add del mod">
          <ac:chgData name="村上 広樹" userId="2413674146262dd0" providerId="LiveId" clId="{A4049727-02A2-4EF5-A249-2CE2D455D8CE}" dt="2020-11-04T19:08:11.935" v="3885"/>
          <ac:inkMkLst>
            <pc:docMk/>
            <pc:sldMk cId="1335793538" sldId="266"/>
            <ac:inkMk id="300" creationId="{13F2358F-3600-4F63-B528-9E7B1229B168}"/>
          </ac:inkMkLst>
        </pc:inkChg>
        <pc:inkChg chg="add del mod">
          <ac:chgData name="村上 広樹" userId="2413674146262dd0" providerId="LiveId" clId="{A4049727-02A2-4EF5-A249-2CE2D455D8CE}" dt="2020-11-04T19:08:11.940" v="3901"/>
          <ac:inkMkLst>
            <pc:docMk/>
            <pc:sldMk cId="1335793538" sldId="266"/>
            <ac:inkMk id="301" creationId="{CEFABD24-DC0D-4BFA-B819-4B119A56762A}"/>
          </ac:inkMkLst>
        </pc:inkChg>
        <pc:inkChg chg="add del mod">
          <ac:chgData name="村上 広樹" userId="2413674146262dd0" providerId="LiveId" clId="{A4049727-02A2-4EF5-A249-2CE2D455D8CE}" dt="2020-11-04T19:08:11.940" v="3902"/>
          <ac:inkMkLst>
            <pc:docMk/>
            <pc:sldMk cId="1335793538" sldId="266"/>
            <ac:inkMk id="302" creationId="{E42529C8-6248-4761-A051-5EA5DD23948C}"/>
          </ac:inkMkLst>
        </pc:inkChg>
        <pc:inkChg chg="add del mod">
          <ac:chgData name="村上 広樹" userId="2413674146262dd0" providerId="LiveId" clId="{A4049727-02A2-4EF5-A249-2CE2D455D8CE}" dt="2020-11-04T19:08:11.940" v="3896"/>
          <ac:inkMkLst>
            <pc:docMk/>
            <pc:sldMk cId="1335793538" sldId="266"/>
            <ac:inkMk id="303" creationId="{733DDCAA-A02F-4AD0-8EF5-26714948806A}"/>
          </ac:inkMkLst>
        </pc:inkChg>
        <pc:inkChg chg="add del mod">
          <ac:chgData name="村上 広樹" userId="2413674146262dd0" providerId="LiveId" clId="{A4049727-02A2-4EF5-A249-2CE2D455D8CE}" dt="2020-11-04T19:08:11.935" v="3893"/>
          <ac:inkMkLst>
            <pc:docMk/>
            <pc:sldMk cId="1335793538" sldId="266"/>
            <ac:inkMk id="304" creationId="{EE0406ED-44B2-4E96-8C5A-1F38821FE359}"/>
          </ac:inkMkLst>
        </pc:inkChg>
        <pc:inkChg chg="add del mod">
          <ac:chgData name="村上 広樹" userId="2413674146262dd0" providerId="LiveId" clId="{A4049727-02A2-4EF5-A249-2CE2D455D8CE}" dt="2020-11-04T19:08:11.940" v="3898"/>
          <ac:inkMkLst>
            <pc:docMk/>
            <pc:sldMk cId="1335793538" sldId="266"/>
            <ac:inkMk id="305" creationId="{A56BAA15-D416-4753-9D0C-9C9003DB19EC}"/>
          </ac:inkMkLst>
        </pc:inkChg>
        <pc:inkChg chg="add del mod">
          <ac:chgData name="村上 広樹" userId="2413674146262dd0" providerId="LiveId" clId="{A4049727-02A2-4EF5-A249-2CE2D455D8CE}" dt="2020-11-04T19:08:11.935" v="3889"/>
          <ac:inkMkLst>
            <pc:docMk/>
            <pc:sldMk cId="1335793538" sldId="266"/>
            <ac:inkMk id="306" creationId="{ED1890C3-5D6F-466F-804A-E60AB99FF920}"/>
          </ac:inkMkLst>
        </pc:inkChg>
        <pc:inkChg chg="add del mod">
          <ac:chgData name="村上 広樹" userId="2413674146262dd0" providerId="LiveId" clId="{A4049727-02A2-4EF5-A249-2CE2D455D8CE}" dt="2020-11-04T19:08:11.940" v="3904"/>
          <ac:inkMkLst>
            <pc:docMk/>
            <pc:sldMk cId="1335793538" sldId="266"/>
            <ac:inkMk id="307" creationId="{C94335CB-8836-48D2-A211-20FAC5F2F6D6}"/>
          </ac:inkMkLst>
        </pc:inkChg>
        <pc:inkChg chg="add del mod">
          <ac:chgData name="村上 広樹" userId="2413674146262dd0" providerId="LiveId" clId="{A4049727-02A2-4EF5-A249-2CE2D455D8CE}" dt="2020-11-04T19:08:11.935" v="3884"/>
          <ac:inkMkLst>
            <pc:docMk/>
            <pc:sldMk cId="1335793538" sldId="266"/>
            <ac:inkMk id="309" creationId="{EA3ADD3C-5015-49A5-84A5-14A34E9317BD}"/>
          </ac:inkMkLst>
        </pc:inkChg>
        <pc:inkChg chg="add del mod">
          <ac:chgData name="村上 広樹" userId="2413674146262dd0" providerId="LiveId" clId="{A4049727-02A2-4EF5-A249-2CE2D455D8CE}" dt="2020-11-04T19:08:11.940" v="3895"/>
          <ac:inkMkLst>
            <pc:docMk/>
            <pc:sldMk cId="1335793538" sldId="266"/>
            <ac:inkMk id="310" creationId="{8174606F-AC03-431E-A852-84C4AF847C4B}"/>
          </ac:inkMkLst>
        </pc:inkChg>
        <pc:inkChg chg="add del mod">
          <ac:chgData name="村上 広樹" userId="2413674146262dd0" providerId="LiveId" clId="{A4049727-02A2-4EF5-A249-2CE2D455D8CE}" dt="2020-11-04T19:07:33.452" v="3844" actId="9405"/>
          <ac:inkMkLst>
            <pc:docMk/>
            <pc:sldMk cId="1335793538" sldId="266"/>
            <ac:inkMk id="312" creationId="{01CFAC2C-0FEF-413D-8831-48B2E3A0FE8D}"/>
          </ac:inkMkLst>
        </pc:inkChg>
        <pc:inkChg chg="add del mod">
          <ac:chgData name="村上 広樹" userId="2413674146262dd0" providerId="LiveId" clId="{A4049727-02A2-4EF5-A249-2CE2D455D8CE}" dt="2020-11-04T19:07:33.258" v="3843" actId="9405"/>
          <ac:inkMkLst>
            <pc:docMk/>
            <pc:sldMk cId="1335793538" sldId="266"/>
            <ac:inkMk id="314" creationId="{0C2388BD-EC41-4A86-A89B-60E86E5309F1}"/>
          </ac:inkMkLst>
        </pc:inkChg>
        <pc:inkChg chg="add del mod">
          <ac:chgData name="村上 広樹" userId="2413674146262dd0" providerId="LiveId" clId="{A4049727-02A2-4EF5-A249-2CE2D455D8CE}" dt="2020-11-04T19:07:33.071" v="3842" actId="9405"/>
          <ac:inkMkLst>
            <pc:docMk/>
            <pc:sldMk cId="1335793538" sldId="266"/>
            <ac:inkMk id="315" creationId="{1055BC30-4ECF-42FC-9DE4-B75403D01F63}"/>
          </ac:inkMkLst>
        </pc:inkChg>
        <pc:inkChg chg="add del mod">
          <ac:chgData name="村上 広樹" userId="2413674146262dd0" providerId="LiveId" clId="{A4049727-02A2-4EF5-A249-2CE2D455D8CE}" dt="2020-11-04T19:07:32.853" v="3841" actId="9405"/>
          <ac:inkMkLst>
            <pc:docMk/>
            <pc:sldMk cId="1335793538" sldId="266"/>
            <ac:inkMk id="316" creationId="{E8F92598-4DCF-40A3-B7AC-57866089B52B}"/>
          </ac:inkMkLst>
        </pc:inkChg>
        <pc:inkChg chg="add del mod">
          <ac:chgData name="村上 広樹" userId="2413674146262dd0" providerId="LiveId" clId="{A4049727-02A2-4EF5-A249-2CE2D455D8CE}" dt="2020-11-04T19:07:32.670" v="3840" actId="9405"/>
          <ac:inkMkLst>
            <pc:docMk/>
            <pc:sldMk cId="1335793538" sldId="266"/>
            <ac:inkMk id="317" creationId="{D9ED276B-636F-4F55-ADDA-7DBA5E41C31E}"/>
          </ac:inkMkLst>
        </pc:inkChg>
        <pc:inkChg chg="add del mod">
          <ac:chgData name="村上 広樹" userId="2413674146262dd0" providerId="LiveId" clId="{A4049727-02A2-4EF5-A249-2CE2D455D8CE}" dt="2020-11-04T19:07:32.237" v="3839" actId="9405"/>
          <ac:inkMkLst>
            <pc:docMk/>
            <pc:sldMk cId="1335793538" sldId="266"/>
            <ac:inkMk id="318" creationId="{65CEDEE2-1FB1-4113-84E5-518E5D16D504}"/>
          </ac:inkMkLst>
        </pc:inkChg>
        <pc:inkChg chg="add del mod">
          <ac:chgData name="村上 広樹" userId="2413674146262dd0" providerId="LiveId" clId="{A4049727-02A2-4EF5-A249-2CE2D455D8CE}" dt="2020-11-04T19:07:32.038" v="3838" actId="9405"/>
          <ac:inkMkLst>
            <pc:docMk/>
            <pc:sldMk cId="1335793538" sldId="266"/>
            <ac:inkMk id="319" creationId="{2619A274-806A-4803-9452-18827355BFCA}"/>
          </ac:inkMkLst>
        </pc:inkChg>
        <pc:inkChg chg="add del">
          <ac:chgData name="村上 広樹" userId="2413674146262dd0" providerId="LiveId" clId="{A4049727-02A2-4EF5-A249-2CE2D455D8CE}" dt="2020-11-04T19:08:11.940" v="3900"/>
          <ac:inkMkLst>
            <pc:docMk/>
            <pc:sldMk cId="1335793538" sldId="266"/>
            <ac:inkMk id="321" creationId="{15EA0E61-F2EF-4938-B61A-5C25B3F58FAD}"/>
          </ac:inkMkLst>
        </pc:inkChg>
        <pc:inkChg chg="add del mod">
          <ac:chgData name="村上 広樹" userId="2413674146262dd0" providerId="LiveId" clId="{A4049727-02A2-4EF5-A249-2CE2D455D8CE}" dt="2020-11-04T19:08:11.940" v="3897"/>
          <ac:inkMkLst>
            <pc:docMk/>
            <pc:sldMk cId="1335793538" sldId="266"/>
            <ac:inkMk id="322" creationId="{E75EC92B-F235-4AB5-9E61-A14F151A2464}"/>
          </ac:inkMkLst>
        </pc:inkChg>
        <pc:inkChg chg="add del mod">
          <ac:chgData name="村上 広樹" userId="2413674146262dd0" providerId="LiveId" clId="{A4049727-02A2-4EF5-A249-2CE2D455D8CE}" dt="2020-11-04T19:08:11.940" v="3899"/>
          <ac:inkMkLst>
            <pc:docMk/>
            <pc:sldMk cId="1335793538" sldId="266"/>
            <ac:inkMk id="323" creationId="{18F6289D-10F0-4BFD-9E72-20C10D725B44}"/>
          </ac:inkMkLst>
        </pc:inkChg>
        <pc:inkChg chg="add del mod">
          <ac:chgData name="村上 広樹" userId="2413674146262dd0" providerId="LiveId" clId="{A4049727-02A2-4EF5-A249-2CE2D455D8CE}" dt="2020-11-04T19:08:11.935" v="3892"/>
          <ac:inkMkLst>
            <pc:docMk/>
            <pc:sldMk cId="1335793538" sldId="266"/>
            <ac:inkMk id="324" creationId="{D9A9609F-ED2B-4D57-94D1-E4EF128AFE16}"/>
          </ac:inkMkLst>
        </pc:inkChg>
        <pc:inkChg chg="add del mod">
          <ac:chgData name="村上 広樹" userId="2413674146262dd0" providerId="LiveId" clId="{A4049727-02A2-4EF5-A249-2CE2D455D8CE}" dt="2020-11-04T19:08:11.935" v="3886"/>
          <ac:inkMkLst>
            <pc:docMk/>
            <pc:sldMk cId="1335793538" sldId="266"/>
            <ac:inkMk id="325" creationId="{D5006087-769C-499D-9409-313B29D69BC8}"/>
          </ac:inkMkLst>
        </pc:inkChg>
        <pc:inkChg chg="add del mod">
          <ac:chgData name="村上 広樹" userId="2413674146262dd0" providerId="LiveId" clId="{A4049727-02A2-4EF5-A249-2CE2D455D8CE}" dt="2020-11-04T19:08:11.935" v="3890"/>
          <ac:inkMkLst>
            <pc:docMk/>
            <pc:sldMk cId="1335793538" sldId="266"/>
            <ac:inkMk id="326" creationId="{F23603BB-EC3A-4025-8960-209854B0C0B1}"/>
          </ac:inkMkLst>
        </pc:inkChg>
        <pc:inkChg chg="add del mod">
          <ac:chgData name="村上 広樹" userId="2413674146262dd0" providerId="LiveId" clId="{A4049727-02A2-4EF5-A249-2CE2D455D8CE}" dt="2020-11-04T19:08:11.935" v="3888"/>
          <ac:inkMkLst>
            <pc:docMk/>
            <pc:sldMk cId="1335793538" sldId="266"/>
            <ac:inkMk id="327" creationId="{BF220ADB-D577-4F59-A463-2AE9E8B44341}"/>
          </ac:inkMkLst>
        </pc:inkChg>
        <pc:inkChg chg="add mod">
          <ac:chgData name="村上 広樹" userId="2413674146262dd0" providerId="LiveId" clId="{A4049727-02A2-4EF5-A249-2CE2D455D8CE}" dt="2020-11-04T19:08:41.998" v="3942"/>
          <ac:inkMkLst>
            <pc:docMk/>
            <pc:sldMk cId="1335793538" sldId="266"/>
            <ac:inkMk id="328" creationId="{53012CA2-92B1-4723-ADF5-78658982F3DF}"/>
          </ac:inkMkLst>
        </pc:inkChg>
        <pc:inkChg chg="add mod">
          <ac:chgData name="村上 広樹" userId="2413674146262dd0" providerId="LiveId" clId="{A4049727-02A2-4EF5-A249-2CE2D455D8CE}" dt="2020-11-04T19:08:41.998" v="3942"/>
          <ac:inkMkLst>
            <pc:docMk/>
            <pc:sldMk cId="1335793538" sldId="266"/>
            <ac:inkMk id="329" creationId="{4D4619B2-A624-4C19-B626-E92C1C3A0F44}"/>
          </ac:inkMkLst>
        </pc:inkChg>
        <pc:inkChg chg="add mod">
          <ac:chgData name="村上 広樹" userId="2413674146262dd0" providerId="LiveId" clId="{A4049727-02A2-4EF5-A249-2CE2D455D8CE}" dt="2020-11-04T19:08:41.998" v="3942"/>
          <ac:inkMkLst>
            <pc:docMk/>
            <pc:sldMk cId="1335793538" sldId="266"/>
            <ac:inkMk id="330" creationId="{2DABB47F-A144-407F-90DF-BDD76F49EC26}"/>
          </ac:inkMkLst>
        </pc:inkChg>
        <pc:inkChg chg="add mod">
          <ac:chgData name="村上 広樹" userId="2413674146262dd0" providerId="LiveId" clId="{A4049727-02A2-4EF5-A249-2CE2D455D8CE}" dt="2020-11-04T19:08:41.998" v="3942"/>
          <ac:inkMkLst>
            <pc:docMk/>
            <pc:sldMk cId="1335793538" sldId="266"/>
            <ac:inkMk id="331" creationId="{B80E989F-44FB-4905-840E-C0A69FF64A06}"/>
          </ac:inkMkLst>
        </pc:inkChg>
        <pc:inkChg chg="add mod">
          <ac:chgData name="村上 広樹" userId="2413674146262dd0" providerId="LiveId" clId="{A4049727-02A2-4EF5-A249-2CE2D455D8CE}" dt="2020-11-04T19:08:41.998" v="3942"/>
          <ac:inkMkLst>
            <pc:docMk/>
            <pc:sldMk cId="1335793538" sldId="266"/>
            <ac:inkMk id="332" creationId="{F147F69D-1EB5-46DB-964E-DDA6A5DB55D2}"/>
          </ac:inkMkLst>
        </pc:inkChg>
        <pc:inkChg chg="add mod">
          <ac:chgData name="村上 広樹" userId="2413674146262dd0" providerId="LiveId" clId="{A4049727-02A2-4EF5-A249-2CE2D455D8CE}" dt="2020-11-04T19:08:41.998" v="3942"/>
          <ac:inkMkLst>
            <pc:docMk/>
            <pc:sldMk cId="1335793538" sldId="266"/>
            <ac:inkMk id="333" creationId="{088CE669-48B9-4FFF-85D0-52B62B49A004}"/>
          </ac:inkMkLst>
        </pc:inkChg>
        <pc:inkChg chg="add mod">
          <ac:chgData name="村上 広樹" userId="2413674146262dd0" providerId="LiveId" clId="{A4049727-02A2-4EF5-A249-2CE2D455D8CE}" dt="2020-11-04T19:08:41.998" v="3942"/>
          <ac:inkMkLst>
            <pc:docMk/>
            <pc:sldMk cId="1335793538" sldId="266"/>
            <ac:inkMk id="334" creationId="{6006EBB9-A273-4F01-9947-DB26054BF0CE}"/>
          </ac:inkMkLst>
        </pc:inkChg>
        <pc:inkChg chg="add mod">
          <ac:chgData name="村上 広樹" userId="2413674146262dd0" providerId="LiveId" clId="{A4049727-02A2-4EF5-A249-2CE2D455D8CE}" dt="2020-11-04T19:08:41.998" v="3942"/>
          <ac:inkMkLst>
            <pc:docMk/>
            <pc:sldMk cId="1335793538" sldId="266"/>
            <ac:inkMk id="335" creationId="{6153B7D5-14B7-471B-893F-54F963FBD821}"/>
          </ac:inkMkLst>
        </pc:inkChg>
        <pc:inkChg chg="add mod">
          <ac:chgData name="村上 広樹" userId="2413674146262dd0" providerId="LiveId" clId="{A4049727-02A2-4EF5-A249-2CE2D455D8CE}" dt="2020-11-04T19:08:41.998" v="3942"/>
          <ac:inkMkLst>
            <pc:docMk/>
            <pc:sldMk cId="1335793538" sldId="266"/>
            <ac:inkMk id="336" creationId="{888157AC-AC1E-42E5-A791-B7D300830D53}"/>
          </ac:inkMkLst>
        </pc:inkChg>
        <pc:inkChg chg="add mod">
          <ac:chgData name="村上 広樹" userId="2413674146262dd0" providerId="LiveId" clId="{A4049727-02A2-4EF5-A249-2CE2D455D8CE}" dt="2020-11-04T19:08:41.998" v="3942"/>
          <ac:inkMkLst>
            <pc:docMk/>
            <pc:sldMk cId="1335793538" sldId="266"/>
            <ac:inkMk id="337" creationId="{7904EE95-E0A7-4910-9132-8E84BFC94686}"/>
          </ac:inkMkLst>
        </pc:inkChg>
        <pc:inkChg chg="add mod">
          <ac:chgData name="村上 広樹" userId="2413674146262dd0" providerId="LiveId" clId="{A4049727-02A2-4EF5-A249-2CE2D455D8CE}" dt="2020-11-04T19:08:41.998" v="3942"/>
          <ac:inkMkLst>
            <pc:docMk/>
            <pc:sldMk cId="1335793538" sldId="266"/>
            <ac:inkMk id="340" creationId="{9D5C9842-5355-4D16-95AA-C88CD089396D}"/>
          </ac:inkMkLst>
        </pc:inkChg>
        <pc:inkChg chg="add mod">
          <ac:chgData name="村上 広樹" userId="2413674146262dd0" providerId="LiveId" clId="{A4049727-02A2-4EF5-A249-2CE2D455D8CE}" dt="2020-11-04T19:08:41.998" v="3942"/>
          <ac:inkMkLst>
            <pc:docMk/>
            <pc:sldMk cId="1335793538" sldId="266"/>
            <ac:inkMk id="341" creationId="{3BAEE31F-B0A8-49D7-B9B8-2824C6A80816}"/>
          </ac:inkMkLst>
        </pc:inkChg>
        <pc:inkChg chg="add mod">
          <ac:chgData name="村上 広樹" userId="2413674146262dd0" providerId="LiveId" clId="{A4049727-02A2-4EF5-A249-2CE2D455D8CE}" dt="2020-11-04T19:08:41.998" v="3942"/>
          <ac:inkMkLst>
            <pc:docMk/>
            <pc:sldMk cId="1335793538" sldId="266"/>
            <ac:inkMk id="342" creationId="{18FB98F5-7C5B-4A28-BE1C-7C80A5FD388C}"/>
          </ac:inkMkLst>
        </pc:inkChg>
        <pc:inkChg chg="add mod">
          <ac:chgData name="村上 広樹" userId="2413674146262dd0" providerId="LiveId" clId="{A4049727-02A2-4EF5-A249-2CE2D455D8CE}" dt="2020-11-04T19:08:41.998" v="3942"/>
          <ac:inkMkLst>
            <pc:docMk/>
            <pc:sldMk cId="1335793538" sldId="266"/>
            <ac:inkMk id="343" creationId="{E7A0AED8-CE66-4A7D-8652-CE0876FD1235}"/>
          </ac:inkMkLst>
        </pc:inkChg>
        <pc:inkChg chg="add mod">
          <ac:chgData name="村上 広樹" userId="2413674146262dd0" providerId="LiveId" clId="{A4049727-02A2-4EF5-A249-2CE2D455D8CE}" dt="2020-11-04T19:08:41.998" v="3942"/>
          <ac:inkMkLst>
            <pc:docMk/>
            <pc:sldMk cId="1335793538" sldId="266"/>
            <ac:inkMk id="344" creationId="{2EC7FEDA-072B-47AC-9891-2F2224FEC09E}"/>
          </ac:inkMkLst>
        </pc:inkChg>
        <pc:inkChg chg="add mod">
          <ac:chgData name="村上 広樹" userId="2413674146262dd0" providerId="LiveId" clId="{A4049727-02A2-4EF5-A249-2CE2D455D8CE}" dt="2020-11-04T19:08:41.998" v="3942"/>
          <ac:inkMkLst>
            <pc:docMk/>
            <pc:sldMk cId="1335793538" sldId="266"/>
            <ac:inkMk id="345" creationId="{C9A3D5B2-591F-437B-9AEF-0FED3DCD6D62}"/>
          </ac:inkMkLst>
        </pc:inkChg>
        <pc:inkChg chg="add mod">
          <ac:chgData name="村上 広樹" userId="2413674146262dd0" providerId="LiveId" clId="{A4049727-02A2-4EF5-A249-2CE2D455D8CE}" dt="2020-11-04T19:08:41.998" v="3942"/>
          <ac:inkMkLst>
            <pc:docMk/>
            <pc:sldMk cId="1335793538" sldId="266"/>
            <ac:inkMk id="346" creationId="{062C6139-A127-4CFD-BF6F-02D7C1E8873D}"/>
          </ac:inkMkLst>
        </pc:inkChg>
        <pc:inkChg chg="add mod">
          <ac:chgData name="村上 広樹" userId="2413674146262dd0" providerId="LiveId" clId="{A4049727-02A2-4EF5-A249-2CE2D455D8CE}" dt="2020-11-04T19:08:41.998" v="3942"/>
          <ac:inkMkLst>
            <pc:docMk/>
            <pc:sldMk cId="1335793538" sldId="266"/>
            <ac:inkMk id="347" creationId="{1A605246-12ED-4E64-9F35-FEE8DF1EBB8F}"/>
          </ac:inkMkLst>
        </pc:inkChg>
        <pc:inkChg chg="add mod">
          <ac:chgData name="村上 広樹" userId="2413674146262dd0" providerId="LiveId" clId="{A4049727-02A2-4EF5-A249-2CE2D455D8CE}" dt="2020-11-04T19:08:41.998" v="3942"/>
          <ac:inkMkLst>
            <pc:docMk/>
            <pc:sldMk cId="1335793538" sldId="266"/>
            <ac:inkMk id="348" creationId="{267473C6-F0F9-43EE-A54C-F0BF1AA953CB}"/>
          </ac:inkMkLst>
        </pc:inkChg>
        <pc:inkChg chg="add mod">
          <ac:chgData name="村上 広樹" userId="2413674146262dd0" providerId="LiveId" clId="{A4049727-02A2-4EF5-A249-2CE2D455D8CE}" dt="2020-11-04T19:08:41.998" v="3942"/>
          <ac:inkMkLst>
            <pc:docMk/>
            <pc:sldMk cId="1335793538" sldId="266"/>
            <ac:inkMk id="349" creationId="{3EAC3A75-0EA0-42CD-93C4-22444F70D4A1}"/>
          </ac:inkMkLst>
        </pc:inkChg>
        <pc:inkChg chg="add mod">
          <ac:chgData name="村上 広樹" userId="2413674146262dd0" providerId="LiveId" clId="{A4049727-02A2-4EF5-A249-2CE2D455D8CE}" dt="2020-11-04T19:08:41.998" v="3942"/>
          <ac:inkMkLst>
            <pc:docMk/>
            <pc:sldMk cId="1335793538" sldId="266"/>
            <ac:inkMk id="350" creationId="{FA52262A-C9C8-4FF9-AB42-D7097E7222A6}"/>
          </ac:inkMkLst>
        </pc:inkChg>
        <pc:inkChg chg="add mod">
          <ac:chgData name="村上 広樹" userId="2413674146262dd0" providerId="LiveId" clId="{A4049727-02A2-4EF5-A249-2CE2D455D8CE}" dt="2020-11-04T19:08:41.998" v="3942"/>
          <ac:inkMkLst>
            <pc:docMk/>
            <pc:sldMk cId="1335793538" sldId="266"/>
            <ac:inkMk id="351" creationId="{09980DF8-CA37-4E94-A44F-FF1D6740B7AB}"/>
          </ac:inkMkLst>
        </pc:inkChg>
        <pc:inkChg chg="add mod">
          <ac:chgData name="村上 広樹" userId="2413674146262dd0" providerId="LiveId" clId="{A4049727-02A2-4EF5-A249-2CE2D455D8CE}" dt="2020-11-04T19:08:41.998" v="3942"/>
          <ac:inkMkLst>
            <pc:docMk/>
            <pc:sldMk cId="1335793538" sldId="266"/>
            <ac:inkMk id="352" creationId="{36F6E96D-5021-4F88-AB9C-5280FBB024B0}"/>
          </ac:inkMkLst>
        </pc:inkChg>
        <pc:inkChg chg="add mod">
          <ac:chgData name="村上 広樹" userId="2413674146262dd0" providerId="LiveId" clId="{A4049727-02A2-4EF5-A249-2CE2D455D8CE}" dt="2020-11-04T19:08:41.998" v="3942"/>
          <ac:inkMkLst>
            <pc:docMk/>
            <pc:sldMk cId="1335793538" sldId="266"/>
            <ac:inkMk id="353" creationId="{DB4D8A98-79FF-4864-86C0-6A1647F92F70}"/>
          </ac:inkMkLst>
        </pc:inkChg>
        <pc:inkChg chg="add mod">
          <ac:chgData name="村上 広樹" userId="2413674146262dd0" providerId="LiveId" clId="{A4049727-02A2-4EF5-A249-2CE2D455D8CE}" dt="2020-11-04T19:08:41.998" v="3942"/>
          <ac:inkMkLst>
            <pc:docMk/>
            <pc:sldMk cId="1335793538" sldId="266"/>
            <ac:inkMk id="354" creationId="{18EE16B0-7D48-44F4-AFA1-BF23B9EF6E2F}"/>
          </ac:inkMkLst>
        </pc:inkChg>
        <pc:inkChg chg="add mod">
          <ac:chgData name="村上 広樹" userId="2413674146262dd0" providerId="LiveId" clId="{A4049727-02A2-4EF5-A249-2CE2D455D8CE}" dt="2020-11-04T19:08:41.998" v="3942"/>
          <ac:inkMkLst>
            <pc:docMk/>
            <pc:sldMk cId="1335793538" sldId="266"/>
            <ac:inkMk id="355" creationId="{7ECEB62B-3960-4629-9181-38388E2D61C4}"/>
          </ac:inkMkLst>
        </pc:inkChg>
        <pc:inkChg chg="add mod">
          <ac:chgData name="村上 広樹" userId="2413674146262dd0" providerId="LiveId" clId="{A4049727-02A2-4EF5-A249-2CE2D455D8CE}" dt="2020-11-04T19:08:41.998" v="3942"/>
          <ac:inkMkLst>
            <pc:docMk/>
            <pc:sldMk cId="1335793538" sldId="266"/>
            <ac:inkMk id="356" creationId="{48261CFE-3FE4-4869-9F94-6779D14B724C}"/>
          </ac:inkMkLst>
        </pc:inkChg>
        <pc:inkChg chg="add mod">
          <ac:chgData name="村上 広樹" userId="2413674146262dd0" providerId="LiveId" clId="{A4049727-02A2-4EF5-A249-2CE2D455D8CE}" dt="2020-11-04T19:08:41.998" v="3942"/>
          <ac:inkMkLst>
            <pc:docMk/>
            <pc:sldMk cId="1335793538" sldId="266"/>
            <ac:inkMk id="357" creationId="{4655CC4A-3BBD-4F6C-89DB-19C29CD82566}"/>
          </ac:inkMkLst>
        </pc:inkChg>
        <pc:inkChg chg="add mod">
          <ac:chgData name="村上 広樹" userId="2413674146262dd0" providerId="LiveId" clId="{A4049727-02A2-4EF5-A249-2CE2D455D8CE}" dt="2020-11-04T19:08:41.998" v="3942"/>
          <ac:inkMkLst>
            <pc:docMk/>
            <pc:sldMk cId="1335793538" sldId="266"/>
            <ac:inkMk id="358" creationId="{C61219F2-DD48-4D2C-8DF2-3F630C4DAE3E}"/>
          </ac:inkMkLst>
        </pc:inkChg>
        <pc:inkChg chg="add mod">
          <ac:chgData name="村上 広樹" userId="2413674146262dd0" providerId="LiveId" clId="{A4049727-02A2-4EF5-A249-2CE2D455D8CE}" dt="2020-11-04T19:08:41.998" v="3942"/>
          <ac:inkMkLst>
            <pc:docMk/>
            <pc:sldMk cId="1335793538" sldId="266"/>
            <ac:inkMk id="359" creationId="{4EA64937-22DE-4950-932F-88D549E0070D}"/>
          </ac:inkMkLst>
        </pc:inkChg>
        <pc:inkChg chg="add del mod">
          <ac:chgData name="村上 広樹" userId="2413674146262dd0" providerId="LiveId" clId="{A4049727-02A2-4EF5-A249-2CE2D455D8CE}" dt="2020-11-04T19:08:18.694" v="3907" actId="9405"/>
          <ac:inkMkLst>
            <pc:docMk/>
            <pc:sldMk cId="1335793538" sldId="266"/>
            <ac:inkMk id="361" creationId="{4FCD5B4E-8296-4B96-BA1A-1F53D5F289FD}"/>
          </ac:inkMkLst>
        </pc:inkChg>
        <pc:inkChg chg="add mod">
          <ac:chgData name="村上 広樹" userId="2413674146262dd0" providerId="LiveId" clId="{A4049727-02A2-4EF5-A249-2CE2D455D8CE}" dt="2020-11-04T19:08:41.998" v="3942"/>
          <ac:inkMkLst>
            <pc:docMk/>
            <pc:sldMk cId="1335793538" sldId="266"/>
            <ac:inkMk id="363" creationId="{1D767554-E971-49CA-956F-E38E3015AB72}"/>
          </ac:inkMkLst>
        </pc:inkChg>
        <pc:inkChg chg="add mod">
          <ac:chgData name="村上 広樹" userId="2413674146262dd0" providerId="LiveId" clId="{A4049727-02A2-4EF5-A249-2CE2D455D8CE}" dt="2020-11-04T19:08:41.998" v="3942"/>
          <ac:inkMkLst>
            <pc:docMk/>
            <pc:sldMk cId="1335793538" sldId="266"/>
            <ac:inkMk id="364" creationId="{9ADCF524-99DF-43C2-99F3-5B86437677F0}"/>
          </ac:inkMkLst>
        </pc:inkChg>
        <pc:inkChg chg="add mod">
          <ac:chgData name="村上 広樹" userId="2413674146262dd0" providerId="LiveId" clId="{A4049727-02A2-4EF5-A249-2CE2D455D8CE}" dt="2020-11-04T19:08:41.998" v="3942"/>
          <ac:inkMkLst>
            <pc:docMk/>
            <pc:sldMk cId="1335793538" sldId="266"/>
            <ac:inkMk id="366" creationId="{64BAFF34-ACE6-4310-837D-E3672577C274}"/>
          </ac:inkMkLst>
        </pc:inkChg>
        <pc:inkChg chg="add mod">
          <ac:chgData name="村上 広樹" userId="2413674146262dd0" providerId="LiveId" clId="{A4049727-02A2-4EF5-A249-2CE2D455D8CE}" dt="2020-11-04T19:08:41.998" v="3942"/>
          <ac:inkMkLst>
            <pc:docMk/>
            <pc:sldMk cId="1335793538" sldId="266"/>
            <ac:inkMk id="367" creationId="{2F47197D-29B7-4F03-BF0A-37B5471E5E8E}"/>
          </ac:inkMkLst>
        </pc:inkChg>
        <pc:inkChg chg="add mod">
          <ac:chgData name="村上 広樹" userId="2413674146262dd0" providerId="LiveId" clId="{A4049727-02A2-4EF5-A249-2CE2D455D8CE}" dt="2020-11-04T19:08:41.998" v="3942"/>
          <ac:inkMkLst>
            <pc:docMk/>
            <pc:sldMk cId="1335793538" sldId="266"/>
            <ac:inkMk id="368" creationId="{0010DD5C-81C1-4A4D-A1C4-B5060E4B5821}"/>
          </ac:inkMkLst>
        </pc:inkChg>
        <pc:inkChg chg="add mod">
          <ac:chgData name="村上 広樹" userId="2413674146262dd0" providerId="LiveId" clId="{A4049727-02A2-4EF5-A249-2CE2D455D8CE}" dt="2020-11-04T19:08:41.998" v="3942"/>
          <ac:inkMkLst>
            <pc:docMk/>
            <pc:sldMk cId="1335793538" sldId="266"/>
            <ac:inkMk id="369" creationId="{1867ED67-AE24-45F8-AD0E-3554BF829B5F}"/>
          </ac:inkMkLst>
        </pc:inkChg>
        <pc:inkChg chg="add mod">
          <ac:chgData name="村上 広樹" userId="2413674146262dd0" providerId="LiveId" clId="{A4049727-02A2-4EF5-A249-2CE2D455D8CE}" dt="2020-11-04T19:08:41.998" v="3942"/>
          <ac:inkMkLst>
            <pc:docMk/>
            <pc:sldMk cId="1335793538" sldId="266"/>
            <ac:inkMk id="370" creationId="{C5EE1AC4-F871-4260-AB56-C926316B3E10}"/>
          </ac:inkMkLst>
        </pc:inkChg>
        <pc:inkChg chg="add mod">
          <ac:chgData name="村上 広樹" userId="2413674146262dd0" providerId="LiveId" clId="{A4049727-02A2-4EF5-A249-2CE2D455D8CE}" dt="2020-11-04T19:08:41.998" v="3942"/>
          <ac:inkMkLst>
            <pc:docMk/>
            <pc:sldMk cId="1335793538" sldId="266"/>
            <ac:inkMk id="371" creationId="{E20CE4AF-9736-4342-993E-A7FB6319CC9D}"/>
          </ac:inkMkLst>
        </pc:inkChg>
        <pc:inkChg chg="add mod">
          <ac:chgData name="村上 広樹" userId="2413674146262dd0" providerId="LiveId" clId="{A4049727-02A2-4EF5-A249-2CE2D455D8CE}" dt="2020-11-04T19:08:41.998" v="3942"/>
          <ac:inkMkLst>
            <pc:docMk/>
            <pc:sldMk cId="1335793538" sldId="266"/>
            <ac:inkMk id="372" creationId="{922ED282-14C0-4585-B5F2-5769EC0D5BB6}"/>
          </ac:inkMkLst>
        </pc:inkChg>
        <pc:inkChg chg="add mod">
          <ac:chgData name="村上 広樹" userId="2413674146262dd0" providerId="LiveId" clId="{A4049727-02A2-4EF5-A249-2CE2D455D8CE}" dt="2020-11-04T19:08:41.998" v="3942"/>
          <ac:inkMkLst>
            <pc:docMk/>
            <pc:sldMk cId="1335793538" sldId="266"/>
            <ac:inkMk id="373" creationId="{BB849821-C521-486F-8B25-E8F475CA717A}"/>
          </ac:inkMkLst>
        </pc:inkChg>
        <pc:inkChg chg="add mod">
          <ac:chgData name="村上 広樹" userId="2413674146262dd0" providerId="LiveId" clId="{A4049727-02A2-4EF5-A249-2CE2D455D8CE}" dt="2020-11-04T19:08:41.998" v="3942"/>
          <ac:inkMkLst>
            <pc:docMk/>
            <pc:sldMk cId="1335793538" sldId="266"/>
            <ac:inkMk id="374" creationId="{EE524FD7-968B-453B-8BF7-B289F1B0A323}"/>
          </ac:inkMkLst>
        </pc:inkChg>
        <pc:inkChg chg="add mod">
          <ac:chgData name="村上 広樹" userId="2413674146262dd0" providerId="LiveId" clId="{A4049727-02A2-4EF5-A249-2CE2D455D8CE}" dt="2020-11-04T19:08:41.998" v="3942"/>
          <ac:inkMkLst>
            <pc:docMk/>
            <pc:sldMk cId="1335793538" sldId="266"/>
            <ac:inkMk id="375" creationId="{6EC7BCD6-FF9A-4D26-9D31-33BB7FB587DA}"/>
          </ac:inkMkLst>
        </pc:inkChg>
        <pc:inkChg chg="add mod">
          <ac:chgData name="村上 広樹" userId="2413674146262dd0" providerId="LiveId" clId="{A4049727-02A2-4EF5-A249-2CE2D455D8CE}" dt="2020-11-04T19:08:41.998" v="3942"/>
          <ac:inkMkLst>
            <pc:docMk/>
            <pc:sldMk cId="1335793538" sldId="266"/>
            <ac:inkMk id="376" creationId="{24E32F86-95A7-4CA0-9DF8-67AD489E5232}"/>
          </ac:inkMkLst>
        </pc:inkChg>
        <pc:inkChg chg="add mod">
          <ac:chgData name="村上 広樹" userId="2413674146262dd0" providerId="LiveId" clId="{A4049727-02A2-4EF5-A249-2CE2D455D8CE}" dt="2020-11-04T19:08:41.998" v="3942"/>
          <ac:inkMkLst>
            <pc:docMk/>
            <pc:sldMk cId="1335793538" sldId="266"/>
            <ac:inkMk id="377" creationId="{8FB8BE81-2BF2-47D6-9C3F-AA300E970F56}"/>
          </ac:inkMkLst>
        </pc:inkChg>
        <pc:inkChg chg="add mod">
          <ac:chgData name="村上 広樹" userId="2413674146262dd0" providerId="LiveId" clId="{A4049727-02A2-4EF5-A249-2CE2D455D8CE}" dt="2020-11-04T19:08:41.998" v="3942"/>
          <ac:inkMkLst>
            <pc:docMk/>
            <pc:sldMk cId="1335793538" sldId="266"/>
            <ac:inkMk id="379" creationId="{47FFDBA7-EBB5-4783-BA21-DD2D4E9D6747}"/>
          </ac:inkMkLst>
        </pc:inkChg>
        <pc:inkChg chg="add mod">
          <ac:chgData name="村上 広樹" userId="2413674146262dd0" providerId="LiveId" clId="{A4049727-02A2-4EF5-A249-2CE2D455D8CE}" dt="2020-11-04T19:08:41.998" v="3942"/>
          <ac:inkMkLst>
            <pc:docMk/>
            <pc:sldMk cId="1335793538" sldId="266"/>
            <ac:inkMk id="380" creationId="{9299E9C3-EE6B-4D0F-9A6C-B309842F67E5}"/>
          </ac:inkMkLst>
        </pc:inkChg>
        <pc:inkChg chg="add mod">
          <ac:chgData name="村上 広樹" userId="2413674146262dd0" providerId="LiveId" clId="{A4049727-02A2-4EF5-A249-2CE2D455D8CE}" dt="2020-11-04T19:08:41.998" v="3942"/>
          <ac:inkMkLst>
            <pc:docMk/>
            <pc:sldMk cId="1335793538" sldId="266"/>
            <ac:inkMk id="381" creationId="{28F00A0F-31FC-4931-8CE2-31E06CDAB1A8}"/>
          </ac:inkMkLst>
        </pc:inkChg>
        <pc:inkChg chg="add mod">
          <ac:chgData name="村上 広樹" userId="2413674146262dd0" providerId="LiveId" clId="{A4049727-02A2-4EF5-A249-2CE2D455D8CE}" dt="2020-11-04T19:08:41.998" v="3942"/>
          <ac:inkMkLst>
            <pc:docMk/>
            <pc:sldMk cId="1335793538" sldId="266"/>
            <ac:inkMk id="383" creationId="{F4811777-40F0-494C-BBB1-6D3CD80A1FEC}"/>
          </ac:inkMkLst>
        </pc:inkChg>
        <pc:inkChg chg="add mod">
          <ac:chgData name="村上 広樹" userId="2413674146262dd0" providerId="LiveId" clId="{A4049727-02A2-4EF5-A249-2CE2D455D8CE}" dt="2020-11-04T19:08:41.998" v="3942"/>
          <ac:inkMkLst>
            <pc:docMk/>
            <pc:sldMk cId="1335793538" sldId="266"/>
            <ac:inkMk id="384" creationId="{4039D2AE-D735-4947-BC00-A99B70A9F97E}"/>
          </ac:inkMkLst>
        </pc:inkChg>
        <pc:inkChg chg="add mod">
          <ac:chgData name="村上 広樹" userId="2413674146262dd0" providerId="LiveId" clId="{A4049727-02A2-4EF5-A249-2CE2D455D8CE}" dt="2020-11-04T19:08:41.998" v="3942"/>
          <ac:inkMkLst>
            <pc:docMk/>
            <pc:sldMk cId="1335793538" sldId="266"/>
            <ac:inkMk id="385" creationId="{BEB123BC-EE0C-4048-B0A2-B2C76EC2B3F2}"/>
          </ac:inkMkLst>
        </pc:inkChg>
        <pc:inkChg chg="add mod">
          <ac:chgData name="村上 広樹" userId="2413674146262dd0" providerId="LiveId" clId="{A4049727-02A2-4EF5-A249-2CE2D455D8CE}" dt="2020-11-04T19:08:41.998" v="3942"/>
          <ac:inkMkLst>
            <pc:docMk/>
            <pc:sldMk cId="1335793538" sldId="266"/>
            <ac:inkMk id="386" creationId="{47FB9FFB-3B8F-4EB7-BCBA-64428E3ADDEF}"/>
          </ac:inkMkLst>
        </pc:inkChg>
        <pc:inkChg chg="add mod">
          <ac:chgData name="村上 広樹" userId="2413674146262dd0" providerId="LiveId" clId="{A4049727-02A2-4EF5-A249-2CE2D455D8CE}" dt="2020-11-04T19:08:41.998" v="3942"/>
          <ac:inkMkLst>
            <pc:docMk/>
            <pc:sldMk cId="1335793538" sldId="266"/>
            <ac:inkMk id="387" creationId="{138C9283-2F2B-4EEE-A36B-6F14E95C3EAC}"/>
          </ac:inkMkLst>
        </pc:inkChg>
        <pc:inkChg chg="add mod">
          <ac:chgData name="村上 広樹" userId="2413674146262dd0" providerId="LiveId" clId="{A4049727-02A2-4EF5-A249-2CE2D455D8CE}" dt="2020-11-04T19:08:41.998" v="3942"/>
          <ac:inkMkLst>
            <pc:docMk/>
            <pc:sldMk cId="1335793538" sldId="266"/>
            <ac:inkMk id="388" creationId="{80C78442-23FA-4B68-B41E-02040F4565DB}"/>
          </ac:inkMkLst>
        </pc:inkChg>
        <pc:inkChg chg="add mod">
          <ac:chgData name="村上 広樹" userId="2413674146262dd0" providerId="LiveId" clId="{A4049727-02A2-4EF5-A249-2CE2D455D8CE}" dt="2020-11-04T19:08:41.998" v="3942"/>
          <ac:inkMkLst>
            <pc:docMk/>
            <pc:sldMk cId="1335793538" sldId="266"/>
            <ac:inkMk id="389" creationId="{7E22342A-6A41-4DED-9F19-994F38F7FE66}"/>
          </ac:inkMkLst>
        </pc:inkChg>
        <pc:inkChg chg="add mod">
          <ac:chgData name="村上 広樹" userId="2413674146262dd0" providerId="LiveId" clId="{A4049727-02A2-4EF5-A249-2CE2D455D8CE}" dt="2020-11-04T19:08:41.998" v="3942"/>
          <ac:inkMkLst>
            <pc:docMk/>
            <pc:sldMk cId="1335793538" sldId="266"/>
            <ac:inkMk id="390" creationId="{BE5B3CFF-1B98-4844-819B-AE2D8560689C}"/>
          </ac:inkMkLst>
        </pc:inkChg>
        <pc:inkChg chg="add mod">
          <ac:chgData name="村上 広樹" userId="2413674146262dd0" providerId="LiveId" clId="{A4049727-02A2-4EF5-A249-2CE2D455D8CE}" dt="2020-11-04T19:08:41.998" v="3942"/>
          <ac:inkMkLst>
            <pc:docMk/>
            <pc:sldMk cId="1335793538" sldId="266"/>
            <ac:inkMk id="391" creationId="{F45FBCF5-BE87-4F82-ACE9-972591E4CA93}"/>
          </ac:inkMkLst>
        </pc:inkChg>
        <pc:inkChg chg="add mod">
          <ac:chgData name="村上 広樹" userId="2413674146262dd0" providerId="LiveId" clId="{A4049727-02A2-4EF5-A249-2CE2D455D8CE}" dt="2020-11-04T19:08:41.998" v="3942"/>
          <ac:inkMkLst>
            <pc:docMk/>
            <pc:sldMk cId="1335793538" sldId="266"/>
            <ac:inkMk id="392" creationId="{77F3DCB6-4031-4A07-AFE0-43D6538AAED5}"/>
          </ac:inkMkLst>
        </pc:inkChg>
        <pc:inkChg chg="add mod">
          <ac:chgData name="村上 広樹" userId="2413674146262dd0" providerId="LiveId" clId="{A4049727-02A2-4EF5-A249-2CE2D455D8CE}" dt="2020-11-04T19:08:41.998" v="3942"/>
          <ac:inkMkLst>
            <pc:docMk/>
            <pc:sldMk cId="1335793538" sldId="266"/>
            <ac:inkMk id="393" creationId="{4D232158-3094-46DB-A54B-E75AB493AD1A}"/>
          </ac:inkMkLst>
        </pc:inkChg>
        <pc:inkChg chg="add mod">
          <ac:chgData name="村上 広樹" userId="2413674146262dd0" providerId="LiveId" clId="{A4049727-02A2-4EF5-A249-2CE2D455D8CE}" dt="2020-11-04T19:08:41.998" v="3942"/>
          <ac:inkMkLst>
            <pc:docMk/>
            <pc:sldMk cId="1335793538" sldId="266"/>
            <ac:inkMk id="394" creationId="{6597B553-19CD-469B-A90E-B0784E7640F8}"/>
          </ac:inkMkLst>
        </pc:inkChg>
        <pc:inkChg chg="add mod">
          <ac:chgData name="村上 広樹" userId="2413674146262dd0" providerId="LiveId" clId="{A4049727-02A2-4EF5-A249-2CE2D455D8CE}" dt="2020-11-04T19:08:41.998" v="3942"/>
          <ac:inkMkLst>
            <pc:docMk/>
            <pc:sldMk cId="1335793538" sldId="266"/>
            <ac:inkMk id="395" creationId="{E2D029A3-8548-4C02-9590-55F3E67B7E2C}"/>
          </ac:inkMkLst>
        </pc:inkChg>
        <pc:inkChg chg="add mod">
          <ac:chgData name="村上 広樹" userId="2413674146262dd0" providerId="LiveId" clId="{A4049727-02A2-4EF5-A249-2CE2D455D8CE}" dt="2020-11-04T19:08:41.998" v="3942"/>
          <ac:inkMkLst>
            <pc:docMk/>
            <pc:sldMk cId="1335793538" sldId="266"/>
            <ac:inkMk id="396" creationId="{AA0D07F6-0100-47C1-AAD2-06263281C3FD}"/>
          </ac:inkMkLst>
        </pc:inkChg>
      </pc:sldChg>
      <pc:sldChg chg="addSp delSp modSp add ord">
        <pc:chgData name="村上 広樹" userId="2413674146262dd0" providerId="LiveId" clId="{A4049727-02A2-4EF5-A249-2CE2D455D8CE}" dt="2020-11-05T08:09:57.937" v="7101"/>
        <pc:sldMkLst>
          <pc:docMk/>
          <pc:sldMk cId="1376614769" sldId="267"/>
        </pc:sldMkLst>
        <pc:spChg chg="del">
          <ac:chgData name="村上 広樹" userId="2413674146262dd0" providerId="LiveId" clId="{A4049727-02A2-4EF5-A249-2CE2D455D8CE}" dt="2020-11-04T19:09:37.774" v="3944"/>
          <ac:spMkLst>
            <pc:docMk/>
            <pc:sldMk cId="1376614769" sldId="267"/>
            <ac:spMk id="2" creationId="{D18076A9-F37A-4831-84F0-07D80567DAFA}"/>
          </ac:spMkLst>
        </pc:spChg>
        <pc:spChg chg="del">
          <ac:chgData name="村上 広樹" userId="2413674146262dd0" providerId="LiveId" clId="{A4049727-02A2-4EF5-A249-2CE2D455D8CE}" dt="2020-11-04T19:09:37.774" v="3944"/>
          <ac:spMkLst>
            <pc:docMk/>
            <pc:sldMk cId="1376614769" sldId="267"/>
            <ac:spMk id="3" creationId="{0D6C7AFC-C0A1-4786-ADD1-2ABFB51F1238}"/>
          </ac:spMkLst>
        </pc:spChg>
        <pc:spChg chg="add del mod">
          <ac:chgData name="村上 広樹" userId="2413674146262dd0" providerId="LiveId" clId="{A4049727-02A2-4EF5-A249-2CE2D455D8CE}" dt="2020-11-04T19:09:43.666" v="3945"/>
          <ac:spMkLst>
            <pc:docMk/>
            <pc:sldMk cId="1376614769" sldId="267"/>
            <ac:spMk id="5" creationId="{25F47666-D98E-4418-AEEB-9B99F4B846DF}"/>
          </ac:spMkLst>
        </pc:spChg>
        <pc:spChg chg="add del mod">
          <ac:chgData name="村上 広樹" userId="2413674146262dd0" providerId="LiveId" clId="{A4049727-02A2-4EF5-A249-2CE2D455D8CE}" dt="2020-11-04T19:09:43.666" v="3945"/>
          <ac:spMkLst>
            <pc:docMk/>
            <pc:sldMk cId="1376614769" sldId="267"/>
            <ac:spMk id="6" creationId="{C0CD86F9-F2AA-43AD-B2CC-F4CAFD72E82D}"/>
          </ac:spMkLst>
        </pc:spChg>
        <pc:spChg chg="add del mod">
          <ac:chgData name="村上 広樹" userId="2413674146262dd0" providerId="LiveId" clId="{A4049727-02A2-4EF5-A249-2CE2D455D8CE}" dt="2020-11-04T19:09:43.666" v="3945"/>
          <ac:spMkLst>
            <pc:docMk/>
            <pc:sldMk cId="1376614769" sldId="267"/>
            <ac:spMk id="7" creationId="{E4478633-FC3D-4B6B-A8C3-52018FC24E9E}"/>
          </ac:spMkLst>
        </pc:spChg>
        <pc:spChg chg="add del mod">
          <ac:chgData name="村上 広樹" userId="2413674146262dd0" providerId="LiveId" clId="{A4049727-02A2-4EF5-A249-2CE2D455D8CE}" dt="2020-11-04T19:09:43.666" v="3945"/>
          <ac:spMkLst>
            <pc:docMk/>
            <pc:sldMk cId="1376614769" sldId="267"/>
            <ac:spMk id="8" creationId="{6B6C8336-D7D5-4F56-A11B-A553B97BCE4C}"/>
          </ac:spMkLst>
        </pc:spChg>
        <pc:spChg chg="add del mod">
          <ac:chgData name="村上 広樹" userId="2413674146262dd0" providerId="LiveId" clId="{A4049727-02A2-4EF5-A249-2CE2D455D8CE}" dt="2020-11-04T19:09:43.666" v="3945"/>
          <ac:spMkLst>
            <pc:docMk/>
            <pc:sldMk cId="1376614769" sldId="267"/>
            <ac:spMk id="9" creationId="{FB1EF0F2-90A7-4854-8995-0FED902DA800}"/>
          </ac:spMkLst>
        </pc:spChg>
        <pc:spChg chg="add del mod">
          <ac:chgData name="村上 広樹" userId="2413674146262dd0" providerId="LiveId" clId="{A4049727-02A2-4EF5-A249-2CE2D455D8CE}" dt="2020-11-04T19:09:54.981" v="3946"/>
          <ac:spMkLst>
            <pc:docMk/>
            <pc:sldMk cId="1376614769" sldId="267"/>
            <ac:spMk id="10" creationId="{3416ABD4-B5F2-4314-960F-338F59832EBA}"/>
          </ac:spMkLst>
        </pc:spChg>
        <pc:spChg chg="add del mod">
          <ac:chgData name="村上 広樹" userId="2413674146262dd0" providerId="LiveId" clId="{A4049727-02A2-4EF5-A249-2CE2D455D8CE}" dt="2020-11-04T19:09:54.981" v="3946"/>
          <ac:spMkLst>
            <pc:docMk/>
            <pc:sldMk cId="1376614769" sldId="267"/>
            <ac:spMk id="11" creationId="{0D092EC9-65FC-464F-A217-8C382216544C}"/>
          </ac:spMkLst>
        </pc:spChg>
        <pc:spChg chg="add del mod">
          <ac:chgData name="村上 広樹" userId="2413674146262dd0" providerId="LiveId" clId="{A4049727-02A2-4EF5-A249-2CE2D455D8CE}" dt="2020-11-04T19:09:54.981" v="3946"/>
          <ac:spMkLst>
            <pc:docMk/>
            <pc:sldMk cId="1376614769" sldId="267"/>
            <ac:spMk id="12" creationId="{9786132A-222F-43EB-9D12-AD9BD2E37DD8}"/>
          </ac:spMkLst>
        </pc:spChg>
        <pc:spChg chg="add del mod">
          <ac:chgData name="村上 広樹" userId="2413674146262dd0" providerId="LiveId" clId="{A4049727-02A2-4EF5-A249-2CE2D455D8CE}" dt="2020-11-04T19:09:54.981" v="3946"/>
          <ac:spMkLst>
            <pc:docMk/>
            <pc:sldMk cId="1376614769" sldId="267"/>
            <ac:spMk id="13" creationId="{AE250CCB-95BD-4BC4-A401-41D89989FCFD}"/>
          </ac:spMkLst>
        </pc:spChg>
        <pc:spChg chg="add del mod">
          <ac:chgData name="村上 広樹" userId="2413674146262dd0" providerId="LiveId" clId="{A4049727-02A2-4EF5-A249-2CE2D455D8CE}" dt="2020-11-04T19:09:54.981" v="3946"/>
          <ac:spMkLst>
            <pc:docMk/>
            <pc:sldMk cId="1376614769" sldId="267"/>
            <ac:spMk id="14" creationId="{026D755A-28F8-4BDA-AB50-D9C2E1F45848}"/>
          </ac:spMkLst>
        </pc:spChg>
        <pc:spChg chg="add del mod">
          <ac:chgData name="村上 広樹" userId="2413674146262dd0" providerId="LiveId" clId="{A4049727-02A2-4EF5-A249-2CE2D455D8CE}" dt="2020-11-04T19:09:58.498" v="3947"/>
          <ac:spMkLst>
            <pc:docMk/>
            <pc:sldMk cId="1376614769" sldId="267"/>
            <ac:spMk id="15" creationId="{14FB7A28-94A3-476D-8287-4E5C3ACDDB60}"/>
          </ac:spMkLst>
        </pc:spChg>
        <pc:spChg chg="add del mod">
          <ac:chgData name="村上 広樹" userId="2413674146262dd0" providerId="LiveId" clId="{A4049727-02A2-4EF5-A249-2CE2D455D8CE}" dt="2020-11-04T19:09:58.498" v="3947"/>
          <ac:spMkLst>
            <pc:docMk/>
            <pc:sldMk cId="1376614769" sldId="267"/>
            <ac:spMk id="16" creationId="{256EBE12-3A24-4D8D-8CBA-2DC873652559}"/>
          </ac:spMkLst>
        </pc:spChg>
        <pc:spChg chg="add mod">
          <ac:chgData name="村上 広樹" userId="2413674146262dd0" providerId="LiveId" clId="{A4049727-02A2-4EF5-A249-2CE2D455D8CE}" dt="2020-11-04T19:27:27.978" v="4486"/>
          <ac:spMkLst>
            <pc:docMk/>
            <pc:sldMk cId="1376614769" sldId="267"/>
            <ac:spMk id="17" creationId="{747E21AE-BC22-4D73-B820-2DEEB7752DA2}"/>
          </ac:spMkLst>
        </pc:spChg>
        <pc:spChg chg="add mod">
          <ac:chgData name="村上 広樹" userId="2413674146262dd0" providerId="LiveId" clId="{A4049727-02A2-4EF5-A249-2CE2D455D8CE}" dt="2020-11-04T19:14:11.387" v="4074" actId="27636"/>
          <ac:spMkLst>
            <pc:docMk/>
            <pc:sldMk cId="1376614769" sldId="267"/>
            <ac:spMk id="18" creationId="{F0E613D1-9ACA-4784-A273-82F1C1F85356}"/>
          </ac:spMkLst>
        </pc:spChg>
        <pc:spChg chg="add mod">
          <ac:chgData name="村上 広樹" userId="2413674146262dd0" providerId="LiveId" clId="{A4049727-02A2-4EF5-A249-2CE2D455D8CE}" dt="2020-11-04T19:14:02.519" v="4060" actId="1076"/>
          <ac:spMkLst>
            <pc:docMk/>
            <pc:sldMk cId="1376614769" sldId="267"/>
            <ac:spMk id="21" creationId="{9E9002C7-27B8-49E4-9514-7E3111B09B02}"/>
          </ac:spMkLst>
        </pc:spChg>
        <pc:grpChg chg="add mod">
          <ac:chgData name="村上 広樹" userId="2413674146262dd0" providerId="LiveId" clId="{A4049727-02A2-4EF5-A249-2CE2D455D8CE}" dt="2020-11-04T19:28:01.714" v="4493" actId="1076"/>
          <ac:grpSpMkLst>
            <pc:docMk/>
            <pc:sldMk cId="1376614769" sldId="267"/>
            <ac:grpSpMk id="24" creationId="{1B29DDA9-9068-4EE3-B3D1-3C4AB229790F}"/>
          </ac:grpSpMkLst>
        </pc:grpChg>
        <pc:picChg chg="add mod">
          <ac:chgData name="村上 広樹" userId="2413674146262dd0" providerId="LiveId" clId="{A4049727-02A2-4EF5-A249-2CE2D455D8CE}" dt="2020-11-04T19:11:22.048" v="3960" actId="14100"/>
          <ac:picMkLst>
            <pc:docMk/>
            <pc:sldMk cId="1376614769" sldId="267"/>
            <ac:picMk id="19" creationId="{0587BD2D-A5A5-4F6A-9209-196BDF9BFEF0}"/>
          </ac:picMkLst>
        </pc:picChg>
        <pc:picChg chg="add mod">
          <ac:chgData name="村上 広樹" userId="2413674146262dd0" providerId="LiveId" clId="{A4049727-02A2-4EF5-A249-2CE2D455D8CE}" dt="2020-11-04T19:10:54.616" v="3958" actId="1076"/>
          <ac:picMkLst>
            <pc:docMk/>
            <pc:sldMk cId="1376614769" sldId="267"/>
            <ac:picMk id="20" creationId="{FB963498-176E-4B55-896D-CD7CC81C109F}"/>
          </ac:picMkLst>
        </pc:picChg>
        <pc:cxnChg chg="add mod">
          <ac:chgData name="村上 広樹" userId="2413674146262dd0" providerId="LiveId" clId="{A4049727-02A2-4EF5-A249-2CE2D455D8CE}" dt="2020-11-04T19:12:53.627" v="4021" actId="1076"/>
          <ac:cxnSpMkLst>
            <pc:docMk/>
            <pc:sldMk cId="1376614769" sldId="267"/>
            <ac:cxnSpMk id="23" creationId="{E3B41A2C-1F7D-4D75-8251-4A62A053A16F}"/>
          </ac:cxnSpMkLst>
        </pc:cxnChg>
      </pc:sldChg>
      <pc:sldChg chg="modSp add ord">
        <pc:chgData name="村上 広樹" userId="2413674146262dd0" providerId="LiveId" clId="{A4049727-02A2-4EF5-A249-2CE2D455D8CE}" dt="2020-11-05T08:09:57.937" v="7101"/>
        <pc:sldMkLst>
          <pc:docMk/>
          <pc:sldMk cId="3818743567" sldId="268"/>
        </pc:sldMkLst>
        <pc:spChg chg="mod">
          <ac:chgData name="村上 広樹" userId="2413674146262dd0" providerId="LiveId" clId="{A4049727-02A2-4EF5-A249-2CE2D455D8CE}" dt="2020-11-04T19:14:58.002" v="4085"/>
          <ac:spMkLst>
            <pc:docMk/>
            <pc:sldMk cId="3818743567" sldId="268"/>
            <ac:spMk id="2" creationId="{82C462AE-19EE-4046-9A34-FE95F2AFE0ED}"/>
          </ac:spMkLst>
        </pc:spChg>
        <pc:spChg chg="mod">
          <ac:chgData name="村上 広樹" userId="2413674146262dd0" providerId="LiveId" clId="{A4049727-02A2-4EF5-A249-2CE2D455D8CE}" dt="2020-11-04T19:20:07.811" v="4438" actId="20577"/>
          <ac:spMkLst>
            <pc:docMk/>
            <pc:sldMk cId="3818743567" sldId="268"/>
            <ac:spMk id="3" creationId="{818A5FE5-0999-42E3-BCC0-6361ED0F654F}"/>
          </ac:spMkLst>
        </pc:spChg>
      </pc:sldChg>
      <pc:sldChg chg="addSp delSp modSp add ord modNotesTx">
        <pc:chgData name="村上 広樹" userId="2413674146262dd0" providerId="LiveId" clId="{A4049727-02A2-4EF5-A249-2CE2D455D8CE}" dt="2020-11-08T13:14:59.633" v="11480" actId="20577"/>
        <pc:sldMkLst>
          <pc:docMk/>
          <pc:sldMk cId="4023404624" sldId="269"/>
        </pc:sldMkLst>
        <pc:spChg chg="mod">
          <ac:chgData name="村上 広樹" userId="2413674146262dd0" providerId="LiveId" clId="{A4049727-02A2-4EF5-A249-2CE2D455D8CE}" dt="2020-11-04T19:24:53.372" v="4455"/>
          <ac:spMkLst>
            <pc:docMk/>
            <pc:sldMk cId="4023404624" sldId="269"/>
            <ac:spMk id="2" creationId="{3A701AE5-8071-4D6F-9032-DCE631F12AA7}"/>
          </ac:spMkLst>
        </pc:spChg>
        <pc:spChg chg="mod">
          <ac:chgData name="村上 広樹" userId="2413674146262dd0" providerId="LiveId" clId="{A4049727-02A2-4EF5-A249-2CE2D455D8CE}" dt="2020-11-04T19:39:57.689" v="4739"/>
          <ac:spMkLst>
            <pc:docMk/>
            <pc:sldMk cId="4023404624" sldId="269"/>
            <ac:spMk id="3" creationId="{B655C408-BBD9-4961-828D-0D700958D09B}"/>
          </ac:spMkLst>
        </pc:spChg>
        <pc:spChg chg="add mod">
          <ac:chgData name="村上 広樹" userId="2413674146262dd0" providerId="LiveId" clId="{A4049727-02A2-4EF5-A249-2CE2D455D8CE}" dt="2020-11-04T19:33:53.003" v="4609" actId="1076"/>
          <ac:spMkLst>
            <pc:docMk/>
            <pc:sldMk cId="4023404624" sldId="269"/>
            <ac:spMk id="5" creationId="{34C05D41-2A6E-4B61-BA90-087619D1B7C3}"/>
          </ac:spMkLst>
        </pc:spChg>
        <pc:grpChg chg="del mod">
          <ac:chgData name="村上 広樹" userId="2413674146262dd0" providerId="LiveId" clId="{A4049727-02A2-4EF5-A249-2CE2D455D8CE}" dt="2020-11-04T19:34:42.606" v="4638"/>
          <ac:grpSpMkLst>
            <pc:docMk/>
            <pc:sldMk cId="4023404624" sldId="269"/>
            <ac:grpSpMk id="17" creationId="{76019FBE-4B55-4AC4-982B-0D769E6F3B9A}"/>
          </ac:grpSpMkLst>
        </pc:grpChg>
        <pc:grpChg chg="del mod">
          <ac:chgData name="村上 広樹" userId="2413674146262dd0" providerId="LiveId" clId="{A4049727-02A2-4EF5-A249-2CE2D455D8CE}" dt="2020-11-04T19:34:49.599" v="4642"/>
          <ac:grpSpMkLst>
            <pc:docMk/>
            <pc:sldMk cId="4023404624" sldId="269"/>
            <ac:grpSpMk id="18" creationId="{1F90CDEE-FBC7-46D4-AADD-35921F026800}"/>
          </ac:grpSpMkLst>
        </pc:grpChg>
        <pc:grpChg chg="del mod">
          <ac:chgData name="村上 広樹" userId="2413674146262dd0" providerId="LiveId" clId="{A4049727-02A2-4EF5-A249-2CE2D455D8CE}" dt="2020-11-04T19:34:57.731" v="4650"/>
          <ac:grpSpMkLst>
            <pc:docMk/>
            <pc:sldMk cId="4023404624" sldId="269"/>
            <ac:grpSpMk id="34" creationId="{7888F46F-052C-4557-8B82-ED5978FABB0B}"/>
          </ac:grpSpMkLst>
        </pc:grpChg>
        <pc:grpChg chg="mod">
          <ac:chgData name="村上 広樹" userId="2413674146262dd0" providerId="LiveId" clId="{A4049727-02A2-4EF5-A249-2CE2D455D8CE}" dt="2020-11-04T19:34:57.731" v="4650"/>
          <ac:grpSpMkLst>
            <pc:docMk/>
            <pc:sldMk cId="4023404624" sldId="269"/>
            <ac:grpSpMk id="41" creationId="{3B84C159-F436-4D67-9C33-EA17A27E5103}"/>
          </ac:grpSpMkLst>
        </pc:grpChg>
        <pc:grpChg chg="mod">
          <ac:chgData name="村上 広樹" userId="2413674146262dd0" providerId="LiveId" clId="{A4049727-02A2-4EF5-A249-2CE2D455D8CE}" dt="2020-11-04T19:36:36.224" v="4654"/>
          <ac:grpSpMkLst>
            <pc:docMk/>
            <pc:sldMk cId="4023404624" sldId="269"/>
            <ac:grpSpMk id="45" creationId="{7E1F9F50-2769-4842-99F6-EE5C29D590BA}"/>
          </ac:grpSpMkLst>
        </pc:grpChg>
        <pc:grpChg chg="mod">
          <ac:chgData name="村上 広樹" userId="2413674146262dd0" providerId="LiveId" clId="{A4049727-02A2-4EF5-A249-2CE2D455D8CE}" dt="2020-11-04T19:36:48.395" v="4657"/>
          <ac:grpSpMkLst>
            <pc:docMk/>
            <pc:sldMk cId="4023404624" sldId="269"/>
            <ac:grpSpMk id="48" creationId="{3BE0608D-DD7E-4CF7-9BBF-658A870E1466}"/>
          </ac:grpSpMkLst>
        </pc:grpChg>
        <pc:grpChg chg="del mod">
          <ac:chgData name="村上 広樹" userId="2413674146262dd0" providerId="LiveId" clId="{A4049727-02A2-4EF5-A249-2CE2D455D8CE}" dt="2020-11-04T19:37:02.980" v="4692"/>
          <ac:grpSpMkLst>
            <pc:docMk/>
            <pc:sldMk cId="4023404624" sldId="269"/>
            <ac:grpSpMk id="61" creationId="{75ED432A-D773-488F-8B18-4F639EA5025D}"/>
          </ac:grpSpMkLst>
        </pc:grpChg>
        <pc:grpChg chg="mod">
          <ac:chgData name="村上 広樹" userId="2413674146262dd0" providerId="LiveId" clId="{A4049727-02A2-4EF5-A249-2CE2D455D8CE}" dt="2020-11-04T19:37:02.980" v="4692"/>
          <ac:grpSpMkLst>
            <pc:docMk/>
            <pc:sldMk cId="4023404624" sldId="269"/>
            <ac:grpSpMk id="83" creationId="{8AD34DC2-6C4F-441F-94BD-D7A9E6311B97}"/>
          </ac:grpSpMkLst>
        </pc:grpChg>
        <pc:grpChg chg="del mod">
          <ac:chgData name="村上 広樹" userId="2413674146262dd0" providerId="LiveId" clId="{A4049727-02A2-4EF5-A249-2CE2D455D8CE}" dt="2020-11-04T19:37:13.829" v="4707"/>
          <ac:grpSpMkLst>
            <pc:docMk/>
            <pc:sldMk cId="4023404624" sldId="269"/>
            <ac:grpSpMk id="96" creationId="{685E3B3D-932B-4063-95AC-38238A3F2364}"/>
          </ac:grpSpMkLst>
        </pc:grpChg>
        <pc:grpChg chg="mod">
          <ac:chgData name="村上 広樹" userId="2413674146262dd0" providerId="LiveId" clId="{A4049727-02A2-4EF5-A249-2CE2D455D8CE}" dt="2020-11-04T19:37:13.829" v="4707"/>
          <ac:grpSpMkLst>
            <pc:docMk/>
            <pc:sldMk cId="4023404624" sldId="269"/>
            <ac:grpSpMk id="98" creationId="{09022EAC-705E-449C-B95B-8A09CC2F6F7B}"/>
          </ac:grpSpMkLst>
        </pc:grpChg>
        <pc:grpChg chg="mod">
          <ac:chgData name="村上 広樹" userId="2413674146262dd0" providerId="LiveId" clId="{A4049727-02A2-4EF5-A249-2CE2D455D8CE}" dt="2020-11-04T19:41:13.809" v="4770"/>
          <ac:grpSpMkLst>
            <pc:docMk/>
            <pc:sldMk cId="4023404624" sldId="269"/>
            <ac:grpSpMk id="130" creationId="{EF405297-2EAE-49FA-A0AA-CD461DE4BBFF}"/>
          </ac:grpSpMkLst>
        </pc:grpChg>
        <pc:grpChg chg="mod">
          <ac:chgData name="村上 広樹" userId="2413674146262dd0" providerId="LiveId" clId="{A4049727-02A2-4EF5-A249-2CE2D455D8CE}" dt="2020-11-04T19:41:52.430" v="4774"/>
          <ac:grpSpMkLst>
            <pc:docMk/>
            <pc:sldMk cId="4023404624" sldId="269"/>
            <ac:grpSpMk id="134" creationId="{7060C162-2A23-4085-B1A9-EA5D21899CD5}"/>
          </ac:grpSpMkLst>
        </pc:grpChg>
        <pc:grpChg chg="del mod">
          <ac:chgData name="村上 広樹" userId="2413674146262dd0" providerId="LiveId" clId="{A4049727-02A2-4EF5-A249-2CE2D455D8CE}" dt="2020-11-04T19:42:03.900" v="4791"/>
          <ac:grpSpMkLst>
            <pc:docMk/>
            <pc:sldMk cId="4023404624" sldId="269"/>
            <ac:grpSpMk id="142" creationId="{24B620DE-3520-4838-B611-A1E6E4C27D7F}"/>
          </ac:grpSpMkLst>
        </pc:grpChg>
        <pc:grpChg chg="del mod">
          <ac:chgData name="村上 広樹" userId="2413674146262dd0" providerId="LiveId" clId="{A4049727-02A2-4EF5-A249-2CE2D455D8CE}" dt="2020-11-04T19:42:28.884" v="4807"/>
          <ac:grpSpMkLst>
            <pc:docMk/>
            <pc:sldMk cId="4023404624" sldId="269"/>
            <ac:grpSpMk id="148" creationId="{4FD1395A-49C6-48EE-ABFC-CD573F0EBE5F}"/>
          </ac:grpSpMkLst>
        </pc:grpChg>
        <pc:grpChg chg="mod">
          <ac:chgData name="村上 広樹" userId="2413674146262dd0" providerId="LiveId" clId="{A4049727-02A2-4EF5-A249-2CE2D455D8CE}" dt="2020-11-04T19:42:28.884" v="4807"/>
          <ac:grpSpMkLst>
            <pc:docMk/>
            <pc:sldMk cId="4023404624" sldId="269"/>
            <ac:grpSpMk id="164" creationId="{73EE06C6-D5AA-4E89-9957-BD7695ACD3A1}"/>
          </ac:grpSpMkLst>
        </pc:grpChg>
        <pc:picChg chg="add mod">
          <ac:chgData name="村上 広樹" userId="2413674146262dd0" providerId="LiveId" clId="{A4049727-02A2-4EF5-A249-2CE2D455D8CE}" dt="2020-11-05T13:53:38.563" v="7114" actId="1036"/>
          <ac:picMkLst>
            <pc:docMk/>
            <pc:sldMk cId="4023404624" sldId="269"/>
            <ac:picMk id="100" creationId="{74F3FCEB-D21F-41BF-9C6E-1F1B0B684B08}"/>
          </ac:picMkLst>
        </pc:picChg>
        <pc:inkChg chg="add del">
          <ac:chgData name="村上 広樹" userId="2413674146262dd0" providerId="LiveId" clId="{A4049727-02A2-4EF5-A249-2CE2D455D8CE}" dt="2020-11-04T19:34:25.567" v="4611" actId="9405"/>
          <ac:inkMkLst>
            <pc:docMk/>
            <pc:sldMk cId="4023404624" sldId="269"/>
            <ac:inkMk id="6" creationId="{C474F07B-35BD-44AE-B185-E467B1F404A0}"/>
          </ac:inkMkLst>
        </pc:inkChg>
        <pc:inkChg chg="add">
          <ac:chgData name="村上 広樹" userId="2413674146262dd0" providerId="LiveId" clId="{A4049727-02A2-4EF5-A249-2CE2D455D8CE}" dt="2020-11-04T19:34:27.390" v="4612" actId="9405"/>
          <ac:inkMkLst>
            <pc:docMk/>
            <pc:sldMk cId="4023404624" sldId="269"/>
            <ac:inkMk id="7" creationId="{A220119A-7F40-49E5-95AF-680007D417AB}"/>
          </ac:inkMkLst>
        </pc:inkChg>
        <pc:inkChg chg="add del mod">
          <ac:chgData name="村上 広樹" userId="2413674146262dd0" providerId="LiveId" clId="{A4049727-02A2-4EF5-A249-2CE2D455D8CE}" dt="2020-11-04T19:34:49.598" v="4640"/>
          <ac:inkMkLst>
            <pc:docMk/>
            <pc:sldMk cId="4023404624" sldId="269"/>
            <ac:inkMk id="8" creationId="{DE14AC27-2857-4654-9131-9F12E7366767}"/>
          </ac:inkMkLst>
        </pc:inkChg>
        <pc:inkChg chg="add del mod">
          <ac:chgData name="村上 広樹" userId="2413674146262dd0" providerId="LiveId" clId="{A4049727-02A2-4EF5-A249-2CE2D455D8CE}" dt="2020-11-04T19:34:49.599" v="4642"/>
          <ac:inkMkLst>
            <pc:docMk/>
            <pc:sldMk cId="4023404624" sldId="269"/>
            <ac:inkMk id="9" creationId="{E8334B6D-29BD-436C-A851-BBD64AC69354}"/>
          </ac:inkMkLst>
        </pc:inkChg>
        <pc:inkChg chg="add del mod">
          <ac:chgData name="村上 広樹" userId="2413674146262dd0" providerId="LiveId" clId="{A4049727-02A2-4EF5-A249-2CE2D455D8CE}" dt="2020-11-04T19:34:49.599" v="4641"/>
          <ac:inkMkLst>
            <pc:docMk/>
            <pc:sldMk cId="4023404624" sldId="269"/>
            <ac:inkMk id="10" creationId="{4457D170-05B1-42A9-9403-B808216A1AB2}"/>
          </ac:inkMkLst>
        </pc:inkChg>
        <pc:inkChg chg="add del mod">
          <ac:chgData name="村上 広樹" userId="2413674146262dd0" providerId="LiveId" clId="{A4049727-02A2-4EF5-A249-2CE2D455D8CE}" dt="2020-11-04T19:34:49.597" v="4639"/>
          <ac:inkMkLst>
            <pc:docMk/>
            <pc:sldMk cId="4023404624" sldId="269"/>
            <ac:inkMk id="11" creationId="{D4218E3A-A6B1-4EC4-92C6-126A6A075489}"/>
          </ac:inkMkLst>
        </pc:inkChg>
        <pc:inkChg chg="add del mod">
          <ac:chgData name="村上 広樹" userId="2413674146262dd0" providerId="LiveId" clId="{A4049727-02A2-4EF5-A249-2CE2D455D8CE}" dt="2020-11-04T19:34:49.599" v="4643"/>
          <ac:inkMkLst>
            <pc:docMk/>
            <pc:sldMk cId="4023404624" sldId="269"/>
            <ac:inkMk id="12" creationId="{7C122733-ED21-42E5-8A89-E00C338A0334}"/>
          </ac:inkMkLst>
        </pc:inkChg>
        <pc:inkChg chg="add mod">
          <ac:chgData name="村上 広樹" userId="2413674146262dd0" providerId="LiveId" clId="{A4049727-02A2-4EF5-A249-2CE2D455D8CE}" dt="2020-11-04T19:34:57.731" v="4650"/>
          <ac:inkMkLst>
            <pc:docMk/>
            <pc:sldMk cId="4023404624" sldId="269"/>
            <ac:inkMk id="13" creationId="{510D7378-8F1C-4C9C-927B-FBAD04CE6655}"/>
          </ac:inkMkLst>
        </pc:inkChg>
        <pc:inkChg chg="add mod">
          <ac:chgData name="村上 広樹" userId="2413674146262dd0" providerId="LiveId" clId="{A4049727-02A2-4EF5-A249-2CE2D455D8CE}" dt="2020-11-04T19:34:57.731" v="4650"/>
          <ac:inkMkLst>
            <pc:docMk/>
            <pc:sldMk cId="4023404624" sldId="269"/>
            <ac:inkMk id="14" creationId="{936FDEDE-6E7A-4055-8C7D-64FD36F736E6}"/>
          </ac:inkMkLst>
        </pc:inkChg>
        <pc:inkChg chg="add mod">
          <ac:chgData name="村上 広樹" userId="2413674146262dd0" providerId="LiveId" clId="{A4049727-02A2-4EF5-A249-2CE2D455D8CE}" dt="2020-11-04T19:34:57.731" v="4650"/>
          <ac:inkMkLst>
            <pc:docMk/>
            <pc:sldMk cId="4023404624" sldId="269"/>
            <ac:inkMk id="15" creationId="{40D3BCBB-CBD6-48F0-AB99-7829762FBFAD}"/>
          </ac:inkMkLst>
        </pc:inkChg>
        <pc:inkChg chg="add mod">
          <ac:chgData name="村上 広樹" userId="2413674146262dd0" providerId="LiveId" clId="{A4049727-02A2-4EF5-A249-2CE2D455D8CE}" dt="2020-11-04T19:34:57.731" v="4650"/>
          <ac:inkMkLst>
            <pc:docMk/>
            <pc:sldMk cId="4023404624" sldId="269"/>
            <ac:inkMk id="16" creationId="{D834AFBF-8E22-4508-BB3D-B84629B4E224}"/>
          </ac:inkMkLst>
        </pc:inkChg>
        <pc:inkChg chg="add mod">
          <ac:chgData name="村上 広樹" userId="2413674146262dd0" providerId="LiveId" clId="{A4049727-02A2-4EF5-A249-2CE2D455D8CE}" dt="2020-11-04T19:34:57.731" v="4650"/>
          <ac:inkMkLst>
            <pc:docMk/>
            <pc:sldMk cId="4023404624" sldId="269"/>
            <ac:inkMk id="19" creationId="{7AFAF717-2CCD-4E1C-A633-B003AAEDC757}"/>
          </ac:inkMkLst>
        </pc:inkChg>
        <pc:inkChg chg="add mod">
          <ac:chgData name="村上 広樹" userId="2413674146262dd0" providerId="LiveId" clId="{A4049727-02A2-4EF5-A249-2CE2D455D8CE}" dt="2020-11-04T19:34:57.731" v="4650"/>
          <ac:inkMkLst>
            <pc:docMk/>
            <pc:sldMk cId="4023404624" sldId="269"/>
            <ac:inkMk id="20" creationId="{4C59C383-845B-43DE-A487-6323C3B8285D}"/>
          </ac:inkMkLst>
        </pc:inkChg>
        <pc:inkChg chg="add mod">
          <ac:chgData name="村上 広樹" userId="2413674146262dd0" providerId="LiveId" clId="{A4049727-02A2-4EF5-A249-2CE2D455D8CE}" dt="2020-11-04T19:34:57.731" v="4650"/>
          <ac:inkMkLst>
            <pc:docMk/>
            <pc:sldMk cId="4023404624" sldId="269"/>
            <ac:inkMk id="21" creationId="{1FA58552-D1EC-425F-9CBB-F203510AE3F6}"/>
          </ac:inkMkLst>
        </pc:inkChg>
        <pc:inkChg chg="add mod">
          <ac:chgData name="村上 広樹" userId="2413674146262dd0" providerId="LiveId" clId="{A4049727-02A2-4EF5-A249-2CE2D455D8CE}" dt="2020-11-04T19:34:57.731" v="4650"/>
          <ac:inkMkLst>
            <pc:docMk/>
            <pc:sldMk cId="4023404624" sldId="269"/>
            <ac:inkMk id="22" creationId="{C88CB261-29F4-4D2E-B248-1E890F510A81}"/>
          </ac:inkMkLst>
        </pc:inkChg>
        <pc:inkChg chg="add mod">
          <ac:chgData name="村上 広樹" userId="2413674146262dd0" providerId="LiveId" clId="{A4049727-02A2-4EF5-A249-2CE2D455D8CE}" dt="2020-11-04T19:34:57.731" v="4650"/>
          <ac:inkMkLst>
            <pc:docMk/>
            <pc:sldMk cId="4023404624" sldId="269"/>
            <ac:inkMk id="23" creationId="{34F91FB5-D65B-45AF-9832-0FC6DFF27533}"/>
          </ac:inkMkLst>
        </pc:inkChg>
        <pc:inkChg chg="add mod">
          <ac:chgData name="村上 広樹" userId="2413674146262dd0" providerId="LiveId" clId="{A4049727-02A2-4EF5-A249-2CE2D455D8CE}" dt="2020-11-04T19:34:57.731" v="4650"/>
          <ac:inkMkLst>
            <pc:docMk/>
            <pc:sldMk cId="4023404624" sldId="269"/>
            <ac:inkMk id="24" creationId="{2502BF2A-AAE5-45BD-9B19-D060D18280ED}"/>
          </ac:inkMkLst>
        </pc:inkChg>
        <pc:inkChg chg="add mod">
          <ac:chgData name="村上 広樹" userId="2413674146262dd0" providerId="LiveId" clId="{A4049727-02A2-4EF5-A249-2CE2D455D8CE}" dt="2020-11-04T19:34:57.731" v="4650"/>
          <ac:inkMkLst>
            <pc:docMk/>
            <pc:sldMk cId="4023404624" sldId="269"/>
            <ac:inkMk id="25" creationId="{92A9E5B7-579C-42B8-8A68-B7C4764660D7}"/>
          </ac:inkMkLst>
        </pc:inkChg>
        <pc:inkChg chg="add mod">
          <ac:chgData name="村上 広樹" userId="2413674146262dd0" providerId="LiveId" clId="{A4049727-02A2-4EF5-A249-2CE2D455D8CE}" dt="2020-11-04T19:34:57.731" v="4650"/>
          <ac:inkMkLst>
            <pc:docMk/>
            <pc:sldMk cId="4023404624" sldId="269"/>
            <ac:inkMk id="26" creationId="{81F82E90-AE75-4CA8-9A07-29952F68245F}"/>
          </ac:inkMkLst>
        </pc:inkChg>
        <pc:inkChg chg="add mod">
          <ac:chgData name="村上 広樹" userId="2413674146262dd0" providerId="LiveId" clId="{A4049727-02A2-4EF5-A249-2CE2D455D8CE}" dt="2020-11-04T19:34:57.731" v="4650"/>
          <ac:inkMkLst>
            <pc:docMk/>
            <pc:sldMk cId="4023404624" sldId="269"/>
            <ac:inkMk id="27" creationId="{2A6A426F-E133-4210-8094-1E33CE8F858B}"/>
          </ac:inkMkLst>
        </pc:inkChg>
        <pc:inkChg chg="add mod">
          <ac:chgData name="村上 広樹" userId="2413674146262dd0" providerId="LiveId" clId="{A4049727-02A2-4EF5-A249-2CE2D455D8CE}" dt="2020-11-04T19:34:57.731" v="4650"/>
          <ac:inkMkLst>
            <pc:docMk/>
            <pc:sldMk cId="4023404624" sldId="269"/>
            <ac:inkMk id="28" creationId="{40CD08B0-668F-4AF6-A435-A4DC61873B27}"/>
          </ac:inkMkLst>
        </pc:inkChg>
        <pc:inkChg chg="add mod">
          <ac:chgData name="村上 広樹" userId="2413674146262dd0" providerId="LiveId" clId="{A4049727-02A2-4EF5-A249-2CE2D455D8CE}" dt="2020-11-04T19:34:57.731" v="4650"/>
          <ac:inkMkLst>
            <pc:docMk/>
            <pc:sldMk cId="4023404624" sldId="269"/>
            <ac:inkMk id="29" creationId="{D9905ACF-74E3-408D-9071-3BBD1FCBD722}"/>
          </ac:inkMkLst>
        </pc:inkChg>
        <pc:inkChg chg="add mod">
          <ac:chgData name="村上 広樹" userId="2413674146262dd0" providerId="LiveId" clId="{A4049727-02A2-4EF5-A249-2CE2D455D8CE}" dt="2020-11-04T19:34:57.731" v="4650"/>
          <ac:inkMkLst>
            <pc:docMk/>
            <pc:sldMk cId="4023404624" sldId="269"/>
            <ac:inkMk id="30" creationId="{A06D6148-8161-4F74-B326-534EA047894D}"/>
          </ac:inkMkLst>
        </pc:inkChg>
        <pc:inkChg chg="add mod">
          <ac:chgData name="村上 広樹" userId="2413674146262dd0" providerId="LiveId" clId="{A4049727-02A2-4EF5-A249-2CE2D455D8CE}" dt="2020-11-04T19:34:57.731" v="4650"/>
          <ac:inkMkLst>
            <pc:docMk/>
            <pc:sldMk cId="4023404624" sldId="269"/>
            <ac:inkMk id="31" creationId="{5299153E-95C1-49E3-8108-D1BD619BE75C}"/>
          </ac:inkMkLst>
        </pc:inkChg>
        <pc:inkChg chg="add mod">
          <ac:chgData name="村上 広樹" userId="2413674146262dd0" providerId="LiveId" clId="{A4049727-02A2-4EF5-A249-2CE2D455D8CE}" dt="2020-11-04T19:34:57.731" v="4650"/>
          <ac:inkMkLst>
            <pc:docMk/>
            <pc:sldMk cId="4023404624" sldId="269"/>
            <ac:inkMk id="32" creationId="{4DEA2941-22EE-4842-B0A3-C3A023C97227}"/>
          </ac:inkMkLst>
        </pc:inkChg>
        <pc:inkChg chg="add mod">
          <ac:chgData name="村上 広樹" userId="2413674146262dd0" providerId="LiveId" clId="{A4049727-02A2-4EF5-A249-2CE2D455D8CE}" dt="2020-11-04T19:34:57.731" v="4650"/>
          <ac:inkMkLst>
            <pc:docMk/>
            <pc:sldMk cId="4023404624" sldId="269"/>
            <ac:inkMk id="33" creationId="{F8BE6593-F9F7-4E05-B8D3-188A0B58EC0D}"/>
          </ac:inkMkLst>
        </pc:inkChg>
        <pc:inkChg chg="add mod">
          <ac:chgData name="村上 広樹" userId="2413674146262dd0" providerId="LiveId" clId="{A4049727-02A2-4EF5-A249-2CE2D455D8CE}" dt="2020-11-04T19:34:57.731" v="4650"/>
          <ac:inkMkLst>
            <pc:docMk/>
            <pc:sldMk cId="4023404624" sldId="269"/>
            <ac:inkMk id="35" creationId="{3A078E36-2117-4E84-89AC-12920041F1C5}"/>
          </ac:inkMkLst>
        </pc:inkChg>
        <pc:inkChg chg="add mod">
          <ac:chgData name="村上 広樹" userId="2413674146262dd0" providerId="LiveId" clId="{A4049727-02A2-4EF5-A249-2CE2D455D8CE}" dt="2020-11-04T19:34:57.731" v="4650"/>
          <ac:inkMkLst>
            <pc:docMk/>
            <pc:sldMk cId="4023404624" sldId="269"/>
            <ac:inkMk id="36" creationId="{52B61B4F-B820-46CF-9E46-9E6734E50C6B}"/>
          </ac:inkMkLst>
        </pc:inkChg>
        <pc:inkChg chg="add mod">
          <ac:chgData name="村上 広樹" userId="2413674146262dd0" providerId="LiveId" clId="{A4049727-02A2-4EF5-A249-2CE2D455D8CE}" dt="2020-11-04T19:34:57.731" v="4650"/>
          <ac:inkMkLst>
            <pc:docMk/>
            <pc:sldMk cId="4023404624" sldId="269"/>
            <ac:inkMk id="37" creationId="{143E60A8-EEAA-440C-8EFA-F7CF36A2A974}"/>
          </ac:inkMkLst>
        </pc:inkChg>
        <pc:inkChg chg="add mod">
          <ac:chgData name="村上 広樹" userId="2413674146262dd0" providerId="LiveId" clId="{A4049727-02A2-4EF5-A249-2CE2D455D8CE}" dt="2020-11-04T19:34:57.731" v="4650"/>
          <ac:inkMkLst>
            <pc:docMk/>
            <pc:sldMk cId="4023404624" sldId="269"/>
            <ac:inkMk id="38" creationId="{1393D2AA-6BAD-408B-BBD5-FE512CEA948E}"/>
          </ac:inkMkLst>
        </pc:inkChg>
        <pc:inkChg chg="add mod">
          <ac:chgData name="村上 広樹" userId="2413674146262dd0" providerId="LiveId" clId="{A4049727-02A2-4EF5-A249-2CE2D455D8CE}" dt="2020-11-04T19:34:57.731" v="4650"/>
          <ac:inkMkLst>
            <pc:docMk/>
            <pc:sldMk cId="4023404624" sldId="269"/>
            <ac:inkMk id="39" creationId="{9B504FDC-7ABB-49CF-A987-E3B0E53C7F4B}"/>
          </ac:inkMkLst>
        </pc:inkChg>
        <pc:inkChg chg="add mod">
          <ac:chgData name="村上 広樹" userId="2413674146262dd0" providerId="LiveId" clId="{A4049727-02A2-4EF5-A249-2CE2D455D8CE}" dt="2020-11-04T19:34:57.731" v="4650"/>
          <ac:inkMkLst>
            <pc:docMk/>
            <pc:sldMk cId="4023404624" sldId="269"/>
            <ac:inkMk id="40" creationId="{1A8ABA25-2BA8-4430-BB26-7A3684F7D4EB}"/>
          </ac:inkMkLst>
        </pc:inkChg>
        <pc:inkChg chg="add mod">
          <ac:chgData name="村上 広樹" userId="2413674146262dd0" providerId="LiveId" clId="{A4049727-02A2-4EF5-A249-2CE2D455D8CE}" dt="2020-11-04T19:36:36.224" v="4654"/>
          <ac:inkMkLst>
            <pc:docMk/>
            <pc:sldMk cId="4023404624" sldId="269"/>
            <ac:inkMk id="42" creationId="{DF52712F-0A63-4968-81BC-5CAF50292B88}"/>
          </ac:inkMkLst>
        </pc:inkChg>
        <pc:inkChg chg="add mod">
          <ac:chgData name="村上 広樹" userId="2413674146262dd0" providerId="LiveId" clId="{A4049727-02A2-4EF5-A249-2CE2D455D8CE}" dt="2020-11-04T19:36:36.224" v="4654"/>
          <ac:inkMkLst>
            <pc:docMk/>
            <pc:sldMk cId="4023404624" sldId="269"/>
            <ac:inkMk id="43" creationId="{61AB9BB7-000E-4B34-97D1-065D479D8089}"/>
          </ac:inkMkLst>
        </pc:inkChg>
        <pc:inkChg chg="add mod">
          <ac:chgData name="村上 広樹" userId="2413674146262dd0" providerId="LiveId" clId="{A4049727-02A2-4EF5-A249-2CE2D455D8CE}" dt="2020-11-04T19:36:36.224" v="4654"/>
          <ac:inkMkLst>
            <pc:docMk/>
            <pc:sldMk cId="4023404624" sldId="269"/>
            <ac:inkMk id="44" creationId="{46C07909-16F0-4853-954B-C7B3A11CCA0E}"/>
          </ac:inkMkLst>
        </pc:inkChg>
        <pc:inkChg chg="add mod">
          <ac:chgData name="村上 広樹" userId="2413674146262dd0" providerId="LiveId" clId="{A4049727-02A2-4EF5-A249-2CE2D455D8CE}" dt="2020-11-04T19:36:48.395" v="4657"/>
          <ac:inkMkLst>
            <pc:docMk/>
            <pc:sldMk cId="4023404624" sldId="269"/>
            <ac:inkMk id="46" creationId="{259441D7-1B18-4F92-820D-049E6B3C4FA6}"/>
          </ac:inkMkLst>
        </pc:inkChg>
        <pc:inkChg chg="add mod">
          <ac:chgData name="村上 広樹" userId="2413674146262dd0" providerId="LiveId" clId="{A4049727-02A2-4EF5-A249-2CE2D455D8CE}" dt="2020-11-04T19:36:48.395" v="4657"/>
          <ac:inkMkLst>
            <pc:docMk/>
            <pc:sldMk cId="4023404624" sldId="269"/>
            <ac:inkMk id="47" creationId="{E1ABF89B-0990-4C0A-883A-B49EEDD2A5FE}"/>
          </ac:inkMkLst>
        </pc:inkChg>
        <pc:inkChg chg="add mod">
          <ac:chgData name="村上 広樹" userId="2413674146262dd0" providerId="LiveId" clId="{A4049727-02A2-4EF5-A249-2CE2D455D8CE}" dt="2020-11-04T19:37:02.980" v="4692"/>
          <ac:inkMkLst>
            <pc:docMk/>
            <pc:sldMk cId="4023404624" sldId="269"/>
            <ac:inkMk id="49" creationId="{2DD48ED3-6AEC-4D8C-A6DC-55666935E88D}"/>
          </ac:inkMkLst>
        </pc:inkChg>
        <pc:inkChg chg="add mod">
          <ac:chgData name="村上 広樹" userId="2413674146262dd0" providerId="LiveId" clId="{A4049727-02A2-4EF5-A249-2CE2D455D8CE}" dt="2020-11-04T19:37:02.980" v="4692"/>
          <ac:inkMkLst>
            <pc:docMk/>
            <pc:sldMk cId="4023404624" sldId="269"/>
            <ac:inkMk id="50" creationId="{A02AD0DF-4709-49B4-A27F-492535EA2605}"/>
          </ac:inkMkLst>
        </pc:inkChg>
        <pc:inkChg chg="add mod">
          <ac:chgData name="村上 広樹" userId="2413674146262dd0" providerId="LiveId" clId="{A4049727-02A2-4EF5-A249-2CE2D455D8CE}" dt="2020-11-04T19:37:02.980" v="4692"/>
          <ac:inkMkLst>
            <pc:docMk/>
            <pc:sldMk cId="4023404624" sldId="269"/>
            <ac:inkMk id="51" creationId="{2EA2A8B0-FFB6-47FF-A5A3-8C2A0B4E11B2}"/>
          </ac:inkMkLst>
        </pc:inkChg>
        <pc:inkChg chg="add mod">
          <ac:chgData name="村上 広樹" userId="2413674146262dd0" providerId="LiveId" clId="{A4049727-02A2-4EF5-A249-2CE2D455D8CE}" dt="2020-11-04T19:37:02.980" v="4692"/>
          <ac:inkMkLst>
            <pc:docMk/>
            <pc:sldMk cId="4023404624" sldId="269"/>
            <ac:inkMk id="52" creationId="{A2239F0F-17DD-43FB-9E6B-D1541CBF7407}"/>
          </ac:inkMkLst>
        </pc:inkChg>
        <pc:inkChg chg="add mod">
          <ac:chgData name="村上 広樹" userId="2413674146262dd0" providerId="LiveId" clId="{A4049727-02A2-4EF5-A249-2CE2D455D8CE}" dt="2020-11-04T19:37:02.980" v="4692"/>
          <ac:inkMkLst>
            <pc:docMk/>
            <pc:sldMk cId="4023404624" sldId="269"/>
            <ac:inkMk id="53" creationId="{D79B6A7B-0A6D-44E0-980A-E356F1BB66F5}"/>
          </ac:inkMkLst>
        </pc:inkChg>
        <pc:inkChg chg="add mod">
          <ac:chgData name="村上 広樹" userId="2413674146262dd0" providerId="LiveId" clId="{A4049727-02A2-4EF5-A249-2CE2D455D8CE}" dt="2020-11-04T19:37:02.980" v="4692"/>
          <ac:inkMkLst>
            <pc:docMk/>
            <pc:sldMk cId="4023404624" sldId="269"/>
            <ac:inkMk id="54" creationId="{8AEEC46E-D03D-4EFF-8DAA-AD11959AA551}"/>
          </ac:inkMkLst>
        </pc:inkChg>
        <pc:inkChg chg="add mod">
          <ac:chgData name="村上 広樹" userId="2413674146262dd0" providerId="LiveId" clId="{A4049727-02A2-4EF5-A249-2CE2D455D8CE}" dt="2020-11-04T19:37:02.980" v="4692"/>
          <ac:inkMkLst>
            <pc:docMk/>
            <pc:sldMk cId="4023404624" sldId="269"/>
            <ac:inkMk id="55" creationId="{0FEAECC5-A24D-417B-9309-54A699B91E46}"/>
          </ac:inkMkLst>
        </pc:inkChg>
        <pc:inkChg chg="add mod">
          <ac:chgData name="村上 広樹" userId="2413674146262dd0" providerId="LiveId" clId="{A4049727-02A2-4EF5-A249-2CE2D455D8CE}" dt="2020-11-04T19:37:02.980" v="4692"/>
          <ac:inkMkLst>
            <pc:docMk/>
            <pc:sldMk cId="4023404624" sldId="269"/>
            <ac:inkMk id="56" creationId="{F045C5A4-266C-49F5-9087-B79DBC560C1B}"/>
          </ac:inkMkLst>
        </pc:inkChg>
        <pc:inkChg chg="add mod">
          <ac:chgData name="村上 広樹" userId="2413674146262dd0" providerId="LiveId" clId="{A4049727-02A2-4EF5-A249-2CE2D455D8CE}" dt="2020-11-04T19:37:02.980" v="4692"/>
          <ac:inkMkLst>
            <pc:docMk/>
            <pc:sldMk cId="4023404624" sldId="269"/>
            <ac:inkMk id="57" creationId="{B95EF956-3BFE-4ACE-9073-4246EFB1F7CE}"/>
          </ac:inkMkLst>
        </pc:inkChg>
        <pc:inkChg chg="add mod">
          <ac:chgData name="村上 広樹" userId="2413674146262dd0" providerId="LiveId" clId="{A4049727-02A2-4EF5-A249-2CE2D455D8CE}" dt="2020-11-04T19:37:02.980" v="4692"/>
          <ac:inkMkLst>
            <pc:docMk/>
            <pc:sldMk cId="4023404624" sldId="269"/>
            <ac:inkMk id="58" creationId="{F60EE53A-FF0E-43B8-B149-2082AA30D4DC}"/>
          </ac:inkMkLst>
        </pc:inkChg>
        <pc:inkChg chg="add mod">
          <ac:chgData name="村上 広樹" userId="2413674146262dd0" providerId="LiveId" clId="{A4049727-02A2-4EF5-A249-2CE2D455D8CE}" dt="2020-11-04T19:37:02.980" v="4692"/>
          <ac:inkMkLst>
            <pc:docMk/>
            <pc:sldMk cId="4023404624" sldId="269"/>
            <ac:inkMk id="59" creationId="{13B0BB3E-2B89-497F-8EC2-B303533C2512}"/>
          </ac:inkMkLst>
        </pc:inkChg>
        <pc:inkChg chg="add mod">
          <ac:chgData name="村上 広樹" userId="2413674146262dd0" providerId="LiveId" clId="{A4049727-02A2-4EF5-A249-2CE2D455D8CE}" dt="2020-11-04T19:37:02.980" v="4692"/>
          <ac:inkMkLst>
            <pc:docMk/>
            <pc:sldMk cId="4023404624" sldId="269"/>
            <ac:inkMk id="60" creationId="{234B0EBF-54BF-4FC4-922E-E399CD963E9B}"/>
          </ac:inkMkLst>
        </pc:inkChg>
        <pc:inkChg chg="add mod">
          <ac:chgData name="村上 広樹" userId="2413674146262dd0" providerId="LiveId" clId="{A4049727-02A2-4EF5-A249-2CE2D455D8CE}" dt="2020-11-04T19:37:02.980" v="4692"/>
          <ac:inkMkLst>
            <pc:docMk/>
            <pc:sldMk cId="4023404624" sldId="269"/>
            <ac:inkMk id="62" creationId="{329E8A0A-9647-4060-99FB-46F04E6C2F58}"/>
          </ac:inkMkLst>
        </pc:inkChg>
        <pc:inkChg chg="add mod">
          <ac:chgData name="村上 広樹" userId="2413674146262dd0" providerId="LiveId" clId="{A4049727-02A2-4EF5-A249-2CE2D455D8CE}" dt="2020-11-04T19:37:02.980" v="4692"/>
          <ac:inkMkLst>
            <pc:docMk/>
            <pc:sldMk cId="4023404624" sldId="269"/>
            <ac:inkMk id="63" creationId="{B1CE7F27-A5CF-4ED6-A660-CBDDA50599DC}"/>
          </ac:inkMkLst>
        </pc:inkChg>
        <pc:inkChg chg="add mod">
          <ac:chgData name="村上 広樹" userId="2413674146262dd0" providerId="LiveId" clId="{A4049727-02A2-4EF5-A249-2CE2D455D8CE}" dt="2020-11-04T19:37:02.980" v="4692"/>
          <ac:inkMkLst>
            <pc:docMk/>
            <pc:sldMk cId="4023404624" sldId="269"/>
            <ac:inkMk id="64" creationId="{62DFC5F2-A4FF-4B10-ADBB-015601825220}"/>
          </ac:inkMkLst>
        </pc:inkChg>
        <pc:inkChg chg="add mod">
          <ac:chgData name="村上 広樹" userId="2413674146262dd0" providerId="LiveId" clId="{A4049727-02A2-4EF5-A249-2CE2D455D8CE}" dt="2020-11-04T19:37:02.980" v="4692"/>
          <ac:inkMkLst>
            <pc:docMk/>
            <pc:sldMk cId="4023404624" sldId="269"/>
            <ac:inkMk id="65" creationId="{D3BE3861-3E8F-487A-8CAD-31A9B40CDC9B}"/>
          </ac:inkMkLst>
        </pc:inkChg>
        <pc:inkChg chg="add mod">
          <ac:chgData name="村上 広樹" userId="2413674146262dd0" providerId="LiveId" clId="{A4049727-02A2-4EF5-A249-2CE2D455D8CE}" dt="2020-11-04T19:37:02.980" v="4692"/>
          <ac:inkMkLst>
            <pc:docMk/>
            <pc:sldMk cId="4023404624" sldId="269"/>
            <ac:inkMk id="66" creationId="{41510A7D-E81C-41B8-A25A-C87514181453}"/>
          </ac:inkMkLst>
        </pc:inkChg>
        <pc:inkChg chg="add mod">
          <ac:chgData name="村上 広樹" userId="2413674146262dd0" providerId="LiveId" clId="{A4049727-02A2-4EF5-A249-2CE2D455D8CE}" dt="2020-11-04T19:37:02.980" v="4692"/>
          <ac:inkMkLst>
            <pc:docMk/>
            <pc:sldMk cId="4023404624" sldId="269"/>
            <ac:inkMk id="67" creationId="{E547AB5E-FED5-4164-9F6D-C5577B8CF612}"/>
          </ac:inkMkLst>
        </pc:inkChg>
        <pc:inkChg chg="add mod">
          <ac:chgData name="村上 広樹" userId="2413674146262dd0" providerId="LiveId" clId="{A4049727-02A2-4EF5-A249-2CE2D455D8CE}" dt="2020-11-04T19:37:02.980" v="4692"/>
          <ac:inkMkLst>
            <pc:docMk/>
            <pc:sldMk cId="4023404624" sldId="269"/>
            <ac:inkMk id="68" creationId="{7AD20451-35AA-4C7D-A06F-34C5FF619642}"/>
          </ac:inkMkLst>
        </pc:inkChg>
        <pc:inkChg chg="add mod">
          <ac:chgData name="村上 広樹" userId="2413674146262dd0" providerId="LiveId" clId="{A4049727-02A2-4EF5-A249-2CE2D455D8CE}" dt="2020-11-04T19:37:02.980" v="4692"/>
          <ac:inkMkLst>
            <pc:docMk/>
            <pc:sldMk cId="4023404624" sldId="269"/>
            <ac:inkMk id="69" creationId="{FAC90CB4-9488-4211-A086-23699BFA49E2}"/>
          </ac:inkMkLst>
        </pc:inkChg>
        <pc:inkChg chg="add mod">
          <ac:chgData name="村上 広樹" userId="2413674146262dd0" providerId="LiveId" clId="{A4049727-02A2-4EF5-A249-2CE2D455D8CE}" dt="2020-11-04T19:37:02.980" v="4692"/>
          <ac:inkMkLst>
            <pc:docMk/>
            <pc:sldMk cId="4023404624" sldId="269"/>
            <ac:inkMk id="70" creationId="{566B6808-143A-4E15-BDBB-3530DBA1068E}"/>
          </ac:inkMkLst>
        </pc:inkChg>
        <pc:inkChg chg="add mod">
          <ac:chgData name="村上 広樹" userId="2413674146262dd0" providerId="LiveId" clId="{A4049727-02A2-4EF5-A249-2CE2D455D8CE}" dt="2020-11-04T19:37:02.980" v="4692"/>
          <ac:inkMkLst>
            <pc:docMk/>
            <pc:sldMk cId="4023404624" sldId="269"/>
            <ac:inkMk id="71" creationId="{7CD2294C-56A2-4CA8-B748-63ACE871DD7B}"/>
          </ac:inkMkLst>
        </pc:inkChg>
        <pc:inkChg chg="add mod">
          <ac:chgData name="村上 広樹" userId="2413674146262dd0" providerId="LiveId" clId="{A4049727-02A2-4EF5-A249-2CE2D455D8CE}" dt="2020-11-04T19:37:02.980" v="4692"/>
          <ac:inkMkLst>
            <pc:docMk/>
            <pc:sldMk cId="4023404624" sldId="269"/>
            <ac:inkMk id="72" creationId="{1EFA8251-1E80-4864-9353-1959205BC4A9}"/>
          </ac:inkMkLst>
        </pc:inkChg>
        <pc:inkChg chg="add mod">
          <ac:chgData name="村上 広樹" userId="2413674146262dd0" providerId="LiveId" clId="{A4049727-02A2-4EF5-A249-2CE2D455D8CE}" dt="2020-11-04T19:37:02.980" v="4692"/>
          <ac:inkMkLst>
            <pc:docMk/>
            <pc:sldMk cId="4023404624" sldId="269"/>
            <ac:inkMk id="73" creationId="{025F148A-9A33-4C94-82FB-7DBB6D8ADD99}"/>
          </ac:inkMkLst>
        </pc:inkChg>
        <pc:inkChg chg="add mod">
          <ac:chgData name="村上 広樹" userId="2413674146262dd0" providerId="LiveId" clId="{A4049727-02A2-4EF5-A249-2CE2D455D8CE}" dt="2020-11-04T19:37:02.980" v="4692"/>
          <ac:inkMkLst>
            <pc:docMk/>
            <pc:sldMk cId="4023404624" sldId="269"/>
            <ac:inkMk id="74" creationId="{D346F87E-5328-473E-9FE8-A43C7231A6F1}"/>
          </ac:inkMkLst>
        </pc:inkChg>
        <pc:inkChg chg="add mod">
          <ac:chgData name="村上 広樹" userId="2413674146262dd0" providerId="LiveId" clId="{A4049727-02A2-4EF5-A249-2CE2D455D8CE}" dt="2020-11-04T19:37:02.980" v="4692"/>
          <ac:inkMkLst>
            <pc:docMk/>
            <pc:sldMk cId="4023404624" sldId="269"/>
            <ac:inkMk id="75" creationId="{A1C1AE81-1363-4C0F-8046-7C906CC67F64}"/>
          </ac:inkMkLst>
        </pc:inkChg>
        <pc:inkChg chg="add mod">
          <ac:chgData name="村上 広樹" userId="2413674146262dd0" providerId="LiveId" clId="{A4049727-02A2-4EF5-A249-2CE2D455D8CE}" dt="2020-11-04T19:37:02.980" v="4692"/>
          <ac:inkMkLst>
            <pc:docMk/>
            <pc:sldMk cId="4023404624" sldId="269"/>
            <ac:inkMk id="76" creationId="{205CB750-B063-476E-9E4E-D6A5559DD2A1}"/>
          </ac:inkMkLst>
        </pc:inkChg>
        <pc:inkChg chg="add mod">
          <ac:chgData name="村上 広樹" userId="2413674146262dd0" providerId="LiveId" clId="{A4049727-02A2-4EF5-A249-2CE2D455D8CE}" dt="2020-11-04T19:37:02.980" v="4692"/>
          <ac:inkMkLst>
            <pc:docMk/>
            <pc:sldMk cId="4023404624" sldId="269"/>
            <ac:inkMk id="77" creationId="{2205EE8A-2D5A-44D1-B46D-AC8B69E78EE4}"/>
          </ac:inkMkLst>
        </pc:inkChg>
        <pc:inkChg chg="add mod">
          <ac:chgData name="村上 広樹" userId="2413674146262dd0" providerId="LiveId" clId="{A4049727-02A2-4EF5-A249-2CE2D455D8CE}" dt="2020-11-04T19:37:02.980" v="4692"/>
          <ac:inkMkLst>
            <pc:docMk/>
            <pc:sldMk cId="4023404624" sldId="269"/>
            <ac:inkMk id="78" creationId="{A206A785-7C1E-4DF3-BD43-EDCEBF597E46}"/>
          </ac:inkMkLst>
        </pc:inkChg>
        <pc:inkChg chg="add mod">
          <ac:chgData name="村上 広樹" userId="2413674146262dd0" providerId="LiveId" clId="{A4049727-02A2-4EF5-A249-2CE2D455D8CE}" dt="2020-11-04T19:37:02.980" v="4692"/>
          <ac:inkMkLst>
            <pc:docMk/>
            <pc:sldMk cId="4023404624" sldId="269"/>
            <ac:inkMk id="79" creationId="{62493536-1DCC-48B4-8D50-5CCFEDBC8D68}"/>
          </ac:inkMkLst>
        </pc:inkChg>
        <pc:inkChg chg="add mod">
          <ac:chgData name="村上 広樹" userId="2413674146262dd0" providerId="LiveId" clId="{A4049727-02A2-4EF5-A249-2CE2D455D8CE}" dt="2020-11-04T19:37:02.980" v="4692"/>
          <ac:inkMkLst>
            <pc:docMk/>
            <pc:sldMk cId="4023404624" sldId="269"/>
            <ac:inkMk id="80" creationId="{FECD051F-6792-4EF9-86CB-8E8386D50BEC}"/>
          </ac:inkMkLst>
        </pc:inkChg>
        <pc:inkChg chg="add mod">
          <ac:chgData name="村上 広樹" userId="2413674146262dd0" providerId="LiveId" clId="{A4049727-02A2-4EF5-A249-2CE2D455D8CE}" dt="2020-11-04T19:37:02.980" v="4692"/>
          <ac:inkMkLst>
            <pc:docMk/>
            <pc:sldMk cId="4023404624" sldId="269"/>
            <ac:inkMk id="81" creationId="{F032B610-E819-4390-AEAD-6A116A7B71E8}"/>
          </ac:inkMkLst>
        </pc:inkChg>
        <pc:inkChg chg="add mod">
          <ac:chgData name="村上 広樹" userId="2413674146262dd0" providerId="LiveId" clId="{A4049727-02A2-4EF5-A249-2CE2D455D8CE}" dt="2020-11-04T19:37:02.980" v="4692"/>
          <ac:inkMkLst>
            <pc:docMk/>
            <pc:sldMk cId="4023404624" sldId="269"/>
            <ac:inkMk id="82" creationId="{2BAD3FCB-3322-44A0-80AF-33F0611AF6D8}"/>
          </ac:inkMkLst>
        </pc:inkChg>
        <pc:inkChg chg="add mod">
          <ac:chgData name="村上 広樹" userId="2413674146262dd0" providerId="LiveId" clId="{A4049727-02A2-4EF5-A249-2CE2D455D8CE}" dt="2020-11-04T19:37:13.829" v="4707"/>
          <ac:inkMkLst>
            <pc:docMk/>
            <pc:sldMk cId="4023404624" sldId="269"/>
            <ac:inkMk id="84" creationId="{F7AC8988-EC7B-4C35-A76E-39B52EA843BD}"/>
          </ac:inkMkLst>
        </pc:inkChg>
        <pc:inkChg chg="add mod">
          <ac:chgData name="村上 広樹" userId="2413674146262dd0" providerId="LiveId" clId="{A4049727-02A2-4EF5-A249-2CE2D455D8CE}" dt="2020-11-04T19:37:13.829" v="4707"/>
          <ac:inkMkLst>
            <pc:docMk/>
            <pc:sldMk cId="4023404624" sldId="269"/>
            <ac:inkMk id="85" creationId="{86B3CF15-18C3-49E0-B984-C0FB8CE35C8C}"/>
          </ac:inkMkLst>
        </pc:inkChg>
        <pc:inkChg chg="add mod">
          <ac:chgData name="村上 広樹" userId="2413674146262dd0" providerId="LiveId" clId="{A4049727-02A2-4EF5-A249-2CE2D455D8CE}" dt="2020-11-04T19:37:13.829" v="4707"/>
          <ac:inkMkLst>
            <pc:docMk/>
            <pc:sldMk cId="4023404624" sldId="269"/>
            <ac:inkMk id="86" creationId="{941479CC-2C2C-444A-9FC9-07898C1C154B}"/>
          </ac:inkMkLst>
        </pc:inkChg>
        <pc:inkChg chg="add mod">
          <ac:chgData name="村上 広樹" userId="2413674146262dd0" providerId="LiveId" clId="{A4049727-02A2-4EF5-A249-2CE2D455D8CE}" dt="2020-11-04T19:37:13.829" v="4707"/>
          <ac:inkMkLst>
            <pc:docMk/>
            <pc:sldMk cId="4023404624" sldId="269"/>
            <ac:inkMk id="87" creationId="{0F6973E4-D18D-4AF4-A3FB-76E06D542038}"/>
          </ac:inkMkLst>
        </pc:inkChg>
        <pc:inkChg chg="add mod">
          <ac:chgData name="村上 広樹" userId="2413674146262dd0" providerId="LiveId" clId="{A4049727-02A2-4EF5-A249-2CE2D455D8CE}" dt="2020-11-04T19:37:13.829" v="4707"/>
          <ac:inkMkLst>
            <pc:docMk/>
            <pc:sldMk cId="4023404624" sldId="269"/>
            <ac:inkMk id="88" creationId="{BE364024-3056-4802-AD2A-8E8FA2DFB8C6}"/>
          </ac:inkMkLst>
        </pc:inkChg>
        <pc:inkChg chg="add mod">
          <ac:chgData name="村上 広樹" userId="2413674146262dd0" providerId="LiveId" clId="{A4049727-02A2-4EF5-A249-2CE2D455D8CE}" dt="2020-11-04T19:37:13.829" v="4707"/>
          <ac:inkMkLst>
            <pc:docMk/>
            <pc:sldMk cId="4023404624" sldId="269"/>
            <ac:inkMk id="89" creationId="{E6F797D8-558F-470D-AFB2-4077469600AF}"/>
          </ac:inkMkLst>
        </pc:inkChg>
        <pc:inkChg chg="add mod">
          <ac:chgData name="村上 広樹" userId="2413674146262dd0" providerId="LiveId" clId="{A4049727-02A2-4EF5-A249-2CE2D455D8CE}" dt="2020-11-04T19:37:13.829" v="4707"/>
          <ac:inkMkLst>
            <pc:docMk/>
            <pc:sldMk cId="4023404624" sldId="269"/>
            <ac:inkMk id="90" creationId="{1B6309FC-66CC-455C-9C42-D1DBD4A4B529}"/>
          </ac:inkMkLst>
        </pc:inkChg>
        <pc:inkChg chg="add mod">
          <ac:chgData name="村上 広樹" userId="2413674146262dd0" providerId="LiveId" clId="{A4049727-02A2-4EF5-A249-2CE2D455D8CE}" dt="2020-11-04T19:37:13.829" v="4707"/>
          <ac:inkMkLst>
            <pc:docMk/>
            <pc:sldMk cId="4023404624" sldId="269"/>
            <ac:inkMk id="91" creationId="{10C9F8BE-3583-445D-A061-D0D0BC1C4DA3}"/>
          </ac:inkMkLst>
        </pc:inkChg>
        <pc:inkChg chg="add mod">
          <ac:chgData name="村上 広樹" userId="2413674146262dd0" providerId="LiveId" clId="{A4049727-02A2-4EF5-A249-2CE2D455D8CE}" dt="2020-11-04T19:37:13.829" v="4707"/>
          <ac:inkMkLst>
            <pc:docMk/>
            <pc:sldMk cId="4023404624" sldId="269"/>
            <ac:inkMk id="92" creationId="{222F4AA1-9D4A-4776-8A24-4ABD5247E386}"/>
          </ac:inkMkLst>
        </pc:inkChg>
        <pc:inkChg chg="add mod">
          <ac:chgData name="村上 広樹" userId="2413674146262dd0" providerId="LiveId" clId="{A4049727-02A2-4EF5-A249-2CE2D455D8CE}" dt="2020-11-04T19:37:13.829" v="4707"/>
          <ac:inkMkLst>
            <pc:docMk/>
            <pc:sldMk cId="4023404624" sldId="269"/>
            <ac:inkMk id="93" creationId="{4A4FF2A5-A028-4229-B291-E61676D49A5F}"/>
          </ac:inkMkLst>
        </pc:inkChg>
        <pc:inkChg chg="add mod">
          <ac:chgData name="村上 広樹" userId="2413674146262dd0" providerId="LiveId" clId="{A4049727-02A2-4EF5-A249-2CE2D455D8CE}" dt="2020-11-04T19:37:13.829" v="4707"/>
          <ac:inkMkLst>
            <pc:docMk/>
            <pc:sldMk cId="4023404624" sldId="269"/>
            <ac:inkMk id="94" creationId="{8A4292EB-D495-4C5F-AD1B-74C67368F0BD}"/>
          </ac:inkMkLst>
        </pc:inkChg>
        <pc:inkChg chg="add mod">
          <ac:chgData name="村上 広樹" userId="2413674146262dd0" providerId="LiveId" clId="{A4049727-02A2-4EF5-A249-2CE2D455D8CE}" dt="2020-11-04T19:37:13.829" v="4707"/>
          <ac:inkMkLst>
            <pc:docMk/>
            <pc:sldMk cId="4023404624" sldId="269"/>
            <ac:inkMk id="95" creationId="{47DDBA2B-6A6C-4666-9C26-D9ABE99A1D69}"/>
          </ac:inkMkLst>
        </pc:inkChg>
        <pc:inkChg chg="add mod">
          <ac:chgData name="村上 広樹" userId="2413674146262dd0" providerId="LiveId" clId="{A4049727-02A2-4EF5-A249-2CE2D455D8CE}" dt="2020-11-04T19:37:13.829" v="4707"/>
          <ac:inkMkLst>
            <pc:docMk/>
            <pc:sldMk cId="4023404624" sldId="269"/>
            <ac:inkMk id="97" creationId="{295EA3D8-E292-41FC-BA07-D1A9FF2D47D9}"/>
          </ac:inkMkLst>
        </pc:inkChg>
        <pc:inkChg chg="add mod">
          <ac:chgData name="村上 広樹" userId="2413674146262dd0" providerId="LiveId" clId="{A4049727-02A2-4EF5-A249-2CE2D455D8CE}" dt="2020-11-04T19:41:13.809" v="4770"/>
          <ac:inkMkLst>
            <pc:docMk/>
            <pc:sldMk cId="4023404624" sldId="269"/>
            <ac:inkMk id="101" creationId="{1D2B73FC-85BC-4596-AA67-531441FEFDF8}"/>
          </ac:inkMkLst>
        </pc:inkChg>
        <pc:inkChg chg="add mod">
          <ac:chgData name="村上 広樹" userId="2413674146262dd0" providerId="LiveId" clId="{A4049727-02A2-4EF5-A249-2CE2D455D8CE}" dt="2020-11-04T19:41:13.809" v="4770"/>
          <ac:inkMkLst>
            <pc:docMk/>
            <pc:sldMk cId="4023404624" sldId="269"/>
            <ac:inkMk id="102" creationId="{90E0E2F7-8684-4076-8B2E-F98410B75626}"/>
          </ac:inkMkLst>
        </pc:inkChg>
        <pc:inkChg chg="add mod">
          <ac:chgData name="村上 広樹" userId="2413674146262dd0" providerId="LiveId" clId="{A4049727-02A2-4EF5-A249-2CE2D455D8CE}" dt="2020-11-04T19:41:13.809" v="4770"/>
          <ac:inkMkLst>
            <pc:docMk/>
            <pc:sldMk cId="4023404624" sldId="269"/>
            <ac:inkMk id="103" creationId="{834BD199-9DB6-4206-A662-12845C87EF8F}"/>
          </ac:inkMkLst>
        </pc:inkChg>
        <pc:inkChg chg="add mod">
          <ac:chgData name="村上 広樹" userId="2413674146262dd0" providerId="LiveId" clId="{A4049727-02A2-4EF5-A249-2CE2D455D8CE}" dt="2020-11-04T19:41:13.809" v="4770"/>
          <ac:inkMkLst>
            <pc:docMk/>
            <pc:sldMk cId="4023404624" sldId="269"/>
            <ac:inkMk id="104" creationId="{3E54B375-1154-4DFA-840A-F3956B5FACE6}"/>
          </ac:inkMkLst>
        </pc:inkChg>
        <pc:inkChg chg="add mod">
          <ac:chgData name="村上 広樹" userId="2413674146262dd0" providerId="LiveId" clId="{A4049727-02A2-4EF5-A249-2CE2D455D8CE}" dt="2020-11-04T19:41:13.809" v="4770"/>
          <ac:inkMkLst>
            <pc:docMk/>
            <pc:sldMk cId="4023404624" sldId="269"/>
            <ac:inkMk id="105" creationId="{A371C6E1-CAE1-4577-871B-12DCE7523D3A}"/>
          </ac:inkMkLst>
        </pc:inkChg>
        <pc:inkChg chg="add mod">
          <ac:chgData name="村上 広樹" userId="2413674146262dd0" providerId="LiveId" clId="{A4049727-02A2-4EF5-A249-2CE2D455D8CE}" dt="2020-11-04T19:41:13.809" v="4770"/>
          <ac:inkMkLst>
            <pc:docMk/>
            <pc:sldMk cId="4023404624" sldId="269"/>
            <ac:inkMk id="106" creationId="{DA225215-A693-41C9-8101-ACB72C88E270}"/>
          </ac:inkMkLst>
        </pc:inkChg>
        <pc:inkChg chg="add mod">
          <ac:chgData name="村上 広樹" userId="2413674146262dd0" providerId="LiveId" clId="{A4049727-02A2-4EF5-A249-2CE2D455D8CE}" dt="2020-11-04T19:41:13.809" v="4770"/>
          <ac:inkMkLst>
            <pc:docMk/>
            <pc:sldMk cId="4023404624" sldId="269"/>
            <ac:inkMk id="107" creationId="{33510D9D-50F3-47D7-B7D1-A28D6215FB20}"/>
          </ac:inkMkLst>
        </pc:inkChg>
        <pc:inkChg chg="add mod">
          <ac:chgData name="村上 広樹" userId="2413674146262dd0" providerId="LiveId" clId="{A4049727-02A2-4EF5-A249-2CE2D455D8CE}" dt="2020-11-04T19:41:13.809" v="4770"/>
          <ac:inkMkLst>
            <pc:docMk/>
            <pc:sldMk cId="4023404624" sldId="269"/>
            <ac:inkMk id="108" creationId="{FB57C3B1-5CAE-4072-9F8C-A44F6CB8A6A1}"/>
          </ac:inkMkLst>
        </pc:inkChg>
        <pc:inkChg chg="add mod">
          <ac:chgData name="村上 広樹" userId="2413674146262dd0" providerId="LiveId" clId="{A4049727-02A2-4EF5-A249-2CE2D455D8CE}" dt="2020-11-04T19:41:13.809" v="4770"/>
          <ac:inkMkLst>
            <pc:docMk/>
            <pc:sldMk cId="4023404624" sldId="269"/>
            <ac:inkMk id="109" creationId="{957690D3-5ABF-4621-871C-BE7443A4CFA3}"/>
          </ac:inkMkLst>
        </pc:inkChg>
        <pc:inkChg chg="add mod">
          <ac:chgData name="村上 広樹" userId="2413674146262dd0" providerId="LiveId" clId="{A4049727-02A2-4EF5-A249-2CE2D455D8CE}" dt="2020-11-04T19:41:13.809" v="4770"/>
          <ac:inkMkLst>
            <pc:docMk/>
            <pc:sldMk cId="4023404624" sldId="269"/>
            <ac:inkMk id="110" creationId="{09D64C90-27F9-46B0-BA7E-518F49250C40}"/>
          </ac:inkMkLst>
        </pc:inkChg>
        <pc:inkChg chg="add mod">
          <ac:chgData name="村上 広樹" userId="2413674146262dd0" providerId="LiveId" clId="{A4049727-02A2-4EF5-A249-2CE2D455D8CE}" dt="2020-11-04T19:41:13.809" v="4770"/>
          <ac:inkMkLst>
            <pc:docMk/>
            <pc:sldMk cId="4023404624" sldId="269"/>
            <ac:inkMk id="111" creationId="{21E87D65-4363-450E-B7F5-CB5AC526A0DF}"/>
          </ac:inkMkLst>
        </pc:inkChg>
        <pc:inkChg chg="add mod">
          <ac:chgData name="村上 広樹" userId="2413674146262dd0" providerId="LiveId" clId="{A4049727-02A2-4EF5-A249-2CE2D455D8CE}" dt="2020-11-04T19:41:13.809" v="4770"/>
          <ac:inkMkLst>
            <pc:docMk/>
            <pc:sldMk cId="4023404624" sldId="269"/>
            <ac:inkMk id="112" creationId="{F556434B-FD44-4B5E-8205-B9154D6F1020}"/>
          </ac:inkMkLst>
        </pc:inkChg>
        <pc:inkChg chg="add mod">
          <ac:chgData name="村上 広樹" userId="2413674146262dd0" providerId="LiveId" clId="{A4049727-02A2-4EF5-A249-2CE2D455D8CE}" dt="2020-11-04T19:41:13.809" v="4770"/>
          <ac:inkMkLst>
            <pc:docMk/>
            <pc:sldMk cId="4023404624" sldId="269"/>
            <ac:inkMk id="113" creationId="{E47255C8-C0D1-4752-9F62-E48B1EC9F888}"/>
          </ac:inkMkLst>
        </pc:inkChg>
        <pc:inkChg chg="add mod">
          <ac:chgData name="村上 広樹" userId="2413674146262dd0" providerId="LiveId" clId="{A4049727-02A2-4EF5-A249-2CE2D455D8CE}" dt="2020-11-04T19:41:13.809" v="4770"/>
          <ac:inkMkLst>
            <pc:docMk/>
            <pc:sldMk cId="4023404624" sldId="269"/>
            <ac:inkMk id="114" creationId="{52AE4E97-727B-4249-8E7E-D8F7F133430B}"/>
          </ac:inkMkLst>
        </pc:inkChg>
        <pc:inkChg chg="add mod">
          <ac:chgData name="村上 広樹" userId="2413674146262dd0" providerId="LiveId" clId="{A4049727-02A2-4EF5-A249-2CE2D455D8CE}" dt="2020-11-04T19:41:13.809" v="4770"/>
          <ac:inkMkLst>
            <pc:docMk/>
            <pc:sldMk cId="4023404624" sldId="269"/>
            <ac:inkMk id="115" creationId="{F5458408-0773-4D8E-A5E8-4961976AA914}"/>
          </ac:inkMkLst>
        </pc:inkChg>
        <pc:inkChg chg="add mod">
          <ac:chgData name="村上 広樹" userId="2413674146262dd0" providerId="LiveId" clId="{A4049727-02A2-4EF5-A249-2CE2D455D8CE}" dt="2020-11-04T19:41:13.809" v="4770"/>
          <ac:inkMkLst>
            <pc:docMk/>
            <pc:sldMk cId="4023404624" sldId="269"/>
            <ac:inkMk id="116" creationId="{CF036F4F-4A54-4FDB-9DF8-3EDCE3016E64}"/>
          </ac:inkMkLst>
        </pc:inkChg>
        <pc:inkChg chg="add mod">
          <ac:chgData name="村上 広樹" userId="2413674146262dd0" providerId="LiveId" clId="{A4049727-02A2-4EF5-A249-2CE2D455D8CE}" dt="2020-11-04T19:41:13.809" v="4770"/>
          <ac:inkMkLst>
            <pc:docMk/>
            <pc:sldMk cId="4023404624" sldId="269"/>
            <ac:inkMk id="117" creationId="{7B10FE6B-C62B-4D94-948B-4C713135377B}"/>
          </ac:inkMkLst>
        </pc:inkChg>
        <pc:inkChg chg="add mod">
          <ac:chgData name="村上 広樹" userId="2413674146262dd0" providerId="LiveId" clId="{A4049727-02A2-4EF5-A249-2CE2D455D8CE}" dt="2020-11-04T19:41:13.809" v="4770"/>
          <ac:inkMkLst>
            <pc:docMk/>
            <pc:sldMk cId="4023404624" sldId="269"/>
            <ac:inkMk id="118" creationId="{B565805A-8E45-4A7E-BC9D-BAAEA7355359}"/>
          </ac:inkMkLst>
        </pc:inkChg>
        <pc:inkChg chg="add mod">
          <ac:chgData name="村上 広樹" userId="2413674146262dd0" providerId="LiveId" clId="{A4049727-02A2-4EF5-A249-2CE2D455D8CE}" dt="2020-11-04T19:41:13.809" v="4770"/>
          <ac:inkMkLst>
            <pc:docMk/>
            <pc:sldMk cId="4023404624" sldId="269"/>
            <ac:inkMk id="119" creationId="{C7E95462-BD54-4626-BC5E-DDFEC809D22D}"/>
          </ac:inkMkLst>
        </pc:inkChg>
        <pc:inkChg chg="add mod">
          <ac:chgData name="村上 広樹" userId="2413674146262dd0" providerId="LiveId" clId="{A4049727-02A2-4EF5-A249-2CE2D455D8CE}" dt="2020-11-04T19:41:13.809" v="4770"/>
          <ac:inkMkLst>
            <pc:docMk/>
            <pc:sldMk cId="4023404624" sldId="269"/>
            <ac:inkMk id="120" creationId="{DD8B7017-EF35-456C-9A0C-6CC26CDF32DA}"/>
          </ac:inkMkLst>
        </pc:inkChg>
        <pc:inkChg chg="add mod">
          <ac:chgData name="村上 広樹" userId="2413674146262dd0" providerId="LiveId" clId="{A4049727-02A2-4EF5-A249-2CE2D455D8CE}" dt="2020-11-04T19:41:13.809" v="4770"/>
          <ac:inkMkLst>
            <pc:docMk/>
            <pc:sldMk cId="4023404624" sldId="269"/>
            <ac:inkMk id="121" creationId="{1B743133-39DE-43A2-B788-65B8CFFC9B28}"/>
          </ac:inkMkLst>
        </pc:inkChg>
        <pc:inkChg chg="add mod">
          <ac:chgData name="村上 広樹" userId="2413674146262dd0" providerId="LiveId" clId="{A4049727-02A2-4EF5-A249-2CE2D455D8CE}" dt="2020-11-04T19:41:13.809" v="4770"/>
          <ac:inkMkLst>
            <pc:docMk/>
            <pc:sldMk cId="4023404624" sldId="269"/>
            <ac:inkMk id="122" creationId="{C443C7BF-AB80-4FC4-A847-708C8CD2C9B7}"/>
          </ac:inkMkLst>
        </pc:inkChg>
        <pc:inkChg chg="add mod">
          <ac:chgData name="村上 広樹" userId="2413674146262dd0" providerId="LiveId" clId="{A4049727-02A2-4EF5-A249-2CE2D455D8CE}" dt="2020-11-04T19:41:13.809" v="4770"/>
          <ac:inkMkLst>
            <pc:docMk/>
            <pc:sldMk cId="4023404624" sldId="269"/>
            <ac:inkMk id="123" creationId="{A7DF9D22-34A8-4FDB-81FC-8276C1C1496D}"/>
          </ac:inkMkLst>
        </pc:inkChg>
        <pc:inkChg chg="add mod">
          <ac:chgData name="村上 広樹" userId="2413674146262dd0" providerId="LiveId" clId="{A4049727-02A2-4EF5-A249-2CE2D455D8CE}" dt="2020-11-04T19:41:13.809" v="4770"/>
          <ac:inkMkLst>
            <pc:docMk/>
            <pc:sldMk cId="4023404624" sldId="269"/>
            <ac:inkMk id="124" creationId="{E633FB79-EAF4-49A6-9912-6C9B7350F55A}"/>
          </ac:inkMkLst>
        </pc:inkChg>
        <pc:inkChg chg="add mod">
          <ac:chgData name="村上 広樹" userId="2413674146262dd0" providerId="LiveId" clId="{A4049727-02A2-4EF5-A249-2CE2D455D8CE}" dt="2020-11-04T19:41:13.809" v="4770"/>
          <ac:inkMkLst>
            <pc:docMk/>
            <pc:sldMk cId="4023404624" sldId="269"/>
            <ac:inkMk id="125" creationId="{AFA03F66-D2AF-49D7-B3C6-C4C3E7835B4F}"/>
          </ac:inkMkLst>
        </pc:inkChg>
        <pc:inkChg chg="add mod">
          <ac:chgData name="村上 広樹" userId="2413674146262dd0" providerId="LiveId" clId="{A4049727-02A2-4EF5-A249-2CE2D455D8CE}" dt="2020-11-04T19:41:13.809" v="4770"/>
          <ac:inkMkLst>
            <pc:docMk/>
            <pc:sldMk cId="4023404624" sldId="269"/>
            <ac:inkMk id="126" creationId="{D97A42FA-4A27-48E5-905C-60721F4B449B}"/>
          </ac:inkMkLst>
        </pc:inkChg>
        <pc:inkChg chg="add mod">
          <ac:chgData name="村上 広樹" userId="2413674146262dd0" providerId="LiveId" clId="{A4049727-02A2-4EF5-A249-2CE2D455D8CE}" dt="2020-11-04T19:41:13.809" v="4770"/>
          <ac:inkMkLst>
            <pc:docMk/>
            <pc:sldMk cId="4023404624" sldId="269"/>
            <ac:inkMk id="127" creationId="{84538A7D-DE0E-4ED6-8E81-9C4E7D73AD81}"/>
          </ac:inkMkLst>
        </pc:inkChg>
        <pc:inkChg chg="add mod">
          <ac:chgData name="村上 広樹" userId="2413674146262dd0" providerId="LiveId" clId="{A4049727-02A2-4EF5-A249-2CE2D455D8CE}" dt="2020-11-04T19:41:13.809" v="4770"/>
          <ac:inkMkLst>
            <pc:docMk/>
            <pc:sldMk cId="4023404624" sldId="269"/>
            <ac:inkMk id="128" creationId="{E02D3F58-5AB0-4267-92D6-F09D343CFBFA}"/>
          </ac:inkMkLst>
        </pc:inkChg>
        <pc:inkChg chg="add mod">
          <ac:chgData name="村上 広樹" userId="2413674146262dd0" providerId="LiveId" clId="{A4049727-02A2-4EF5-A249-2CE2D455D8CE}" dt="2020-11-04T19:41:13.809" v="4770"/>
          <ac:inkMkLst>
            <pc:docMk/>
            <pc:sldMk cId="4023404624" sldId="269"/>
            <ac:inkMk id="129" creationId="{66048BBA-61EB-4FF5-9594-726186D2FF8E}"/>
          </ac:inkMkLst>
        </pc:inkChg>
        <pc:inkChg chg="add del mod">
          <ac:chgData name="村上 広樹" userId="2413674146262dd0" providerId="LiveId" clId="{A4049727-02A2-4EF5-A249-2CE2D455D8CE}" dt="2020-11-04T19:41:54.443" v="4777" actId="9405"/>
          <ac:inkMkLst>
            <pc:docMk/>
            <pc:sldMk cId="4023404624" sldId="269"/>
            <ac:inkMk id="131" creationId="{517D74DF-A631-4FD0-9D8C-91C925003EB3}"/>
          </ac:inkMkLst>
        </pc:inkChg>
        <pc:inkChg chg="add del mod">
          <ac:chgData name="村上 広樹" userId="2413674146262dd0" providerId="LiveId" clId="{A4049727-02A2-4EF5-A249-2CE2D455D8CE}" dt="2020-11-04T19:41:53.990" v="4776" actId="9405"/>
          <ac:inkMkLst>
            <pc:docMk/>
            <pc:sldMk cId="4023404624" sldId="269"/>
            <ac:inkMk id="132" creationId="{071CCFF6-13B8-4EE5-A86A-C7C2B3B4551C}"/>
          </ac:inkMkLst>
        </pc:inkChg>
        <pc:inkChg chg="add del mod">
          <ac:chgData name="村上 広樹" userId="2413674146262dd0" providerId="LiveId" clId="{A4049727-02A2-4EF5-A249-2CE2D455D8CE}" dt="2020-11-04T19:41:53.533" v="4775" actId="9405"/>
          <ac:inkMkLst>
            <pc:docMk/>
            <pc:sldMk cId="4023404624" sldId="269"/>
            <ac:inkMk id="133" creationId="{995D2617-8D33-46C4-930E-6F177BDB9FC8}"/>
          </ac:inkMkLst>
        </pc:inkChg>
        <pc:inkChg chg="add mod">
          <ac:chgData name="村上 広樹" userId="2413674146262dd0" providerId="LiveId" clId="{A4049727-02A2-4EF5-A249-2CE2D455D8CE}" dt="2020-11-04T19:42:28.884" v="4807"/>
          <ac:inkMkLst>
            <pc:docMk/>
            <pc:sldMk cId="4023404624" sldId="269"/>
            <ac:inkMk id="135" creationId="{F44C8F13-C585-4856-8C43-CCDEB1768049}"/>
          </ac:inkMkLst>
        </pc:inkChg>
        <pc:inkChg chg="add mod">
          <ac:chgData name="村上 広樹" userId="2413674146262dd0" providerId="LiveId" clId="{A4049727-02A2-4EF5-A249-2CE2D455D8CE}" dt="2020-11-04T19:42:28.884" v="4807"/>
          <ac:inkMkLst>
            <pc:docMk/>
            <pc:sldMk cId="4023404624" sldId="269"/>
            <ac:inkMk id="136" creationId="{BAE0AF7A-444F-4FB3-900D-ADD5B3BE1B27}"/>
          </ac:inkMkLst>
        </pc:inkChg>
        <pc:inkChg chg="add mod">
          <ac:chgData name="村上 広樹" userId="2413674146262dd0" providerId="LiveId" clId="{A4049727-02A2-4EF5-A249-2CE2D455D8CE}" dt="2020-11-04T19:42:28.884" v="4807"/>
          <ac:inkMkLst>
            <pc:docMk/>
            <pc:sldMk cId="4023404624" sldId="269"/>
            <ac:inkMk id="137" creationId="{E384ECC0-740C-439F-A366-D2C4E7A12818}"/>
          </ac:inkMkLst>
        </pc:inkChg>
        <pc:inkChg chg="add mod">
          <ac:chgData name="村上 広樹" userId="2413674146262dd0" providerId="LiveId" clId="{A4049727-02A2-4EF5-A249-2CE2D455D8CE}" dt="2020-11-04T19:42:28.884" v="4807"/>
          <ac:inkMkLst>
            <pc:docMk/>
            <pc:sldMk cId="4023404624" sldId="269"/>
            <ac:inkMk id="138" creationId="{D30E5E09-132F-48A5-BD05-E1578F0BD626}"/>
          </ac:inkMkLst>
        </pc:inkChg>
        <pc:inkChg chg="add mod">
          <ac:chgData name="村上 広樹" userId="2413674146262dd0" providerId="LiveId" clId="{A4049727-02A2-4EF5-A249-2CE2D455D8CE}" dt="2020-11-04T19:42:28.884" v="4807"/>
          <ac:inkMkLst>
            <pc:docMk/>
            <pc:sldMk cId="4023404624" sldId="269"/>
            <ac:inkMk id="139" creationId="{2BED3BB6-DCFD-4106-9207-878B3F7AE542}"/>
          </ac:inkMkLst>
        </pc:inkChg>
        <pc:inkChg chg="add mod">
          <ac:chgData name="村上 広樹" userId="2413674146262dd0" providerId="LiveId" clId="{A4049727-02A2-4EF5-A249-2CE2D455D8CE}" dt="2020-11-04T19:42:28.884" v="4807"/>
          <ac:inkMkLst>
            <pc:docMk/>
            <pc:sldMk cId="4023404624" sldId="269"/>
            <ac:inkMk id="140" creationId="{9802539F-E127-441A-894B-011B904C7516}"/>
          </ac:inkMkLst>
        </pc:inkChg>
        <pc:inkChg chg="add mod">
          <ac:chgData name="村上 広樹" userId="2413674146262dd0" providerId="LiveId" clId="{A4049727-02A2-4EF5-A249-2CE2D455D8CE}" dt="2020-11-04T19:42:28.884" v="4807"/>
          <ac:inkMkLst>
            <pc:docMk/>
            <pc:sldMk cId="4023404624" sldId="269"/>
            <ac:inkMk id="141" creationId="{41E98136-211A-457B-A929-5BEEA2DF60BB}"/>
          </ac:inkMkLst>
        </pc:inkChg>
        <pc:inkChg chg="add mod">
          <ac:chgData name="村上 広樹" userId="2413674146262dd0" providerId="LiveId" clId="{A4049727-02A2-4EF5-A249-2CE2D455D8CE}" dt="2020-11-04T19:42:28.884" v="4807"/>
          <ac:inkMkLst>
            <pc:docMk/>
            <pc:sldMk cId="4023404624" sldId="269"/>
            <ac:inkMk id="143" creationId="{F40ED95C-7A95-4586-B8D3-9334C1BEBA29}"/>
          </ac:inkMkLst>
        </pc:inkChg>
        <pc:inkChg chg="add mod">
          <ac:chgData name="村上 広樹" userId="2413674146262dd0" providerId="LiveId" clId="{A4049727-02A2-4EF5-A249-2CE2D455D8CE}" dt="2020-11-04T19:42:28.884" v="4807"/>
          <ac:inkMkLst>
            <pc:docMk/>
            <pc:sldMk cId="4023404624" sldId="269"/>
            <ac:inkMk id="144" creationId="{ADBBF753-4EEA-4165-A637-5B7B87954227}"/>
          </ac:inkMkLst>
        </pc:inkChg>
        <pc:inkChg chg="add mod">
          <ac:chgData name="村上 広樹" userId="2413674146262dd0" providerId="LiveId" clId="{A4049727-02A2-4EF5-A249-2CE2D455D8CE}" dt="2020-11-04T19:42:28.884" v="4807"/>
          <ac:inkMkLst>
            <pc:docMk/>
            <pc:sldMk cId="4023404624" sldId="269"/>
            <ac:inkMk id="145" creationId="{C70E556F-96A6-4184-90A5-B0503FC8511A}"/>
          </ac:inkMkLst>
        </pc:inkChg>
        <pc:inkChg chg="add mod">
          <ac:chgData name="村上 広樹" userId="2413674146262dd0" providerId="LiveId" clId="{A4049727-02A2-4EF5-A249-2CE2D455D8CE}" dt="2020-11-04T19:42:28.884" v="4807"/>
          <ac:inkMkLst>
            <pc:docMk/>
            <pc:sldMk cId="4023404624" sldId="269"/>
            <ac:inkMk id="146" creationId="{107F8493-A6C3-4FA6-8899-299C6DF7F802}"/>
          </ac:inkMkLst>
        </pc:inkChg>
        <pc:inkChg chg="add mod">
          <ac:chgData name="村上 広樹" userId="2413674146262dd0" providerId="LiveId" clId="{A4049727-02A2-4EF5-A249-2CE2D455D8CE}" dt="2020-11-04T19:42:28.884" v="4807"/>
          <ac:inkMkLst>
            <pc:docMk/>
            <pc:sldMk cId="4023404624" sldId="269"/>
            <ac:inkMk id="147" creationId="{080EC084-4500-425B-962F-85F25A213D20}"/>
          </ac:inkMkLst>
        </pc:inkChg>
        <pc:inkChg chg="add mod">
          <ac:chgData name="村上 広樹" userId="2413674146262dd0" providerId="LiveId" clId="{A4049727-02A2-4EF5-A249-2CE2D455D8CE}" dt="2020-11-04T19:42:28.884" v="4807"/>
          <ac:inkMkLst>
            <pc:docMk/>
            <pc:sldMk cId="4023404624" sldId="269"/>
            <ac:inkMk id="149" creationId="{6649FF86-ADD5-46DC-84B9-BCCD5209005B}"/>
          </ac:inkMkLst>
        </pc:inkChg>
        <pc:inkChg chg="add mod">
          <ac:chgData name="村上 広樹" userId="2413674146262dd0" providerId="LiveId" clId="{A4049727-02A2-4EF5-A249-2CE2D455D8CE}" dt="2020-11-04T19:42:28.884" v="4807"/>
          <ac:inkMkLst>
            <pc:docMk/>
            <pc:sldMk cId="4023404624" sldId="269"/>
            <ac:inkMk id="150" creationId="{A785E576-B570-4924-A4AD-40A5DAE08560}"/>
          </ac:inkMkLst>
        </pc:inkChg>
        <pc:inkChg chg="add mod">
          <ac:chgData name="村上 広樹" userId="2413674146262dd0" providerId="LiveId" clId="{A4049727-02A2-4EF5-A249-2CE2D455D8CE}" dt="2020-11-04T19:42:28.884" v="4807"/>
          <ac:inkMkLst>
            <pc:docMk/>
            <pc:sldMk cId="4023404624" sldId="269"/>
            <ac:inkMk id="151" creationId="{E348F579-E243-4318-AE5E-56115ACA6200}"/>
          </ac:inkMkLst>
        </pc:inkChg>
        <pc:inkChg chg="add mod">
          <ac:chgData name="村上 広樹" userId="2413674146262dd0" providerId="LiveId" clId="{A4049727-02A2-4EF5-A249-2CE2D455D8CE}" dt="2020-11-04T19:42:28.884" v="4807"/>
          <ac:inkMkLst>
            <pc:docMk/>
            <pc:sldMk cId="4023404624" sldId="269"/>
            <ac:inkMk id="152" creationId="{F5E1896C-9746-44FE-8556-1273FE4CC31D}"/>
          </ac:inkMkLst>
        </pc:inkChg>
        <pc:inkChg chg="add mod">
          <ac:chgData name="村上 広樹" userId="2413674146262dd0" providerId="LiveId" clId="{A4049727-02A2-4EF5-A249-2CE2D455D8CE}" dt="2020-11-04T19:42:28.884" v="4807"/>
          <ac:inkMkLst>
            <pc:docMk/>
            <pc:sldMk cId="4023404624" sldId="269"/>
            <ac:inkMk id="153" creationId="{86B4E7E3-5A6B-4707-8322-9D2406623FB9}"/>
          </ac:inkMkLst>
        </pc:inkChg>
        <pc:inkChg chg="add mod">
          <ac:chgData name="村上 広樹" userId="2413674146262dd0" providerId="LiveId" clId="{A4049727-02A2-4EF5-A249-2CE2D455D8CE}" dt="2020-11-04T19:42:28.884" v="4807"/>
          <ac:inkMkLst>
            <pc:docMk/>
            <pc:sldMk cId="4023404624" sldId="269"/>
            <ac:inkMk id="154" creationId="{89D87B50-D77B-4C5C-AB53-D8875729F51B}"/>
          </ac:inkMkLst>
        </pc:inkChg>
        <pc:inkChg chg="add mod">
          <ac:chgData name="村上 広樹" userId="2413674146262dd0" providerId="LiveId" clId="{A4049727-02A2-4EF5-A249-2CE2D455D8CE}" dt="2020-11-04T19:42:28.884" v="4807"/>
          <ac:inkMkLst>
            <pc:docMk/>
            <pc:sldMk cId="4023404624" sldId="269"/>
            <ac:inkMk id="155" creationId="{091CFB89-1A8F-4A90-BAF7-0F3F3BEC1085}"/>
          </ac:inkMkLst>
        </pc:inkChg>
        <pc:inkChg chg="add mod">
          <ac:chgData name="村上 広樹" userId="2413674146262dd0" providerId="LiveId" clId="{A4049727-02A2-4EF5-A249-2CE2D455D8CE}" dt="2020-11-04T19:42:28.884" v="4807"/>
          <ac:inkMkLst>
            <pc:docMk/>
            <pc:sldMk cId="4023404624" sldId="269"/>
            <ac:inkMk id="156" creationId="{E2A82350-87D5-4487-B3D7-8466D892D4AD}"/>
          </ac:inkMkLst>
        </pc:inkChg>
        <pc:inkChg chg="add mod">
          <ac:chgData name="村上 広樹" userId="2413674146262dd0" providerId="LiveId" clId="{A4049727-02A2-4EF5-A249-2CE2D455D8CE}" dt="2020-11-04T19:42:28.884" v="4807"/>
          <ac:inkMkLst>
            <pc:docMk/>
            <pc:sldMk cId="4023404624" sldId="269"/>
            <ac:inkMk id="157" creationId="{B00A4761-54E2-4735-A098-1BD806CECF46}"/>
          </ac:inkMkLst>
        </pc:inkChg>
        <pc:inkChg chg="add mod">
          <ac:chgData name="村上 広樹" userId="2413674146262dd0" providerId="LiveId" clId="{A4049727-02A2-4EF5-A249-2CE2D455D8CE}" dt="2020-11-04T19:42:28.884" v="4807"/>
          <ac:inkMkLst>
            <pc:docMk/>
            <pc:sldMk cId="4023404624" sldId="269"/>
            <ac:inkMk id="158" creationId="{4807C284-5B99-400F-BB38-59014DD4B7CA}"/>
          </ac:inkMkLst>
        </pc:inkChg>
        <pc:inkChg chg="add mod">
          <ac:chgData name="村上 広樹" userId="2413674146262dd0" providerId="LiveId" clId="{A4049727-02A2-4EF5-A249-2CE2D455D8CE}" dt="2020-11-04T19:42:28.884" v="4807"/>
          <ac:inkMkLst>
            <pc:docMk/>
            <pc:sldMk cId="4023404624" sldId="269"/>
            <ac:inkMk id="159" creationId="{6BFFDCB1-F884-4CBE-8259-5171D1746DB3}"/>
          </ac:inkMkLst>
        </pc:inkChg>
        <pc:inkChg chg="add mod">
          <ac:chgData name="村上 広樹" userId="2413674146262dd0" providerId="LiveId" clId="{A4049727-02A2-4EF5-A249-2CE2D455D8CE}" dt="2020-11-04T19:42:28.884" v="4807"/>
          <ac:inkMkLst>
            <pc:docMk/>
            <pc:sldMk cId="4023404624" sldId="269"/>
            <ac:inkMk id="160" creationId="{659EA81F-3161-4A75-BE24-0B1B705C3DF4}"/>
          </ac:inkMkLst>
        </pc:inkChg>
        <pc:inkChg chg="add mod">
          <ac:chgData name="村上 広樹" userId="2413674146262dd0" providerId="LiveId" clId="{A4049727-02A2-4EF5-A249-2CE2D455D8CE}" dt="2020-11-04T19:42:28.884" v="4807"/>
          <ac:inkMkLst>
            <pc:docMk/>
            <pc:sldMk cId="4023404624" sldId="269"/>
            <ac:inkMk id="161" creationId="{0E0B7F2C-3FBA-4583-8B23-30C079328317}"/>
          </ac:inkMkLst>
        </pc:inkChg>
        <pc:inkChg chg="add mod">
          <ac:chgData name="村上 広樹" userId="2413674146262dd0" providerId="LiveId" clId="{A4049727-02A2-4EF5-A249-2CE2D455D8CE}" dt="2020-11-04T19:42:28.884" v="4807"/>
          <ac:inkMkLst>
            <pc:docMk/>
            <pc:sldMk cId="4023404624" sldId="269"/>
            <ac:inkMk id="162" creationId="{4B7312AB-D7E5-45B9-8BF9-6766CC4C6253}"/>
          </ac:inkMkLst>
        </pc:inkChg>
        <pc:inkChg chg="add mod">
          <ac:chgData name="村上 広樹" userId="2413674146262dd0" providerId="LiveId" clId="{A4049727-02A2-4EF5-A249-2CE2D455D8CE}" dt="2020-11-04T19:42:28.884" v="4807"/>
          <ac:inkMkLst>
            <pc:docMk/>
            <pc:sldMk cId="4023404624" sldId="269"/>
            <ac:inkMk id="163" creationId="{28B9B96D-12FC-480D-8CB1-4B464568FD64}"/>
          </ac:inkMkLst>
        </pc:inkChg>
      </pc:sldChg>
      <pc:sldChg chg="addSp delSp modSp add ord">
        <pc:chgData name="村上 広樹" userId="2413674146262dd0" providerId="LiveId" clId="{A4049727-02A2-4EF5-A249-2CE2D455D8CE}" dt="2020-11-05T08:09:57.937" v="7101"/>
        <pc:sldMkLst>
          <pc:docMk/>
          <pc:sldMk cId="1442723769" sldId="270"/>
        </pc:sldMkLst>
        <pc:spChg chg="mod">
          <ac:chgData name="村上 広樹" userId="2413674146262dd0" providerId="LiveId" clId="{A4049727-02A2-4EF5-A249-2CE2D455D8CE}" dt="2020-11-04T19:49:35.339" v="4824"/>
          <ac:spMkLst>
            <pc:docMk/>
            <pc:sldMk cId="1442723769" sldId="270"/>
            <ac:spMk id="2" creationId="{E78DAB96-E43D-4120-88D0-1687AB55053F}"/>
          </ac:spMkLst>
        </pc:spChg>
        <pc:spChg chg="mod">
          <ac:chgData name="村上 広樹" userId="2413674146262dd0" providerId="LiveId" clId="{A4049727-02A2-4EF5-A249-2CE2D455D8CE}" dt="2020-11-04T19:59:55.211" v="5052"/>
          <ac:spMkLst>
            <pc:docMk/>
            <pc:sldMk cId="1442723769" sldId="270"/>
            <ac:spMk id="3" creationId="{8A5CD558-3BA1-45B2-9F2F-C8055E6B53B5}"/>
          </ac:spMkLst>
        </pc:spChg>
        <pc:grpChg chg="mod">
          <ac:chgData name="村上 広樹" userId="2413674146262dd0" providerId="LiveId" clId="{A4049727-02A2-4EF5-A249-2CE2D455D8CE}" dt="2020-11-04T19:54:47.418" v="4939"/>
          <ac:grpSpMkLst>
            <pc:docMk/>
            <pc:sldMk cId="1442723769" sldId="270"/>
            <ac:grpSpMk id="31" creationId="{DA5024FE-5CBA-423D-9EC0-965E21D89461}"/>
          </ac:grpSpMkLst>
        </pc:grpChg>
        <pc:grpChg chg="mod">
          <ac:chgData name="村上 広樹" userId="2413674146262dd0" providerId="LiveId" clId="{A4049727-02A2-4EF5-A249-2CE2D455D8CE}" dt="2020-11-04T19:54:47.418" v="4939"/>
          <ac:grpSpMkLst>
            <pc:docMk/>
            <pc:sldMk cId="1442723769" sldId="270"/>
            <ac:grpSpMk id="32" creationId="{19F7A0D6-42B8-4BB5-86A3-FC7300D154B7}"/>
          </ac:grpSpMkLst>
        </pc:grpChg>
        <pc:grpChg chg="mod">
          <ac:chgData name="村上 広樹" userId="2413674146262dd0" providerId="LiveId" clId="{A4049727-02A2-4EF5-A249-2CE2D455D8CE}" dt="2020-11-04T20:02:30.570" v="5064"/>
          <ac:grpSpMkLst>
            <pc:docMk/>
            <pc:sldMk cId="1442723769" sldId="270"/>
            <ac:grpSpMk id="40" creationId="{2FE77339-E1A4-4C98-A19B-6EE8E2FE663E}"/>
          </ac:grpSpMkLst>
        </pc:grpChg>
        <pc:grpChg chg="mod">
          <ac:chgData name="村上 広樹" userId="2413674146262dd0" providerId="LiveId" clId="{A4049727-02A2-4EF5-A249-2CE2D455D8CE}" dt="2020-11-04T20:02:40.434" v="5075"/>
          <ac:grpSpMkLst>
            <pc:docMk/>
            <pc:sldMk cId="1442723769" sldId="270"/>
            <ac:grpSpMk id="46" creationId="{F402E4FF-8C41-4CC3-A99F-949C088CE87E}"/>
          </ac:grpSpMkLst>
        </pc:grpChg>
        <pc:grpChg chg="mod">
          <ac:chgData name="村上 広樹" userId="2413674146262dd0" providerId="LiveId" clId="{A4049727-02A2-4EF5-A249-2CE2D455D8CE}" dt="2020-11-04T20:02:45.350" v="5078"/>
          <ac:grpSpMkLst>
            <pc:docMk/>
            <pc:sldMk cId="1442723769" sldId="270"/>
            <ac:grpSpMk id="49" creationId="{F6E83629-8881-465F-8A05-91D4D1AA0B2F}"/>
          </ac:grpSpMkLst>
        </pc:grpChg>
        <pc:grpChg chg="del mod">
          <ac:chgData name="村上 広樹" userId="2413674146262dd0" providerId="LiveId" clId="{A4049727-02A2-4EF5-A249-2CE2D455D8CE}" dt="2020-11-04T19:54:56.995" v="4962"/>
          <ac:grpSpMkLst>
            <pc:docMk/>
            <pc:sldMk cId="1442723769" sldId="270"/>
            <ac:grpSpMk id="55" creationId="{46C6DB7C-7B53-4042-8B42-F78492E42A37}"/>
          </ac:grpSpMkLst>
        </pc:grpChg>
        <pc:grpChg chg="del mod">
          <ac:chgData name="村上 広樹" userId="2413674146262dd0" providerId="LiveId" clId="{A4049727-02A2-4EF5-A249-2CE2D455D8CE}" dt="2020-11-04T20:02:53.903" v="5087"/>
          <ac:grpSpMkLst>
            <pc:docMk/>
            <pc:sldMk cId="1442723769" sldId="270"/>
            <ac:grpSpMk id="56" creationId="{B057620A-957B-4D48-9897-2DD8061DCAE5}"/>
          </ac:grpSpMkLst>
        </pc:grpChg>
        <pc:grpChg chg="del mod">
          <ac:chgData name="村上 広樹" userId="2413674146262dd0" providerId="LiveId" clId="{A4049727-02A2-4EF5-A249-2CE2D455D8CE}" dt="2020-11-04T19:55:10.575" v="4983"/>
          <ac:grpSpMkLst>
            <pc:docMk/>
            <pc:sldMk cId="1442723769" sldId="270"/>
            <ac:grpSpMk id="56" creationId="{C07DC885-C4BC-448F-8103-D5C69BE33B41}"/>
          </ac:grpSpMkLst>
        </pc:grpChg>
        <pc:grpChg chg="mod">
          <ac:chgData name="村上 広樹" userId="2413674146262dd0" providerId="LiveId" clId="{A4049727-02A2-4EF5-A249-2CE2D455D8CE}" dt="2020-11-04T20:02:53.903" v="5087"/>
          <ac:grpSpMkLst>
            <pc:docMk/>
            <pc:sldMk cId="1442723769" sldId="270"/>
            <ac:grpSpMk id="59" creationId="{BA647B8D-3664-40A5-BD6A-FE8D8D9F2D3B}"/>
          </ac:grpSpMkLst>
        </pc:grpChg>
        <pc:grpChg chg="mod">
          <ac:chgData name="村上 広樹" userId="2413674146262dd0" providerId="LiveId" clId="{A4049727-02A2-4EF5-A249-2CE2D455D8CE}" dt="2020-11-04T20:02:58.752" v="5091"/>
          <ac:grpSpMkLst>
            <pc:docMk/>
            <pc:sldMk cId="1442723769" sldId="270"/>
            <ac:grpSpMk id="63" creationId="{0E9D2ACD-485B-4315-B3EA-60DAF6A58099}"/>
          </ac:grpSpMkLst>
        </pc:grpChg>
        <pc:grpChg chg="mod">
          <ac:chgData name="村上 広樹" userId="2413674146262dd0" providerId="LiveId" clId="{A4049727-02A2-4EF5-A249-2CE2D455D8CE}" dt="2020-11-04T20:03:04.522" v="5095"/>
          <ac:grpSpMkLst>
            <pc:docMk/>
            <pc:sldMk cId="1442723769" sldId="270"/>
            <ac:grpSpMk id="67" creationId="{4537AE58-5110-41D8-99B2-F5E1454B31D2}"/>
          </ac:grpSpMkLst>
        </pc:grpChg>
        <pc:grpChg chg="mod">
          <ac:chgData name="村上 広樹" userId="2413674146262dd0" providerId="LiveId" clId="{A4049727-02A2-4EF5-A249-2CE2D455D8CE}" dt="2020-11-04T20:03:07.522" v="5099"/>
          <ac:grpSpMkLst>
            <pc:docMk/>
            <pc:sldMk cId="1442723769" sldId="270"/>
            <ac:grpSpMk id="71" creationId="{DC24287E-EF0A-4D05-B0BC-E1B4B62FBE38}"/>
          </ac:grpSpMkLst>
        </pc:grpChg>
        <pc:grpChg chg="del mod">
          <ac:chgData name="村上 広樹" userId="2413674146262dd0" providerId="LiveId" clId="{A4049727-02A2-4EF5-A249-2CE2D455D8CE}" dt="2020-11-04T20:32:46.662" v="5689"/>
          <ac:grpSpMkLst>
            <pc:docMk/>
            <pc:sldMk cId="1442723769" sldId="270"/>
            <ac:grpSpMk id="80" creationId="{77E0C947-C0A5-4F1A-BE9C-DAAFD959FEE8}"/>
          </ac:grpSpMkLst>
        </pc:grpChg>
        <pc:grpChg chg="mod">
          <ac:chgData name="村上 広樹" userId="2413674146262dd0" providerId="LiveId" clId="{A4049727-02A2-4EF5-A249-2CE2D455D8CE}" dt="2020-11-04T20:04:42.524" v="5117"/>
          <ac:grpSpMkLst>
            <pc:docMk/>
            <pc:sldMk cId="1442723769" sldId="270"/>
            <ac:grpSpMk id="85" creationId="{EB74AA55-220C-4B62-A58A-2A85F995A506}"/>
          </ac:grpSpMkLst>
        </pc:grpChg>
        <pc:grpChg chg="mod">
          <ac:chgData name="村上 広樹" userId="2413674146262dd0" providerId="LiveId" clId="{A4049727-02A2-4EF5-A249-2CE2D455D8CE}" dt="2020-11-04T20:04:49.646" v="5124"/>
          <ac:grpSpMkLst>
            <pc:docMk/>
            <pc:sldMk cId="1442723769" sldId="270"/>
            <ac:grpSpMk id="89" creationId="{901321CE-E908-4AA7-8705-944D27CF14CE}"/>
          </ac:grpSpMkLst>
        </pc:grpChg>
        <pc:grpChg chg="mod">
          <ac:chgData name="村上 広樹" userId="2413674146262dd0" providerId="LiveId" clId="{A4049727-02A2-4EF5-A249-2CE2D455D8CE}" dt="2020-11-04T20:04:58.553" v="5129"/>
          <ac:grpSpMkLst>
            <pc:docMk/>
            <pc:sldMk cId="1442723769" sldId="270"/>
            <ac:grpSpMk id="92" creationId="{144744AA-C229-451F-9628-216C1EC9ED5B}"/>
          </ac:grpSpMkLst>
        </pc:grpChg>
        <pc:grpChg chg="mod">
          <ac:chgData name="村上 広樹" userId="2413674146262dd0" providerId="LiveId" clId="{A4049727-02A2-4EF5-A249-2CE2D455D8CE}" dt="2020-11-04T20:05:02.975" v="5134"/>
          <ac:grpSpMkLst>
            <pc:docMk/>
            <pc:sldMk cId="1442723769" sldId="270"/>
            <ac:grpSpMk id="95" creationId="{C77CF3C9-1008-4CD8-B8DC-5B58813F0F11}"/>
          </ac:grpSpMkLst>
        </pc:grpChg>
        <pc:grpChg chg="mod">
          <ac:chgData name="村上 広樹" userId="2413674146262dd0" providerId="LiveId" clId="{A4049727-02A2-4EF5-A249-2CE2D455D8CE}" dt="2020-11-04T20:05:06.646" v="5138"/>
          <ac:grpSpMkLst>
            <pc:docMk/>
            <pc:sldMk cId="1442723769" sldId="270"/>
            <ac:grpSpMk id="99" creationId="{1688A6E3-C4D1-4295-8DAC-FB52B946B42B}"/>
          </ac:grpSpMkLst>
        </pc:grpChg>
        <pc:grpChg chg="mod">
          <ac:chgData name="村上 広樹" userId="2413674146262dd0" providerId="LiveId" clId="{A4049727-02A2-4EF5-A249-2CE2D455D8CE}" dt="2020-11-04T20:05:11.237" v="5143"/>
          <ac:grpSpMkLst>
            <pc:docMk/>
            <pc:sldMk cId="1442723769" sldId="270"/>
            <ac:grpSpMk id="102" creationId="{1B0B921B-022B-4636-8425-F03F4B4D0417}"/>
          </ac:grpSpMkLst>
        </pc:grpChg>
        <pc:grpChg chg="mod">
          <ac:chgData name="村上 広樹" userId="2413674146262dd0" providerId="LiveId" clId="{A4049727-02A2-4EF5-A249-2CE2D455D8CE}" dt="2020-11-04T20:05:14.742" v="5146"/>
          <ac:grpSpMkLst>
            <pc:docMk/>
            <pc:sldMk cId="1442723769" sldId="270"/>
            <ac:grpSpMk id="105" creationId="{ACC6CB23-CE9B-4A43-AA4E-974089E3692D}"/>
          </ac:grpSpMkLst>
        </pc:grpChg>
        <pc:grpChg chg="del mod">
          <ac:chgData name="村上 広樹" userId="2413674146262dd0" providerId="LiveId" clId="{A4049727-02A2-4EF5-A249-2CE2D455D8CE}" dt="2020-11-04T20:07:34.972" v="5198"/>
          <ac:grpSpMkLst>
            <pc:docMk/>
            <pc:sldMk cId="1442723769" sldId="270"/>
            <ac:grpSpMk id="115" creationId="{F1F61B12-8379-41AB-AA34-EBF727F9F026}"/>
          </ac:grpSpMkLst>
        </pc:grpChg>
        <pc:grpChg chg="del mod">
          <ac:chgData name="村上 広樹" userId="2413674146262dd0" providerId="LiveId" clId="{A4049727-02A2-4EF5-A249-2CE2D455D8CE}" dt="2020-11-04T20:06:07.053" v="5170"/>
          <ac:grpSpMkLst>
            <pc:docMk/>
            <pc:sldMk cId="1442723769" sldId="270"/>
            <ac:grpSpMk id="122" creationId="{0BBD957F-3740-4E10-9799-75E2150DF678}"/>
          </ac:grpSpMkLst>
        </pc:grpChg>
        <pc:grpChg chg="del mod">
          <ac:chgData name="村上 広樹" userId="2413674146262dd0" providerId="LiveId" clId="{A4049727-02A2-4EF5-A249-2CE2D455D8CE}" dt="2020-11-04T20:07:31.806" v="5190"/>
          <ac:grpSpMkLst>
            <pc:docMk/>
            <pc:sldMk cId="1442723769" sldId="270"/>
            <ac:grpSpMk id="129" creationId="{EA43FD14-9F2D-49AE-AEC4-8FBB5956807D}"/>
          </ac:grpSpMkLst>
        </pc:grpChg>
        <pc:grpChg chg="mod">
          <ac:chgData name="村上 広樹" userId="2413674146262dd0" providerId="LiveId" clId="{A4049727-02A2-4EF5-A249-2CE2D455D8CE}" dt="2020-11-04T20:07:36.247" v="5204"/>
          <ac:grpSpMkLst>
            <pc:docMk/>
            <pc:sldMk cId="1442723769" sldId="270"/>
            <ac:grpSpMk id="138" creationId="{D64AE6C3-FC91-4680-A0DB-48FF83243EDE}"/>
          </ac:grpSpMkLst>
        </pc:grpChg>
        <pc:grpChg chg="mod">
          <ac:chgData name="村上 広樹" userId="2413674146262dd0" providerId="LiveId" clId="{A4049727-02A2-4EF5-A249-2CE2D455D8CE}" dt="2020-11-04T20:07:45.903" v="5219"/>
          <ac:grpSpMkLst>
            <pc:docMk/>
            <pc:sldMk cId="1442723769" sldId="270"/>
            <ac:grpSpMk id="153" creationId="{3E2693C4-2A5B-4B82-8C25-5C5C2374BF21}"/>
          </ac:grpSpMkLst>
        </pc:grpChg>
        <pc:grpChg chg="mod">
          <ac:chgData name="村上 広樹" userId="2413674146262dd0" providerId="LiveId" clId="{A4049727-02A2-4EF5-A249-2CE2D455D8CE}" dt="2020-11-04T20:07:45.903" v="5219"/>
          <ac:grpSpMkLst>
            <pc:docMk/>
            <pc:sldMk cId="1442723769" sldId="270"/>
            <ac:grpSpMk id="154" creationId="{86D0FB1C-FEA5-452B-8C21-3C989D9AA1C6}"/>
          </ac:grpSpMkLst>
        </pc:grpChg>
        <pc:grpChg chg="mod">
          <ac:chgData name="村上 広樹" userId="2413674146262dd0" providerId="LiveId" clId="{A4049727-02A2-4EF5-A249-2CE2D455D8CE}" dt="2020-11-04T20:07:53.242" v="5235"/>
          <ac:grpSpMkLst>
            <pc:docMk/>
            <pc:sldMk cId="1442723769" sldId="270"/>
            <ac:grpSpMk id="170" creationId="{D3054159-B91C-407B-A666-838047C99C16}"/>
          </ac:grpSpMkLst>
        </pc:grpChg>
        <pc:grpChg chg="mod">
          <ac:chgData name="村上 広樹" userId="2413674146262dd0" providerId="LiveId" clId="{A4049727-02A2-4EF5-A249-2CE2D455D8CE}" dt="2020-11-04T20:32:46.662" v="5689"/>
          <ac:grpSpMkLst>
            <pc:docMk/>
            <pc:sldMk cId="1442723769" sldId="270"/>
            <ac:grpSpMk id="174" creationId="{39CA4B6B-2D64-42DF-9900-C39BA68E15AC}"/>
          </ac:grpSpMkLst>
        </pc:grpChg>
        <pc:picChg chg="add mod">
          <ac:chgData name="村上 広樹" userId="2413674146262dd0" providerId="LiveId" clId="{A4049727-02A2-4EF5-A249-2CE2D455D8CE}" dt="2020-11-04T19:54:14.748" v="4914" actId="1076"/>
          <ac:picMkLst>
            <pc:docMk/>
            <pc:sldMk cId="1442723769" sldId="270"/>
            <ac:picMk id="6" creationId="{D6727CEC-22B1-4FDE-AC9D-CF0CC1EE6C1B}"/>
          </ac:picMkLst>
        </pc:picChg>
        <pc:picChg chg="add mod">
          <ac:chgData name="村上 広樹" userId="2413674146262dd0" providerId="LiveId" clId="{A4049727-02A2-4EF5-A249-2CE2D455D8CE}" dt="2020-11-04T19:59:06.590" v="4988" actId="14100"/>
          <ac:picMkLst>
            <pc:docMk/>
            <pc:sldMk cId="1442723769" sldId="270"/>
            <ac:picMk id="58" creationId="{BD8DE7A7-E83A-4AC0-88BE-6855524E95CF}"/>
          </ac:picMkLst>
        </pc:picChg>
        <pc:inkChg chg="add del">
          <ac:chgData name="村上 広樹" userId="2413674146262dd0" providerId="LiveId" clId="{A4049727-02A2-4EF5-A249-2CE2D455D8CE}" dt="2020-11-04T20:02:07.985" v="5054" actId="9405"/>
          <ac:inkMkLst>
            <pc:docMk/>
            <pc:sldMk cId="1442723769" sldId="270"/>
            <ac:inkMk id="5" creationId="{854A18F1-FDE8-44C1-B96A-23006A0C7BE7}"/>
          </ac:inkMkLst>
        </pc:inkChg>
        <pc:inkChg chg="add">
          <ac:chgData name="村上 広樹" userId="2413674146262dd0" providerId="LiveId" clId="{A4049727-02A2-4EF5-A249-2CE2D455D8CE}" dt="2020-11-04T19:54:37.083" v="4915" actId="9405"/>
          <ac:inkMkLst>
            <pc:docMk/>
            <pc:sldMk cId="1442723769" sldId="270"/>
            <ac:inkMk id="7" creationId="{408651D9-7F9C-486E-AE36-BAA4B94CEEB6}"/>
          </ac:inkMkLst>
        </pc:inkChg>
        <pc:inkChg chg="add mod">
          <ac:chgData name="村上 広樹" userId="2413674146262dd0" providerId="LiveId" clId="{A4049727-02A2-4EF5-A249-2CE2D455D8CE}" dt="2020-11-04T19:54:47.418" v="4939"/>
          <ac:inkMkLst>
            <pc:docMk/>
            <pc:sldMk cId="1442723769" sldId="270"/>
            <ac:inkMk id="8" creationId="{33159DB3-FD72-4766-B7AB-0641E6FE6E11}"/>
          </ac:inkMkLst>
        </pc:inkChg>
        <pc:inkChg chg="add mod">
          <ac:chgData name="村上 広樹" userId="2413674146262dd0" providerId="LiveId" clId="{A4049727-02A2-4EF5-A249-2CE2D455D8CE}" dt="2020-11-04T19:54:47.418" v="4939"/>
          <ac:inkMkLst>
            <pc:docMk/>
            <pc:sldMk cId="1442723769" sldId="270"/>
            <ac:inkMk id="9" creationId="{9C5F4E3F-FF6F-4703-9F54-38374C282CA6}"/>
          </ac:inkMkLst>
        </pc:inkChg>
        <pc:inkChg chg="add mod">
          <ac:chgData name="村上 広樹" userId="2413674146262dd0" providerId="LiveId" clId="{A4049727-02A2-4EF5-A249-2CE2D455D8CE}" dt="2020-11-04T19:54:47.418" v="4939"/>
          <ac:inkMkLst>
            <pc:docMk/>
            <pc:sldMk cId="1442723769" sldId="270"/>
            <ac:inkMk id="10" creationId="{E5B4CF5A-25F9-4163-9971-046E2A3D91D9}"/>
          </ac:inkMkLst>
        </pc:inkChg>
        <pc:inkChg chg="add mod">
          <ac:chgData name="村上 広樹" userId="2413674146262dd0" providerId="LiveId" clId="{A4049727-02A2-4EF5-A249-2CE2D455D8CE}" dt="2020-11-04T19:54:47.418" v="4939"/>
          <ac:inkMkLst>
            <pc:docMk/>
            <pc:sldMk cId="1442723769" sldId="270"/>
            <ac:inkMk id="11" creationId="{E5C9BEC3-01E9-4DDB-9691-589C2CD52544}"/>
          </ac:inkMkLst>
        </pc:inkChg>
        <pc:inkChg chg="add mod">
          <ac:chgData name="村上 広樹" userId="2413674146262dd0" providerId="LiveId" clId="{A4049727-02A2-4EF5-A249-2CE2D455D8CE}" dt="2020-11-04T19:54:47.418" v="4939"/>
          <ac:inkMkLst>
            <pc:docMk/>
            <pc:sldMk cId="1442723769" sldId="270"/>
            <ac:inkMk id="12" creationId="{E194977F-ACA1-4EB3-94A8-2B7FD32C9CDE}"/>
          </ac:inkMkLst>
        </pc:inkChg>
        <pc:inkChg chg="add mod">
          <ac:chgData name="村上 広樹" userId="2413674146262dd0" providerId="LiveId" clId="{A4049727-02A2-4EF5-A249-2CE2D455D8CE}" dt="2020-11-04T19:54:47.418" v="4939"/>
          <ac:inkMkLst>
            <pc:docMk/>
            <pc:sldMk cId="1442723769" sldId="270"/>
            <ac:inkMk id="13" creationId="{B7A2491C-44EC-438B-A3D4-517E276F3121}"/>
          </ac:inkMkLst>
        </pc:inkChg>
        <pc:inkChg chg="add mod">
          <ac:chgData name="村上 広樹" userId="2413674146262dd0" providerId="LiveId" clId="{A4049727-02A2-4EF5-A249-2CE2D455D8CE}" dt="2020-11-04T19:54:47.418" v="4939"/>
          <ac:inkMkLst>
            <pc:docMk/>
            <pc:sldMk cId="1442723769" sldId="270"/>
            <ac:inkMk id="14" creationId="{446923CC-3FBD-42E4-9673-ED8264AF3222}"/>
          </ac:inkMkLst>
        </pc:inkChg>
        <pc:inkChg chg="add mod">
          <ac:chgData name="村上 広樹" userId="2413674146262dd0" providerId="LiveId" clId="{A4049727-02A2-4EF5-A249-2CE2D455D8CE}" dt="2020-11-04T19:54:47.418" v="4939"/>
          <ac:inkMkLst>
            <pc:docMk/>
            <pc:sldMk cId="1442723769" sldId="270"/>
            <ac:inkMk id="15" creationId="{EF224A96-F43B-475D-98F7-6188A8685614}"/>
          </ac:inkMkLst>
        </pc:inkChg>
        <pc:inkChg chg="add mod">
          <ac:chgData name="村上 広樹" userId="2413674146262dd0" providerId="LiveId" clId="{A4049727-02A2-4EF5-A249-2CE2D455D8CE}" dt="2020-11-04T19:54:47.418" v="4939"/>
          <ac:inkMkLst>
            <pc:docMk/>
            <pc:sldMk cId="1442723769" sldId="270"/>
            <ac:inkMk id="16" creationId="{AD02A9E6-DF3F-4B59-B8CA-4B9845817F3D}"/>
          </ac:inkMkLst>
        </pc:inkChg>
        <pc:inkChg chg="add mod">
          <ac:chgData name="村上 広樹" userId="2413674146262dd0" providerId="LiveId" clId="{A4049727-02A2-4EF5-A249-2CE2D455D8CE}" dt="2020-11-04T19:54:47.418" v="4939"/>
          <ac:inkMkLst>
            <pc:docMk/>
            <pc:sldMk cId="1442723769" sldId="270"/>
            <ac:inkMk id="17" creationId="{CC230D93-6864-440A-BEA1-165AA49F957A}"/>
          </ac:inkMkLst>
        </pc:inkChg>
        <pc:inkChg chg="add mod">
          <ac:chgData name="村上 広樹" userId="2413674146262dd0" providerId="LiveId" clId="{A4049727-02A2-4EF5-A249-2CE2D455D8CE}" dt="2020-11-04T19:54:47.418" v="4939"/>
          <ac:inkMkLst>
            <pc:docMk/>
            <pc:sldMk cId="1442723769" sldId="270"/>
            <ac:inkMk id="18" creationId="{5D461440-E38C-4831-8D92-A7AF111FBA11}"/>
          </ac:inkMkLst>
        </pc:inkChg>
        <pc:inkChg chg="add mod">
          <ac:chgData name="村上 広樹" userId="2413674146262dd0" providerId="LiveId" clId="{A4049727-02A2-4EF5-A249-2CE2D455D8CE}" dt="2020-11-04T19:54:47.418" v="4939"/>
          <ac:inkMkLst>
            <pc:docMk/>
            <pc:sldMk cId="1442723769" sldId="270"/>
            <ac:inkMk id="19" creationId="{62961776-1278-4392-8029-57BB964DDA70}"/>
          </ac:inkMkLst>
        </pc:inkChg>
        <pc:inkChg chg="add mod">
          <ac:chgData name="村上 広樹" userId="2413674146262dd0" providerId="LiveId" clId="{A4049727-02A2-4EF5-A249-2CE2D455D8CE}" dt="2020-11-04T19:54:47.418" v="4939"/>
          <ac:inkMkLst>
            <pc:docMk/>
            <pc:sldMk cId="1442723769" sldId="270"/>
            <ac:inkMk id="20" creationId="{DED1FF9B-B9F8-4289-B501-73F61FEEBDC8}"/>
          </ac:inkMkLst>
        </pc:inkChg>
        <pc:inkChg chg="add mod">
          <ac:chgData name="村上 広樹" userId="2413674146262dd0" providerId="LiveId" clId="{A4049727-02A2-4EF5-A249-2CE2D455D8CE}" dt="2020-11-04T19:54:47.418" v="4939"/>
          <ac:inkMkLst>
            <pc:docMk/>
            <pc:sldMk cId="1442723769" sldId="270"/>
            <ac:inkMk id="21" creationId="{21CED60C-D29E-4ACE-AC04-E47A246B81AE}"/>
          </ac:inkMkLst>
        </pc:inkChg>
        <pc:inkChg chg="add mod">
          <ac:chgData name="村上 広樹" userId="2413674146262dd0" providerId="LiveId" clId="{A4049727-02A2-4EF5-A249-2CE2D455D8CE}" dt="2020-11-04T19:54:47.418" v="4939"/>
          <ac:inkMkLst>
            <pc:docMk/>
            <pc:sldMk cId="1442723769" sldId="270"/>
            <ac:inkMk id="22" creationId="{18DB0FDC-8D8B-43E5-AC18-450E1AC6D1D3}"/>
          </ac:inkMkLst>
        </pc:inkChg>
        <pc:inkChg chg="add mod">
          <ac:chgData name="村上 広樹" userId="2413674146262dd0" providerId="LiveId" clId="{A4049727-02A2-4EF5-A249-2CE2D455D8CE}" dt="2020-11-04T19:54:47.418" v="4939"/>
          <ac:inkMkLst>
            <pc:docMk/>
            <pc:sldMk cId="1442723769" sldId="270"/>
            <ac:inkMk id="23" creationId="{EAD78E59-FD09-4C48-BCEF-4FA31B3DE59C}"/>
          </ac:inkMkLst>
        </pc:inkChg>
        <pc:inkChg chg="add mod">
          <ac:chgData name="村上 広樹" userId="2413674146262dd0" providerId="LiveId" clId="{A4049727-02A2-4EF5-A249-2CE2D455D8CE}" dt="2020-11-04T19:54:47.418" v="4939"/>
          <ac:inkMkLst>
            <pc:docMk/>
            <pc:sldMk cId="1442723769" sldId="270"/>
            <ac:inkMk id="24" creationId="{93D191C4-DE51-4239-A00B-59030E1A94F0}"/>
          </ac:inkMkLst>
        </pc:inkChg>
        <pc:inkChg chg="add mod">
          <ac:chgData name="村上 広樹" userId="2413674146262dd0" providerId="LiveId" clId="{A4049727-02A2-4EF5-A249-2CE2D455D8CE}" dt="2020-11-04T19:54:47.418" v="4939"/>
          <ac:inkMkLst>
            <pc:docMk/>
            <pc:sldMk cId="1442723769" sldId="270"/>
            <ac:inkMk id="25" creationId="{59749CCD-2F28-4FCD-8AB4-90CD78C59C72}"/>
          </ac:inkMkLst>
        </pc:inkChg>
        <pc:inkChg chg="add mod">
          <ac:chgData name="村上 広樹" userId="2413674146262dd0" providerId="LiveId" clId="{A4049727-02A2-4EF5-A249-2CE2D455D8CE}" dt="2020-11-04T19:54:47.418" v="4939"/>
          <ac:inkMkLst>
            <pc:docMk/>
            <pc:sldMk cId="1442723769" sldId="270"/>
            <ac:inkMk id="26" creationId="{4903B583-8F21-43DB-AC9D-C690225AD569}"/>
          </ac:inkMkLst>
        </pc:inkChg>
        <pc:inkChg chg="add mod">
          <ac:chgData name="村上 広樹" userId="2413674146262dd0" providerId="LiveId" clId="{A4049727-02A2-4EF5-A249-2CE2D455D8CE}" dt="2020-11-04T19:54:47.418" v="4939"/>
          <ac:inkMkLst>
            <pc:docMk/>
            <pc:sldMk cId="1442723769" sldId="270"/>
            <ac:inkMk id="27" creationId="{B208C801-D969-4F31-8ADC-573C758722FF}"/>
          </ac:inkMkLst>
        </pc:inkChg>
        <pc:inkChg chg="add mod">
          <ac:chgData name="村上 広樹" userId="2413674146262dd0" providerId="LiveId" clId="{A4049727-02A2-4EF5-A249-2CE2D455D8CE}" dt="2020-11-04T19:54:47.418" v="4939"/>
          <ac:inkMkLst>
            <pc:docMk/>
            <pc:sldMk cId="1442723769" sldId="270"/>
            <ac:inkMk id="28" creationId="{4048C4C8-9CE6-412F-9985-C6684AE41E7D}"/>
          </ac:inkMkLst>
        </pc:inkChg>
        <pc:inkChg chg="add mod">
          <ac:chgData name="村上 広樹" userId="2413674146262dd0" providerId="LiveId" clId="{A4049727-02A2-4EF5-A249-2CE2D455D8CE}" dt="2020-11-04T19:54:47.418" v="4939"/>
          <ac:inkMkLst>
            <pc:docMk/>
            <pc:sldMk cId="1442723769" sldId="270"/>
            <ac:inkMk id="29" creationId="{93268CD6-EDFA-42CD-BB8D-92E7B38CB63A}"/>
          </ac:inkMkLst>
        </pc:inkChg>
        <pc:inkChg chg="add mod">
          <ac:chgData name="村上 広樹" userId="2413674146262dd0" providerId="LiveId" clId="{A4049727-02A2-4EF5-A249-2CE2D455D8CE}" dt="2020-11-04T19:54:47.418" v="4939"/>
          <ac:inkMkLst>
            <pc:docMk/>
            <pc:sldMk cId="1442723769" sldId="270"/>
            <ac:inkMk id="30" creationId="{A0E7F401-592B-449B-A59C-8C1D350673A7}"/>
          </ac:inkMkLst>
        </pc:inkChg>
        <pc:inkChg chg="add del">
          <ac:chgData name="村上 広樹" userId="2413674146262dd0" providerId="LiveId" clId="{A4049727-02A2-4EF5-A249-2CE2D455D8CE}" dt="2020-11-04T20:02:17.086" v="5056" actId="9405"/>
          <ac:inkMkLst>
            <pc:docMk/>
            <pc:sldMk cId="1442723769" sldId="270"/>
            <ac:inkMk id="33" creationId="{15066AB9-EA21-4A51-874A-3F8732736C84}"/>
          </ac:inkMkLst>
        </pc:inkChg>
        <pc:inkChg chg="add del mod">
          <ac:chgData name="村上 広樹" userId="2413674146262dd0" providerId="LiveId" clId="{A4049727-02A2-4EF5-A249-2CE2D455D8CE}" dt="2020-11-04T19:55:10.575" v="4980"/>
          <ac:inkMkLst>
            <pc:docMk/>
            <pc:sldMk cId="1442723769" sldId="270"/>
            <ac:inkMk id="33" creationId="{C0653F96-7F42-45B5-847D-549A1449E59D}"/>
          </ac:inkMkLst>
        </pc:inkChg>
        <pc:inkChg chg="add del mod">
          <ac:chgData name="村上 広樹" userId="2413674146262dd0" providerId="LiveId" clId="{A4049727-02A2-4EF5-A249-2CE2D455D8CE}" dt="2020-11-04T19:55:10.574" v="4974"/>
          <ac:inkMkLst>
            <pc:docMk/>
            <pc:sldMk cId="1442723769" sldId="270"/>
            <ac:inkMk id="34" creationId="{08A63CA9-6AC5-48C8-9384-5FD864CF8091}"/>
          </ac:inkMkLst>
        </pc:inkChg>
        <pc:inkChg chg="add del">
          <ac:chgData name="村上 広樹" userId="2413674146262dd0" providerId="LiveId" clId="{A4049727-02A2-4EF5-A249-2CE2D455D8CE}" dt="2020-11-04T20:02:22.396" v="5058" actId="9405"/>
          <ac:inkMkLst>
            <pc:docMk/>
            <pc:sldMk cId="1442723769" sldId="270"/>
            <ac:inkMk id="34" creationId="{334E0374-BDF9-46DB-BDB9-F50EF21FEA3A}"/>
          </ac:inkMkLst>
        </pc:inkChg>
        <pc:inkChg chg="add del">
          <ac:chgData name="村上 広樹" userId="2413674146262dd0" providerId="LiveId" clId="{A4049727-02A2-4EF5-A249-2CE2D455D8CE}" dt="2020-11-04T20:02:35.822" v="5069" actId="9405"/>
          <ac:inkMkLst>
            <pc:docMk/>
            <pc:sldMk cId="1442723769" sldId="270"/>
            <ac:inkMk id="35" creationId="{0F137615-1B27-4A6E-8CF4-6F8882E7269F}"/>
          </ac:inkMkLst>
        </pc:inkChg>
        <pc:inkChg chg="add del mod">
          <ac:chgData name="村上 広樹" userId="2413674146262dd0" providerId="LiveId" clId="{A4049727-02A2-4EF5-A249-2CE2D455D8CE}" dt="2020-11-04T19:55:10.575" v="4979"/>
          <ac:inkMkLst>
            <pc:docMk/>
            <pc:sldMk cId="1442723769" sldId="270"/>
            <ac:inkMk id="35" creationId="{89C23478-9E2C-4A7D-B032-57108A19E0A7}"/>
          </ac:inkMkLst>
        </pc:inkChg>
        <pc:inkChg chg="add del mod">
          <ac:chgData name="村上 広樹" userId="2413674146262dd0" providerId="LiveId" clId="{A4049727-02A2-4EF5-A249-2CE2D455D8CE}" dt="2020-11-04T19:55:10.575" v="4981"/>
          <ac:inkMkLst>
            <pc:docMk/>
            <pc:sldMk cId="1442723769" sldId="270"/>
            <ac:inkMk id="36" creationId="{BD81501D-4F33-4189-9097-E885B68B3BF4}"/>
          </ac:inkMkLst>
        </pc:inkChg>
        <pc:inkChg chg="add del mod">
          <ac:chgData name="村上 広樹" userId="2413674146262dd0" providerId="LiveId" clId="{A4049727-02A2-4EF5-A249-2CE2D455D8CE}" dt="2020-11-04T20:02:35.556" v="5068" actId="9405"/>
          <ac:inkMkLst>
            <pc:docMk/>
            <pc:sldMk cId="1442723769" sldId="270"/>
            <ac:inkMk id="36" creationId="{E126004A-7FB7-43A8-BA4D-E20A079E1EC3}"/>
          </ac:inkMkLst>
        </pc:inkChg>
        <pc:inkChg chg="add del mod">
          <ac:chgData name="村上 広樹" userId="2413674146262dd0" providerId="LiveId" clId="{A4049727-02A2-4EF5-A249-2CE2D455D8CE}" dt="2020-11-04T19:55:10.572" v="4964"/>
          <ac:inkMkLst>
            <pc:docMk/>
            <pc:sldMk cId="1442723769" sldId="270"/>
            <ac:inkMk id="37" creationId="{23279BAE-286F-42DF-8625-A202DAE1B92D}"/>
          </ac:inkMkLst>
        </pc:inkChg>
        <pc:inkChg chg="add del mod">
          <ac:chgData name="村上 広樹" userId="2413674146262dd0" providerId="LiveId" clId="{A4049727-02A2-4EF5-A249-2CE2D455D8CE}" dt="2020-11-04T20:02:35.241" v="5067" actId="9405"/>
          <ac:inkMkLst>
            <pc:docMk/>
            <pc:sldMk cId="1442723769" sldId="270"/>
            <ac:inkMk id="37" creationId="{6FE5D67B-5B67-4B5D-87D2-EAEACA1E7449}"/>
          </ac:inkMkLst>
        </pc:inkChg>
        <pc:inkChg chg="add del mod">
          <ac:chgData name="村上 広樹" userId="2413674146262dd0" providerId="LiveId" clId="{A4049727-02A2-4EF5-A249-2CE2D455D8CE}" dt="2020-11-04T20:02:35.017" v="5066" actId="9405"/>
          <ac:inkMkLst>
            <pc:docMk/>
            <pc:sldMk cId="1442723769" sldId="270"/>
            <ac:inkMk id="38" creationId="{0FACE8FA-468F-4BBB-A08A-E5CF715C8EDE}"/>
          </ac:inkMkLst>
        </pc:inkChg>
        <pc:inkChg chg="add del mod">
          <ac:chgData name="村上 広樹" userId="2413674146262dd0" providerId="LiveId" clId="{A4049727-02A2-4EF5-A249-2CE2D455D8CE}" dt="2020-11-04T19:55:10.575" v="4982"/>
          <ac:inkMkLst>
            <pc:docMk/>
            <pc:sldMk cId="1442723769" sldId="270"/>
            <ac:inkMk id="38" creationId="{5F9E897C-E932-4672-81ED-FBB4CBF11196}"/>
          </ac:inkMkLst>
        </pc:inkChg>
        <pc:inkChg chg="add del mod">
          <ac:chgData name="村上 広樹" userId="2413674146262dd0" providerId="LiveId" clId="{A4049727-02A2-4EF5-A249-2CE2D455D8CE}" dt="2020-11-04T20:02:34.638" v="5065" actId="9405"/>
          <ac:inkMkLst>
            <pc:docMk/>
            <pc:sldMk cId="1442723769" sldId="270"/>
            <ac:inkMk id="39" creationId="{2DD8B774-7716-4A76-8796-127456B251E8}"/>
          </ac:inkMkLst>
        </pc:inkChg>
        <pc:inkChg chg="add del mod">
          <ac:chgData name="村上 広樹" userId="2413674146262dd0" providerId="LiveId" clId="{A4049727-02A2-4EF5-A249-2CE2D455D8CE}" dt="2020-11-04T19:55:10.573" v="4969"/>
          <ac:inkMkLst>
            <pc:docMk/>
            <pc:sldMk cId="1442723769" sldId="270"/>
            <ac:inkMk id="39" creationId="{CC9BD405-326D-4BB7-90ED-F6E25FAB32CA}"/>
          </ac:inkMkLst>
        </pc:inkChg>
        <pc:inkChg chg="add del mod">
          <ac:chgData name="村上 広樹" userId="2413674146262dd0" providerId="LiveId" clId="{A4049727-02A2-4EF5-A249-2CE2D455D8CE}" dt="2020-11-04T19:55:10.571" v="4963"/>
          <ac:inkMkLst>
            <pc:docMk/>
            <pc:sldMk cId="1442723769" sldId="270"/>
            <ac:inkMk id="40" creationId="{3F275E20-ABB7-43D7-8C9E-63D76A1807E4}"/>
          </ac:inkMkLst>
        </pc:inkChg>
        <pc:inkChg chg="add del mod">
          <ac:chgData name="村上 広樹" userId="2413674146262dd0" providerId="LiveId" clId="{A4049727-02A2-4EF5-A249-2CE2D455D8CE}" dt="2020-11-04T19:55:10.573" v="4970"/>
          <ac:inkMkLst>
            <pc:docMk/>
            <pc:sldMk cId="1442723769" sldId="270"/>
            <ac:inkMk id="41" creationId="{37D7B9FB-5CEF-47E8-B976-9362FA49F628}"/>
          </ac:inkMkLst>
        </pc:inkChg>
        <pc:inkChg chg="add mod">
          <ac:chgData name="村上 広樹" userId="2413674146262dd0" providerId="LiveId" clId="{A4049727-02A2-4EF5-A249-2CE2D455D8CE}" dt="2020-11-04T20:02:40.434" v="5075"/>
          <ac:inkMkLst>
            <pc:docMk/>
            <pc:sldMk cId="1442723769" sldId="270"/>
            <ac:inkMk id="41" creationId="{B7F25562-A54C-4790-B1BE-909BB1EDF798}"/>
          </ac:inkMkLst>
        </pc:inkChg>
        <pc:inkChg chg="add del mod">
          <ac:chgData name="村上 広樹" userId="2413674146262dd0" providerId="LiveId" clId="{A4049727-02A2-4EF5-A249-2CE2D455D8CE}" dt="2020-11-04T19:55:10.574" v="4978"/>
          <ac:inkMkLst>
            <pc:docMk/>
            <pc:sldMk cId="1442723769" sldId="270"/>
            <ac:inkMk id="42" creationId="{2D9BAD7E-4E08-4D92-A152-F8ED53014791}"/>
          </ac:inkMkLst>
        </pc:inkChg>
        <pc:inkChg chg="add mod">
          <ac:chgData name="村上 広樹" userId="2413674146262dd0" providerId="LiveId" clId="{A4049727-02A2-4EF5-A249-2CE2D455D8CE}" dt="2020-11-04T20:02:40.434" v="5075"/>
          <ac:inkMkLst>
            <pc:docMk/>
            <pc:sldMk cId="1442723769" sldId="270"/>
            <ac:inkMk id="42" creationId="{A7944F28-5654-4F5F-BE62-621EF4D724F5}"/>
          </ac:inkMkLst>
        </pc:inkChg>
        <pc:inkChg chg="add del mod">
          <ac:chgData name="村上 広樹" userId="2413674146262dd0" providerId="LiveId" clId="{A4049727-02A2-4EF5-A249-2CE2D455D8CE}" dt="2020-11-04T19:55:10.572" v="4967"/>
          <ac:inkMkLst>
            <pc:docMk/>
            <pc:sldMk cId="1442723769" sldId="270"/>
            <ac:inkMk id="43" creationId="{124CED54-EE0E-4CCD-8D20-42BB5270EA9D}"/>
          </ac:inkMkLst>
        </pc:inkChg>
        <pc:inkChg chg="add mod">
          <ac:chgData name="村上 広樹" userId="2413674146262dd0" providerId="LiveId" clId="{A4049727-02A2-4EF5-A249-2CE2D455D8CE}" dt="2020-11-04T20:02:40.434" v="5075"/>
          <ac:inkMkLst>
            <pc:docMk/>
            <pc:sldMk cId="1442723769" sldId="270"/>
            <ac:inkMk id="43" creationId="{C4B1FB15-C3AD-4FD2-BEAB-9E4496A53E80}"/>
          </ac:inkMkLst>
        </pc:inkChg>
        <pc:inkChg chg="add del mod">
          <ac:chgData name="村上 広樹" userId="2413674146262dd0" providerId="LiveId" clId="{A4049727-02A2-4EF5-A249-2CE2D455D8CE}" dt="2020-11-04T19:55:10.573" v="4972"/>
          <ac:inkMkLst>
            <pc:docMk/>
            <pc:sldMk cId="1442723769" sldId="270"/>
            <ac:inkMk id="44" creationId="{0D7851AB-18FC-4E07-977E-BA2B29121921}"/>
          </ac:inkMkLst>
        </pc:inkChg>
        <pc:inkChg chg="add mod">
          <ac:chgData name="村上 広樹" userId="2413674146262dd0" providerId="LiveId" clId="{A4049727-02A2-4EF5-A249-2CE2D455D8CE}" dt="2020-11-04T20:02:40.434" v="5075"/>
          <ac:inkMkLst>
            <pc:docMk/>
            <pc:sldMk cId="1442723769" sldId="270"/>
            <ac:inkMk id="44" creationId="{4AC086E5-73D4-4585-A957-589AA93761EB}"/>
          </ac:inkMkLst>
        </pc:inkChg>
        <pc:inkChg chg="add del mod">
          <ac:chgData name="村上 広樹" userId="2413674146262dd0" providerId="LiveId" clId="{A4049727-02A2-4EF5-A249-2CE2D455D8CE}" dt="2020-11-04T19:55:10.573" v="4973"/>
          <ac:inkMkLst>
            <pc:docMk/>
            <pc:sldMk cId="1442723769" sldId="270"/>
            <ac:inkMk id="45" creationId="{264141E6-C611-49DC-8831-DD39D14E0FC9}"/>
          </ac:inkMkLst>
        </pc:inkChg>
        <pc:inkChg chg="add mod">
          <ac:chgData name="村上 広樹" userId="2413674146262dd0" providerId="LiveId" clId="{A4049727-02A2-4EF5-A249-2CE2D455D8CE}" dt="2020-11-04T20:02:40.434" v="5075"/>
          <ac:inkMkLst>
            <pc:docMk/>
            <pc:sldMk cId="1442723769" sldId="270"/>
            <ac:inkMk id="45" creationId="{750FFAFA-9D97-43D1-8713-566E77C94A72}"/>
          </ac:inkMkLst>
        </pc:inkChg>
        <pc:inkChg chg="add del mod">
          <ac:chgData name="村上 広樹" userId="2413674146262dd0" providerId="LiveId" clId="{A4049727-02A2-4EF5-A249-2CE2D455D8CE}" dt="2020-11-04T19:55:10.576" v="4984"/>
          <ac:inkMkLst>
            <pc:docMk/>
            <pc:sldMk cId="1442723769" sldId="270"/>
            <ac:inkMk id="46" creationId="{3DFDC3DC-4242-4FD4-8855-EBB81E300166}"/>
          </ac:inkMkLst>
        </pc:inkChg>
        <pc:inkChg chg="add del mod">
          <ac:chgData name="村上 広樹" userId="2413674146262dd0" providerId="LiveId" clId="{A4049727-02A2-4EF5-A249-2CE2D455D8CE}" dt="2020-11-04T19:55:10.575" v="4983"/>
          <ac:inkMkLst>
            <pc:docMk/>
            <pc:sldMk cId="1442723769" sldId="270"/>
            <ac:inkMk id="47" creationId="{C14D78CF-6F7E-445F-894C-6E63C9C90323}"/>
          </ac:inkMkLst>
        </pc:inkChg>
        <pc:inkChg chg="add mod">
          <ac:chgData name="村上 広樹" userId="2413674146262dd0" providerId="LiveId" clId="{A4049727-02A2-4EF5-A249-2CE2D455D8CE}" dt="2020-11-04T20:02:45.350" v="5078"/>
          <ac:inkMkLst>
            <pc:docMk/>
            <pc:sldMk cId="1442723769" sldId="270"/>
            <ac:inkMk id="47" creationId="{EF72EECD-F798-41AB-8004-8616EF649D73}"/>
          </ac:inkMkLst>
        </pc:inkChg>
        <pc:inkChg chg="add mod">
          <ac:chgData name="村上 広樹" userId="2413674146262dd0" providerId="LiveId" clId="{A4049727-02A2-4EF5-A249-2CE2D455D8CE}" dt="2020-11-04T20:02:45.350" v="5078"/>
          <ac:inkMkLst>
            <pc:docMk/>
            <pc:sldMk cId="1442723769" sldId="270"/>
            <ac:inkMk id="48" creationId="{54A722B2-09F3-40F8-8E1B-1C10DBB6CF7E}"/>
          </ac:inkMkLst>
        </pc:inkChg>
        <pc:inkChg chg="add del mod">
          <ac:chgData name="村上 広樹" userId="2413674146262dd0" providerId="LiveId" clId="{A4049727-02A2-4EF5-A249-2CE2D455D8CE}" dt="2020-11-04T19:55:10.572" v="4966"/>
          <ac:inkMkLst>
            <pc:docMk/>
            <pc:sldMk cId="1442723769" sldId="270"/>
            <ac:inkMk id="48" creationId="{62C00A17-4C26-49C0-A071-9F2C7BE4E029}"/>
          </ac:inkMkLst>
        </pc:inkChg>
        <pc:inkChg chg="add del mod">
          <ac:chgData name="村上 広樹" userId="2413674146262dd0" providerId="LiveId" clId="{A4049727-02A2-4EF5-A249-2CE2D455D8CE}" dt="2020-11-04T19:55:10.573" v="4968"/>
          <ac:inkMkLst>
            <pc:docMk/>
            <pc:sldMk cId="1442723769" sldId="270"/>
            <ac:inkMk id="49" creationId="{F65FD3D5-7006-4C62-9187-C4BDA47BEE71}"/>
          </ac:inkMkLst>
        </pc:inkChg>
        <pc:inkChg chg="add">
          <ac:chgData name="村上 広樹" userId="2413674146262dd0" providerId="LiveId" clId="{A4049727-02A2-4EF5-A249-2CE2D455D8CE}" dt="2020-11-04T20:02:48.058" v="5079" actId="9405"/>
          <ac:inkMkLst>
            <pc:docMk/>
            <pc:sldMk cId="1442723769" sldId="270"/>
            <ac:inkMk id="50" creationId="{AF8E60BC-ABB6-4CDA-8711-FE6179EAF1FD}"/>
          </ac:inkMkLst>
        </pc:inkChg>
        <pc:inkChg chg="add del mod">
          <ac:chgData name="村上 広樹" userId="2413674146262dd0" providerId="LiveId" clId="{A4049727-02A2-4EF5-A249-2CE2D455D8CE}" dt="2020-11-04T19:55:10.572" v="4965"/>
          <ac:inkMkLst>
            <pc:docMk/>
            <pc:sldMk cId="1442723769" sldId="270"/>
            <ac:inkMk id="50" creationId="{ED05027D-24DB-48DA-99E3-93891A48DA8C}"/>
          </ac:inkMkLst>
        </pc:inkChg>
        <pc:inkChg chg="add">
          <ac:chgData name="村上 広樹" userId="2413674146262dd0" providerId="LiveId" clId="{A4049727-02A2-4EF5-A249-2CE2D455D8CE}" dt="2020-11-04T20:02:48.723" v="5080" actId="9405"/>
          <ac:inkMkLst>
            <pc:docMk/>
            <pc:sldMk cId="1442723769" sldId="270"/>
            <ac:inkMk id="51" creationId="{35F215F7-6185-4B55-BDE9-D840D874242F}"/>
          </ac:inkMkLst>
        </pc:inkChg>
        <pc:inkChg chg="add del mod">
          <ac:chgData name="村上 広樹" userId="2413674146262dd0" providerId="LiveId" clId="{A4049727-02A2-4EF5-A249-2CE2D455D8CE}" dt="2020-11-04T19:55:10.574" v="4976"/>
          <ac:inkMkLst>
            <pc:docMk/>
            <pc:sldMk cId="1442723769" sldId="270"/>
            <ac:inkMk id="51" creationId="{56E31425-2E5D-4639-A862-4B1C4A3599B1}"/>
          </ac:inkMkLst>
        </pc:inkChg>
        <pc:inkChg chg="add mod">
          <ac:chgData name="村上 広樹" userId="2413674146262dd0" providerId="LiveId" clId="{A4049727-02A2-4EF5-A249-2CE2D455D8CE}" dt="2020-11-04T20:02:53.903" v="5087"/>
          <ac:inkMkLst>
            <pc:docMk/>
            <pc:sldMk cId="1442723769" sldId="270"/>
            <ac:inkMk id="52" creationId="{266291C0-DD53-4436-8610-6C4A8966F2A6}"/>
          </ac:inkMkLst>
        </pc:inkChg>
        <pc:inkChg chg="add del mod">
          <ac:chgData name="村上 広樹" userId="2413674146262dd0" providerId="LiveId" clId="{A4049727-02A2-4EF5-A249-2CE2D455D8CE}" dt="2020-11-04T19:55:10.573" v="4971"/>
          <ac:inkMkLst>
            <pc:docMk/>
            <pc:sldMk cId="1442723769" sldId="270"/>
            <ac:inkMk id="52" creationId="{39E3E6CE-8186-446C-99C5-8DE3051FF49B}"/>
          </ac:inkMkLst>
        </pc:inkChg>
        <pc:inkChg chg="add mod">
          <ac:chgData name="村上 広樹" userId="2413674146262dd0" providerId="LiveId" clId="{A4049727-02A2-4EF5-A249-2CE2D455D8CE}" dt="2020-11-04T20:02:53.903" v="5087"/>
          <ac:inkMkLst>
            <pc:docMk/>
            <pc:sldMk cId="1442723769" sldId="270"/>
            <ac:inkMk id="53" creationId="{25D0E69A-DBB4-4D73-A8D8-84D23B8CC8E4}"/>
          </ac:inkMkLst>
        </pc:inkChg>
        <pc:inkChg chg="add del mod">
          <ac:chgData name="村上 広樹" userId="2413674146262dd0" providerId="LiveId" clId="{A4049727-02A2-4EF5-A249-2CE2D455D8CE}" dt="2020-11-04T19:55:10.574" v="4975"/>
          <ac:inkMkLst>
            <pc:docMk/>
            <pc:sldMk cId="1442723769" sldId="270"/>
            <ac:inkMk id="53" creationId="{637096C5-463B-4434-A404-78E0FD796946}"/>
          </ac:inkMkLst>
        </pc:inkChg>
        <pc:inkChg chg="add del mod">
          <ac:chgData name="村上 広樹" userId="2413674146262dd0" providerId="LiveId" clId="{A4049727-02A2-4EF5-A249-2CE2D455D8CE}" dt="2020-11-04T19:55:10.574" v="4977"/>
          <ac:inkMkLst>
            <pc:docMk/>
            <pc:sldMk cId="1442723769" sldId="270"/>
            <ac:inkMk id="54" creationId="{1303C069-12C7-4D76-9496-D486069665B3}"/>
          </ac:inkMkLst>
        </pc:inkChg>
        <pc:inkChg chg="add mod">
          <ac:chgData name="村上 広樹" userId="2413674146262dd0" providerId="LiveId" clId="{A4049727-02A2-4EF5-A249-2CE2D455D8CE}" dt="2020-11-04T20:02:53.903" v="5087"/>
          <ac:inkMkLst>
            <pc:docMk/>
            <pc:sldMk cId="1442723769" sldId="270"/>
            <ac:inkMk id="54" creationId="{2AAADE61-9D2D-4DA2-B1DF-CE2D18676600}"/>
          </ac:inkMkLst>
        </pc:inkChg>
        <pc:inkChg chg="add mod">
          <ac:chgData name="村上 広樹" userId="2413674146262dd0" providerId="LiveId" clId="{A4049727-02A2-4EF5-A249-2CE2D455D8CE}" dt="2020-11-04T20:02:53.903" v="5087"/>
          <ac:inkMkLst>
            <pc:docMk/>
            <pc:sldMk cId="1442723769" sldId="270"/>
            <ac:inkMk id="55" creationId="{8E4E21F3-71B8-4236-93F5-ABABFD6ED5B2}"/>
          </ac:inkMkLst>
        </pc:inkChg>
        <pc:inkChg chg="add mod">
          <ac:chgData name="村上 広樹" userId="2413674146262dd0" providerId="LiveId" clId="{A4049727-02A2-4EF5-A249-2CE2D455D8CE}" dt="2020-11-04T20:02:53.903" v="5087"/>
          <ac:inkMkLst>
            <pc:docMk/>
            <pc:sldMk cId="1442723769" sldId="270"/>
            <ac:inkMk id="57" creationId="{878B59A7-0673-4651-9DA8-F00D27072932}"/>
          </ac:inkMkLst>
        </pc:inkChg>
        <pc:inkChg chg="add mod">
          <ac:chgData name="村上 広樹" userId="2413674146262dd0" providerId="LiveId" clId="{A4049727-02A2-4EF5-A249-2CE2D455D8CE}" dt="2020-11-04T20:02:58.752" v="5091"/>
          <ac:inkMkLst>
            <pc:docMk/>
            <pc:sldMk cId="1442723769" sldId="270"/>
            <ac:inkMk id="60" creationId="{2F6DAA39-8123-431B-98C5-C72E626D8B72}"/>
          </ac:inkMkLst>
        </pc:inkChg>
        <pc:inkChg chg="add mod">
          <ac:chgData name="村上 広樹" userId="2413674146262dd0" providerId="LiveId" clId="{A4049727-02A2-4EF5-A249-2CE2D455D8CE}" dt="2020-11-04T20:02:58.752" v="5091"/>
          <ac:inkMkLst>
            <pc:docMk/>
            <pc:sldMk cId="1442723769" sldId="270"/>
            <ac:inkMk id="61" creationId="{F8085241-B081-4FBA-AD41-56685901817E}"/>
          </ac:inkMkLst>
        </pc:inkChg>
        <pc:inkChg chg="add mod">
          <ac:chgData name="村上 広樹" userId="2413674146262dd0" providerId="LiveId" clId="{A4049727-02A2-4EF5-A249-2CE2D455D8CE}" dt="2020-11-04T20:02:58.752" v="5091"/>
          <ac:inkMkLst>
            <pc:docMk/>
            <pc:sldMk cId="1442723769" sldId="270"/>
            <ac:inkMk id="62" creationId="{3DC6EA07-4A4C-42EB-AFCF-0A7637DB0AC9}"/>
          </ac:inkMkLst>
        </pc:inkChg>
        <pc:inkChg chg="add">
          <ac:chgData name="村上 広樹" userId="2413674146262dd0" providerId="LiveId" clId="{A4049727-02A2-4EF5-A249-2CE2D455D8CE}" dt="2020-11-04T20:03:01.121" v="5092" actId="9405"/>
          <ac:inkMkLst>
            <pc:docMk/>
            <pc:sldMk cId="1442723769" sldId="270"/>
            <ac:inkMk id="64" creationId="{53A97588-19BB-475F-B386-2EDDEF51F330}"/>
          </ac:inkMkLst>
        </pc:inkChg>
        <pc:inkChg chg="add mod">
          <ac:chgData name="村上 広樹" userId="2413674146262dd0" providerId="LiveId" clId="{A4049727-02A2-4EF5-A249-2CE2D455D8CE}" dt="2020-11-04T20:03:04.522" v="5095"/>
          <ac:inkMkLst>
            <pc:docMk/>
            <pc:sldMk cId="1442723769" sldId="270"/>
            <ac:inkMk id="65" creationId="{23BEDC0A-8C3D-40E9-A31C-897F2BB25C76}"/>
          </ac:inkMkLst>
        </pc:inkChg>
        <pc:inkChg chg="add mod">
          <ac:chgData name="村上 広樹" userId="2413674146262dd0" providerId="LiveId" clId="{A4049727-02A2-4EF5-A249-2CE2D455D8CE}" dt="2020-11-04T20:03:04.522" v="5095"/>
          <ac:inkMkLst>
            <pc:docMk/>
            <pc:sldMk cId="1442723769" sldId="270"/>
            <ac:inkMk id="66" creationId="{217EA0C6-4FE8-485C-B08D-D05EBB90FFDE}"/>
          </ac:inkMkLst>
        </pc:inkChg>
        <pc:inkChg chg="add del mod">
          <ac:chgData name="村上 広樹" userId="2413674146262dd0" providerId="LiveId" clId="{A4049727-02A2-4EF5-A249-2CE2D455D8CE}" dt="2020-11-04T20:03:10.948" v="5102" actId="9405"/>
          <ac:inkMkLst>
            <pc:docMk/>
            <pc:sldMk cId="1442723769" sldId="270"/>
            <ac:inkMk id="68" creationId="{2B90E711-3B52-4C8A-B627-44BB047AB03B}"/>
          </ac:inkMkLst>
        </pc:inkChg>
        <pc:inkChg chg="add del mod">
          <ac:chgData name="村上 広樹" userId="2413674146262dd0" providerId="LiveId" clId="{A4049727-02A2-4EF5-A249-2CE2D455D8CE}" dt="2020-11-04T20:03:09.357" v="5101" actId="9405"/>
          <ac:inkMkLst>
            <pc:docMk/>
            <pc:sldMk cId="1442723769" sldId="270"/>
            <ac:inkMk id="69" creationId="{1996E983-2894-42D4-BC07-4BF48F633D22}"/>
          </ac:inkMkLst>
        </pc:inkChg>
        <pc:inkChg chg="add del mod">
          <ac:chgData name="村上 広樹" userId="2413674146262dd0" providerId="LiveId" clId="{A4049727-02A2-4EF5-A249-2CE2D455D8CE}" dt="2020-11-04T20:03:08.897" v="5100" actId="9405"/>
          <ac:inkMkLst>
            <pc:docMk/>
            <pc:sldMk cId="1442723769" sldId="270"/>
            <ac:inkMk id="70" creationId="{31D4157C-50DA-4761-A7BB-B812EB160C5C}"/>
          </ac:inkMkLst>
        </pc:inkChg>
        <pc:inkChg chg="add mod">
          <ac:chgData name="村上 広樹" userId="2413674146262dd0" providerId="LiveId" clId="{A4049727-02A2-4EF5-A249-2CE2D455D8CE}" dt="2020-11-04T20:32:46.662" v="5689"/>
          <ac:inkMkLst>
            <pc:docMk/>
            <pc:sldMk cId="1442723769" sldId="270"/>
            <ac:inkMk id="72" creationId="{AD102678-B66B-4325-8AC7-7C24C567AD1F}"/>
          </ac:inkMkLst>
        </pc:inkChg>
        <pc:inkChg chg="add mod">
          <ac:chgData name="村上 広樹" userId="2413674146262dd0" providerId="LiveId" clId="{A4049727-02A2-4EF5-A249-2CE2D455D8CE}" dt="2020-11-04T20:32:46.662" v="5689"/>
          <ac:inkMkLst>
            <pc:docMk/>
            <pc:sldMk cId="1442723769" sldId="270"/>
            <ac:inkMk id="73" creationId="{9EB03E53-FBB2-4590-BEF6-615FC284D680}"/>
          </ac:inkMkLst>
        </pc:inkChg>
        <pc:inkChg chg="add mod">
          <ac:chgData name="村上 広樹" userId="2413674146262dd0" providerId="LiveId" clId="{A4049727-02A2-4EF5-A249-2CE2D455D8CE}" dt="2020-11-04T20:32:46.662" v="5689"/>
          <ac:inkMkLst>
            <pc:docMk/>
            <pc:sldMk cId="1442723769" sldId="270"/>
            <ac:inkMk id="74" creationId="{EEA340D8-538E-4B32-8699-185C03D2F4CD}"/>
          </ac:inkMkLst>
        </pc:inkChg>
        <pc:inkChg chg="add mod">
          <ac:chgData name="村上 広樹" userId="2413674146262dd0" providerId="LiveId" clId="{A4049727-02A2-4EF5-A249-2CE2D455D8CE}" dt="2020-11-04T20:32:46.662" v="5689"/>
          <ac:inkMkLst>
            <pc:docMk/>
            <pc:sldMk cId="1442723769" sldId="270"/>
            <ac:inkMk id="75" creationId="{A65C2E4D-E493-43B6-AB0B-E0C4758638E2}"/>
          </ac:inkMkLst>
        </pc:inkChg>
        <pc:inkChg chg="add mod">
          <ac:chgData name="村上 広樹" userId="2413674146262dd0" providerId="LiveId" clId="{A4049727-02A2-4EF5-A249-2CE2D455D8CE}" dt="2020-11-04T20:32:46.662" v="5689"/>
          <ac:inkMkLst>
            <pc:docMk/>
            <pc:sldMk cId="1442723769" sldId="270"/>
            <ac:inkMk id="76" creationId="{B745B808-93B3-4FCD-A779-6C6066EF0211}"/>
          </ac:inkMkLst>
        </pc:inkChg>
        <pc:inkChg chg="add mod">
          <ac:chgData name="村上 広樹" userId="2413674146262dd0" providerId="LiveId" clId="{A4049727-02A2-4EF5-A249-2CE2D455D8CE}" dt="2020-11-04T20:32:46.662" v="5689"/>
          <ac:inkMkLst>
            <pc:docMk/>
            <pc:sldMk cId="1442723769" sldId="270"/>
            <ac:inkMk id="77" creationId="{6EBC71EC-859E-4415-B5F9-86C4A05C826F}"/>
          </ac:inkMkLst>
        </pc:inkChg>
        <pc:inkChg chg="add mod">
          <ac:chgData name="村上 広樹" userId="2413674146262dd0" providerId="LiveId" clId="{A4049727-02A2-4EF5-A249-2CE2D455D8CE}" dt="2020-11-04T20:32:46.662" v="5689"/>
          <ac:inkMkLst>
            <pc:docMk/>
            <pc:sldMk cId="1442723769" sldId="270"/>
            <ac:inkMk id="78" creationId="{BA423151-40FE-4B3D-ABB6-5789F791F836}"/>
          </ac:inkMkLst>
        </pc:inkChg>
        <pc:inkChg chg="add mod">
          <ac:chgData name="村上 広樹" userId="2413674146262dd0" providerId="LiveId" clId="{A4049727-02A2-4EF5-A249-2CE2D455D8CE}" dt="2020-11-04T20:32:46.662" v="5689"/>
          <ac:inkMkLst>
            <pc:docMk/>
            <pc:sldMk cId="1442723769" sldId="270"/>
            <ac:inkMk id="79" creationId="{3CB184BC-E80F-440A-81C0-EE525DC0BAA6}"/>
          </ac:inkMkLst>
        </pc:inkChg>
        <pc:inkChg chg="add del">
          <ac:chgData name="村上 広樹" userId="2413674146262dd0" providerId="LiveId" clId="{A4049727-02A2-4EF5-A249-2CE2D455D8CE}" dt="2020-11-04T20:04:38.968" v="5113" actId="9405"/>
          <ac:inkMkLst>
            <pc:docMk/>
            <pc:sldMk cId="1442723769" sldId="270"/>
            <ac:inkMk id="81" creationId="{39CCB4EB-EC06-43B3-A41E-950CA7D9667B}"/>
          </ac:inkMkLst>
        </pc:inkChg>
        <pc:inkChg chg="add del mod">
          <ac:chgData name="村上 広樹" userId="2413674146262dd0" providerId="LiveId" clId="{A4049727-02A2-4EF5-A249-2CE2D455D8CE}" dt="2020-11-04T20:04:45.249" v="5120" actId="9405"/>
          <ac:inkMkLst>
            <pc:docMk/>
            <pc:sldMk cId="1442723769" sldId="270"/>
            <ac:inkMk id="82" creationId="{37225E5F-65B0-45C2-AEE9-D7A217B44DF8}"/>
          </ac:inkMkLst>
        </pc:inkChg>
        <pc:inkChg chg="add del mod">
          <ac:chgData name="村上 広樹" userId="2413674146262dd0" providerId="LiveId" clId="{A4049727-02A2-4EF5-A249-2CE2D455D8CE}" dt="2020-11-04T20:04:44.774" v="5119" actId="9405"/>
          <ac:inkMkLst>
            <pc:docMk/>
            <pc:sldMk cId="1442723769" sldId="270"/>
            <ac:inkMk id="83" creationId="{59616399-8025-451D-A186-2F7FFEDBFE65}"/>
          </ac:inkMkLst>
        </pc:inkChg>
        <pc:inkChg chg="add del mod">
          <ac:chgData name="村上 広樹" userId="2413674146262dd0" providerId="LiveId" clId="{A4049727-02A2-4EF5-A249-2CE2D455D8CE}" dt="2020-11-04T20:04:43.130" v="5118" actId="9405"/>
          <ac:inkMkLst>
            <pc:docMk/>
            <pc:sldMk cId="1442723769" sldId="270"/>
            <ac:inkMk id="84" creationId="{26E4774C-D1A6-4327-B07B-0D23BE3093D1}"/>
          </ac:inkMkLst>
        </pc:inkChg>
        <pc:inkChg chg="add">
          <ac:chgData name="村上 広樹" userId="2413674146262dd0" providerId="LiveId" clId="{A4049727-02A2-4EF5-A249-2CE2D455D8CE}" dt="2020-11-04T20:04:47.532" v="5121" actId="9405"/>
          <ac:inkMkLst>
            <pc:docMk/>
            <pc:sldMk cId="1442723769" sldId="270"/>
            <ac:inkMk id="86" creationId="{BC4E5E53-CEEE-4DF8-B324-29A373E448ED}"/>
          </ac:inkMkLst>
        </pc:inkChg>
        <pc:inkChg chg="add del mod">
          <ac:chgData name="村上 広樹" userId="2413674146262dd0" providerId="LiveId" clId="{A4049727-02A2-4EF5-A249-2CE2D455D8CE}" dt="2020-11-04T20:04:54.859" v="5126" actId="9405"/>
          <ac:inkMkLst>
            <pc:docMk/>
            <pc:sldMk cId="1442723769" sldId="270"/>
            <ac:inkMk id="87" creationId="{D8EF68BF-B32E-449C-AC2A-EC0D1080CCF0}"/>
          </ac:inkMkLst>
        </pc:inkChg>
        <pc:inkChg chg="add del mod">
          <ac:chgData name="村上 広樹" userId="2413674146262dd0" providerId="LiveId" clId="{A4049727-02A2-4EF5-A249-2CE2D455D8CE}" dt="2020-11-04T20:04:53.640" v="5125" actId="9405"/>
          <ac:inkMkLst>
            <pc:docMk/>
            <pc:sldMk cId="1442723769" sldId="270"/>
            <ac:inkMk id="88" creationId="{598C6FF6-1F36-4451-AD6B-E356FF8F855B}"/>
          </ac:inkMkLst>
        </pc:inkChg>
        <pc:inkChg chg="add del mod">
          <ac:chgData name="村上 広樹" userId="2413674146262dd0" providerId="LiveId" clId="{A4049727-02A2-4EF5-A249-2CE2D455D8CE}" dt="2020-11-04T20:05:00.101" v="5131" actId="9405"/>
          <ac:inkMkLst>
            <pc:docMk/>
            <pc:sldMk cId="1442723769" sldId="270"/>
            <ac:inkMk id="90" creationId="{5D23D9FC-046F-4519-902B-A994D7A8BD0E}"/>
          </ac:inkMkLst>
        </pc:inkChg>
        <pc:inkChg chg="add del mod">
          <ac:chgData name="村上 広樹" userId="2413674146262dd0" providerId="LiveId" clId="{A4049727-02A2-4EF5-A249-2CE2D455D8CE}" dt="2020-11-04T20:04:59.927" v="5130" actId="9405"/>
          <ac:inkMkLst>
            <pc:docMk/>
            <pc:sldMk cId="1442723769" sldId="270"/>
            <ac:inkMk id="91" creationId="{DCA666FC-404C-4B15-9762-61A0CFBF4885}"/>
          </ac:inkMkLst>
        </pc:inkChg>
        <pc:inkChg chg="add mod">
          <ac:chgData name="村上 広樹" userId="2413674146262dd0" providerId="LiveId" clId="{A4049727-02A2-4EF5-A249-2CE2D455D8CE}" dt="2020-11-04T20:05:02.975" v="5134"/>
          <ac:inkMkLst>
            <pc:docMk/>
            <pc:sldMk cId="1442723769" sldId="270"/>
            <ac:inkMk id="93" creationId="{DC4C348F-178D-4E9A-BE6C-75EF25A11954}"/>
          </ac:inkMkLst>
        </pc:inkChg>
        <pc:inkChg chg="add mod">
          <ac:chgData name="村上 広樹" userId="2413674146262dd0" providerId="LiveId" clId="{A4049727-02A2-4EF5-A249-2CE2D455D8CE}" dt="2020-11-04T20:05:02.975" v="5134"/>
          <ac:inkMkLst>
            <pc:docMk/>
            <pc:sldMk cId="1442723769" sldId="270"/>
            <ac:inkMk id="94" creationId="{5BD2E8B5-B0E0-43E3-A393-7191D3956E66}"/>
          </ac:inkMkLst>
        </pc:inkChg>
        <pc:inkChg chg="add mod">
          <ac:chgData name="村上 広樹" userId="2413674146262dd0" providerId="LiveId" clId="{A4049727-02A2-4EF5-A249-2CE2D455D8CE}" dt="2020-11-04T20:05:06.646" v="5138"/>
          <ac:inkMkLst>
            <pc:docMk/>
            <pc:sldMk cId="1442723769" sldId="270"/>
            <ac:inkMk id="96" creationId="{AFDA22E9-82E6-4543-B4DA-21AA8B512C8F}"/>
          </ac:inkMkLst>
        </pc:inkChg>
        <pc:inkChg chg="add del mod">
          <ac:chgData name="村上 広樹" userId="2413674146262dd0" providerId="LiveId" clId="{A4049727-02A2-4EF5-A249-2CE2D455D8CE}" dt="2020-11-04T20:05:08.071" v="5140" actId="9405"/>
          <ac:inkMkLst>
            <pc:docMk/>
            <pc:sldMk cId="1442723769" sldId="270"/>
            <ac:inkMk id="97" creationId="{8512C871-5533-4248-95D0-6A64E72394EE}"/>
          </ac:inkMkLst>
        </pc:inkChg>
        <pc:inkChg chg="add del mod">
          <ac:chgData name="村上 広樹" userId="2413674146262dd0" providerId="LiveId" clId="{A4049727-02A2-4EF5-A249-2CE2D455D8CE}" dt="2020-11-04T20:05:07.674" v="5139" actId="9405"/>
          <ac:inkMkLst>
            <pc:docMk/>
            <pc:sldMk cId="1442723769" sldId="270"/>
            <ac:inkMk id="98" creationId="{8D715589-1676-4E6F-BF4E-4E4B62F68517}"/>
          </ac:inkMkLst>
        </pc:inkChg>
        <pc:inkChg chg="add mod">
          <ac:chgData name="村上 広樹" userId="2413674146262dd0" providerId="LiveId" clId="{A4049727-02A2-4EF5-A249-2CE2D455D8CE}" dt="2020-11-04T20:05:11.237" v="5143"/>
          <ac:inkMkLst>
            <pc:docMk/>
            <pc:sldMk cId="1442723769" sldId="270"/>
            <ac:inkMk id="100" creationId="{16B898B6-199B-41D7-A277-2ADB3A8AFA8B}"/>
          </ac:inkMkLst>
        </pc:inkChg>
        <pc:inkChg chg="add mod">
          <ac:chgData name="村上 広樹" userId="2413674146262dd0" providerId="LiveId" clId="{A4049727-02A2-4EF5-A249-2CE2D455D8CE}" dt="2020-11-04T20:05:11.237" v="5143"/>
          <ac:inkMkLst>
            <pc:docMk/>
            <pc:sldMk cId="1442723769" sldId="270"/>
            <ac:inkMk id="101" creationId="{800580B1-2BEE-4534-98C2-E0704B95D0CD}"/>
          </ac:inkMkLst>
        </pc:inkChg>
        <pc:inkChg chg="add mod">
          <ac:chgData name="村上 広樹" userId="2413674146262dd0" providerId="LiveId" clId="{A4049727-02A2-4EF5-A249-2CE2D455D8CE}" dt="2020-11-04T20:05:14.742" v="5146"/>
          <ac:inkMkLst>
            <pc:docMk/>
            <pc:sldMk cId="1442723769" sldId="270"/>
            <ac:inkMk id="103" creationId="{239C3CD5-4713-4A96-83DC-37530B8CE215}"/>
          </ac:inkMkLst>
        </pc:inkChg>
        <pc:inkChg chg="add mod">
          <ac:chgData name="村上 広樹" userId="2413674146262dd0" providerId="LiveId" clId="{A4049727-02A2-4EF5-A249-2CE2D455D8CE}" dt="2020-11-04T20:05:14.742" v="5146"/>
          <ac:inkMkLst>
            <pc:docMk/>
            <pc:sldMk cId="1442723769" sldId="270"/>
            <ac:inkMk id="104" creationId="{8614FC13-D19F-46AC-AE9A-6FEAE9B1D443}"/>
          </ac:inkMkLst>
        </pc:inkChg>
        <pc:inkChg chg="add">
          <ac:chgData name="村上 広樹" userId="2413674146262dd0" providerId="LiveId" clId="{A4049727-02A2-4EF5-A249-2CE2D455D8CE}" dt="2020-11-04T20:05:20.423" v="5147" actId="9405"/>
          <ac:inkMkLst>
            <pc:docMk/>
            <pc:sldMk cId="1442723769" sldId="270"/>
            <ac:inkMk id="106" creationId="{D3FA0EDE-7F01-4772-9680-5B377CC7F994}"/>
          </ac:inkMkLst>
        </pc:inkChg>
        <pc:inkChg chg="add mod">
          <ac:chgData name="村上 広樹" userId="2413674146262dd0" providerId="LiveId" clId="{A4049727-02A2-4EF5-A249-2CE2D455D8CE}" dt="2020-11-04T20:07:34.972" v="5198"/>
          <ac:inkMkLst>
            <pc:docMk/>
            <pc:sldMk cId="1442723769" sldId="270"/>
            <ac:inkMk id="107" creationId="{B94FB749-3EC2-4BE7-925F-B401EF3AF3AB}"/>
          </ac:inkMkLst>
        </pc:inkChg>
        <pc:inkChg chg="add del mod">
          <ac:chgData name="村上 広樹" userId="2413674146262dd0" providerId="LiveId" clId="{A4049727-02A2-4EF5-A249-2CE2D455D8CE}" dt="2020-11-04T20:07:34.972" v="5197"/>
          <ac:inkMkLst>
            <pc:docMk/>
            <pc:sldMk cId="1442723769" sldId="270"/>
            <ac:inkMk id="108" creationId="{6924415B-880F-4FDC-A049-5734F3E2B486}"/>
          </ac:inkMkLst>
        </pc:inkChg>
        <pc:inkChg chg="add del mod">
          <ac:chgData name="村上 広樹" userId="2413674146262dd0" providerId="LiveId" clId="{A4049727-02A2-4EF5-A249-2CE2D455D8CE}" dt="2020-11-04T20:07:34.971" v="5193"/>
          <ac:inkMkLst>
            <pc:docMk/>
            <pc:sldMk cId="1442723769" sldId="270"/>
            <ac:inkMk id="109" creationId="{C9E12620-FC2B-461F-8A76-AD2815FEA4B9}"/>
          </ac:inkMkLst>
        </pc:inkChg>
        <pc:inkChg chg="add del mod">
          <ac:chgData name="村上 広樹" userId="2413674146262dd0" providerId="LiveId" clId="{A4049727-02A2-4EF5-A249-2CE2D455D8CE}" dt="2020-11-04T20:07:34.971" v="5196"/>
          <ac:inkMkLst>
            <pc:docMk/>
            <pc:sldMk cId="1442723769" sldId="270"/>
            <ac:inkMk id="110" creationId="{9BAB550F-F10B-4EA8-B099-C1F8CB82CDB3}"/>
          </ac:inkMkLst>
        </pc:inkChg>
        <pc:inkChg chg="add del mod">
          <ac:chgData name="村上 広樹" userId="2413674146262dd0" providerId="LiveId" clId="{A4049727-02A2-4EF5-A249-2CE2D455D8CE}" dt="2020-11-04T20:07:34.971" v="5195"/>
          <ac:inkMkLst>
            <pc:docMk/>
            <pc:sldMk cId="1442723769" sldId="270"/>
            <ac:inkMk id="111" creationId="{68A4F2C7-77FD-49C8-86DE-E8ED2F0B3765}"/>
          </ac:inkMkLst>
        </pc:inkChg>
        <pc:inkChg chg="add del mod">
          <ac:chgData name="村上 広樹" userId="2413674146262dd0" providerId="LiveId" clId="{A4049727-02A2-4EF5-A249-2CE2D455D8CE}" dt="2020-11-04T20:07:34.971" v="5194"/>
          <ac:inkMkLst>
            <pc:docMk/>
            <pc:sldMk cId="1442723769" sldId="270"/>
            <ac:inkMk id="112" creationId="{3A333D2D-AA3E-41D7-8B7F-6502074BAAF5}"/>
          </ac:inkMkLst>
        </pc:inkChg>
        <pc:inkChg chg="add del mod">
          <ac:chgData name="村上 広樹" userId="2413674146262dd0" providerId="LiveId" clId="{A4049727-02A2-4EF5-A249-2CE2D455D8CE}" dt="2020-11-04T20:07:34.969" v="5192"/>
          <ac:inkMkLst>
            <pc:docMk/>
            <pc:sldMk cId="1442723769" sldId="270"/>
            <ac:inkMk id="113" creationId="{01A1782C-0607-46EB-8AD3-DA7714CC630B}"/>
          </ac:inkMkLst>
        </pc:inkChg>
        <pc:inkChg chg="add del mod">
          <ac:chgData name="村上 広樹" userId="2413674146262dd0" providerId="LiveId" clId="{A4049727-02A2-4EF5-A249-2CE2D455D8CE}" dt="2020-11-04T20:07:34.972" v="5198"/>
          <ac:inkMkLst>
            <pc:docMk/>
            <pc:sldMk cId="1442723769" sldId="270"/>
            <ac:inkMk id="114" creationId="{2EABEDD7-DD93-4F35-8EF7-818853F1DCCB}"/>
          </ac:inkMkLst>
        </pc:inkChg>
        <pc:inkChg chg="add del mod">
          <ac:chgData name="村上 広樹" userId="2413674146262dd0" providerId="LiveId" clId="{A4049727-02A2-4EF5-A249-2CE2D455D8CE}" dt="2020-11-04T20:07:31.807" v="5191"/>
          <ac:inkMkLst>
            <pc:docMk/>
            <pc:sldMk cId="1442723769" sldId="270"/>
            <ac:inkMk id="116" creationId="{4B17F9CA-2409-445E-831B-8E9EB9A686A8}"/>
          </ac:inkMkLst>
        </pc:inkChg>
        <pc:inkChg chg="add del mod">
          <ac:chgData name="村上 広樹" userId="2413674146262dd0" providerId="LiveId" clId="{A4049727-02A2-4EF5-A249-2CE2D455D8CE}" dt="2020-11-04T20:07:31.806" v="5189"/>
          <ac:inkMkLst>
            <pc:docMk/>
            <pc:sldMk cId="1442723769" sldId="270"/>
            <ac:inkMk id="117" creationId="{ADE5AB42-C3C5-46EB-8D4E-A6C7C1920CF5}"/>
          </ac:inkMkLst>
        </pc:inkChg>
        <pc:inkChg chg="add del mod">
          <ac:chgData name="村上 広樹" userId="2413674146262dd0" providerId="LiveId" clId="{A4049727-02A2-4EF5-A249-2CE2D455D8CE}" dt="2020-11-04T20:07:31.805" v="5185"/>
          <ac:inkMkLst>
            <pc:docMk/>
            <pc:sldMk cId="1442723769" sldId="270"/>
            <ac:inkMk id="118" creationId="{70485750-CD28-4B93-8EDF-15285FCD0DA6}"/>
          </ac:inkMkLst>
        </pc:inkChg>
        <pc:inkChg chg="add del mod">
          <ac:chgData name="村上 広樹" userId="2413674146262dd0" providerId="LiveId" clId="{A4049727-02A2-4EF5-A249-2CE2D455D8CE}" dt="2020-11-04T20:07:31.806" v="5190"/>
          <ac:inkMkLst>
            <pc:docMk/>
            <pc:sldMk cId="1442723769" sldId="270"/>
            <ac:inkMk id="119" creationId="{4D82D2BA-3077-46DC-AEDC-D2D8F6BDDF51}"/>
          </ac:inkMkLst>
        </pc:inkChg>
        <pc:inkChg chg="add del mod">
          <ac:chgData name="村上 広樹" userId="2413674146262dd0" providerId="LiveId" clId="{A4049727-02A2-4EF5-A249-2CE2D455D8CE}" dt="2020-11-04T20:07:31.806" v="5188"/>
          <ac:inkMkLst>
            <pc:docMk/>
            <pc:sldMk cId="1442723769" sldId="270"/>
            <ac:inkMk id="120" creationId="{8F31BA0A-8374-4228-BC1A-6E3F7770DA8C}"/>
          </ac:inkMkLst>
        </pc:inkChg>
        <pc:inkChg chg="add del mod">
          <ac:chgData name="村上 広樹" userId="2413674146262dd0" providerId="LiveId" clId="{A4049727-02A2-4EF5-A249-2CE2D455D8CE}" dt="2020-11-04T20:07:31.805" v="5183"/>
          <ac:inkMkLst>
            <pc:docMk/>
            <pc:sldMk cId="1442723769" sldId="270"/>
            <ac:inkMk id="121" creationId="{04876E00-3DC7-40B1-B42B-EA0883796346}"/>
          </ac:inkMkLst>
        </pc:inkChg>
        <pc:inkChg chg="add del mod">
          <ac:chgData name="村上 広樹" userId="2413674146262dd0" providerId="LiveId" clId="{A4049727-02A2-4EF5-A249-2CE2D455D8CE}" dt="2020-11-04T20:07:31.806" v="5187"/>
          <ac:inkMkLst>
            <pc:docMk/>
            <pc:sldMk cId="1442723769" sldId="270"/>
            <ac:inkMk id="123" creationId="{AA778C1C-8A64-494D-BC01-984212ED0F51}"/>
          </ac:inkMkLst>
        </pc:inkChg>
        <pc:inkChg chg="add del mod">
          <ac:chgData name="村上 広樹" userId="2413674146262dd0" providerId="LiveId" clId="{A4049727-02A2-4EF5-A249-2CE2D455D8CE}" dt="2020-11-04T20:07:31.806" v="5186"/>
          <ac:inkMkLst>
            <pc:docMk/>
            <pc:sldMk cId="1442723769" sldId="270"/>
            <ac:inkMk id="124" creationId="{9EBEF6F6-29A1-498E-9879-31608A438877}"/>
          </ac:inkMkLst>
        </pc:inkChg>
        <pc:inkChg chg="add del mod">
          <ac:chgData name="村上 広樹" userId="2413674146262dd0" providerId="LiveId" clId="{A4049727-02A2-4EF5-A249-2CE2D455D8CE}" dt="2020-11-04T20:07:31.804" v="5180"/>
          <ac:inkMkLst>
            <pc:docMk/>
            <pc:sldMk cId="1442723769" sldId="270"/>
            <ac:inkMk id="125" creationId="{F2B43C8A-5474-48A8-9BEA-3A4D63E30797}"/>
          </ac:inkMkLst>
        </pc:inkChg>
        <pc:inkChg chg="add del mod">
          <ac:chgData name="村上 広樹" userId="2413674146262dd0" providerId="LiveId" clId="{A4049727-02A2-4EF5-A249-2CE2D455D8CE}" dt="2020-11-04T20:07:31.805" v="5182"/>
          <ac:inkMkLst>
            <pc:docMk/>
            <pc:sldMk cId="1442723769" sldId="270"/>
            <ac:inkMk id="126" creationId="{2B718179-0D89-4D8C-A238-D739F1E7AFE5}"/>
          </ac:inkMkLst>
        </pc:inkChg>
        <pc:inkChg chg="add del mod">
          <ac:chgData name="村上 広樹" userId="2413674146262dd0" providerId="LiveId" clId="{A4049727-02A2-4EF5-A249-2CE2D455D8CE}" dt="2020-11-04T20:07:31.805" v="5181"/>
          <ac:inkMkLst>
            <pc:docMk/>
            <pc:sldMk cId="1442723769" sldId="270"/>
            <ac:inkMk id="127" creationId="{3BC6711B-3F86-45C6-A06D-19423D9E1395}"/>
          </ac:inkMkLst>
        </pc:inkChg>
        <pc:inkChg chg="add del mod">
          <ac:chgData name="村上 広樹" userId="2413674146262dd0" providerId="LiveId" clId="{A4049727-02A2-4EF5-A249-2CE2D455D8CE}" dt="2020-11-04T20:07:31.805" v="5184"/>
          <ac:inkMkLst>
            <pc:docMk/>
            <pc:sldMk cId="1442723769" sldId="270"/>
            <ac:inkMk id="128" creationId="{E24D7886-F68E-4621-8408-D74C1C8DED12}"/>
          </ac:inkMkLst>
        </pc:inkChg>
        <pc:inkChg chg="add mod">
          <ac:chgData name="村上 広樹" userId="2413674146262dd0" providerId="LiveId" clId="{A4049727-02A2-4EF5-A249-2CE2D455D8CE}" dt="2020-11-04T20:06:12.739" v="5179"/>
          <ac:inkMkLst>
            <pc:docMk/>
            <pc:sldMk cId="1442723769" sldId="270"/>
            <ac:inkMk id="130" creationId="{4DDDDF23-02C7-49C5-B4EE-753400BB3F21}"/>
          </ac:inkMkLst>
        </pc:inkChg>
        <pc:inkChg chg="add mod">
          <ac:chgData name="村上 広樹" userId="2413674146262dd0" providerId="LiveId" clId="{A4049727-02A2-4EF5-A249-2CE2D455D8CE}" dt="2020-11-04T20:06:12.739" v="5179"/>
          <ac:inkMkLst>
            <pc:docMk/>
            <pc:sldMk cId="1442723769" sldId="270"/>
            <ac:inkMk id="131" creationId="{0218281F-0AB5-4915-ADB4-F83DAF61F74D}"/>
          </ac:inkMkLst>
        </pc:inkChg>
        <pc:inkChg chg="add del mod">
          <ac:chgData name="村上 広樹" userId="2413674146262dd0" providerId="LiveId" clId="{A4049727-02A2-4EF5-A249-2CE2D455D8CE}" dt="2020-11-04T20:07:36.246" v="5200"/>
          <ac:inkMkLst>
            <pc:docMk/>
            <pc:sldMk cId="1442723769" sldId="270"/>
            <ac:inkMk id="132" creationId="{59DA32DF-FD03-4EE1-9CDA-EBC2FE3CBE0D}"/>
          </ac:inkMkLst>
        </pc:inkChg>
        <pc:inkChg chg="add del mod">
          <ac:chgData name="村上 広樹" userId="2413674146262dd0" providerId="LiveId" clId="{A4049727-02A2-4EF5-A249-2CE2D455D8CE}" dt="2020-11-04T20:07:36.246" v="5199"/>
          <ac:inkMkLst>
            <pc:docMk/>
            <pc:sldMk cId="1442723769" sldId="270"/>
            <ac:inkMk id="133" creationId="{E35BE41A-5B6F-4901-BD15-F65EEB1DBBBD}"/>
          </ac:inkMkLst>
        </pc:inkChg>
        <pc:inkChg chg="add del mod">
          <ac:chgData name="村上 広樹" userId="2413674146262dd0" providerId="LiveId" clId="{A4049727-02A2-4EF5-A249-2CE2D455D8CE}" dt="2020-11-04T20:07:36.247" v="5204"/>
          <ac:inkMkLst>
            <pc:docMk/>
            <pc:sldMk cId="1442723769" sldId="270"/>
            <ac:inkMk id="134" creationId="{C36DE639-C968-421E-8235-4F9FB06F0E60}"/>
          </ac:inkMkLst>
        </pc:inkChg>
        <pc:inkChg chg="add del mod">
          <ac:chgData name="村上 広樹" userId="2413674146262dd0" providerId="LiveId" clId="{A4049727-02A2-4EF5-A249-2CE2D455D8CE}" dt="2020-11-04T20:07:36.247" v="5203"/>
          <ac:inkMkLst>
            <pc:docMk/>
            <pc:sldMk cId="1442723769" sldId="270"/>
            <ac:inkMk id="135" creationId="{77203F25-043F-4C08-B5FE-CF0AEB4D4175}"/>
          </ac:inkMkLst>
        </pc:inkChg>
        <pc:inkChg chg="add del mod">
          <ac:chgData name="村上 広樹" userId="2413674146262dd0" providerId="LiveId" clId="{A4049727-02A2-4EF5-A249-2CE2D455D8CE}" dt="2020-11-04T20:07:36.246" v="5201"/>
          <ac:inkMkLst>
            <pc:docMk/>
            <pc:sldMk cId="1442723769" sldId="270"/>
            <ac:inkMk id="136" creationId="{99A50D73-18C3-4906-945A-1D2ECCA41B3E}"/>
          </ac:inkMkLst>
        </pc:inkChg>
        <pc:inkChg chg="add del mod">
          <ac:chgData name="村上 広樹" userId="2413674146262dd0" providerId="LiveId" clId="{A4049727-02A2-4EF5-A249-2CE2D455D8CE}" dt="2020-11-04T20:07:36.247" v="5202"/>
          <ac:inkMkLst>
            <pc:docMk/>
            <pc:sldMk cId="1442723769" sldId="270"/>
            <ac:inkMk id="137" creationId="{51D1180A-3C3D-4097-8BBD-729941BBE740}"/>
          </ac:inkMkLst>
        </pc:inkChg>
        <pc:inkChg chg="add mod">
          <ac:chgData name="村上 広樹" userId="2413674146262dd0" providerId="LiveId" clId="{A4049727-02A2-4EF5-A249-2CE2D455D8CE}" dt="2020-11-04T20:07:45.903" v="5219"/>
          <ac:inkMkLst>
            <pc:docMk/>
            <pc:sldMk cId="1442723769" sldId="270"/>
            <ac:inkMk id="139" creationId="{5A980777-1108-463D-940C-2F80223B89A7}"/>
          </ac:inkMkLst>
        </pc:inkChg>
        <pc:inkChg chg="add mod">
          <ac:chgData name="村上 広樹" userId="2413674146262dd0" providerId="LiveId" clId="{A4049727-02A2-4EF5-A249-2CE2D455D8CE}" dt="2020-11-04T20:07:45.903" v="5219"/>
          <ac:inkMkLst>
            <pc:docMk/>
            <pc:sldMk cId="1442723769" sldId="270"/>
            <ac:inkMk id="140" creationId="{0FE66AB1-5B8F-4B05-8237-4CE85B35BA05}"/>
          </ac:inkMkLst>
        </pc:inkChg>
        <pc:inkChg chg="add mod">
          <ac:chgData name="村上 広樹" userId="2413674146262dd0" providerId="LiveId" clId="{A4049727-02A2-4EF5-A249-2CE2D455D8CE}" dt="2020-11-04T20:07:45.903" v="5219"/>
          <ac:inkMkLst>
            <pc:docMk/>
            <pc:sldMk cId="1442723769" sldId="270"/>
            <ac:inkMk id="141" creationId="{B9BD3170-4D35-4975-8C2A-C74AC7954352}"/>
          </ac:inkMkLst>
        </pc:inkChg>
        <pc:inkChg chg="add mod">
          <ac:chgData name="村上 広樹" userId="2413674146262dd0" providerId="LiveId" clId="{A4049727-02A2-4EF5-A249-2CE2D455D8CE}" dt="2020-11-04T20:07:45.903" v="5219"/>
          <ac:inkMkLst>
            <pc:docMk/>
            <pc:sldMk cId="1442723769" sldId="270"/>
            <ac:inkMk id="142" creationId="{83D337D6-EB60-4710-805F-E88436B035DA}"/>
          </ac:inkMkLst>
        </pc:inkChg>
        <pc:inkChg chg="add mod">
          <ac:chgData name="村上 広樹" userId="2413674146262dd0" providerId="LiveId" clId="{A4049727-02A2-4EF5-A249-2CE2D455D8CE}" dt="2020-11-04T20:07:45.903" v="5219"/>
          <ac:inkMkLst>
            <pc:docMk/>
            <pc:sldMk cId="1442723769" sldId="270"/>
            <ac:inkMk id="143" creationId="{2D3FF531-C612-4779-8F6C-BEEAA97A6CEC}"/>
          </ac:inkMkLst>
        </pc:inkChg>
        <pc:inkChg chg="add mod">
          <ac:chgData name="村上 広樹" userId="2413674146262dd0" providerId="LiveId" clId="{A4049727-02A2-4EF5-A249-2CE2D455D8CE}" dt="2020-11-04T20:07:45.903" v="5219"/>
          <ac:inkMkLst>
            <pc:docMk/>
            <pc:sldMk cId="1442723769" sldId="270"/>
            <ac:inkMk id="144" creationId="{AA658481-3162-4C6E-94B9-0FEA676244B2}"/>
          </ac:inkMkLst>
        </pc:inkChg>
        <pc:inkChg chg="add mod">
          <ac:chgData name="村上 広樹" userId="2413674146262dd0" providerId="LiveId" clId="{A4049727-02A2-4EF5-A249-2CE2D455D8CE}" dt="2020-11-04T20:07:45.903" v="5219"/>
          <ac:inkMkLst>
            <pc:docMk/>
            <pc:sldMk cId="1442723769" sldId="270"/>
            <ac:inkMk id="145" creationId="{44A60477-AC01-4E42-A0EF-21BF3A4518D1}"/>
          </ac:inkMkLst>
        </pc:inkChg>
        <pc:inkChg chg="add mod">
          <ac:chgData name="村上 広樹" userId="2413674146262dd0" providerId="LiveId" clId="{A4049727-02A2-4EF5-A249-2CE2D455D8CE}" dt="2020-11-04T20:07:45.903" v="5219"/>
          <ac:inkMkLst>
            <pc:docMk/>
            <pc:sldMk cId="1442723769" sldId="270"/>
            <ac:inkMk id="146" creationId="{60E1B920-8C79-4A88-A4D8-5F11DF67E7AA}"/>
          </ac:inkMkLst>
        </pc:inkChg>
        <pc:inkChg chg="add mod">
          <ac:chgData name="村上 広樹" userId="2413674146262dd0" providerId="LiveId" clId="{A4049727-02A2-4EF5-A249-2CE2D455D8CE}" dt="2020-11-04T20:07:45.903" v="5219"/>
          <ac:inkMkLst>
            <pc:docMk/>
            <pc:sldMk cId="1442723769" sldId="270"/>
            <ac:inkMk id="147" creationId="{A14EBF4D-3BA0-4509-A632-0BA1FCED3C66}"/>
          </ac:inkMkLst>
        </pc:inkChg>
        <pc:inkChg chg="add mod">
          <ac:chgData name="村上 広樹" userId="2413674146262dd0" providerId="LiveId" clId="{A4049727-02A2-4EF5-A249-2CE2D455D8CE}" dt="2020-11-04T20:07:45.903" v="5219"/>
          <ac:inkMkLst>
            <pc:docMk/>
            <pc:sldMk cId="1442723769" sldId="270"/>
            <ac:inkMk id="148" creationId="{B039531E-8347-44A0-8CFF-8F739293B16E}"/>
          </ac:inkMkLst>
        </pc:inkChg>
        <pc:inkChg chg="add mod">
          <ac:chgData name="村上 広樹" userId="2413674146262dd0" providerId="LiveId" clId="{A4049727-02A2-4EF5-A249-2CE2D455D8CE}" dt="2020-11-04T20:07:45.903" v="5219"/>
          <ac:inkMkLst>
            <pc:docMk/>
            <pc:sldMk cId="1442723769" sldId="270"/>
            <ac:inkMk id="149" creationId="{B3E4B2D6-2F3E-4784-8367-74E586C53328}"/>
          </ac:inkMkLst>
        </pc:inkChg>
        <pc:inkChg chg="add mod">
          <ac:chgData name="村上 広樹" userId="2413674146262dd0" providerId="LiveId" clId="{A4049727-02A2-4EF5-A249-2CE2D455D8CE}" dt="2020-11-04T20:07:45.903" v="5219"/>
          <ac:inkMkLst>
            <pc:docMk/>
            <pc:sldMk cId="1442723769" sldId="270"/>
            <ac:inkMk id="150" creationId="{5D5DF8AC-D161-4D9E-ACAF-99A3B2A1B314}"/>
          </ac:inkMkLst>
        </pc:inkChg>
        <pc:inkChg chg="add mod">
          <ac:chgData name="村上 広樹" userId="2413674146262dd0" providerId="LiveId" clId="{A4049727-02A2-4EF5-A249-2CE2D455D8CE}" dt="2020-11-04T20:07:45.903" v="5219"/>
          <ac:inkMkLst>
            <pc:docMk/>
            <pc:sldMk cId="1442723769" sldId="270"/>
            <ac:inkMk id="151" creationId="{20724BC7-E3DF-483E-8C27-49D5DAD30196}"/>
          </ac:inkMkLst>
        </pc:inkChg>
        <pc:inkChg chg="add mod">
          <ac:chgData name="村上 広樹" userId="2413674146262dd0" providerId="LiveId" clId="{A4049727-02A2-4EF5-A249-2CE2D455D8CE}" dt="2020-11-04T20:07:45.903" v="5219"/>
          <ac:inkMkLst>
            <pc:docMk/>
            <pc:sldMk cId="1442723769" sldId="270"/>
            <ac:inkMk id="152" creationId="{2802D3E1-72B6-402D-9A5E-E8C14DA25B9E}"/>
          </ac:inkMkLst>
        </pc:inkChg>
        <pc:inkChg chg="add">
          <ac:chgData name="村上 広樹" userId="2413674146262dd0" providerId="LiveId" clId="{A4049727-02A2-4EF5-A249-2CE2D455D8CE}" dt="2020-11-04T20:07:46.299" v="5220" actId="9405"/>
          <ac:inkMkLst>
            <pc:docMk/>
            <pc:sldMk cId="1442723769" sldId="270"/>
            <ac:inkMk id="155" creationId="{9F60F39A-38BA-4036-8CEC-30BD84B1F8BA}"/>
          </ac:inkMkLst>
        </pc:inkChg>
        <pc:inkChg chg="add mod">
          <ac:chgData name="村上 広樹" userId="2413674146262dd0" providerId="LiveId" clId="{A4049727-02A2-4EF5-A249-2CE2D455D8CE}" dt="2020-11-04T20:07:53.242" v="5235"/>
          <ac:inkMkLst>
            <pc:docMk/>
            <pc:sldMk cId="1442723769" sldId="270"/>
            <ac:inkMk id="156" creationId="{BB5E200F-1985-45CA-9DE4-901F7DAEC825}"/>
          </ac:inkMkLst>
        </pc:inkChg>
        <pc:inkChg chg="add mod">
          <ac:chgData name="村上 広樹" userId="2413674146262dd0" providerId="LiveId" clId="{A4049727-02A2-4EF5-A249-2CE2D455D8CE}" dt="2020-11-04T20:07:53.242" v="5235"/>
          <ac:inkMkLst>
            <pc:docMk/>
            <pc:sldMk cId="1442723769" sldId="270"/>
            <ac:inkMk id="157" creationId="{580A16D8-727D-4D7E-A34D-60DB93ED4AB0}"/>
          </ac:inkMkLst>
        </pc:inkChg>
        <pc:inkChg chg="add mod">
          <ac:chgData name="村上 広樹" userId="2413674146262dd0" providerId="LiveId" clId="{A4049727-02A2-4EF5-A249-2CE2D455D8CE}" dt="2020-11-04T20:07:53.242" v="5235"/>
          <ac:inkMkLst>
            <pc:docMk/>
            <pc:sldMk cId="1442723769" sldId="270"/>
            <ac:inkMk id="158" creationId="{05019DF8-FA67-463A-BF9A-0F377E5F4AC5}"/>
          </ac:inkMkLst>
        </pc:inkChg>
        <pc:inkChg chg="add mod">
          <ac:chgData name="村上 広樹" userId="2413674146262dd0" providerId="LiveId" clId="{A4049727-02A2-4EF5-A249-2CE2D455D8CE}" dt="2020-11-04T20:07:53.242" v="5235"/>
          <ac:inkMkLst>
            <pc:docMk/>
            <pc:sldMk cId="1442723769" sldId="270"/>
            <ac:inkMk id="159" creationId="{0F491F65-7235-4B8C-A18A-BC8E6F8D96F8}"/>
          </ac:inkMkLst>
        </pc:inkChg>
        <pc:inkChg chg="add mod">
          <ac:chgData name="村上 広樹" userId="2413674146262dd0" providerId="LiveId" clId="{A4049727-02A2-4EF5-A249-2CE2D455D8CE}" dt="2020-11-04T20:07:53.242" v="5235"/>
          <ac:inkMkLst>
            <pc:docMk/>
            <pc:sldMk cId="1442723769" sldId="270"/>
            <ac:inkMk id="160" creationId="{2CBD1582-0797-46C8-ABD4-CB995B7BEEE1}"/>
          </ac:inkMkLst>
        </pc:inkChg>
        <pc:inkChg chg="add mod">
          <ac:chgData name="村上 広樹" userId="2413674146262dd0" providerId="LiveId" clId="{A4049727-02A2-4EF5-A249-2CE2D455D8CE}" dt="2020-11-04T20:07:53.242" v="5235"/>
          <ac:inkMkLst>
            <pc:docMk/>
            <pc:sldMk cId="1442723769" sldId="270"/>
            <ac:inkMk id="161" creationId="{AB06B08A-B1DC-4C48-9452-B9DC0BE7FFF8}"/>
          </ac:inkMkLst>
        </pc:inkChg>
        <pc:inkChg chg="add mod">
          <ac:chgData name="村上 広樹" userId="2413674146262dd0" providerId="LiveId" clId="{A4049727-02A2-4EF5-A249-2CE2D455D8CE}" dt="2020-11-04T20:07:53.242" v="5235"/>
          <ac:inkMkLst>
            <pc:docMk/>
            <pc:sldMk cId="1442723769" sldId="270"/>
            <ac:inkMk id="162" creationId="{06466F64-D0D9-4AAF-B2F8-002E2E5562AD}"/>
          </ac:inkMkLst>
        </pc:inkChg>
        <pc:inkChg chg="add mod">
          <ac:chgData name="村上 広樹" userId="2413674146262dd0" providerId="LiveId" clId="{A4049727-02A2-4EF5-A249-2CE2D455D8CE}" dt="2020-11-04T20:07:53.242" v="5235"/>
          <ac:inkMkLst>
            <pc:docMk/>
            <pc:sldMk cId="1442723769" sldId="270"/>
            <ac:inkMk id="163" creationId="{7071D704-803F-4B47-A890-BE7C55BB207D}"/>
          </ac:inkMkLst>
        </pc:inkChg>
        <pc:inkChg chg="add mod">
          <ac:chgData name="村上 広樹" userId="2413674146262dd0" providerId="LiveId" clId="{A4049727-02A2-4EF5-A249-2CE2D455D8CE}" dt="2020-11-04T20:07:53.242" v="5235"/>
          <ac:inkMkLst>
            <pc:docMk/>
            <pc:sldMk cId="1442723769" sldId="270"/>
            <ac:inkMk id="164" creationId="{BC4CA4E2-4931-4905-9887-871F8A94DA5A}"/>
          </ac:inkMkLst>
        </pc:inkChg>
        <pc:inkChg chg="add mod">
          <ac:chgData name="村上 広樹" userId="2413674146262dd0" providerId="LiveId" clId="{A4049727-02A2-4EF5-A249-2CE2D455D8CE}" dt="2020-11-04T20:07:53.242" v="5235"/>
          <ac:inkMkLst>
            <pc:docMk/>
            <pc:sldMk cId="1442723769" sldId="270"/>
            <ac:inkMk id="165" creationId="{B3CA1908-90C2-4BED-8F62-4E6153DAFFE7}"/>
          </ac:inkMkLst>
        </pc:inkChg>
        <pc:inkChg chg="add mod">
          <ac:chgData name="村上 広樹" userId="2413674146262dd0" providerId="LiveId" clId="{A4049727-02A2-4EF5-A249-2CE2D455D8CE}" dt="2020-11-04T20:07:53.242" v="5235"/>
          <ac:inkMkLst>
            <pc:docMk/>
            <pc:sldMk cId="1442723769" sldId="270"/>
            <ac:inkMk id="166" creationId="{9175F90B-7554-4D65-94FF-CAF9CDC87C33}"/>
          </ac:inkMkLst>
        </pc:inkChg>
        <pc:inkChg chg="add mod">
          <ac:chgData name="村上 広樹" userId="2413674146262dd0" providerId="LiveId" clId="{A4049727-02A2-4EF5-A249-2CE2D455D8CE}" dt="2020-11-04T20:07:53.242" v="5235"/>
          <ac:inkMkLst>
            <pc:docMk/>
            <pc:sldMk cId="1442723769" sldId="270"/>
            <ac:inkMk id="167" creationId="{7F6B5F67-8A59-4445-AD24-D3007CE5DFAD}"/>
          </ac:inkMkLst>
        </pc:inkChg>
        <pc:inkChg chg="add mod">
          <ac:chgData name="村上 広樹" userId="2413674146262dd0" providerId="LiveId" clId="{A4049727-02A2-4EF5-A249-2CE2D455D8CE}" dt="2020-11-04T20:07:53.242" v="5235"/>
          <ac:inkMkLst>
            <pc:docMk/>
            <pc:sldMk cId="1442723769" sldId="270"/>
            <ac:inkMk id="168" creationId="{E6F448E7-2B0C-4FFD-925A-0506F0ED3D0E}"/>
          </ac:inkMkLst>
        </pc:inkChg>
        <pc:inkChg chg="add mod">
          <ac:chgData name="村上 広樹" userId="2413674146262dd0" providerId="LiveId" clId="{A4049727-02A2-4EF5-A249-2CE2D455D8CE}" dt="2020-11-04T20:07:53.242" v="5235"/>
          <ac:inkMkLst>
            <pc:docMk/>
            <pc:sldMk cId="1442723769" sldId="270"/>
            <ac:inkMk id="169" creationId="{D5C5EC2E-EE23-470D-AB3D-5799AE5310C3}"/>
          </ac:inkMkLst>
        </pc:inkChg>
        <pc:inkChg chg="add del">
          <ac:chgData name="村上 広樹" userId="2413674146262dd0" providerId="LiveId" clId="{A4049727-02A2-4EF5-A249-2CE2D455D8CE}" dt="2020-11-04T20:32:42.521" v="5686" actId="9405"/>
          <ac:inkMkLst>
            <pc:docMk/>
            <pc:sldMk cId="1442723769" sldId="270"/>
            <ac:inkMk id="171" creationId="{FC189DCD-4CC1-4D2F-B655-A18CF0B50ED4}"/>
          </ac:inkMkLst>
        </pc:inkChg>
        <pc:inkChg chg="add">
          <ac:chgData name="村上 広樹" userId="2413674146262dd0" providerId="LiveId" clId="{A4049727-02A2-4EF5-A249-2CE2D455D8CE}" dt="2020-11-04T20:32:44.782" v="5687" actId="9405"/>
          <ac:inkMkLst>
            <pc:docMk/>
            <pc:sldMk cId="1442723769" sldId="270"/>
            <ac:inkMk id="172" creationId="{79493EDD-5130-4275-AA97-531E3E4B94F8}"/>
          </ac:inkMkLst>
        </pc:inkChg>
        <pc:inkChg chg="add mod">
          <ac:chgData name="村上 広樹" userId="2413674146262dd0" providerId="LiveId" clId="{A4049727-02A2-4EF5-A249-2CE2D455D8CE}" dt="2020-11-04T20:32:46.662" v="5689"/>
          <ac:inkMkLst>
            <pc:docMk/>
            <pc:sldMk cId="1442723769" sldId="270"/>
            <ac:inkMk id="173" creationId="{8EA5ED84-DBA0-49FE-9EEB-33B733E6814C}"/>
          </ac:inkMkLst>
        </pc:inkChg>
      </pc:sldChg>
      <pc:sldChg chg="addSp delSp modSp add ord">
        <pc:chgData name="村上 広樹" userId="2413674146262dd0" providerId="LiveId" clId="{A4049727-02A2-4EF5-A249-2CE2D455D8CE}" dt="2020-11-05T08:09:57.937" v="7101"/>
        <pc:sldMkLst>
          <pc:docMk/>
          <pc:sldMk cId="4004588235" sldId="271"/>
        </pc:sldMkLst>
        <pc:spChg chg="mod">
          <ac:chgData name="村上 広樹" userId="2413674146262dd0" providerId="LiveId" clId="{A4049727-02A2-4EF5-A249-2CE2D455D8CE}" dt="2020-11-04T20:15:43.708" v="5645"/>
          <ac:spMkLst>
            <pc:docMk/>
            <pc:sldMk cId="4004588235" sldId="271"/>
            <ac:spMk id="2" creationId="{3C47E41C-A64F-426C-BA9E-975A69A260A1}"/>
          </ac:spMkLst>
        </pc:spChg>
        <pc:spChg chg="mod">
          <ac:chgData name="村上 広樹" userId="2413674146262dd0" providerId="LiveId" clId="{A4049727-02A2-4EF5-A249-2CE2D455D8CE}" dt="2020-11-04T20:15:05.452" v="5624"/>
          <ac:spMkLst>
            <pc:docMk/>
            <pc:sldMk cId="4004588235" sldId="271"/>
            <ac:spMk id="3" creationId="{D14E842D-6CA0-4B88-AD24-F872D691570E}"/>
          </ac:spMkLst>
        </pc:spChg>
        <pc:picChg chg="add del mod modCrop">
          <ac:chgData name="村上 広樹" userId="2413674146262dd0" providerId="LiveId" clId="{A4049727-02A2-4EF5-A249-2CE2D455D8CE}" dt="2020-11-04T20:16:44.592" v="5652" actId="478"/>
          <ac:picMkLst>
            <pc:docMk/>
            <pc:sldMk cId="4004588235" sldId="271"/>
            <ac:picMk id="6" creationId="{4FDE82C7-703C-449B-9753-7494CAD955A1}"/>
          </ac:picMkLst>
        </pc:picChg>
        <pc:picChg chg="add del mod">
          <ac:chgData name="村上 広樹" userId="2413674146262dd0" providerId="LiveId" clId="{A4049727-02A2-4EF5-A249-2CE2D455D8CE}" dt="2020-11-04T20:16:51.240" v="5656" actId="478"/>
          <ac:picMkLst>
            <pc:docMk/>
            <pc:sldMk cId="4004588235" sldId="271"/>
            <ac:picMk id="8" creationId="{9D5013D0-1373-4DC6-923E-AC8E3672889F}"/>
          </ac:picMkLst>
        </pc:picChg>
        <pc:picChg chg="add mod">
          <ac:chgData name="村上 広樹" userId="2413674146262dd0" providerId="LiveId" clId="{A4049727-02A2-4EF5-A249-2CE2D455D8CE}" dt="2020-11-04T20:17:17.209" v="5661" actId="1076"/>
          <ac:picMkLst>
            <pc:docMk/>
            <pc:sldMk cId="4004588235" sldId="271"/>
            <ac:picMk id="10" creationId="{DB96E8C6-66BB-468F-9766-4A9873872129}"/>
          </ac:picMkLst>
        </pc:picChg>
      </pc:sldChg>
      <pc:sldChg chg="addSp delSp modSp add ord">
        <pc:chgData name="村上 広樹" userId="2413674146262dd0" providerId="LiveId" clId="{A4049727-02A2-4EF5-A249-2CE2D455D8CE}" dt="2020-11-08T10:20:24.581" v="8149" actId="20577"/>
        <pc:sldMkLst>
          <pc:docMk/>
          <pc:sldMk cId="3749576723" sldId="272"/>
        </pc:sldMkLst>
        <pc:spChg chg="mod">
          <ac:chgData name="村上 広樹" userId="2413674146262dd0" providerId="LiveId" clId="{A4049727-02A2-4EF5-A249-2CE2D455D8CE}" dt="2020-11-04T20:22:42.491" v="5678"/>
          <ac:spMkLst>
            <pc:docMk/>
            <pc:sldMk cId="3749576723" sldId="272"/>
            <ac:spMk id="2" creationId="{8B9C756C-59D4-43CE-AFF0-E45CAA7985C4}"/>
          </ac:spMkLst>
        </pc:spChg>
        <pc:spChg chg="del">
          <ac:chgData name="村上 広樹" userId="2413674146262dd0" providerId="LiveId" clId="{A4049727-02A2-4EF5-A249-2CE2D455D8CE}" dt="2020-11-04T20:23:02.683" v="5679" actId="931"/>
          <ac:spMkLst>
            <pc:docMk/>
            <pc:sldMk cId="3749576723" sldId="272"/>
            <ac:spMk id="3" creationId="{1D0388A1-3F65-4F45-9BD9-DE27F306FD05}"/>
          </ac:spMkLst>
        </pc:spChg>
        <pc:spChg chg="add mod">
          <ac:chgData name="村上 広樹" userId="2413674146262dd0" providerId="LiveId" clId="{A4049727-02A2-4EF5-A249-2CE2D455D8CE}" dt="2020-11-08T10:20:24.581" v="8149" actId="20577"/>
          <ac:spMkLst>
            <pc:docMk/>
            <pc:sldMk cId="3749576723" sldId="272"/>
            <ac:spMk id="7" creationId="{C05C84C3-86CE-4496-B9FF-BF6ADA73CC20}"/>
          </ac:spMkLst>
        </pc:spChg>
        <pc:picChg chg="add mod">
          <ac:chgData name="村上 広樹" userId="2413674146262dd0" providerId="LiveId" clId="{A4049727-02A2-4EF5-A249-2CE2D455D8CE}" dt="2020-11-04T20:46:34.955" v="5849" actId="1076"/>
          <ac:picMkLst>
            <pc:docMk/>
            <pc:sldMk cId="3749576723" sldId="272"/>
            <ac:picMk id="6" creationId="{D2C5633F-D424-4E67-B642-395EC0677089}"/>
          </ac:picMkLst>
        </pc:picChg>
      </pc:sldChg>
      <pc:sldChg chg="addSp delSp modSp add ord">
        <pc:chgData name="村上 広樹" userId="2413674146262dd0" providerId="LiveId" clId="{A4049727-02A2-4EF5-A249-2CE2D455D8CE}" dt="2020-11-05T08:09:57.937" v="7101"/>
        <pc:sldMkLst>
          <pc:docMk/>
          <pc:sldMk cId="4032229161" sldId="273"/>
        </pc:sldMkLst>
        <pc:spChg chg="mod">
          <ac:chgData name="村上 広樹" userId="2413674146262dd0" providerId="LiveId" clId="{A4049727-02A2-4EF5-A249-2CE2D455D8CE}" dt="2020-11-04T21:08:36.133" v="5859"/>
          <ac:spMkLst>
            <pc:docMk/>
            <pc:sldMk cId="4032229161" sldId="273"/>
            <ac:spMk id="2" creationId="{D5D85F94-972E-4A1D-B390-34584CCB080E}"/>
          </ac:spMkLst>
        </pc:spChg>
        <pc:spChg chg="del">
          <ac:chgData name="村上 広樹" userId="2413674146262dd0" providerId="LiveId" clId="{A4049727-02A2-4EF5-A249-2CE2D455D8CE}" dt="2020-11-04T21:08:47.014" v="5860" actId="931"/>
          <ac:spMkLst>
            <pc:docMk/>
            <pc:sldMk cId="4032229161" sldId="273"/>
            <ac:spMk id="3" creationId="{F1585D6D-75BA-4E33-8875-4D74913732D5}"/>
          </ac:spMkLst>
        </pc:spChg>
        <pc:spChg chg="add mod">
          <ac:chgData name="村上 広樹" userId="2413674146262dd0" providerId="LiveId" clId="{A4049727-02A2-4EF5-A249-2CE2D455D8CE}" dt="2020-11-04T21:12:19.456" v="6125" actId="20577"/>
          <ac:spMkLst>
            <pc:docMk/>
            <pc:sldMk cId="4032229161" sldId="273"/>
            <ac:spMk id="7" creationId="{BD943B88-8F08-4776-A9C0-7B85A570AB6D}"/>
          </ac:spMkLst>
        </pc:spChg>
        <pc:picChg chg="add mod">
          <ac:chgData name="村上 広樹" userId="2413674146262dd0" providerId="LiveId" clId="{A4049727-02A2-4EF5-A249-2CE2D455D8CE}" dt="2020-11-04T21:08:59.253" v="5865" actId="1076"/>
          <ac:picMkLst>
            <pc:docMk/>
            <pc:sldMk cId="4032229161" sldId="273"/>
            <ac:picMk id="6" creationId="{CED96578-46CE-4FC9-82AA-545A1883CCA9}"/>
          </ac:picMkLst>
        </pc:picChg>
      </pc:sldChg>
      <pc:sldChg chg="modSp add ord">
        <pc:chgData name="村上 広樹" userId="2413674146262dd0" providerId="LiveId" clId="{A4049727-02A2-4EF5-A249-2CE2D455D8CE}" dt="2020-11-05T08:09:57.937" v="7101"/>
        <pc:sldMkLst>
          <pc:docMk/>
          <pc:sldMk cId="822933897" sldId="274"/>
        </pc:sldMkLst>
        <pc:spChg chg="mod">
          <ac:chgData name="村上 広樹" userId="2413674146262dd0" providerId="LiveId" clId="{A4049727-02A2-4EF5-A249-2CE2D455D8CE}" dt="2020-11-04T21:14:06.014" v="6132" actId="20577"/>
          <ac:spMkLst>
            <pc:docMk/>
            <pc:sldMk cId="822933897" sldId="274"/>
            <ac:spMk id="2" creationId="{C2A33D17-6F3A-48B0-A08E-8DBB883E7238}"/>
          </ac:spMkLst>
        </pc:spChg>
        <pc:spChg chg="mod">
          <ac:chgData name="村上 広樹" userId="2413674146262dd0" providerId="LiveId" clId="{A4049727-02A2-4EF5-A249-2CE2D455D8CE}" dt="2020-11-04T21:20:26.374" v="6318" actId="20577"/>
          <ac:spMkLst>
            <pc:docMk/>
            <pc:sldMk cId="822933897" sldId="274"/>
            <ac:spMk id="3" creationId="{CC017456-8EA7-435F-8BC6-D8D4498581F3}"/>
          </ac:spMkLst>
        </pc:spChg>
      </pc:sldChg>
      <pc:sldChg chg="addSp delSp modSp add ord">
        <pc:chgData name="村上 広樹" userId="2413674146262dd0" providerId="LiveId" clId="{A4049727-02A2-4EF5-A249-2CE2D455D8CE}" dt="2020-11-08T09:50:29.474" v="7404"/>
        <pc:sldMkLst>
          <pc:docMk/>
          <pc:sldMk cId="1695359478" sldId="275"/>
        </pc:sldMkLst>
        <pc:spChg chg="mod">
          <ac:chgData name="村上 広樹" userId="2413674146262dd0" providerId="LiveId" clId="{A4049727-02A2-4EF5-A249-2CE2D455D8CE}" dt="2020-11-04T21:21:27.806" v="6323" actId="20577"/>
          <ac:spMkLst>
            <pc:docMk/>
            <pc:sldMk cId="1695359478" sldId="275"/>
            <ac:spMk id="2" creationId="{56533CEF-B5AB-42AB-999D-A6F33C65631F}"/>
          </ac:spMkLst>
        </pc:spChg>
        <pc:spChg chg="mod">
          <ac:chgData name="村上 広樹" userId="2413674146262dd0" providerId="LiveId" clId="{A4049727-02A2-4EF5-A249-2CE2D455D8CE}" dt="2020-11-08T09:46:53.999" v="7297" actId="20577"/>
          <ac:spMkLst>
            <pc:docMk/>
            <pc:sldMk cId="1695359478" sldId="275"/>
            <ac:spMk id="3" creationId="{23E70873-5045-41D4-981D-CBEDD2CC7336}"/>
          </ac:spMkLst>
        </pc:spChg>
        <pc:grpChg chg="mod">
          <ac:chgData name="村上 広樹" userId="2413674146262dd0" providerId="LiveId" clId="{A4049727-02A2-4EF5-A249-2CE2D455D8CE}" dt="2020-11-04T21:24:52.052" v="6457"/>
          <ac:grpSpMkLst>
            <pc:docMk/>
            <pc:sldMk cId="1695359478" sldId="275"/>
            <ac:grpSpMk id="8" creationId="{C0CEBBC0-DF20-41E1-B96B-1E6A3E4B4932}"/>
          </ac:grpSpMkLst>
        </pc:grpChg>
        <pc:grpChg chg="del mod">
          <ac:chgData name="村上 広樹" userId="2413674146262dd0" providerId="LiveId" clId="{A4049727-02A2-4EF5-A249-2CE2D455D8CE}" dt="2020-11-08T09:46:07.374" v="7277"/>
          <ac:grpSpMkLst>
            <pc:docMk/>
            <pc:sldMk cId="1695359478" sldId="275"/>
            <ac:grpSpMk id="19" creationId="{3A21A104-E20A-40AD-B3A9-E9DB61B279D4}"/>
          </ac:grpSpMkLst>
        </pc:grpChg>
        <pc:grpChg chg="del mod">
          <ac:chgData name="村上 広樹" userId="2413674146262dd0" providerId="LiveId" clId="{A4049727-02A2-4EF5-A249-2CE2D455D8CE}" dt="2020-11-04T21:25:57.323" v="6499"/>
          <ac:grpSpMkLst>
            <pc:docMk/>
            <pc:sldMk cId="1695359478" sldId="275"/>
            <ac:grpSpMk id="22" creationId="{A4491E7B-17F6-4DD6-A7F7-484B55CFE47B}"/>
          </ac:grpSpMkLst>
        </pc:grpChg>
        <pc:grpChg chg="del mod">
          <ac:chgData name="村上 広樹" userId="2413674146262dd0" providerId="LiveId" clId="{A4049727-02A2-4EF5-A249-2CE2D455D8CE}" dt="2020-11-04T21:25:57.323" v="6499"/>
          <ac:grpSpMkLst>
            <pc:docMk/>
            <pc:sldMk cId="1695359478" sldId="275"/>
            <ac:grpSpMk id="47" creationId="{D2CC23BA-7429-41D6-A5DE-E8AD80E7B405}"/>
          </ac:grpSpMkLst>
        </pc:grpChg>
        <pc:grpChg chg="del mod">
          <ac:chgData name="村上 広樹" userId="2413674146262dd0" providerId="LiveId" clId="{A4049727-02A2-4EF5-A249-2CE2D455D8CE}" dt="2020-11-04T21:26:08.108" v="6530"/>
          <ac:grpSpMkLst>
            <pc:docMk/>
            <pc:sldMk cId="1695359478" sldId="275"/>
            <ac:grpSpMk id="48" creationId="{225BA363-9052-4391-88FF-646DF392BACE}"/>
          </ac:grpSpMkLst>
        </pc:grpChg>
        <pc:grpChg chg="del mod">
          <ac:chgData name="村上 広樹" userId="2413674146262dd0" providerId="LiveId" clId="{A4049727-02A2-4EF5-A249-2CE2D455D8CE}" dt="2020-11-04T21:26:09.891" v="6534"/>
          <ac:grpSpMkLst>
            <pc:docMk/>
            <pc:sldMk cId="1695359478" sldId="275"/>
            <ac:grpSpMk id="79" creationId="{E3AE2E12-26DF-4BAA-AF9D-0CDAC6EBF5AE}"/>
          </ac:grpSpMkLst>
        </pc:grpChg>
        <pc:grpChg chg="del mod">
          <ac:chgData name="村上 広樹" userId="2413674146262dd0" providerId="LiveId" clId="{A4049727-02A2-4EF5-A249-2CE2D455D8CE}" dt="2020-11-04T21:26:09.891" v="6534"/>
          <ac:grpSpMkLst>
            <pc:docMk/>
            <pc:sldMk cId="1695359478" sldId="275"/>
            <ac:grpSpMk id="83" creationId="{01D6AFCC-A30F-433E-BEFF-A041E26379CE}"/>
          </ac:grpSpMkLst>
        </pc:grpChg>
        <pc:grpChg chg="del mod">
          <ac:chgData name="村上 広樹" userId="2413674146262dd0" providerId="LiveId" clId="{A4049727-02A2-4EF5-A249-2CE2D455D8CE}" dt="2020-11-04T21:26:17.155" v="6551"/>
          <ac:grpSpMkLst>
            <pc:docMk/>
            <pc:sldMk cId="1695359478" sldId="275"/>
            <ac:grpSpMk id="84" creationId="{0514DC7C-C776-4FE2-9AF9-995413EEDE44}"/>
          </ac:grpSpMkLst>
        </pc:grpChg>
        <pc:grpChg chg="del mod">
          <ac:chgData name="村上 広樹" userId="2413674146262dd0" providerId="LiveId" clId="{A4049727-02A2-4EF5-A249-2CE2D455D8CE}" dt="2020-11-08T09:46:07.376" v="7286"/>
          <ac:grpSpMkLst>
            <pc:docMk/>
            <pc:sldMk cId="1695359478" sldId="275"/>
            <ac:grpSpMk id="101" creationId="{7DDC9214-8A57-41CE-B7BE-32C036A2335F}"/>
          </ac:grpSpMkLst>
        </pc:grpChg>
        <pc:grpChg chg="mod">
          <ac:chgData name="村上 広樹" userId="2413674146262dd0" providerId="LiveId" clId="{A4049727-02A2-4EF5-A249-2CE2D455D8CE}" dt="2020-11-04T21:26:26.708" v="6554"/>
          <ac:grpSpMkLst>
            <pc:docMk/>
            <pc:sldMk cId="1695359478" sldId="275"/>
            <ac:grpSpMk id="104" creationId="{23CAFF54-432A-4392-947A-8B080A5AD782}"/>
          </ac:grpSpMkLst>
        </pc:grpChg>
        <pc:grpChg chg="mod">
          <ac:chgData name="村上 広樹" userId="2413674146262dd0" providerId="LiveId" clId="{A4049727-02A2-4EF5-A249-2CE2D455D8CE}" dt="2020-11-08T09:47:07.626" v="7307"/>
          <ac:grpSpMkLst>
            <pc:docMk/>
            <pc:sldMk cId="1695359478" sldId="275"/>
            <ac:grpSpMk id="119" creationId="{A67F83F5-3032-4B90-91B3-6463AB6FD13E}"/>
          </ac:grpSpMkLst>
        </pc:grpChg>
        <pc:grpChg chg="mod">
          <ac:chgData name="村上 広樹" userId="2413674146262dd0" providerId="LiveId" clId="{A4049727-02A2-4EF5-A249-2CE2D455D8CE}" dt="2020-11-08T09:47:07.626" v="7307"/>
          <ac:grpSpMkLst>
            <pc:docMk/>
            <pc:sldMk cId="1695359478" sldId="275"/>
            <ac:grpSpMk id="120" creationId="{4C8294C6-1A27-4D18-947C-C1FD2F0B159B}"/>
          </ac:grpSpMkLst>
        </pc:grpChg>
        <pc:grpChg chg="del mod">
          <ac:chgData name="村上 広樹" userId="2413674146262dd0" providerId="LiveId" clId="{A4049727-02A2-4EF5-A249-2CE2D455D8CE}" dt="2020-11-08T09:47:29.538" v="7340"/>
          <ac:grpSpMkLst>
            <pc:docMk/>
            <pc:sldMk cId="1695359478" sldId="275"/>
            <ac:grpSpMk id="122" creationId="{DE8A97E5-392A-4133-93C5-65371CC42053}"/>
          </ac:grpSpMkLst>
        </pc:grpChg>
        <pc:grpChg chg="mod">
          <ac:chgData name="村上 広樹" userId="2413674146262dd0" providerId="LiveId" clId="{A4049727-02A2-4EF5-A249-2CE2D455D8CE}" dt="2020-11-08T09:47:22.617" v="7332"/>
          <ac:grpSpMkLst>
            <pc:docMk/>
            <pc:sldMk cId="1695359478" sldId="275"/>
            <ac:grpSpMk id="144" creationId="{E2CF2FA2-7BFF-4387-99E7-1EB5DB19BD3E}"/>
          </ac:grpSpMkLst>
        </pc:grpChg>
        <pc:grpChg chg="del mod">
          <ac:chgData name="村上 広樹" userId="2413674146262dd0" providerId="LiveId" clId="{A4049727-02A2-4EF5-A249-2CE2D455D8CE}" dt="2020-11-08T09:47:40.119" v="7367"/>
          <ac:grpSpMkLst>
            <pc:docMk/>
            <pc:sldMk cId="1695359478" sldId="275"/>
            <ac:grpSpMk id="146" creationId="{D8DD532A-7BFA-4854-9962-83803D53D0C6}"/>
          </ac:grpSpMkLst>
        </pc:grpChg>
        <pc:grpChg chg="del mod">
          <ac:chgData name="村上 広樹" userId="2413674146262dd0" providerId="LiveId" clId="{A4049727-02A2-4EF5-A249-2CE2D455D8CE}" dt="2020-11-08T09:48:08.971" v="7393"/>
          <ac:grpSpMkLst>
            <pc:docMk/>
            <pc:sldMk cId="1695359478" sldId="275"/>
            <ac:grpSpMk id="173" creationId="{A31F4A45-79CC-4F5C-A6BA-5929D5F00AF9}"/>
          </ac:grpSpMkLst>
        </pc:grpChg>
        <pc:grpChg chg="mod">
          <ac:chgData name="村上 広樹" userId="2413674146262dd0" providerId="LiveId" clId="{A4049727-02A2-4EF5-A249-2CE2D455D8CE}" dt="2020-11-08T09:48:13.898" v="7394"/>
          <ac:grpSpMkLst>
            <pc:docMk/>
            <pc:sldMk cId="1695359478" sldId="275"/>
            <ac:grpSpMk id="192" creationId="{503C9076-7C8B-4BA3-9277-1127B0CD7015}"/>
          </ac:grpSpMkLst>
        </pc:grpChg>
        <pc:grpChg chg="del mod">
          <ac:chgData name="村上 広樹" userId="2413674146262dd0" providerId="LiveId" clId="{A4049727-02A2-4EF5-A249-2CE2D455D8CE}" dt="2020-11-08T09:48:54.116" v="7401"/>
          <ac:grpSpMkLst>
            <pc:docMk/>
            <pc:sldMk cId="1695359478" sldId="275"/>
            <ac:grpSpMk id="197" creationId="{71104629-F1BC-4C93-9639-F911FEC8D24E}"/>
          </ac:grpSpMkLst>
        </pc:grpChg>
        <pc:grpChg chg="del mod">
          <ac:chgData name="村上 広樹" userId="2413674146262dd0" providerId="LiveId" clId="{A4049727-02A2-4EF5-A249-2CE2D455D8CE}" dt="2020-11-08T09:50:29.474" v="7404"/>
          <ac:grpSpMkLst>
            <pc:docMk/>
            <pc:sldMk cId="1695359478" sldId="275"/>
            <ac:grpSpMk id="199" creationId="{FEE5FA89-05A3-435F-A9BA-0CCF09824563}"/>
          </ac:grpSpMkLst>
        </pc:grpChg>
        <pc:picChg chg="add mod">
          <ac:chgData name="村上 広樹" userId="2413674146262dd0" providerId="LiveId" clId="{A4049727-02A2-4EF5-A249-2CE2D455D8CE}" dt="2020-11-04T21:27:43.276" v="6567" actId="14100"/>
          <ac:picMkLst>
            <pc:docMk/>
            <pc:sldMk cId="1695359478" sldId="275"/>
            <ac:picMk id="109" creationId="{3EE8056A-1E29-4413-9B17-0936C9F1E8B9}"/>
          </ac:picMkLst>
        </pc:picChg>
        <pc:inkChg chg="add del mod">
          <ac:chgData name="村上 広樹" userId="2413674146262dd0" providerId="LiveId" clId="{A4049727-02A2-4EF5-A249-2CE2D455D8CE}" dt="2020-11-04T21:24:54.586" v="6460" actId="9405"/>
          <ac:inkMkLst>
            <pc:docMk/>
            <pc:sldMk cId="1695359478" sldId="275"/>
            <ac:inkMk id="5" creationId="{78515E95-A042-4952-9CDD-EA4A9168CB7B}"/>
          </ac:inkMkLst>
        </pc:inkChg>
        <pc:inkChg chg="add del mod">
          <ac:chgData name="村上 広樹" userId="2413674146262dd0" providerId="LiveId" clId="{A4049727-02A2-4EF5-A249-2CE2D455D8CE}" dt="2020-11-04T21:24:53.737" v="6459" actId="9405"/>
          <ac:inkMkLst>
            <pc:docMk/>
            <pc:sldMk cId="1695359478" sldId="275"/>
            <ac:inkMk id="6" creationId="{7EB7F02D-BAC4-4009-AC6E-2EDDA331077F}"/>
          </ac:inkMkLst>
        </pc:inkChg>
        <pc:inkChg chg="add del mod">
          <ac:chgData name="村上 広樹" userId="2413674146262dd0" providerId="LiveId" clId="{A4049727-02A2-4EF5-A249-2CE2D455D8CE}" dt="2020-11-04T21:24:53.297" v="6458" actId="9405"/>
          <ac:inkMkLst>
            <pc:docMk/>
            <pc:sldMk cId="1695359478" sldId="275"/>
            <ac:inkMk id="7" creationId="{9CCF485D-9836-4F9F-A588-F06A3C0AC872}"/>
          </ac:inkMkLst>
        </pc:inkChg>
        <pc:inkChg chg="add del mod">
          <ac:chgData name="村上 広樹" userId="2413674146262dd0" providerId="LiveId" clId="{A4049727-02A2-4EF5-A249-2CE2D455D8CE}" dt="2020-11-08T09:46:07.374" v="7280"/>
          <ac:inkMkLst>
            <pc:docMk/>
            <pc:sldMk cId="1695359478" sldId="275"/>
            <ac:inkMk id="9" creationId="{77802833-589D-4964-B4A8-981A446004AE}"/>
          </ac:inkMkLst>
        </pc:inkChg>
        <pc:inkChg chg="add del mod">
          <ac:chgData name="村上 広樹" userId="2413674146262dd0" providerId="LiveId" clId="{A4049727-02A2-4EF5-A249-2CE2D455D8CE}" dt="2020-11-08T09:46:07.361" v="7224"/>
          <ac:inkMkLst>
            <pc:docMk/>
            <pc:sldMk cId="1695359478" sldId="275"/>
            <ac:inkMk id="10" creationId="{1D20FFAD-ACDF-4E81-B7C9-BB1116534E96}"/>
          </ac:inkMkLst>
        </pc:inkChg>
        <pc:inkChg chg="add del mod">
          <ac:chgData name="村上 広樹" userId="2413674146262dd0" providerId="LiveId" clId="{A4049727-02A2-4EF5-A249-2CE2D455D8CE}" dt="2020-11-08T09:46:07.374" v="7277"/>
          <ac:inkMkLst>
            <pc:docMk/>
            <pc:sldMk cId="1695359478" sldId="275"/>
            <ac:inkMk id="11" creationId="{4856B1C5-F091-4119-817B-0DC0826C84E2}"/>
          </ac:inkMkLst>
        </pc:inkChg>
        <pc:inkChg chg="add del mod">
          <ac:chgData name="村上 広樹" userId="2413674146262dd0" providerId="LiveId" clId="{A4049727-02A2-4EF5-A249-2CE2D455D8CE}" dt="2020-11-08T09:46:07.357" v="7208"/>
          <ac:inkMkLst>
            <pc:docMk/>
            <pc:sldMk cId="1695359478" sldId="275"/>
            <ac:inkMk id="12" creationId="{EA004628-713C-4B14-A0FC-E26C8FA56E82}"/>
          </ac:inkMkLst>
        </pc:inkChg>
        <pc:inkChg chg="add del mod">
          <ac:chgData name="村上 広樹" userId="2413674146262dd0" providerId="LiveId" clId="{A4049727-02A2-4EF5-A249-2CE2D455D8CE}" dt="2020-11-08T09:46:07.365" v="7239"/>
          <ac:inkMkLst>
            <pc:docMk/>
            <pc:sldMk cId="1695359478" sldId="275"/>
            <ac:inkMk id="13" creationId="{8961225A-3A85-4D6B-9130-54ABBBEABBB6}"/>
          </ac:inkMkLst>
        </pc:inkChg>
        <pc:inkChg chg="add del mod">
          <ac:chgData name="村上 広樹" userId="2413674146262dd0" providerId="LiveId" clId="{A4049727-02A2-4EF5-A249-2CE2D455D8CE}" dt="2020-11-08T09:46:07.370" v="7258"/>
          <ac:inkMkLst>
            <pc:docMk/>
            <pc:sldMk cId="1695359478" sldId="275"/>
            <ac:inkMk id="14" creationId="{5FD8AA40-30AB-468E-800E-1CD4D3239660}"/>
          </ac:inkMkLst>
        </pc:inkChg>
        <pc:inkChg chg="add del mod">
          <ac:chgData name="村上 広樹" userId="2413674146262dd0" providerId="LiveId" clId="{A4049727-02A2-4EF5-A249-2CE2D455D8CE}" dt="2020-11-08T09:46:07.373" v="7272"/>
          <ac:inkMkLst>
            <pc:docMk/>
            <pc:sldMk cId="1695359478" sldId="275"/>
            <ac:inkMk id="15" creationId="{ED7D4942-1873-488C-8FBB-5249F29863E7}"/>
          </ac:inkMkLst>
        </pc:inkChg>
        <pc:inkChg chg="add del mod">
          <ac:chgData name="村上 広樹" userId="2413674146262dd0" providerId="LiveId" clId="{A4049727-02A2-4EF5-A249-2CE2D455D8CE}" dt="2020-11-08T09:46:07.368" v="7253"/>
          <ac:inkMkLst>
            <pc:docMk/>
            <pc:sldMk cId="1695359478" sldId="275"/>
            <ac:inkMk id="16" creationId="{A2C3F681-8C36-4ACE-A6B3-5F25C15AAA9C}"/>
          </ac:inkMkLst>
        </pc:inkChg>
        <pc:inkChg chg="add del mod">
          <ac:chgData name="村上 広樹" userId="2413674146262dd0" providerId="LiveId" clId="{A4049727-02A2-4EF5-A249-2CE2D455D8CE}" dt="2020-11-08T09:46:07.369" v="7255"/>
          <ac:inkMkLst>
            <pc:docMk/>
            <pc:sldMk cId="1695359478" sldId="275"/>
            <ac:inkMk id="17" creationId="{B5FC6C20-B09C-4DBA-B953-F3AC464F976E}"/>
          </ac:inkMkLst>
        </pc:inkChg>
        <pc:inkChg chg="add del mod">
          <ac:chgData name="村上 広樹" userId="2413674146262dd0" providerId="LiveId" clId="{A4049727-02A2-4EF5-A249-2CE2D455D8CE}" dt="2020-11-08T09:46:07.368" v="7250"/>
          <ac:inkMkLst>
            <pc:docMk/>
            <pc:sldMk cId="1695359478" sldId="275"/>
            <ac:inkMk id="18" creationId="{09512902-5FA2-44FE-AFAD-4352F566E4BE}"/>
          </ac:inkMkLst>
        </pc:inkChg>
        <pc:inkChg chg="add del mod">
          <ac:chgData name="村上 広樹" userId="2413674146262dd0" providerId="LiveId" clId="{A4049727-02A2-4EF5-A249-2CE2D455D8CE}" dt="2020-11-08T09:46:07.359" v="7215"/>
          <ac:inkMkLst>
            <pc:docMk/>
            <pc:sldMk cId="1695359478" sldId="275"/>
            <ac:inkMk id="20" creationId="{C9305B22-5EEB-4EBE-B6B9-4920848CF09C}"/>
          </ac:inkMkLst>
        </pc:inkChg>
        <pc:inkChg chg="add del mod">
          <ac:chgData name="村上 広樹" userId="2413674146262dd0" providerId="LiveId" clId="{A4049727-02A2-4EF5-A249-2CE2D455D8CE}" dt="2020-11-08T09:46:07.371" v="7265"/>
          <ac:inkMkLst>
            <pc:docMk/>
            <pc:sldMk cId="1695359478" sldId="275"/>
            <ac:inkMk id="21" creationId="{083E73C1-628B-49E6-BEC0-ACE236ACF26E}"/>
          </ac:inkMkLst>
        </pc:inkChg>
        <pc:inkChg chg="add del mod">
          <ac:chgData name="村上 広樹" userId="2413674146262dd0" providerId="LiveId" clId="{A4049727-02A2-4EF5-A249-2CE2D455D8CE}" dt="2020-11-08T09:46:07.364" v="7233"/>
          <ac:inkMkLst>
            <pc:docMk/>
            <pc:sldMk cId="1695359478" sldId="275"/>
            <ac:inkMk id="23" creationId="{F1451AE6-8FD4-429F-80C5-BB0579C130D1}"/>
          </ac:inkMkLst>
        </pc:inkChg>
        <pc:inkChg chg="add del mod">
          <ac:chgData name="村上 広樹" userId="2413674146262dd0" providerId="LiveId" clId="{A4049727-02A2-4EF5-A249-2CE2D455D8CE}" dt="2020-11-08T09:46:07.359" v="7214"/>
          <ac:inkMkLst>
            <pc:docMk/>
            <pc:sldMk cId="1695359478" sldId="275"/>
            <ac:inkMk id="24" creationId="{F354CB86-703C-48A8-891A-3F03CCC68B29}"/>
          </ac:inkMkLst>
        </pc:inkChg>
        <pc:inkChg chg="add del mod">
          <ac:chgData name="村上 広樹" userId="2413674146262dd0" providerId="LiveId" clId="{A4049727-02A2-4EF5-A249-2CE2D455D8CE}" dt="2020-11-08T09:46:07.365" v="7240"/>
          <ac:inkMkLst>
            <pc:docMk/>
            <pc:sldMk cId="1695359478" sldId="275"/>
            <ac:inkMk id="25" creationId="{27453737-EDB5-4750-82B2-6615A2C7ED21}"/>
          </ac:inkMkLst>
        </pc:inkChg>
        <pc:inkChg chg="add del mod">
          <ac:chgData name="村上 広樹" userId="2413674146262dd0" providerId="LiveId" clId="{A4049727-02A2-4EF5-A249-2CE2D455D8CE}" dt="2020-11-08T09:46:07.356" v="7204"/>
          <ac:inkMkLst>
            <pc:docMk/>
            <pc:sldMk cId="1695359478" sldId="275"/>
            <ac:inkMk id="26" creationId="{BA32AB9D-92B7-4F0E-8BE3-428484A682C0}"/>
          </ac:inkMkLst>
        </pc:inkChg>
        <pc:inkChg chg="add del mod">
          <ac:chgData name="村上 広樹" userId="2413674146262dd0" providerId="LiveId" clId="{A4049727-02A2-4EF5-A249-2CE2D455D8CE}" dt="2020-11-08T09:46:07.376" v="7286"/>
          <ac:inkMkLst>
            <pc:docMk/>
            <pc:sldMk cId="1695359478" sldId="275"/>
            <ac:inkMk id="27" creationId="{E5C7CBAC-4C93-444E-9193-71AB34165AFE}"/>
          </ac:inkMkLst>
        </pc:inkChg>
        <pc:inkChg chg="add del mod">
          <ac:chgData name="村上 広樹" userId="2413674146262dd0" providerId="LiveId" clId="{A4049727-02A2-4EF5-A249-2CE2D455D8CE}" dt="2020-11-08T09:46:07.370" v="7260"/>
          <ac:inkMkLst>
            <pc:docMk/>
            <pc:sldMk cId="1695359478" sldId="275"/>
            <ac:inkMk id="28" creationId="{1E924AD6-6931-4B64-B6AF-9C69F85DCA95}"/>
          </ac:inkMkLst>
        </pc:inkChg>
        <pc:inkChg chg="add del mod">
          <ac:chgData name="村上 広樹" userId="2413674146262dd0" providerId="LiveId" clId="{A4049727-02A2-4EF5-A249-2CE2D455D8CE}" dt="2020-11-08T09:46:07.371" v="7266"/>
          <ac:inkMkLst>
            <pc:docMk/>
            <pc:sldMk cId="1695359478" sldId="275"/>
            <ac:inkMk id="29" creationId="{19ACDB85-6FB8-41D5-911C-6CDED17F93EC}"/>
          </ac:inkMkLst>
        </pc:inkChg>
        <pc:inkChg chg="add del mod">
          <ac:chgData name="村上 広樹" userId="2413674146262dd0" providerId="LiveId" clId="{A4049727-02A2-4EF5-A249-2CE2D455D8CE}" dt="2020-11-08T09:46:07.362" v="7227"/>
          <ac:inkMkLst>
            <pc:docMk/>
            <pc:sldMk cId="1695359478" sldId="275"/>
            <ac:inkMk id="30" creationId="{76A69FBB-FC93-4EE8-A0CA-CC489E7D8DF9}"/>
          </ac:inkMkLst>
        </pc:inkChg>
        <pc:inkChg chg="add del mod">
          <ac:chgData name="村上 広樹" userId="2413674146262dd0" providerId="LiveId" clId="{A4049727-02A2-4EF5-A249-2CE2D455D8CE}" dt="2020-11-08T09:46:07.368" v="7251"/>
          <ac:inkMkLst>
            <pc:docMk/>
            <pc:sldMk cId="1695359478" sldId="275"/>
            <ac:inkMk id="31" creationId="{AC963AFB-68DB-4296-A80B-42B527B43550}"/>
          </ac:inkMkLst>
        </pc:inkChg>
        <pc:inkChg chg="add del mod">
          <ac:chgData name="村上 広樹" userId="2413674146262dd0" providerId="LiveId" clId="{A4049727-02A2-4EF5-A249-2CE2D455D8CE}" dt="2020-11-08T09:46:07.373" v="7273"/>
          <ac:inkMkLst>
            <pc:docMk/>
            <pc:sldMk cId="1695359478" sldId="275"/>
            <ac:inkMk id="32" creationId="{08DD1361-E1B8-4758-AD51-106B04360B7B}"/>
          </ac:inkMkLst>
        </pc:inkChg>
        <pc:inkChg chg="add del mod">
          <ac:chgData name="村上 広樹" userId="2413674146262dd0" providerId="LiveId" clId="{A4049727-02A2-4EF5-A249-2CE2D455D8CE}" dt="2020-11-08T09:46:07.375" v="7285"/>
          <ac:inkMkLst>
            <pc:docMk/>
            <pc:sldMk cId="1695359478" sldId="275"/>
            <ac:inkMk id="33" creationId="{CF644816-F6AF-47A0-A216-A43568816408}"/>
          </ac:inkMkLst>
        </pc:inkChg>
        <pc:inkChg chg="add del mod">
          <ac:chgData name="村上 広樹" userId="2413674146262dd0" providerId="LiveId" clId="{A4049727-02A2-4EF5-A249-2CE2D455D8CE}" dt="2020-11-08T09:46:07.370" v="7261"/>
          <ac:inkMkLst>
            <pc:docMk/>
            <pc:sldMk cId="1695359478" sldId="275"/>
            <ac:inkMk id="34" creationId="{1C0C6557-CE72-44BC-90CB-F339D3415B3F}"/>
          </ac:inkMkLst>
        </pc:inkChg>
        <pc:inkChg chg="add del mod">
          <ac:chgData name="村上 広樹" userId="2413674146262dd0" providerId="LiveId" clId="{A4049727-02A2-4EF5-A249-2CE2D455D8CE}" dt="2020-11-08T09:46:07.363" v="7231"/>
          <ac:inkMkLst>
            <pc:docMk/>
            <pc:sldMk cId="1695359478" sldId="275"/>
            <ac:inkMk id="35" creationId="{31E46745-E566-4AF9-8389-CE950A79F5D3}"/>
          </ac:inkMkLst>
        </pc:inkChg>
        <pc:inkChg chg="add del mod">
          <ac:chgData name="村上 広樹" userId="2413674146262dd0" providerId="LiveId" clId="{A4049727-02A2-4EF5-A249-2CE2D455D8CE}" dt="2020-11-08T09:46:07.366" v="7244"/>
          <ac:inkMkLst>
            <pc:docMk/>
            <pc:sldMk cId="1695359478" sldId="275"/>
            <ac:inkMk id="36" creationId="{3CBE5994-7031-4FF5-84A1-EE5C3B5CD844}"/>
          </ac:inkMkLst>
        </pc:inkChg>
        <pc:inkChg chg="add del mod">
          <ac:chgData name="村上 広樹" userId="2413674146262dd0" providerId="LiveId" clId="{A4049727-02A2-4EF5-A249-2CE2D455D8CE}" dt="2020-11-08T09:46:07.363" v="7230"/>
          <ac:inkMkLst>
            <pc:docMk/>
            <pc:sldMk cId="1695359478" sldId="275"/>
            <ac:inkMk id="37" creationId="{0156E55C-F29A-4411-8677-44D036631C05}"/>
          </ac:inkMkLst>
        </pc:inkChg>
        <pc:inkChg chg="add del mod">
          <ac:chgData name="村上 広樹" userId="2413674146262dd0" providerId="LiveId" clId="{A4049727-02A2-4EF5-A249-2CE2D455D8CE}" dt="2020-11-08T09:46:07.375" v="7284"/>
          <ac:inkMkLst>
            <pc:docMk/>
            <pc:sldMk cId="1695359478" sldId="275"/>
            <ac:inkMk id="38" creationId="{4E9086A8-7E2C-49BF-BDF3-3A231F2B21C7}"/>
          </ac:inkMkLst>
        </pc:inkChg>
        <pc:inkChg chg="add del mod">
          <ac:chgData name="村上 広樹" userId="2413674146262dd0" providerId="LiveId" clId="{A4049727-02A2-4EF5-A249-2CE2D455D8CE}" dt="2020-11-08T09:46:07.372" v="7271"/>
          <ac:inkMkLst>
            <pc:docMk/>
            <pc:sldMk cId="1695359478" sldId="275"/>
            <ac:inkMk id="39" creationId="{7A680FE1-8D5A-45D2-A41D-53CA7C078230}"/>
          </ac:inkMkLst>
        </pc:inkChg>
        <pc:inkChg chg="add del mod">
          <ac:chgData name="村上 広樹" userId="2413674146262dd0" providerId="LiveId" clId="{A4049727-02A2-4EF5-A249-2CE2D455D8CE}" dt="2020-11-08T09:46:07.357" v="7209"/>
          <ac:inkMkLst>
            <pc:docMk/>
            <pc:sldMk cId="1695359478" sldId="275"/>
            <ac:inkMk id="40" creationId="{8804F14F-2080-4C35-B623-A6DB3C49E3BF}"/>
          </ac:inkMkLst>
        </pc:inkChg>
        <pc:inkChg chg="add del mod">
          <ac:chgData name="村上 広樹" userId="2413674146262dd0" providerId="LiveId" clId="{A4049727-02A2-4EF5-A249-2CE2D455D8CE}" dt="2020-11-08T09:46:07.367" v="7247"/>
          <ac:inkMkLst>
            <pc:docMk/>
            <pc:sldMk cId="1695359478" sldId="275"/>
            <ac:inkMk id="41" creationId="{7414F55B-62EC-424C-9FF7-B9185DB02BCF}"/>
          </ac:inkMkLst>
        </pc:inkChg>
        <pc:inkChg chg="add del mod">
          <ac:chgData name="村上 広樹" userId="2413674146262dd0" providerId="LiveId" clId="{A4049727-02A2-4EF5-A249-2CE2D455D8CE}" dt="2020-11-08T09:46:07.368" v="7254"/>
          <ac:inkMkLst>
            <pc:docMk/>
            <pc:sldMk cId="1695359478" sldId="275"/>
            <ac:inkMk id="42" creationId="{2E7B518A-3415-4069-9DE9-248A5260E414}"/>
          </ac:inkMkLst>
        </pc:inkChg>
        <pc:inkChg chg="add del mod">
          <ac:chgData name="村上 広樹" userId="2413674146262dd0" providerId="LiveId" clId="{A4049727-02A2-4EF5-A249-2CE2D455D8CE}" dt="2020-11-08T09:46:07.362" v="7228"/>
          <ac:inkMkLst>
            <pc:docMk/>
            <pc:sldMk cId="1695359478" sldId="275"/>
            <ac:inkMk id="43" creationId="{50CC6B9A-FFC9-4760-8944-608710F71FB8}"/>
          </ac:inkMkLst>
        </pc:inkChg>
        <pc:inkChg chg="add del mod">
          <ac:chgData name="村上 広樹" userId="2413674146262dd0" providerId="LiveId" clId="{A4049727-02A2-4EF5-A249-2CE2D455D8CE}" dt="2020-11-08T09:46:07.364" v="7236"/>
          <ac:inkMkLst>
            <pc:docMk/>
            <pc:sldMk cId="1695359478" sldId="275"/>
            <ac:inkMk id="44" creationId="{024ED15F-6985-4614-9A87-0FA9BB84A9A5}"/>
          </ac:inkMkLst>
        </pc:inkChg>
        <pc:inkChg chg="add del mod">
          <ac:chgData name="村上 広樹" userId="2413674146262dd0" providerId="LiveId" clId="{A4049727-02A2-4EF5-A249-2CE2D455D8CE}" dt="2020-11-08T09:46:07.366" v="7243"/>
          <ac:inkMkLst>
            <pc:docMk/>
            <pc:sldMk cId="1695359478" sldId="275"/>
            <ac:inkMk id="45" creationId="{72748767-ECE7-4109-B02F-FBD126C5D7FA}"/>
          </ac:inkMkLst>
        </pc:inkChg>
        <pc:inkChg chg="add del mod">
          <ac:chgData name="村上 広樹" userId="2413674146262dd0" providerId="LiveId" clId="{A4049727-02A2-4EF5-A249-2CE2D455D8CE}" dt="2020-11-08T09:46:07.358" v="7211"/>
          <ac:inkMkLst>
            <pc:docMk/>
            <pc:sldMk cId="1695359478" sldId="275"/>
            <ac:inkMk id="46" creationId="{A4CB2DC1-2C44-4358-9A25-41E4D1B21643}"/>
          </ac:inkMkLst>
        </pc:inkChg>
        <pc:inkChg chg="add del mod">
          <ac:chgData name="村上 広樹" userId="2413674146262dd0" providerId="LiveId" clId="{A4049727-02A2-4EF5-A249-2CE2D455D8CE}" dt="2020-11-08T09:46:07.359" v="7213"/>
          <ac:inkMkLst>
            <pc:docMk/>
            <pc:sldMk cId="1695359478" sldId="275"/>
            <ac:inkMk id="49" creationId="{EB467445-F165-4962-998D-15BF753BF976}"/>
          </ac:inkMkLst>
        </pc:inkChg>
        <pc:inkChg chg="add del mod">
          <ac:chgData name="村上 広樹" userId="2413674146262dd0" providerId="LiveId" clId="{A4049727-02A2-4EF5-A249-2CE2D455D8CE}" dt="2020-11-08T09:46:07.366" v="7241"/>
          <ac:inkMkLst>
            <pc:docMk/>
            <pc:sldMk cId="1695359478" sldId="275"/>
            <ac:inkMk id="50" creationId="{88B3BAE2-8755-4D88-99F3-9F603F3EF8BE}"/>
          </ac:inkMkLst>
        </pc:inkChg>
        <pc:inkChg chg="add del mod">
          <ac:chgData name="村上 広樹" userId="2413674146262dd0" providerId="LiveId" clId="{A4049727-02A2-4EF5-A249-2CE2D455D8CE}" dt="2020-11-08T09:46:07.367" v="7248"/>
          <ac:inkMkLst>
            <pc:docMk/>
            <pc:sldMk cId="1695359478" sldId="275"/>
            <ac:inkMk id="51" creationId="{73E83B7D-61E4-4351-ABB7-00DC9A488CFF}"/>
          </ac:inkMkLst>
        </pc:inkChg>
        <pc:inkChg chg="add del mod">
          <ac:chgData name="村上 広樹" userId="2413674146262dd0" providerId="LiveId" clId="{A4049727-02A2-4EF5-A249-2CE2D455D8CE}" dt="2020-11-08T09:46:07.363" v="7229"/>
          <ac:inkMkLst>
            <pc:docMk/>
            <pc:sldMk cId="1695359478" sldId="275"/>
            <ac:inkMk id="52" creationId="{BDD15D40-66C7-4C2A-9311-8E054CE0721C}"/>
          </ac:inkMkLst>
        </pc:inkChg>
        <pc:inkChg chg="add del mod">
          <ac:chgData name="村上 広樹" userId="2413674146262dd0" providerId="LiveId" clId="{A4049727-02A2-4EF5-A249-2CE2D455D8CE}" dt="2020-11-08T09:46:07.360" v="7221"/>
          <ac:inkMkLst>
            <pc:docMk/>
            <pc:sldMk cId="1695359478" sldId="275"/>
            <ac:inkMk id="53" creationId="{86F6F541-289D-4DE4-BCFB-2DA376F569C8}"/>
          </ac:inkMkLst>
        </pc:inkChg>
        <pc:inkChg chg="add del mod">
          <ac:chgData name="村上 広樹" userId="2413674146262dd0" providerId="LiveId" clId="{A4049727-02A2-4EF5-A249-2CE2D455D8CE}" dt="2020-11-08T09:46:07.365" v="7237"/>
          <ac:inkMkLst>
            <pc:docMk/>
            <pc:sldMk cId="1695359478" sldId="275"/>
            <ac:inkMk id="54" creationId="{B48A8028-2CE3-4213-8684-4F0AE27281ED}"/>
          </ac:inkMkLst>
        </pc:inkChg>
        <pc:inkChg chg="add del mod">
          <ac:chgData name="村上 広樹" userId="2413674146262dd0" providerId="LiveId" clId="{A4049727-02A2-4EF5-A249-2CE2D455D8CE}" dt="2020-11-08T09:46:07.369" v="7257"/>
          <ac:inkMkLst>
            <pc:docMk/>
            <pc:sldMk cId="1695359478" sldId="275"/>
            <ac:inkMk id="55" creationId="{4E76D8AE-470B-4E8A-A5CA-FA03F2682AF9}"/>
          </ac:inkMkLst>
        </pc:inkChg>
        <pc:inkChg chg="add del mod">
          <ac:chgData name="村上 広樹" userId="2413674146262dd0" providerId="LiveId" clId="{A4049727-02A2-4EF5-A249-2CE2D455D8CE}" dt="2020-11-08T09:46:07.372" v="7267"/>
          <ac:inkMkLst>
            <pc:docMk/>
            <pc:sldMk cId="1695359478" sldId="275"/>
            <ac:inkMk id="56" creationId="{61119ED3-6B09-4A93-81A0-75B1D4836615}"/>
          </ac:inkMkLst>
        </pc:inkChg>
        <pc:inkChg chg="add del mod">
          <ac:chgData name="村上 広樹" userId="2413674146262dd0" providerId="LiveId" clId="{A4049727-02A2-4EF5-A249-2CE2D455D8CE}" dt="2020-11-08T09:46:07.360" v="7219"/>
          <ac:inkMkLst>
            <pc:docMk/>
            <pc:sldMk cId="1695359478" sldId="275"/>
            <ac:inkMk id="57" creationId="{DF23B3A0-0012-48C6-842B-9290342576E3}"/>
          </ac:inkMkLst>
        </pc:inkChg>
        <pc:inkChg chg="add del mod">
          <ac:chgData name="村上 広樹" userId="2413674146262dd0" providerId="LiveId" clId="{A4049727-02A2-4EF5-A249-2CE2D455D8CE}" dt="2020-11-08T09:46:07.374" v="7278"/>
          <ac:inkMkLst>
            <pc:docMk/>
            <pc:sldMk cId="1695359478" sldId="275"/>
            <ac:inkMk id="58" creationId="{FD37DD6B-77D1-416E-9D60-D626A75E86BB}"/>
          </ac:inkMkLst>
        </pc:inkChg>
        <pc:inkChg chg="add del mod">
          <ac:chgData name="村上 広樹" userId="2413674146262dd0" providerId="LiveId" clId="{A4049727-02A2-4EF5-A249-2CE2D455D8CE}" dt="2020-11-08T09:46:07.373" v="7274"/>
          <ac:inkMkLst>
            <pc:docMk/>
            <pc:sldMk cId="1695359478" sldId="275"/>
            <ac:inkMk id="59" creationId="{E8A3CEF6-BDF4-436D-83B4-4110818093F8}"/>
          </ac:inkMkLst>
        </pc:inkChg>
        <pc:inkChg chg="add del mod">
          <ac:chgData name="村上 広樹" userId="2413674146262dd0" providerId="LiveId" clId="{A4049727-02A2-4EF5-A249-2CE2D455D8CE}" dt="2020-11-08T09:46:07.375" v="7283"/>
          <ac:inkMkLst>
            <pc:docMk/>
            <pc:sldMk cId="1695359478" sldId="275"/>
            <ac:inkMk id="60" creationId="{474988B0-8CDC-430A-8908-A98451872B95}"/>
          </ac:inkMkLst>
        </pc:inkChg>
        <pc:inkChg chg="add del mod">
          <ac:chgData name="村上 広樹" userId="2413674146262dd0" providerId="LiveId" clId="{A4049727-02A2-4EF5-A249-2CE2D455D8CE}" dt="2020-11-08T09:46:07.361" v="7225"/>
          <ac:inkMkLst>
            <pc:docMk/>
            <pc:sldMk cId="1695359478" sldId="275"/>
            <ac:inkMk id="61" creationId="{2F8032E0-743B-4241-9250-0A9879D10C65}"/>
          </ac:inkMkLst>
        </pc:inkChg>
        <pc:inkChg chg="add del mod">
          <ac:chgData name="村上 広樹" userId="2413674146262dd0" providerId="LiveId" clId="{A4049727-02A2-4EF5-A249-2CE2D455D8CE}" dt="2020-11-08T09:46:07.368" v="7252"/>
          <ac:inkMkLst>
            <pc:docMk/>
            <pc:sldMk cId="1695359478" sldId="275"/>
            <ac:inkMk id="62" creationId="{223B4DA1-A4CD-4F28-8E3B-EF88CD960EE1}"/>
          </ac:inkMkLst>
        </pc:inkChg>
        <pc:inkChg chg="add del mod">
          <ac:chgData name="村上 広樹" userId="2413674146262dd0" providerId="LiveId" clId="{A4049727-02A2-4EF5-A249-2CE2D455D8CE}" dt="2020-11-08T09:46:07.356" v="7206"/>
          <ac:inkMkLst>
            <pc:docMk/>
            <pc:sldMk cId="1695359478" sldId="275"/>
            <ac:inkMk id="63" creationId="{32A0BE24-93F6-4F64-9587-0CDA09AFA320}"/>
          </ac:inkMkLst>
        </pc:inkChg>
        <pc:inkChg chg="add del mod">
          <ac:chgData name="村上 広樹" userId="2413674146262dd0" providerId="LiveId" clId="{A4049727-02A2-4EF5-A249-2CE2D455D8CE}" dt="2020-11-08T09:46:07.356" v="7205"/>
          <ac:inkMkLst>
            <pc:docMk/>
            <pc:sldMk cId="1695359478" sldId="275"/>
            <ac:inkMk id="64" creationId="{D5ADDF1D-D53D-45FB-A200-BBEBF5781BE6}"/>
          </ac:inkMkLst>
        </pc:inkChg>
        <pc:inkChg chg="add del mod">
          <ac:chgData name="村上 広樹" userId="2413674146262dd0" providerId="LiveId" clId="{A4049727-02A2-4EF5-A249-2CE2D455D8CE}" dt="2020-11-08T09:46:07.360" v="7220"/>
          <ac:inkMkLst>
            <pc:docMk/>
            <pc:sldMk cId="1695359478" sldId="275"/>
            <ac:inkMk id="65" creationId="{84A59257-0F0F-4BC2-8F60-18A05076EF4E}"/>
          </ac:inkMkLst>
        </pc:inkChg>
        <pc:inkChg chg="add del mod">
          <ac:chgData name="村上 広樹" userId="2413674146262dd0" providerId="LiveId" clId="{A4049727-02A2-4EF5-A249-2CE2D455D8CE}" dt="2020-11-08T09:46:07.375" v="7281"/>
          <ac:inkMkLst>
            <pc:docMk/>
            <pc:sldMk cId="1695359478" sldId="275"/>
            <ac:inkMk id="66" creationId="{7B792A67-4138-4510-BAE2-551EBF2F6A32}"/>
          </ac:inkMkLst>
        </pc:inkChg>
        <pc:inkChg chg="add del mod">
          <ac:chgData name="村上 広樹" userId="2413674146262dd0" providerId="LiveId" clId="{A4049727-02A2-4EF5-A249-2CE2D455D8CE}" dt="2020-11-08T09:46:07.366" v="7242"/>
          <ac:inkMkLst>
            <pc:docMk/>
            <pc:sldMk cId="1695359478" sldId="275"/>
            <ac:inkMk id="67" creationId="{3AB831FD-8130-4290-9A77-335D5A387203}"/>
          </ac:inkMkLst>
        </pc:inkChg>
        <pc:inkChg chg="add del mod">
          <ac:chgData name="村上 広樹" userId="2413674146262dd0" providerId="LiveId" clId="{A4049727-02A2-4EF5-A249-2CE2D455D8CE}" dt="2020-11-08T09:46:07.361" v="7223"/>
          <ac:inkMkLst>
            <pc:docMk/>
            <pc:sldMk cId="1695359478" sldId="275"/>
            <ac:inkMk id="68" creationId="{11A0F1D1-2D86-4B44-9E09-34F0993DE013}"/>
          </ac:inkMkLst>
        </pc:inkChg>
        <pc:inkChg chg="add del mod">
          <ac:chgData name="村上 広樹" userId="2413674146262dd0" providerId="LiveId" clId="{A4049727-02A2-4EF5-A249-2CE2D455D8CE}" dt="2020-11-08T09:46:07.371" v="7264"/>
          <ac:inkMkLst>
            <pc:docMk/>
            <pc:sldMk cId="1695359478" sldId="275"/>
            <ac:inkMk id="69" creationId="{BF7B3D4E-75D8-4078-9322-1BE18D28B2C7}"/>
          </ac:inkMkLst>
        </pc:inkChg>
        <pc:inkChg chg="add del mod">
          <ac:chgData name="村上 広樹" userId="2413674146262dd0" providerId="LiveId" clId="{A4049727-02A2-4EF5-A249-2CE2D455D8CE}" dt="2020-11-08T09:46:07.363" v="7232"/>
          <ac:inkMkLst>
            <pc:docMk/>
            <pc:sldMk cId="1695359478" sldId="275"/>
            <ac:inkMk id="70" creationId="{D60E0C24-03C8-406C-9EA0-AB7E18AD8D9E}"/>
          </ac:inkMkLst>
        </pc:inkChg>
        <pc:inkChg chg="add del mod">
          <ac:chgData name="村上 広樹" userId="2413674146262dd0" providerId="LiveId" clId="{A4049727-02A2-4EF5-A249-2CE2D455D8CE}" dt="2020-11-08T09:46:07.370" v="7259"/>
          <ac:inkMkLst>
            <pc:docMk/>
            <pc:sldMk cId="1695359478" sldId="275"/>
            <ac:inkMk id="71" creationId="{EFAC3996-A751-4863-A543-69535EA2E647}"/>
          </ac:inkMkLst>
        </pc:inkChg>
        <pc:inkChg chg="add del mod">
          <ac:chgData name="村上 広樹" userId="2413674146262dd0" providerId="LiveId" clId="{A4049727-02A2-4EF5-A249-2CE2D455D8CE}" dt="2020-11-08T09:46:07.355" v="7202"/>
          <ac:inkMkLst>
            <pc:docMk/>
            <pc:sldMk cId="1695359478" sldId="275"/>
            <ac:inkMk id="72" creationId="{F80F2731-98E1-4603-9E41-2693A3AD94AE}"/>
          </ac:inkMkLst>
        </pc:inkChg>
        <pc:inkChg chg="add del mod">
          <ac:chgData name="村上 広樹" userId="2413674146262dd0" providerId="LiveId" clId="{A4049727-02A2-4EF5-A249-2CE2D455D8CE}" dt="2020-11-08T09:46:07.374" v="7279"/>
          <ac:inkMkLst>
            <pc:docMk/>
            <pc:sldMk cId="1695359478" sldId="275"/>
            <ac:inkMk id="73" creationId="{4E46BF22-E459-46CF-B102-E17320D0B477}"/>
          </ac:inkMkLst>
        </pc:inkChg>
        <pc:inkChg chg="add del mod">
          <ac:chgData name="村上 広樹" userId="2413674146262dd0" providerId="LiveId" clId="{A4049727-02A2-4EF5-A249-2CE2D455D8CE}" dt="2020-11-08T09:46:07.360" v="7218"/>
          <ac:inkMkLst>
            <pc:docMk/>
            <pc:sldMk cId="1695359478" sldId="275"/>
            <ac:inkMk id="74" creationId="{4B694129-3122-4780-BC59-96B343E244ED}"/>
          </ac:inkMkLst>
        </pc:inkChg>
        <pc:inkChg chg="add del mod">
          <ac:chgData name="村上 広樹" userId="2413674146262dd0" providerId="LiveId" clId="{A4049727-02A2-4EF5-A249-2CE2D455D8CE}" dt="2020-11-08T09:46:07.364" v="7235"/>
          <ac:inkMkLst>
            <pc:docMk/>
            <pc:sldMk cId="1695359478" sldId="275"/>
            <ac:inkMk id="75" creationId="{05CAD68E-7076-4264-9CDE-2DF15EDC7D25}"/>
          </ac:inkMkLst>
        </pc:inkChg>
        <pc:inkChg chg="add del mod">
          <ac:chgData name="村上 広樹" userId="2413674146262dd0" providerId="LiveId" clId="{A4049727-02A2-4EF5-A249-2CE2D455D8CE}" dt="2020-11-08T09:46:07.371" v="7263"/>
          <ac:inkMkLst>
            <pc:docMk/>
            <pc:sldMk cId="1695359478" sldId="275"/>
            <ac:inkMk id="76" creationId="{20C5FE01-D5F4-483D-BDB5-DED432BD4FD3}"/>
          </ac:inkMkLst>
        </pc:inkChg>
        <pc:inkChg chg="add del mod">
          <ac:chgData name="村上 広樹" userId="2413674146262dd0" providerId="LiveId" clId="{A4049727-02A2-4EF5-A249-2CE2D455D8CE}" dt="2020-11-08T09:46:07.358" v="7212"/>
          <ac:inkMkLst>
            <pc:docMk/>
            <pc:sldMk cId="1695359478" sldId="275"/>
            <ac:inkMk id="77" creationId="{291B62A5-1F97-4102-8F29-755307C2DBC8}"/>
          </ac:inkMkLst>
        </pc:inkChg>
        <pc:inkChg chg="add del mod">
          <ac:chgData name="村上 広樹" userId="2413674146262dd0" providerId="LiveId" clId="{A4049727-02A2-4EF5-A249-2CE2D455D8CE}" dt="2020-11-08T09:46:07.367" v="7245"/>
          <ac:inkMkLst>
            <pc:docMk/>
            <pc:sldMk cId="1695359478" sldId="275"/>
            <ac:inkMk id="78" creationId="{A2583D2D-03C4-4555-A1F3-78F3957748DB}"/>
          </ac:inkMkLst>
        </pc:inkChg>
        <pc:inkChg chg="add del mod">
          <ac:chgData name="村上 広樹" userId="2413674146262dd0" providerId="LiveId" clId="{A4049727-02A2-4EF5-A249-2CE2D455D8CE}" dt="2020-11-08T09:46:07.373" v="7275"/>
          <ac:inkMkLst>
            <pc:docMk/>
            <pc:sldMk cId="1695359478" sldId="275"/>
            <ac:inkMk id="80" creationId="{3F5A3C16-6AEA-43EC-ABAB-C40A8F1957C6}"/>
          </ac:inkMkLst>
        </pc:inkChg>
        <pc:inkChg chg="add del mod">
          <ac:chgData name="村上 広樹" userId="2413674146262dd0" providerId="LiveId" clId="{A4049727-02A2-4EF5-A249-2CE2D455D8CE}" dt="2020-11-08T09:46:07.376" v="7288"/>
          <ac:inkMkLst>
            <pc:docMk/>
            <pc:sldMk cId="1695359478" sldId="275"/>
            <ac:inkMk id="81" creationId="{B50E49A1-2E22-4126-BDCD-E4E0BC361CEB}"/>
          </ac:inkMkLst>
        </pc:inkChg>
        <pc:inkChg chg="add del mod">
          <ac:chgData name="村上 広樹" userId="2413674146262dd0" providerId="LiveId" clId="{A4049727-02A2-4EF5-A249-2CE2D455D8CE}" dt="2020-11-08T09:46:07.372" v="7270"/>
          <ac:inkMkLst>
            <pc:docMk/>
            <pc:sldMk cId="1695359478" sldId="275"/>
            <ac:inkMk id="82" creationId="{3EE72773-9414-412E-8D72-D525EA908B6E}"/>
          </ac:inkMkLst>
        </pc:inkChg>
        <pc:inkChg chg="add del mod">
          <ac:chgData name="村上 広樹" userId="2413674146262dd0" providerId="LiveId" clId="{A4049727-02A2-4EF5-A249-2CE2D455D8CE}" dt="2020-11-08T09:46:07.358" v="7210"/>
          <ac:inkMkLst>
            <pc:docMk/>
            <pc:sldMk cId="1695359478" sldId="275"/>
            <ac:inkMk id="85" creationId="{AEA179A8-2DB8-4D13-8434-13CFCEF7D893}"/>
          </ac:inkMkLst>
        </pc:inkChg>
        <pc:inkChg chg="add del mod">
          <ac:chgData name="村上 広樹" userId="2413674146262dd0" providerId="LiveId" clId="{A4049727-02A2-4EF5-A249-2CE2D455D8CE}" dt="2020-11-08T09:46:07.364" v="7234"/>
          <ac:inkMkLst>
            <pc:docMk/>
            <pc:sldMk cId="1695359478" sldId="275"/>
            <ac:inkMk id="86" creationId="{DA06D23F-090C-4D9A-9916-7FFC46B5B4FB}"/>
          </ac:inkMkLst>
        </pc:inkChg>
        <pc:inkChg chg="add del mod">
          <ac:chgData name="村上 広樹" userId="2413674146262dd0" providerId="LiveId" clId="{A4049727-02A2-4EF5-A249-2CE2D455D8CE}" dt="2020-11-08T09:46:07.372" v="7269"/>
          <ac:inkMkLst>
            <pc:docMk/>
            <pc:sldMk cId="1695359478" sldId="275"/>
            <ac:inkMk id="87" creationId="{08E842C0-7862-4CD8-A456-C9A0E44AA4A1}"/>
          </ac:inkMkLst>
        </pc:inkChg>
        <pc:inkChg chg="add del mod">
          <ac:chgData name="村上 広樹" userId="2413674146262dd0" providerId="LiveId" clId="{A4049727-02A2-4EF5-A249-2CE2D455D8CE}" dt="2020-11-08T09:46:07.372" v="7268"/>
          <ac:inkMkLst>
            <pc:docMk/>
            <pc:sldMk cId="1695359478" sldId="275"/>
            <ac:inkMk id="88" creationId="{F0EF2F50-E71A-4062-94DF-1E1A0279E7E5}"/>
          </ac:inkMkLst>
        </pc:inkChg>
        <pc:inkChg chg="add del mod">
          <ac:chgData name="村上 広樹" userId="2413674146262dd0" providerId="LiveId" clId="{A4049727-02A2-4EF5-A249-2CE2D455D8CE}" dt="2020-11-08T09:46:07.367" v="7246"/>
          <ac:inkMkLst>
            <pc:docMk/>
            <pc:sldMk cId="1695359478" sldId="275"/>
            <ac:inkMk id="89" creationId="{51FA4B4D-F471-48F8-9B90-98E92D660359}"/>
          </ac:inkMkLst>
        </pc:inkChg>
        <pc:inkChg chg="add del mod">
          <ac:chgData name="村上 広樹" userId="2413674146262dd0" providerId="LiveId" clId="{A4049727-02A2-4EF5-A249-2CE2D455D8CE}" dt="2020-11-08T09:46:07.371" v="7262"/>
          <ac:inkMkLst>
            <pc:docMk/>
            <pc:sldMk cId="1695359478" sldId="275"/>
            <ac:inkMk id="90" creationId="{C29871B6-FF29-4271-9308-5905532B07FF}"/>
          </ac:inkMkLst>
        </pc:inkChg>
        <pc:inkChg chg="add del mod">
          <ac:chgData name="村上 広樹" userId="2413674146262dd0" providerId="LiveId" clId="{A4049727-02A2-4EF5-A249-2CE2D455D8CE}" dt="2020-11-08T09:46:07.359" v="7217"/>
          <ac:inkMkLst>
            <pc:docMk/>
            <pc:sldMk cId="1695359478" sldId="275"/>
            <ac:inkMk id="91" creationId="{7491494C-A1F7-483A-B5F8-6AE13CC7F442}"/>
          </ac:inkMkLst>
        </pc:inkChg>
        <pc:inkChg chg="add del mod">
          <ac:chgData name="村上 広樹" userId="2413674146262dd0" providerId="LiveId" clId="{A4049727-02A2-4EF5-A249-2CE2D455D8CE}" dt="2020-11-08T09:46:07.359" v="7216"/>
          <ac:inkMkLst>
            <pc:docMk/>
            <pc:sldMk cId="1695359478" sldId="275"/>
            <ac:inkMk id="92" creationId="{422E054C-CE09-474B-B156-5942B756F945}"/>
          </ac:inkMkLst>
        </pc:inkChg>
        <pc:inkChg chg="add del mod">
          <ac:chgData name="村上 広樹" userId="2413674146262dd0" providerId="LiveId" clId="{A4049727-02A2-4EF5-A249-2CE2D455D8CE}" dt="2020-11-08T09:46:07.375" v="7282"/>
          <ac:inkMkLst>
            <pc:docMk/>
            <pc:sldMk cId="1695359478" sldId="275"/>
            <ac:inkMk id="93" creationId="{59765EA4-3200-4600-9283-5B13AEBF3539}"/>
          </ac:inkMkLst>
        </pc:inkChg>
        <pc:inkChg chg="add del mod">
          <ac:chgData name="村上 広樹" userId="2413674146262dd0" providerId="LiveId" clId="{A4049727-02A2-4EF5-A249-2CE2D455D8CE}" dt="2020-11-08T09:46:07.367" v="7249"/>
          <ac:inkMkLst>
            <pc:docMk/>
            <pc:sldMk cId="1695359478" sldId="275"/>
            <ac:inkMk id="94" creationId="{2AF91EC2-E598-44B7-922D-C8BFC83EDF6C}"/>
          </ac:inkMkLst>
        </pc:inkChg>
        <pc:inkChg chg="add del mod">
          <ac:chgData name="村上 広樹" userId="2413674146262dd0" providerId="LiveId" clId="{A4049727-02A2-4EF5-A249-2CE2D455D8CE}" dt="2020-11-08T09:46:07.355" v="7203"/>
          <ac:inkMkLst>
            <pc:docMk/>
            <pc:sldMk cId="1695359478" sldId="275"/>
            <ac:inkMk id="95" creationId="{9C77A6D3-5F8A-4A7C-92CE-A3BAC2B516AC}"/>
          </ac:inkMkLst>
        </pc:inkChg>
        <pc:inkChg chg="add del mod">
          <ac:chgData name="村上 広樹" userId="2413674146262dd0" providerId="LiveId" clId="{A4049727-02A2-4EF5-A249-2CE2D455D8CE}" dt="2020-11-08T09:46:07.362" v="7226"/>
          <ac:inkMkLst>
            <pc:docMk/>
            <pc:sldMk cId="1695359478" sldId="275"/>
            <ac:inkMk id="96" creationId="{EE5A0078-03A3-4F55-A019-D88DBCFC3928}"/>
          </ac:inkMkLst>
        </pc:inkChg>
        <pc:inkChg chg="add del mod">
          <ac:chgData name="村上 広樹" userId="2413674146262dd0" providerId="LiveId" clId="{A4049727-02A2-4EF5-A249-2CE2D455D8CE}" dt="2020-11-08T09:46:07.365" v="7238"/>
          <ac:inkMkLst>
            <pc:docMk/>
            <pc:sldMk cId="1695359478" sldId="275"/>
            <ac:inkMk id="97" creationId="{0D8DE380-1180-4972-9914-DE4E4E6A8277}"/>
          </ac:inkMkLst>
        </pc:inkChg>
        <pc:inkChg chg="add del mod">
          <ac:chgData name="村上 広樹" userId="2413674146262dd0" providerId="LiveId" clId="{A4049727-02A2-4EF5-A249-2CE2D455D8CE}" dt="2020-11-08T09:46:07.373" v="7276"/>
          <ac:inkMkLst>
            <pc:docMk/>
            <pc:sldMk cId="1695359478" sldId="275"/>
            <ac:inkMk id="98" creationId="{FB3241B8-79D1-4B63-8EE3-CE6CDDF955E3}"/>
          </ac:inkMkLst>
        </pc:inkChg>
        <pc:inkChg chg="add del mod">
          <ac:chgData name="村上 広樹" userId="2413674146262dd0" providerId="LiveId" clId="{A4049727-02A2-4EF5-A249-2CE2D455D8CE}" dt="2020-11-08T09:46:07.369" v="7256"/>
          <ac:inkMkLst>
            <pc:docMk/>
            <pc:sldMk cId="1695359478" sldId="275"/>
            <ac:inkMk id="99" creationId="{331F2F32-3858-4CB8-8837-341220732D86}"/>
          </ac:inkMkLst>
        </pc:inkChg>
        <pc:inkChg chg="add del mod">
          <ac:chgData name="村上 広樹" userId="2413674146262dd0" providerId="LiveId" clId="{A4049727-02A2-4EF5-A249-2CE2D455D8CE}" dt="2020-11-08T09:46:07.357" v="7207"/>
          <ac:inkMkLst>
            <pc:docMk/>
            <pc:sldMk cId="1695359478" sldId="275"/>
            <ac:inkMk id="100" creationId="{8CEE6077-4D5C-4B7E-9057-9BB35CA7A307}"/>
          </ac:inkMkLst>
        </pc:inkChg>
        <pc:inkChg chg="add del mod">
          <ac:chgData name="村上 広樹" userId="2413674146262dd0" providerId="LiveId" clId="{A4049727-02A2-4EF5-A249-2CE2D455D8CE}" dt="2020-11-04T21:26:28.348" v="6556" actId="9405"/>
          <ac:inkMkLst>
            <pc:docMk/>
            <pc:sldMk cId="1695359478" sldId="275"/>
            <ac:inkMk id="102" creationId="{D4CD5EEF-C01D-485A-89AE-55F2C5B573F4}"/>
          </ac:inkMkLst>
        </pc:inkChg>
        <pc:inkChg chg="add del mod">
          <ac:chgData name="村上 広樹" userId="2413674146262dd0" providerId="LiveId" clId="{A4049727-02A2-4EF5-A249-2CE2D455D8CE}" dt="2020-11-04T21:26:28.054" v="6555" actId="9405"/>
          <ac:inkMkLst>
            <pc:docMk/>
            <pc:sldMk cId="1695359478" sldId="275"/>
            <ac:inkMk id="103" creationId="{E36B3FBC-8741-47A5-BA86-5D1BA3610A23}"/>
          </ac:inkMkLst>
        </pc:inkChg>
        <pc:inkChg chg="add del">
          <ac:chgData name="村上 広樹" userId="2413674146262dd0" providerId="LiveId" clId="{A4049727-02A2-4EF5-A249-2CE2D455D8CE}" dt="2020-11-08T09:46:07.376" v="7287"/>
          <ac:inkMkLst>
            <pc:docMk/>
            <pc:sldMk cId="1695359478" sldId="275"/>
            <ac:inkMk id="105" creationId="{E908E287-2833-4E07-A1E1-20712A9DC62A}"/>
          </ac:inkMkLst>
        </pc:inkChg>
        <pc:inkChg chg="add del">
          <ac:chgData name="村上 広樹" userId="2413674146262dd0" providerId="LiveId" clId="{A4049727-02A2-4EF5-A249-2CE2D455D8CE}" dt="2020-11-08T09:46:07.361" v="7222"/>
          <ac:inkMkLst>
            <pc:docMk/>
            <pc:sldMk cId="1695359478" sldId="275"/>
            <ac:inkMk id="106" creationId="{5611B548-42A5-4FD4-8CA1-37D5DA5CF9B4}"/>
          </ac:inkMkLst>
        </pc:inkChg>
        <pc:inkChg chg="add mod">
          <ac:chgData name="村上 広樹" userId="2413674146262dd0" providerId="LiveId" clId="{A4049727-02A2-4EF5-A249-2CE2D455D8CE}" dt="2020-11-08T09:45:54.032" v="7201" actId="1076"/>
          <ac:inkMkLst>
            <pc:docMk/>
            <pc:sldMk cId="1695359478" sldId="275"/>
            <ac:inkMk id="107" creationId="{70A38CDC-9506-4C96-A853-598892C80997}"/>
          </ac:inkMkLst>
        </pc:inkChg>
        <pc:inkChg chg="add del">
          <ac:chgData name="村上 広樹" userId="2413674146262dd0" providerId="LiveId" clId="{A4049727-02A2-4EF5-A249-2CE2D455D8CE}" dt="2020-11-08T09:45:41.898" v="7200" actId="9405"/>
          <ac:inkMkLst>
            <pc:docMk/>
            <pc:sldMk cId="1695359478" sldId="275"/>
            <ac:inkMk id="110" creationId="{DDC5EF7C-3093-4B27-93E8-08C7FB9C9FC7}"/>
          </ac:inkMkLst>
        </pc:inkChg>
        <pc:inkChg chg="add del">
          <ac:chgData name="村上 広樹" userId="2413674146262dd0" providerId="LiveId" clId="{A4049727-02A2-4EF5-A249-2CE2D455D8CE}" dt="2020-11-08T09:47:00.494" v="7299" actId="9405"/>
          <ac:inkMkLst>
            <pc:docMk/>
            <pc:sldMk cId="1695359478" sldId="275"/>
            <ac:inkMk id="111" creationId="{E009D8F0-7F13-40E3-9108-04F46C53E384}"/>
          </ac:inkMkLst>
        </pc:inkChg>
        <pc:inkChg chg="add mod">
          <ac:chgData name="村上 広樹" userId="2413674146262dd0" providerId="LiveId" clId="{A4049727-02A2-4EF5-A249-2CE2D455D8CE}" dt="2020-11-08T09:48:08.971" v="7393"/>
          <ac:inkMkLst>
            <pc:docMk/>
            <pc:sldMk cId="1695359478" sldId="275"/>
            <ac:inkMk id="112" creationId="{A5E3BB9C-94C5-4568-841B-486B46EF6F55}"/>
          </ac:inkMkLst>
        </pc:inkChg>
        <pc:inkChg chg="add mod">
          <ac:chgData name="村上 広樹" userId="2413674146262dd0" providerId="LiveId" clId="{A4049727-02A2-4EF5-A249-2CE2D455D8CE}" dt="2020-11-08T09:48:08.971" v="7393"/>
          <ac:inkMkLst>
            <pc:docMk/>
            <pc:sldMk cId="1695359478" sldId="275"/>
            <ac:inkMk id="113" creationId="{9DFFBC63-DEBF-4689-918B-A0E9F1436697}"/>
          </ac:inkMkLst>
        </pc:inkChg>
        <pc:inkChg chg="add mod">
          <ac:chgData name="村上 広樹" userId="2413674146262dd0" providerId="LiveId" clId="{A4049727-02A2-4EF5-A249-2CE2D455D8CE}" dt="2020-11-08T09:48:08.971" v="7393"/>
          <ac:inkMkLst>
            <pc:docMk/>
            <pc:sldMk cId="1695359478" sldId="275"/>
            <ac:inkMk id="114" creationId="{5EE14ABD-528B-47E2-84C2-2DE333DE01C6}"/>
          </ac:inkMkLst>
        </pc:inkChg>
        <pc:inkChg chg="add mod">
          <ac:chgData name="村上 広樹" userId="2413674146262dd0" providerId="LiveId" clId="{A4049727-02A2-4EF5-A249-2CE2D455D8CE}" dt="2020-11-08T09:48:08.971" v="7393"/>
          <ac:inkMkLst>
            <pc:docMk/>
            <pc:sldMk cId="1695359478" sldId="275"/>
            <ac:inkMk id="115" creationId="{425BAC8F-28EC-4239-98B0-368BDF949A83}"/>
          </ac:inkMkLst>
        </pc:inkChg>
        <pc:inkChg chg="add mod">
          <ac:chgData name="村上 広樹" userId="2413674146262dd0" providerId="LiveId" clId="{A4049727-02A2-4EF5-A249-2CE2D455D8CE}" dt="2020-11-08T09:48:08.971" v="7393"/>
          <ac:inkMkLst>
            <pc:docMk/>
            <pc:sldMk cId="1695359478" sldId="275"/>
            <ac:inkMk id="116" creationId="{1EC9FC77-62CB-459C-903F-20F8740F9DFC}"/>
          </ac:inkMkLst>
        </pc:inkChg>
        <pc:inkChg chg="add mod">
          <ac:chgData name="村上 広樹" userId="2413674146262dd0" providerId="LiveId" clId="{A4049727-02A2-4EF5-A249-2CE2D455D8CE}" dt="2020-11-08T09:48:08.971" v="7393"/>
          <ac:inkMkLst>
            <pc:docMk/>
            <pc:sldMk cId="1695359478" sldId="275"/>
            <ac:inkMk id="117" creationId="{EB2F8033-B4B9-4D41-908C-2C35D5A3ABC8}"/>
          </ac:inkMkLst>
        </pc:inkChg>
        <pc:inkChg chg="add del mod">
          <ac:chgData name="村上 広樹" userId="2413674146262dd0" providerId="LiveId" clId="{A4049727-02A2-4EF5-A249-2CE2D455D8CE}" dt="2020-11-08T09:47:08.762" v="7308" actId="9405"/>
          <ac:inkMkLst>
            <pc:docMk/>
            <pc:sldMk cId="1695359478" sldId="275"/>
            <ac:inkMk id="118" creationId="{4BE0499B-F8D2-4BEC-9620-76638C8F56A6}"/>
          </ac:inkMkLst>
        </pc:inkChg>
        <pc:inkChg chg="add mod">
          <ac:chgData name="村上 広樹" userId="2413674146262dd0" providerId="LiveId" clId="{A4049727-02A2-4EF5-A249-2CE2D455D8CE}" dt="2020-11-08T09:48:08.971" v="7393"/>
          <ac:inkMkLst>
            <pc:docMk/>
            <pc:sldMk cId="1695359478" sldId="275"/>
            <ac:inkMk id="121" creationId="{A0CB7B04-2AB8-40E0-9C79-9D82915D5FEF}"/>
          </ac:inkMkLst>
        </pc:inkChg>
        <pc:inkChg chg="add mod">
          <ac:chgData name="村上 広樹" userId="2413674146262dd0" providerId="LiveId" clId="{A4049727-02A2-4EF5-A249-2CE2D455D8CE}" dt="2020-11-08T09:48:08.971" v="7393"/>
          <ac:inkMkLst>
            <pc:docMk/>
            <pc:sldMk cId="1695359478" sldId="275"/>
            <ac:inkMk id="123" creationId="{7FC6EC1D-44F3-46EE-8C87-01AA32B46C65}"/>
          </ac:inkMkLst>
        </pc:inkChg>
        <pc:inkChg chg="add mod">
          <ac:chgData name="村上 広樹" userId="2413674146262dd0" providerId="LiveId" clId="{A4049727-02A2-4EF5-A249-2CE2D455D8CE}" dt="2020-11-08T09:48:08.971" v="7393"/>
          <ac:inkMkLst>
            <pc:docMk/>
            <pc:sldMk cId="1695359478" sldId="275"/>
            <ac:inkMk id="124" creationId="{6ABDCF99-744B-43D2-9211-B176B340C1F9}"/>
          </ac:inkMkLst>
        </pc:inkChg>
        <pc:inkChg chg="add mod">
          <ac:chgData name="村上 広樹" userId="2413674146262dd0" providerId="LiveId" clId="{A4049727-02A2-4EF5-A249-2CE2D455D8CE}" dt="2020-11-08T09:48:08.971" v="7393"/>
          <ac:inkMkLst>
            <pc:docMk/>
            <pc:sldMk cId="1695359478" sldId="275"/>
            <ac:inkMk id="125" creationId="{7981420A-FBEC-40CC-814E-67D6FA5FF70F}"/>
          </ac:inkMkLst>
        </pc:inkChg>
        <pc:inkChg chg="add mod">
          <ac:chgData name="村上 広樹" userId="2413674146262dd0" providerId="LiveId" clId="{A4049727-02A2-4EF5-A249-2CE2D455D8CE}" dt="2020-11-08T09:48:08.971" v="7393"/>
          <ac:inkMkLst>
            <pc:docMk/>
            <pc:sldMk cId="1695359478" sldId="275"/>
            <ac:inkMk id="126" creationId="{DD0ECC0C-C08F-4D3A-8742-F60BE1912F33}"/>
          </ac:inkMkLst>
        </pc:inkChg>
        <pc:inkChg chg="add mod">
          <ac:chgData name="村上 広樹" userId="2413674146262dd0" providerId="LiveId" clId="{A4049727-02A2-4EF5-A249-2CE2D455D8CE}" dt="2020-11-08T09:48:08.971" v="7393"/>
          <ac:inkMkLst>
            <pc:docMk/>
            <pc:sldMk cId="1695359478" sldId="275"/>
            <ac:inkMk id="127" creationId="{AB85E7D1-1541-459F-91A5-222FA7977E9B}"/>
          </ac:inkMkLst>
        </pc:inkChg>
        <pc:inkChg chg="add mod">
          <ac:chgData name="村上 広樹" userId="2413674146262dd0" providerId="LiveId" clId="{A4049727-02A2-4EF5-A249-2CE2D455D8CE}" dt="2020-11-08T09:48:08.971" v="7393"/>
          <ac:inkMkLst>
            <pc:docMk/>
            <pc:sldMk cId="1695359478" sldId="275"/>
            <ac:inkMk id="128" creationId="{9862B461-E684-4F5C-B157-AA9576725E29}"/>
          </ac:inkMkLst>
        </pc:inkChg>
        <pc:inkChg chg="add mod">
          <ac:chgData name="村上 広樹" userId="2413674146262dd0" providerId="LiveId" clId="{A4049727-02A2-4EF5-A249-2CE2D455D8CE}" dt="2020-11-08T09:48:08.971" v="7393"/>
          <ac:inkMkLst>
            <pc:docMk/>
            <pc:sldMk cId="1695359478" sldId="275"/>
            <ac:inkMk id="129" creationId="{A09FADD5-D448-46D4-8632-835EC2DF3C96}"/>
          </ac:inkMkLst>
        </pc:inkChg>
        <pc:inkChg chg="add mod">
          <ac:chgData name="村上 広樹" userId="2413674146262dd0" providerId="LiveId" clId="{A4049727-02A2-4EF5-A249-2CE2D455D8CE}" dt="2020-11-08T09:48:08.971" v="7393"/>
          <ac:inkMkLst>
            <pc:docMk/>
            <pc:sldMk cId="1695359478" sldId="275"/>
            <ac:inkMk id="130" creationId="{D32B5482-F64D-49CC-8D2E-EB01D4DD348A}"/>
          </ac:inkMkLst>
        </pc:inkChg>
        <pc:inkChg chg="add mod">
          <ac:chgData name="村上 広樹" userId="2413674146262dd0" providerId="LiveId" clId="{A4049727-02A2-4EF5-A249-2CE2D455D8CE}" dt="2020-11-08T09:48:08.971" v="7393"/>
          <ac:inkMkLst>
            <pc:docMk/>
            <pc:sldMk cId="1695359478" sldId="275"/>
            <ac:inkMk id="131" creationId="{928162C5-907F-4025-9AD7-6D5A611ACA25}"/>
          </ac:inkMkLst>
        </pc:inkChg>
        <pc:inkChg chg="add del mod">
          <ac:chgData name="村上 広樹" userId="2413674146262dd0" providerId="LiveId" clId="{A4049727-02A2-4EF5-A249-2CE2D455D8CE}" dt="2020-11-08T09:47:57.046" v="7374"/>
          <ac:inkMkLst>
            <pc:docMk/>
            <pc:sldMk cId="1695359478" sldId="275"/>
            <ac:inkMk id="132" creationId="{07A782F2-BC59-4235-A6BE-04F32AFEBECF}"/>
          </ac:inkMkLst>
        </pc:inkChg>
        <pc:inkChg chg="add del mod">
          <ac:chgData name="村上 広樹" userId="2413674146262dd0" providerId="LiveId" clId="{A4049727-02A2-4EF5-A249-2CE2D455D8CE}" dt="2020-11-08T09:47:57.045" v="7370"/>
          <ac:inkMkLst>
            <pc:docMk/>
            <pc:sldMk cId="1695359478" sldId="275"/>
            <ac:inkMk id="133" creationId="{37FA6DD2-E443-4CBB-A701-DF4E20FA458F}"/>
          </ac:inkMkLst>
        </pc:inkChg>
        <pc:inkChg chg="add del mod">
          <ac:chgData name="村上 広樹" userId="2413674146262dd0" providerId="LiveId" clId="{A4049727-02A2-4EF5-A249-2CE2D455D8CE}" dt="2020-11-08T09:47:57.045" v="7371"/>
          <ac:inkMkLst>
            <pc:docMk/>
            <pc:sldMk cId="1695359478" sldId="275"/>
            <ac:inkMk id="134" creationId="{53F1003A-9538-485E-9F7E-CD2326F69CD4}"/>
          </ac:inkMkLst>
        </pc:inkChg>
        <pc:inkChg chg="add del mod">
          <ac:chgData name="村上 広樹" userId="2413674146262dd0" providerId="LiveId" clId="{A4049727-02A2-4EF5-A249-2CE2D455D8CE}" dt="2020-11-08T09:47:57.046" v="7372"/>
          <ac:inkMkLst>
            <pc:docMk/>
            <pc:sldMk cId="1695359478" sldId="275"/>
            <ac:inkMk id="135" creationId="{98C5E828-20AF-4D2E-891A-17B4FEFCEE64}"/>
          </ac:inkMkLst>
        </pc:inkChg>
        <pc:inkChg chg="add del mod">
          <ac:chgData name="村上 広樹" userId="2413674146262dd0" providerId="LiveId" clId="{A4049727-02A2-4EF5-A249-2CE2D455D8CE}" dt="2020-11-08T09:47:57.045" v="7368"/>
          <ac:inkMkLst>
            <pc:docMk/>
            <pc:sldMk cId="1695359478" sldId="275"/>
            <ac:inkMk id="136" creationId="{EEABFC72-09ED-4378-A79E-3FAC1338EBB3}"/>
          </ac:inkMkLst>
        </pc:inkChg>
        <pc:inkChg chg="add del mod">
          <ac:chgData name="村上 広樹" userId="2413674146262dd0" providerId="LiveId" clId="{A4049727-02A2-4EF5-A249-2CE2D455D8CE}" dt="2020-11-08T09:47:57.045" v="7369"/>
          <ac:inkMkLst>
            <pc:docMk/>
            <pc:sldMk cId="1695359478" sldId="275"/>
            <ac:inkMk id="137" creationId="{19F2E758-49C0-4F29-BD4F-31DB44370285}"/>
          </ac:inkMkLst>
        </pc:inkChg>
        <pc:inkChg chg="add del mod">
          <ac:chgData name="村上 広樹" userId="2413674146262dd0" providerId="LiveId" clId="{A4049727-02A2-4EF5-A249-2CE2D455D8CE}" dt="2020-11-08T09:47:25.542" v="7338" actId="9405"/>
          <ac:inkMkLst>
            <pc:docMk/>
            <pc:sldMk cId="1695359478" sldId="275"/>
            <ac:inkMk id="138" creationId="{B58871EE-99A9-4AC6-B997-AC81F4D4A4E3}"/>
          </ac:inkMkLst>
        </pc:inkChg>
        <pc:inkChg chg="add del mod">
          <ac:chgData name="村上 広樹" userId="2413674146262dd0" providerId="LiveId" clId="{A4049727-02A2-4EF5-A249-2CE2D455D8CE}" dt="2020-11-08T09:47:25.297" v="7337" actId="9405"/>
          <ac:inkMkLst>
            <pc:docMk/>
            <pc:sldMk cId="1695359478" sldId="275"/>
            <ac:inkMk id="139" creationId="{609273F8-D2C6-422E-91D6-F5A30E4F9964}"/>
          </ac:inkMkLst>
        </pc:inkChg>
        <pc:inkChg chg="add del mod">
          <ac:chgData name="村上 広樹" userId="2413674146262dd0" providerId="LiveId" clId="{A4049727-02A2-4EF5-A249-2CE2D455D8CE}" dt="2020-11-08T09:47:25.118" v="7336" actId="9405"/>
          <ac:inkMkLst>
            <pc:docMk/>
            <pc:sldMk cId="1695359478" sldId="275"/>
            <ac:inkMk id="140" creationId="{E9EB6C58-CFE5-4C22-AEAF-ABB44E2F618E}"/>
          </ac:inkMkLst>
        </pc:inkChg>
        <pc:inkChg chg="add del mod">
          <ac:chgData name="村上 広樹" userId="2413674146262dd0" providerId="LiveId" clId="{A4049727-02A2-4EF5-A249-2CE2D455D8CE}" dt="2020-11-08T09:47:24.932" v="7335" actId="9405"/>
          <ac:inkMkLst>
            <pc:docMk/>
            <pc:sldMk cId="1695359478" sldId="275"/>
            <ac:inkMk id="141" creationId="{CC022492-61F0-450B-BCA2-29F81F39B869}"/>
          </ac:inkMkLst>
        </pc:inkChg>
        <pc:inkChg chg="add del mod">
          <ac:chgData name="村上 広樹" userId="2413674146262dd0" providerId="LiveId" clId="{A4049727-02A2-4EF5-A249-2CE2D455D8CE}" dt="2020-11-08T09:47:24.751" v="7334" actId="9405"/>
          <ac:inkMkLst>
            <pc:docMk/>
            <pc:sldMk cId="1695359478" sldId="275"/>
            <ac:inkMk id="142" creationId="{B852FAC2-A5FD-49B2-A76D-B3C4E78DAD95}"/>
          </ac:inkMkLst>
        </pc:inkChg>
        <pc:inkChg chg="add del mod">
          <ac:chgData name="村上 広樹" userId="2413674146262dd0" providerId="LiveId" clId="{A4049727-02A2-4EF5-A249-2CE2D455D8CE}" dt="2020-11-08T09:47:24.527" v="7333" actId="9405"/>
          <ac:inkMkLst>
            <pc:docMk/>
            <pc:sldMk cId="1695359478" sldId="275"/>
            <ac:inkMk id="143" creationId="{243B01BB-C7A7-4536-9B9B-9E30952BE406}"/>
          </ac:inkMkLst>
        </pc:inkChg>
        <pc:inkChg chg="add del mod">
          <ac:chgData name="村上 広樹" userId="2413674146262dd0" providerId="LiveId" clId="{A4049727-02A2-4EF5-A249-2CE2D455D8CE}" dt="2020-11-08T09:47:57.046" v="7373"/>
          <ac:inkMkLst>
            <pc:docMk/>
            <pc:sldMk cId="1695359478" sldId="275"/>
            <ac:inkMk id="145" creationId="{4B735AC3-45E1-4583-B567-7E50C71C4458}"/>
          </ac:inkMkLst>
        </pc:inkChg>
        <pc:inkChg chg="add mod">
          <ac:chgData name="村上 広樹" userId="2413674146262dd0" providerId="LiveId" clId="{A4049727-02A2-4EF5-A249-2CE2D455D8CE}" dt="2020-11-08T09:48:08.971" v="7393"/>
          <ac:inkMkLst>
            <pc:docMk/>
            <pc:sldMk cId="1695359478" sldId="275"/>
            <ac:inkMk id="147" creationId="{37170D85-2389-40B3-A4A8-50F6D6C41591}"/>
          </ac:inkMkLst>
        </pc:inkChg>
        <pc:inkChg chg="add mod">
          <ac:chgData name="村上 広樹" userId="2413674146262dd0" providerId="LiveId" clId="{A4049727-02A2-4EF5-A249-2CE2D455D8CE}" dt="2020-11-08T09:48:08.971" v="7393"/>
          <ac:inkMkLst>
            <pc:docMk/>
            <pc:sldMk cId="1695359478" sldId="275"/>
            <ac:inkMk id="148" creationId="{97B496CD-04E0-44C7-B0A7-317807AD0EF9}"/>
          </ac:inkMkLst>
        </pc:inkChg>
        <pc:inkChg chg="add mod">
          <ac:chgData name="村上 広樹" userId="2413674146262dd0" providerId="LiveId" clId="{A4049727-02A2-4EF5-A249-2CE2D455D8CE}" dt="2020-11-08T09:48:08.971" v="7393"/>
          <ac:inkMkLst>
            <pc:docMk/>
            <pc:sldMk cId="1695359478" sldId="275"/>
            <ac:inkMk id="149" creationId="{F65E6838-3D37-43B9-B421-DF8A9D8AA045}"/>
          </ac:inkMkLst>
        </pc:inkChg>
        <pc:inkChg chg="add mod">
          <ac:chgData name="村上 広樹" userId="2413674146262dd0" providerId="LiveId" clId="{A4049727-02A2-4EF5-A249-2CE2D455D8CE}" dt="2020-11-08T09:48:08.971" v="7393"/>
          <ac:inkMkLst>
            <pc:docMk/>
            <pc:sldMk cId="1695359478" sldId="275"/>
            <ac:inkMk id="150" creationId="{78F2C6A2-E6EC-46E8-9D4E-A376075F4F21}"/>
          </ac:inkMkLst>
        </pc:inkChg>
        <pc:inkChg chg="add mod">
          <ac:chgData name="村上 広樹" userId="2413674146262dd0" providerId="LiveId" clId="{A4049727-02A2-4EF5-A249-2CE2D455D8CE}" dt="2020-11-08T09:48:08.971" v="7393"/>
          <ac:inkMkLst>
            <pc:docMk/>
            <pc:sldMk cId="1695359478" sldId="275"/>
            <ac:inkMk id="151" creationId="{A18ED883-72C5-404D-B2C0-E99F864BF966}"/>
          </ac:inkMkLst>
        </pc:inkChg>
        <pc:inkChg chg="add mod">
          <ac:chgData name="村上 広樹" userId="2413674146262dd0" providerId="LiveId" clId="{A4049727-02A2-4EF5-A249-2CE2D455D8CE}" dt="2020-11-08T09:48:08.971" v="7393"/>
          <ac:inkMkLst>
            <pc:docMk/>
            <pc:sldMk cId="1695359478" sldId="275"/>
            <ac:inkMk id="152" creationId="{8B79424D-F79B-4C2F-820E-A0E725375713}"/>
          </ac:inkMkLst>
        </pc:inkChg>
        <pc:inkChg chg="add mod">
          <ac:chgData name="村上 広樹" userId="2413674146262dd0" providerId="LiveId" clId="{A4049727-02A2-4EF5-A249-2CE2D455D8CE}" dt="2020-11-08T09:48:08.971" v="7393"/>
          <ac:inkMkLst>
            <pc:docMk/>
            <pc:sldMk cId="1695359478" sldId="275"/>
            <ac:inkMk id="153" creationId="{EADEE0AB-B167-4D58-BD3E-7600A7286D73}"/>
          </ac:inkMkLst>
        </pc:inkChg>
        <pc:inkChg chg="add mod">
          <ac:chgData name="村上 広樹" userId="2413674146262dd0" providerId="LiveId" clId="{A4049727-02A2-4EF5-A249-2CE2D455D8CE}" dt="2020-11-08T09:48:08.971" v="7393"/>
          <ac:inkMkLst>
            <pc:docMk/>
            <pc:sldMk cId="1695359478" sldId="275"/>
            <ac:inkMk id="154" creationId="{E728CECE-8467-406A-96AA-2D4BE3DBA8B4}"/>
          </ac:inkMkLst>
        </pc:inkChg>
        <pc:inkChg chg="add mod">
          <ac:chgData name="村上 広樹" userId="2413674146262dd0" providerId="LiveId" clId="{A4049727-02A2-4EF5-A249-2CE2D455D8CE}" dt="2020-11-08T09:48:08.971" v="7393"/>
          <ac:inkMkLst>
            <pc:docMk/>
            <pc:sldMk cId="1695359478" sldId="275"/>
            <ac:inkMk id="155" creationId="{37AB5C8C-D7F0-4799-951D-34622228473E}"/>
          </ac:inkMkLst>
        </pc:inkChg>
        <pc:inkChg chg="add mod">
          <ac:chgData name="村上 広樹" userId="2413674146262dd0" providerId="LiveId" clId="{A4049727-02A2-4EF5-A249-2CE2D455D8CE}" dt="2020-11-08T09:48:08.971" v="7393"/>
          <ac:inkMkLst>
            <pc:docMk/>
            <pc:sldMk cId="1695359478" sldId="275"/>
            <ac:inkMk id="156" creationId="{DC2CF8FB-217A-481C-8A75-D51E224870DC}"/>
          </ac:inkMkLst>
        </pc:inkChg>
        <pc:inkChg chg="add mod">
          <ac:chgData name="村上 広樹" userId="2413674146262dd0" providerId="LiveId" clId="{A4049727-02A2-4EF5-A249-2CE2D455D8CE}" dt="2020-11-08T09:48:08.971" v="7393"/>
          <ac:inkMkLst>
            <pc:docMk/>
            <pc:sldMk cId="1695359478" sldId="275"/>
            <ac:inkMk id="157" creationId="{CB386653-25A1-4610-8551-C688E753D360}"/>
          </ac:inkMkLst>
        </pc:inkChg>
        <pc:inkChg chg="add mod">
          <ac:chgData name="村上 広樹" userId="2413674146262dd0" providerId="LiveId" clId="{A4049727-02A2-4EF5-A249-2CE2D455D8CE}" dt="2020-11-08T09:48:08.971" v="7393"/>
          <ac:inkMkLst>
            <pc:docMk/>
            <pc:sldMk cId="1695359478" sldId="275"/>
            <ac:inkMk id="158" creationId="{7D5A7062-7F37-4277-8435-4A10A610B7B3}"/>
          </ac:inkMkLst>
        </pc:inkChg>
        <pc:inkChg chg="add mod">
          <ac:chgData name="村上 広樹" userId="2413674146262dd0" providerId="LiveId" clId="{A4049727-02A2-4EF5-A249-2CE2D455D8CE}" dt="2020-11-08T09:48:08.971" v="7393"/>
          <ac:inkMkLst>
            <pc:docMk/>
            <pc:sldMk cId="1695359478" sldId="275"/>
            <ac:inkMk id="159" creationId="{5208716C-265B-43E1-94BD-5633D31F9B6B}"/>
          </ac:inkMkLst>
        </pc:inkChg>
        <pc:inkChg chg="add mod">
          <ac:chgData name="村上 広樹" userId="2413674146262dd0" providerId="LiveId" clId="{A4049727-02A2-4EF5-A249-2CE2D455D8CE}" dt="2020-11-08T09:48:08.971" v="7393"/>
          <ac:inkMkLst>
            <pc:docMk/>
            <pc:sldMk cId="1695359478" sldId="275"/>
            <ac:inkMk id="160" creationId="{A0047AF7-1673-40C6-BDCF-E749057A875E}"/>
          </ac:inkMkLst>
        </pc:inkChg>
        <pc:inkChg chg="add mod">
          <ac:chgData name="村上 広樹" userId="2413674146262dd0" providerId="LiveId" clId="{A4049727-02A2-4EF5-A249-2CE2D455D8CE}" dt="2020-11-08T09:48:08.971" v="7393"/>
          <ac:inkMkLst>
            <pc:docMk/>
            <pc:sldMk cId="1695359478" sldId="275"/>
            <ac:inkMk id="161" creationId="{92CBB14E-5D40-49C4-B3A5-8789FBA805D4}"/>
          </ac:inkMkLst>
        </pc:inkChg>
        <pc:inkChg chg="add mod">
          <ac:chgData name="村上 広樹" userId="2413674146262dd0" providerId="LiveId" clId="{A4049727-02A2-4EF5-A249-2CE2D455D8CE}" dt="2020-11-08T09:48:08.971" v="7393"/>
          <ac:inkMkLst>
            <pc:docMk/>
            <pc:sldMk cId="1695359478" sldId="275"/>
            <ac:inkMk id="162" creationId="{3D831CAB-024B-4C62-9045-07C00474CBE1}"/>
          </ac:inkMkLst>
        </pc:inkChg>
        <pc:inkChg chg="add mod">
          <ac:chgData name="村上 広樹" userId="2413674146262dd0" providerId="LiveId" clId="{A4049727-02A2-4EF5-A249-2CE2D455D8CE}" dt="2020-11-08T09:48:08.971" v="7393"/>
          <ac:inkMkLst>
            <pc:docMk/>
            <pc:sldMk cId="1695359478" sldId="275"/>
            <ac:inkMk id="163" creationId="{38CD16C4-DD12-433B-90F2-FFBE76693850}"/>
          </ac:inkMkLst>
        </pc:inkChg>
        <pc:inkChg chg="add mod">
          <ac:chgData name="村上 広樹" userId="2413674146262dd0" providerId="LiveId" clId="{A4049727-02A2-4EF5-A249-2CE2D455D8CE}" dt="2020-11-08T09:48:08.971" v="7393"/>
          <ac:inkMkLst>
            <pc:docMk/>
            <pc:sldMk cId="1695359478" sldId="275"/>
            <ac:inkMk id="164" creationId="{F613D60D-D03C-450D-BC71-BCB26E6DCFDE}"/>
          </ac:inkMkLst>
        </pc:inkChg>
        <pc:inkChg chg="add mod">
          <ac:chgData name="村上 広樹" userId="2413674146262dd0" providerId="LiveId" clId="{A4049727-02A2-4EF5-A249-2CE2D455D8CE}" dt="2020-11-08T09:48:08.971" v="7393"/>
          <ac:inkMkLst>
            <pc:docMk/>
            <pc:sldMk cId="1695359478" sldId="275"/>
            <ac:inkMk id="165" creationId="{C687D3D8-D150-4706-9519-FE9E2325097B}"/>
          </ac:inkMkLst>
        </pc:inkChg>
        <pc:inkChg chg="add mod">
          <ac:chgData name="村上 広樹" userId="2413674146262dd0" providerId="LiveId" clId="{A4049727-02A2-4EF5-A249-2CE2D455D8CE}" dt="2020-11-08T09:48:08.971" v="7393"/>
          <ac:inkMkLst>
            <pc:docMk/>
            <pc:sldMk cId="1695359478" sldId="275"/>
            <ac:inkMk id="166" creationId="{E6279BB8-AACD-475C-A399-56880347F0F5}"/>
          </ac:inkMkLst>
        </pc:inkChg>
        <pc:inkChg chg="add mod">
          <ac:chgData name="村上 広樹" userId="2413674146262dd0" providerId="LiveId" clId="{A4049727-02A2-4EF5-A249-2CE2D455D8CE}" dt="2020-11-08T09:48:08.971" v="7393"/>
          <ac:inkMkLst>
            <pc:docMk/>
            <pc:sldMk cId="1695359478" sldId="275"/>
            <ac:inkMk id="167" creationId="{EE91F28B-A3BB-482D-A94C-83A71464CB4A}"/>
          </ac:inkMkLst>
        </pc:inkChg>
        <pc:inkChg chg="add mod">
          <ac:chgData name="村上 広樹" userId="2413674146262dd0" providerId="LiveId" clId="{A4049727-02A2-4EF5-A249-2CE2D455D8CE}" dt="2020-11-08T09:48:08.971" v="7393"/>
          <ac:inkMkLst>
            <pc:docMk/>
            <pc:sldMk cId="1695359478" sldId="275"/>
            <ac:inkMk id="168" creationId="{9BFB5709-CFD5-45E4-915F-B56FF193A774}"/>
          </ac:inkMkLst>
        </pc:inkChg>
        <pc:inkChg chg="add mod">
          <ac:chgData name="村上 広樹" userId="2413674146262dd0" providerId="LiveId" clId="{A4049727-02A2-4EF5-A249-2CE2D455D8CE}" dt="2020-11-08T09:48:08.971" v="7393"/>
          <ac:inkMkLst>
            <pc:docMk/>
            <pc:sldMk cId="1695359478" sldId="275"/>
            <ac:inkMk id="169" creationId="{8623608D-18F1-402F-99C6-FF58E40803D3}"/>
          </ac:inkMkLst>
        </pc:inkChg>
        <pc:inkChg chg="add mod">
          <ac:chgData name="村上 広樹" userId="2413674146262dd0" providerId="LiveId" clId="{A4049727-02A2-4EF5-A249-2CE2D455D8CE}" dt="2020-11-08T09:48:08.971" v="7393"/>
          <ac:inkMkLst>
            <pc:docMk/>
            <pc:sldMk cId="1695359478" sldId="275"/>
            <ac:inkMk id="170" creationId="{F9C40EFA-CBDB-413D-89B5-45E014F8E917}"/>
          </ac:inkMkLst>
        </pc:inkChg>
        <pc:inkChg chg="add mod">
          <ac:chgData name="村上 広樹" userId="2413674146262dd0" providerId="LiveId" clId="{A4049727-02A2-4EF5-A249-2CE2D455D8CE}" dt="2020-11-08T09:48:08.971" v="7393"/>
          <ac:inkMkLst>
            <pc:docMk/>
            <pc:sldMk cId="1695359478" sldId="275"/>
            <ac:inkMk id="171" creationId="{87575DDA-E918-40A3-B0DF-A0B16EA62D85}"/>
          </ac:inkMkLst>
        </pc:inkChg>
        <pc:inkChg chg="add del mod">
          <ac:chgData name="村上 広樹" userId="2413674146262dd0" providerId="LiveId" clId="{A4049727-02A2-4EF5-A249-2CE2D455D8CE}" dt="2020-11-08T09:48:13.898" v="7394"/>
          <ac:inkMkLst>
            <pc:docMk/>
            <pc:sldMk cId="1695359478" sldId="275"/>
            <ac:inkMk id="172" creationId="{E5066D82-8B4F-4BDE-8989-263BA6D28F2E}"/>
          </ac:inkMkLst>
        </pc:inkChg>
        <pc:inkChg chg="add mod">
          <ac:chgData name="村上 広樹" userId="2413674146262dd0" providerId="LiveId" clId="{A4049727-02A2-4EF5-A249-2CE2D455D8CE}" dt="2020-11-08T09:48:08.971" v="7393"/>
          <ac:inkMkLst>
            <pc:docMk/>
            <pc:sldMk cId="1695359478" sldId="275"/>
            <ac:inkMk id="174" creationId="{38D23793-0925-493C-BE50-342630E46AFA}"/>
          </ac:inkMkLst>
        </pc:inkChg>
        <pc:inkChg chg="add mod">
          <ac:chgData name="村上 広樹" userId="2413674146262dd0" providerId="LiveId" clId="{A4049727-02A2-4EF5-A249-2CE2D455D8CE}" dt="2020-11-08T09:48:08.971" v="7393"/>
          <ac:inkMkLst>
            <pc:docMk/>
            <pc:sldMk cId="1695359478" sldId="275"/>
            <ac:inkMk id="175" creationId="{C8702164-D762-4270-9E44-12CBF6FD523F}"/>
          </ac:inkMkLst>
        </pc:inkChg>
        <pc:inkChg chg="add mod">
          <ac:chgData name="村上 広樹" userId="2413674146262dd0" providerId="LiveId" clId="{A4049727-02A2-4EF5-A249-2CE2D455D8CE}" dt="2020-11-08T09:48:08.971" v="7393"/>
          <ac:inkMkLst>
            <pc:docMk/>
            <pc:sldMk cId="1695359478" sldId="275"/>
            <ac:inkMk id="176" creationId="{2E59D61C-4CF6-4887-86EA-FCF7965DE882}"/>
          </ac:inkMkLst>
        </pc:inkChg>
        <pc:inkChg chg="add mod">
          <ac:chgData name="村上 広樹" userId="2413674146262dd0" providerId="LiveId" clId="{A4049727-02A2-4EF5-A249-2CE2D455D8CE}" dt="2020-11-08T09:48:08.971" v="7393"/>
          <ac:inkMkLst>
            <pc:docMk/>
            <pc:sldMk cId="1695359478" sldId="275"/>
            <ac:inkMk id="177" creationId="{2C41782A-67A7-43B3-AC0D-AD3246CA4BD3}"/>
          </ac:inkMkLst>
        </pc:inkChg>
        <pc:inkChg chg="add mod">
          <ac:chgData name="村上 広樹" userId="2413674146262dd0" providerId="LiveId" clId="{A4049727-02A2-4EF5-A249-2CE2D455D8CE}" dt="2020-11-08T09:48:08.971" v="7393"/>
          <ac:inkMkLst>
            <pc:docMk/>
            <pc:sldMk cId="1695359478" sldId="275"/>
            <ac:inkMk id="178" creationId="{E23EF7A7-6905-4147-8A85-2CDEEFB0DB35}"/>
          </ac:inkMkLst>
        </pc:inkChg>
        <pc:inkChg chg="add mod">
          <ac:chgData name="村上 広樹" userId="2413674146262dd0" providerId="LiveId" clId="{A4049727-02A2-4EF5-A249-2CE2D455D8CE}" dt="2020-11-08T09:48:08.971" v="7393"/>
          <ac:inkMkLst>
            <pc:docMk/>
            <pc:sldMk cId="1695359478" sldId="275"/>
            <ac:inkMk id="179" creationId="{CAF02653-5B15-4778-AAB3-04AD18FB8E7D}"/>
          </ac:inkMkLst>
        </pc:inkChg>
        <pc:inkChg chg="add mod">
          <ac:chgData name="村上 広樹" userId="2413674146262dd0" providerId="LiveId" clId="{A4049727-02A2-4EF5-A249-2CE2D455D8CE}" dt="2020-11-08T09:48:08.971" v="7393"/>
          <ac:inkMkLst>
            <pc:docMk/>
            <pc:sldMk cId="1695359478" sldId="275"/>
            <ac:inkMk id="180" creationId="{F82195BE-10D7-40B6-9AC7-6F1026A9A90E}"/>
          </ac:inkMkLst>
        </pc:inkChg>
        <pc:inkChg chg="add mod">
          <ac:chgData name="村上 広樹" userId="2413674146262dd0" providerId="LiveId" clId="{A4049727-02A2-4EF5-A249-2CE2D455D8CE}" dt="2020-11-08T09:48:08.971" v="7393"/>
          <ac:inkMkLst>
            <pc:docMk/>
            <pc:sldMk cId="1695359478" sldId="275"/>
            <ac:inkMk id="181" creationId="{D501E876-9E9D-457E-82B0-0C001D612DBE}"/>
          </ac:inkMkLst>
        </pc:inkChg>
        <pc:inkChg chg="add mod">
          <ac:chgData name="村上 広樹" userId="2413674146262dd0" providerId="LiveId" clId="{A4049727-02A2-4EF5-A249-2CE2D455D8CE}" dt="2020-11-08T09:48:08.971" v="7393"/>
          <ac:inkMkLst>
            <pc:docMk/>
            <pc:sldMk cId="1695359478" sldId="275"/>
            <ac:inkMk id="182" creationId="{DD02AE4A-69CD-4F2C-9164-3010E5FC2CBF}"/>
          </ac:inkMkLst>
        </pc:inkChg>
        <pc:inkChg chg="add mod">
          <ac:chgData name="村上 広樹" userId="2413674146262dd0" providerId="LiveId" clId="{A4049727-02A2-4EF5-A249-2CE2D455D8CE}" dt="2020-11-08T09:48:08.971" v="7393"/>
          <ac:inkMkLst>
            <pc:docMk/>
            <pc:sldMk cId="1695359478" sldId="275"/>
            <ac:inkMk id="183" creationId="{6AA750EB-78AE-4797-A8C9-B0218DE1D167}"/>
          </ac:inkMkLst>
        </pc:inkChg>
        <pc:inkChg chg="add mod">
          <ac:chgData name="村上 広樹" userId="2413674146262dd0" providerId="LiveId" clId="{A4049727-02A2-4EF5-A249-2CE2D455D8CE}" dt="2020-11-08T09:48:08.971" v="7393"/>
          <ac:inkMkLst>
            <pc:docMk/>
            <pc:sldMk cId="1695359478" sldId="275"/>
            <ac:inkMk id="184" creationId="{6E541C58-7755-48EA-A22C-55C9EAFCE2CE}"/>
          </ac:inkMkLst>
        </pc:inkChg>
        <pc:inkChg chg="add mod">
          <ac:chgData name="村上 広樹" userId="2413674146262dd0" providerId="LiveId" clId="{A4049727-02A2-4EF5-A249-2CE2D455D8CE}" dt="2020-11-08T09:48:08.971" v="7393"/>
          <ac:inkMkLst>
            <pc:docMk/>
            <pc:sldMk cId="1695359478" sldId="275"/>
            <ac:inkMk id="185" creationId="{F5FE0BDF-34D9-4891-BE7F-14C677B50EB5}"/>
          </ac:inkMkLst>
        </pc:inkChg>
        <pc:inkChg chg="add mod">
          <ac:chgData name="村上 広樹" userId="2413674146262dd0" providerId="LiveId" clId="{A4049727-02A2-4EF5-A249-2CE2D455D8CE}" dt="2020-11-08T09:48:08.971" v="7393"/>
          <ac:inkMkLst>
            <pc:docMk/>
            <pc:sldMk cId="1695359478" sldId="275"/>
            <ac:inkMk id="186" creationId="{AE4AD231-7176-4A9F-852A-5B1A6FEC080F}"/>
          </ac:inkMkLst>
        </pc:inkChg>
        <pc:inkChg chg="add mod">
          <ac:chgData name="村上 広樹" userId="2413674146262dd0" providerId="LiveId" clId="{A4049727-02A2-4EF5-A249-2CE2D455D8CE}" dt="2020-11-08T09:48:08.971" v="7393"/>
          <ac:inkMkLst>
            <pc:docMk/>
            <pc:sldMk cId="1695359478" sldId="275"/>
            <ac:inkMk id="187" creationId="{95ED819E-D216-413B-9D5B-CA737CE95C32}"/>
          </ac:inkMkLst>
        </pc:inkChg>
        <pc:inkChg chg="add mod">
          <ac:chgData name="村上 広樹" userId="2413674146262dd0" providerId="LiveId" clId="{A4049727-02A2-4EF5-A249-2CE2D455D8CE}" dt="2020-11-08T09:48:08.971" v="7393"/>
          <ac:inkMkLst>
            <pc:docMk/>
            <pc:sldMk cId="1695359478" sldId="275"/>
            <ac:inkMk id="188" creationId="{84D894C3-1081-4711-BF5E-067ADC27A4CF}"/>
          </ac:inkMkLst>
        </pc:inkChg>
        <pc:inkChg chg="add mod">
          <ac:chgData name="村上 広樹" userId="2413674146262dd0" providerId="LiveId" clId="{A4049727-02A2-4EF5-A249-2CE2D455D8CE}" dt="2020-11-08T09:48:08.971" v="7393"/>
          <ac:inkMkLst>
            <pc:docMk/>
            <pc:sldMk cId="1695359478" sldId="275"/>
            <ac:inkMk id="189" creationId="{2276FE31-3E9E-4EBD-AFFF-08F14550286F}"/>
          </ac:inkMkLst>
        </pc:inkChg>
        <pc:inkChg chg="add mod">
          <ac:chgData name="村上 広樹" userId="2413674146262dd0" providerId="LiveId" clId="{A4049727-02A2-4EF5-A249-2CE2D455D8CE}" dt="2020-11-08T09:48:08.971" v="7393"/>
          <ac:inkMkLst>
            <pc:docMk/>
            <pc:sldMk cId="1695359478" sldId="275"/>
            <ac:inkMk id="190" creationId="{2874614D-0F37-4C4D-A423-2D1D81120AFF}"/>
          </ac:inkMkLst>
        </pc:inkChg>
        <pc:inkChg chg="add mod">
          <ac:chgData name="村上 広樹" userId="2413674146262dd0" providerId="LiveId" clId="{A4049727-02A2-4EF5-A249-2CE2D455D8CE}" dt="2020-11-08T09:48:08.971" v="7393"/>
          <ac:inkMkLst>
            <pc:docMk/>
            <pc:sldMk cId="1695359478" sldId="275"/>
            <ac:inkMk id="191" creationId="{77DB59F5-1BAB-49CF-AF99-0390B1EDC5B1}"/>
          </ac:inkMkLst>
        </pc:inkChg>
        <pc:inkChg chg="add">
          <ac:chgData name="村上 広樹" userId="2413674146262dd0" providerId="LiveId" clId="{A4049727-02A2-4EF5-A249-2CE2D455D8CE}" dt="2020-11-08T09:48:17.189" v="7395" actId="9405"/>
          <ac:inkMkLst>
            <pc:docMk/>
            <pc:sldMk cId="1695359478" sldId="275"/>
            <ac:inkMk id="193" creationId="{1D65C817-1F8F-43FE-9933-1899FE0CFC70}"/>
          </ac:inkMkLst>
        </pc:inkChg>
        <pc:inkChg chg="add mod">
          <ac:chgData name="村上 広樹" userId="2413674146262dd0" providerId="LiveId" clId="{A4049727-02A2-4EF5-A249-2CE2D455D8CE}" dt="2020-11-08T09:50:29.474" v="7404"/>
          <ac:inkMkLst>
            <pc:docMk/>
            <pc:sldMk cId="1695359478" sldId="275"/>
            <ac:inkMk id="194" creationId="{7C945A78-7D42-483F-97F4-5DFBEFB794B3}"/>
          </ac:inkMkLst>
        </pc:inkChg>
        <pc:inkChg chg="add del mod">
          <ac:chgData name="村上 広樹" userId="2413674146262dd0" providerId="LiveId" clId="{A4049727-02A2-4EF5-A249-2CE2D455D8CE}" dt="2020-11-08T09:50:29.473" v="7402"/>
          <ac:inkMkLst>
            <pc:docMk/>
            <pc:sldMk cId="1695359478" sldId="275"/>
            <ac:inkMk id="195" creationId="{851E72C8-2EB5-40F5-A26B-7C4F2D47265B}"/>
          </ac:inkMkLst>
        </pc:inkChg>
        <pc:inkChg chg="add del mod">
          <ac:chgData name="村上 広樹" userId="2413674146262dd0" providerId="LiveId" clId="{A4049727-02A2-4EF5-A249-2CE2D455D8CE}" dt="2020-11-08T09:50:29.474" v="7404"/>
          <ac:inkMkLst>
            <pc:docMk/>
            <pc:sldMk cId="1695359478" sldId="275"/>
            <ac:inkMk id="196" creationId="{C4FAAD57-6F9E-4F9A-BC79-A9140B426D43}"/>
          </ac:inkMkLst>
        </pc:inkChg>
        <pc:inkChg chg="add del mod">
          <ac:chgData name="村上 広樹" userId="2413674146262dd0" providerId="LiveId" clId="{A4049727-02A2-4EF5-A249-2CE2D455D8CE}" dt="2020-11-08T09:50:29.474" v="7403"/>
          <ac:inkMkLst>
            <pc:docMk/>
            <pc:sldMk cId="1695359478" sldId="275"/>
            <ac:inkMk id="198" creationId="{66E71BD5-5138-4D34-8152-303D33ABD38E}"/>
          </ac:inkMkLst>
        </pc:inkChg>
      </pc:sldChg>
      <pc:sldChg chg="addSp delSp modSp add ord">
        <pc:chgData name="村上 広樹" userId="2413674146262dd0" providerId="LiveId" clId="{A4049727-02A2-4EF5-A249-2CE2D455D8CE}" dt="2020-11-08T09:52:33.389" v="7548"/>
        <pc:sldMkLst>
          <pc:docMk/>
          <pc:sldMk cId="2780011305" sldId="276"/>
        </pc:sldMkLst>
        <pc:spChg chg="mod">
          <ac:chgData name="村上 広樹" userId="2413674146262dd0" providerId="LiveId" clId="{A4049727-02A2-4EF5-A249-2CE2D455D8CE}" dt="2020-11-04T21:29:17.594" v="6572" actId="20577"/>
          <ac:spMkLst>
            <pc:docMk/>
            <pc:sldMk cId="2780011305" sldId="276"/>
            <ac:spMk id="2" creationId="{8C7C04D0-9958-49BB-9FCC-99663738FA66}"/>
          </ac:spMkLst>
        </pc:spChg>
        <pc:spChg chg="mod">
          <ac:chgData name="村上 広樹" userId="2413674146262dd0" providerId="LiveId" clId="{A4049727-02A2-4EF5-A249-2CE2D455D8CE}" dt="2020-11-04T21:33:32.010" v="6686"/>
          <ac:spMkLst>
            <pc:docMk/>
            <pc:sldMk cId="2780011305" sldId="276"/>
            <ac:spMk id="3" creationId="{5591982F-3201-4E27-8B7C-0565936659DB}"/>
          </ac:spMkLst>
        </pc:spChg>
        <pc:grpChg chg="mod">
          <ac:chgData name="村上 広樹" userId="2413674146262dd0" providerId="LiveId" clId="{A4049727-02A2-4EF5-A249-2CE2D455D8CE}" dt="2020-11-08T09:51:19.759" v="7408"/>
          <ac:grpSpMkLst>
            <pc:docMk/>
            <pc:sldMk cId="2780011305" sldId="276"/>
            <ac:grpSpMk id="10" creationId="{9CB5D5E6-E00F-4C32-93B3-678B881A778B}"/>
          </ac:grpSpMkLst>
        </pc:grpChg>
        <pc:grpChg chg="del mod">
          <ac:chgData name="村上 広樹" userId="2413674146262dd0" providerId="LiveId" clId="{A4049727-02A2-4EF5-A249-2CE2D455D8CE}" dt="2020-11-08T09:51:35.229" v="7440"/>
          <ac:grpSpMkLst>
            <pc:docMk/>
            <pc:sldMk cId="2780011305" sldId="276"/>
            <ac:grpSpMk id="27" creationId="{2CD67349-BDAD-4C10-BFE7-BF92B62B53CB}"/>
          </ac:grpSpMkLst>
        </pc:grpChg>
        <pc:grpChg chg="mod">
          <ac:chgData name="村上 広樹" userId="2413674146262dd0" providerId="LiveId" clId="{A4049727-02A2-4EF5-A249-2CE2D455D8CE}" dt="2020-11-08T09:51:51.143" v="7462"/>
          <ac:grpSpMkLst>
            <pc:docMk/>
            <pc:sldMk cId="2780011305" sldId="276"/>
            <ac:grpSpMk id="48" creationId="{5CAA2F7A-D619-4E4C-BB90-BD164EDF324B}"/>
          </ac:grpSpMkLst>
        </pc:grpChg>
        <pc:grpChg chg="mod">
          <ac:chgData name="村上 広樹" userId="2413674146262dd0" providerId="LiveId" clId="{A4049727-02A2-4EF5-A249-2CE2D455D8CE}" dt="2020-11-08T09:51:54.383" v="7466"/>
          <ac:grpSpMkLst>
            <pc:docMk/>
            <pc:sldMk cId="2780011305" sldId="276"/>
            <ac:grpSpMk id="52" creationId="{5B92914A-C799-4783-B26E-F21166C389C7}"/>
          </ac:grpSpMkLst>
        </pc:grpChg>
        <pc:grpChg chg="del mod">
          <ac:chgData name="村上 広樹" userId="2413674146262dd0" providerId="LiveId" clId="{A4049727-02A2-4EF5-A249-2CE2D455D8CE}" dt="2020-11-08T09:52:01.712" v="7478"/>
          <ac:grpSpMkLst>
            <pc:docMk/>
            <pc:sldMk cId="2780011305" sldId="276"/>
            <ac:grpSpMk id="59" creationId="{EA2925FE-F983-4021-A98F-006EB964D7C5}"/>
          </ac:grpSpMkLst>
        </pc:grpChg>
        <pc:grpChg chg="mod">
          <ac:chgData name="村上 広樹" userId="2413674146262dd0" providerId="LiveId" clId="{A4049727-02A2-4EF5-A249-2CE2D455D8CE}" dt="2020-11-08T09:52:12.320" v="7501"/>
          <ac:grpSpMkLst>
            <pc:docMk/>
            <pc:sldMk cId="2780011305" sldId="276"/>
            <ac:grpSpMk id="82" creationId="{E9AD7472-7976-4F2D-8220-A7C210E73009}"/>
          </ac:grpSpMkLst>
        </pc:grpChg>
        <pc:grpChg chg="del mod">
          <ac:chgData name="村上 広樹" userId="2413674146262dd0" providerId="LiveId" clId="{A4049727-02A2-4EF5-A249-2CE2D455D8CE}" dt="2020-11-08T09:52:22.004" v="7523"/>
          <ac:grpSpMkLst>
            <pc:docMk/>
            <pc:sldMk cId="2780011305" sldId="276"/>
            <ac:grpSpMk id="87" creationId="{9F264544-44E2-4EF2-8661-0EE06590C5FB}"/>
          </ac:grpSpMkLst>
        </pc:grpChg>
        <pc:grpChg chg="del mod">
          <ac:chgData name="村上 広樹" userId="2413674146262dd0" providerId="LiveId" clId="{A4049727-02A2-4EF5-A249-2CE2D455D8CE}" dt="2020-11-08T09:52:23.889" v="7526"/>
          <ac:grpSpMkLst>
            <pc:docMk/>
            <pc:sldMk cId="2780011305" sldId="276"/>
            <ac:grpSpMk id="104" creationId="{52B672C7-7096-4DF6-8852-E248FA3B0673}"/>
          </ac:grpSpMkLst>
        </pc:grpChg>
        <pc:grpChg chg="del mod">
          <ac:chgData name="村上 広樹" userId="2413674146262dd0" providerId="LiveId" clId="{A4049727-02A2-4EF5-A249-2CE2D455D8CE}" dt="2020-11-08T09:52:33.389" v="7548"/>
          <ac:grpSpMkLst>
            <pc:docMk/>
            <pc:sldMk cId="2780011305" sldId="276"/>
            <ac:grpSpMk id="107" creationId="{54D04A1A-E793-474D-8A0D-BB33CF8B0600}"/>
          </ac:grpSpMkLst>
        </pc:grpChg>
        <pc:grpChg chg="mod">
          <ac:chgData name="村上 広樹" userId="2413674146262dd0" providerId="LiveId" clId="{A4049727-02A2-4EF5-A249-2CE2D455D8CE}" dt="2020-11-08T09:52:33.389" v="7548"/>
          <ac:grpSpMkLst>
            <pc:docMk/>
            <pc:sldMk cId="2780011305" sldId="276"/>
            <ac:grpSpMk id="129" creationId="{28177B41-7E65-4B5E-A5C3-1862845F9B7E}"/>
          </ac:grpSpMkLst>
        </pc:grpChg>
        <pc:picChg chg="add mod">
          <ac:chgData name="村上 広樹" userId="2413674146262dd0" providerId="LiveId" clId="{A4049727-02A2-4EF5-A249-2CE2D455D8CE}" dt="2020-11-04T21:34:08.304" v="6693" actId="1076"/>
          <ac:picMkLst>
            <pc:docMk/>
            <pc:sldMk cId="2780011305" sldId="276"/>
            <ac:picMk id="6" creationId="{0F9AA33C-11D0-424D-8C43-9158AE59C800}"/>
          </ac:picMkLst>
        </pc:picChg>
        <pc:inkChg chg="add mod">
          <ac:chgData name="村上 広樹" userId="2413674146262dd0" providerId="LiveId" clId="{A4049727-02A2-4EF5-A249-2CE2D455D8CE}" dt="2020-11-08T09:51:19.759" v="7408"/>
          <ac:inkMkLst>
            <pc:docMk/>
            <pc:sldMk cId="2780011305" sldId="276"/>
            <ac:inkMk id="7" creationId="{0E0B77CD-D5C4-4BFC-ACE6-9626EFA48FDF}"/>
          </ac:inkMkLst>
        </pc:inkChg>
        <pc:inkChg chg="add mod">
          <ac:chgData name="村上 広樹" userId="2413674146262dd0" providerId="LiveId" clId="{A4049727-02A2-4EF5-A249-2CE2D455D8CE}" dt="2020-11-08T09:51:19.759" v="7408"/>
          <ac:inkMkLst>
            <pc:docMk/>
            <pc:sldMk cId="2780011305" sldId="276"/>
            <ac:inkMk id="8" creationId="{A7E995CB-43F7-4AA9-9B91-03E668108DD0}"/>
          </ac:inkMkLst>
        </pc:inkChg>
        <pc:inkChg chg="add mod">
          <ac:chgData name="村上 広樹" userId="2413674146262dd0" providerId="LiveId" clId="{A4049727-02A2-4EF5-A249-2CE2D455D8CE}" dt="2020-11-08T09:51:19.759" v="7408"/>
          <ac:inkMkLst>
            <pc:docMk/>
            <pc:sldMk cId="2780011305" sldId="276"/>
            <ac:inkMk id="9" creationId="{2B79164D-9B88-45D3-8D46-73EF78A23A10}"/>
          </ac:inkMkLst>
        </pc:inkChg>
        <pc:inkChg chg="add del mod">
          <ac:chgData name="村上 広樹" userId="2413674146262dd0" providerId="LiveId" clId="{A4049727-02A2-4EF5-A249-2CE2D455D8CE}" dt="2020-11-08T09:51:35.228" v="7436"/>
          <ac:inkMkLst>
            <pc:docMk/>
            <pc:sldMk cId="2780011305" sldId="276"/>
            <ac:inkMk id="11" creationId="{309C28DB-A7C6-49CE-8F9C-C1FE37D1EED0}"/>
          </ac:inkMkLst>
        </pc:inkChg>
        <pc:inkChg chg="add del mod">
          <ac:chgData name="村上 広樹" userId="2413674146262dd0" providerId="LiveId" clId="{A4049727-02A2-4EF5-A249-2CE2D455D8CE}" dt="2020-11-08T09:51:35.226" v="7426"/>
          <ac:inkMkLst>
            <pc:docMk/>
            <pc:sldMk cId="2780011305" sldId="276"/>
            <ac:inkMk id="12" creationId="{5EDA021C-F960-40D9-8061-5C7FD1B8EF31}"/>
          </ac:inkMkLst>
        </pc:inkChg>
        <pc:inkChg chg="add del mod">
          <ac:chgData name="村上 広樹" userId="2413674146262dd0" providerId="LiveId" clId="{A4049727-02A2-4EF5-A249-2CE2D455D8CE}" dt="2020-11-08T09:51:35.228" v="7437"/>
          <ac:inkMkLst>
            <pc:docMk/>
            <pc:sldMk cId="2780011305" sldId="276"/>
            <ac:inkMk id="13" creationId="{147CBD36-2446-4480-9192-115E9C7A5280}"/>
          </ac:inkMkLst>
        </pc:inkChg>
        <pc:inkChg chg="add del mod">
          <ac:chgData name="村上 広樹" userId="2413674146262dd0" providerId="LiveId" clId="{A4049727-02A2-4EF5-A249-2CE2D455D8CE}" dt="2020-11-08T09:51:35.228" v="7438"/>
          <ac:inkMkLst>
            <pc:docMk/>
            <pc:sldMk cId="2780011305" sldId="276"/>
            <ac:inkMk id="14" creationId="{FA85EB06-FD5E-47C9-8988-3013CB7DD819}"/>
          </ac:inkMkLst>
        </pc:inkChg>
        <pc:inkChg chg="add del mod">
          <ac:chgData name="村上 広樹" userId="2413674146262dd0" providerId="LiveId" clId="{A4049727-02A2-4EF5-A249-2CE2D455D8CE}" dt="2020-11-08T09:51:35.229" v="7440"/>
          <ac:inkMkLst>
            <pc:docMk/>
            <pc:sldMk cId="2780011305" sldId="276"/>
            <ac:inkMk id="15" creationId="{03776172-2F03-4CE3-9D84-1B71612D4A69}"/>
          </ac:inkMkLst>
        </pc:inkChg>
        <pc:inkChg chg="add del mod">
          <ac:chgData name="村上 広樹" userId="2413674146262dd0" providerId="LiveId" clId="{A4049727-02A2-4EF5-A249-2CE2D455D8CE}" dt="2020-11-08T09:51:35.229" v="7439"/>
          <ac:inkMkLst>
            <pc:docMk/>
            <pc:sldMk cId="2780011305" sldId="276"/>
            <ac:inkMk id="16" creationId="{6502021D-2AF0-4B72-9F3E-2DE900EF73C1}"/>
          </ac:inkMkLst>
        </pc:inkChg>
        <pc:inkChg chg="add del mod">
          <ac:chgData name="村上 広樹" userId="2413674146262dd0" providerId="LiveId" clId="{A4049727-02A2-4EF5-A249-2CE2D455D8CE}" dt="2020-11-08T09:51:35.228" v="7435"/>
          <ac:inkMkLst>
            <pc:docMk/>
            <pc:sldMk cId="2780011305" sldId="276"/>
            <ac:inkMk id="17" creationId="{9994645F-34FE-4634-A157-657D844D2536}"/>
          </ac:inkMkLst>
        </pc:inkChg>
        <pc:inkChg chg="add del mod">
          <ac:chgData name="村上 広樹" userId="2413674146262dd0" providerId="LiveId" clId="{A4049727-02A2-4EF5-A249-2CE2D455D8CE}" dt="2020-11-08T09:51:35.227" v="7429"/>
          <ac:inkMkLst>
            <pc:docMk/>
            <pc:sldMk cId="2780011305" sldId="276"/>
            <ac:inkMk id="18" creationId="{80A85325-C530-41F1-9731-A2EEEB7D7A3B}"/>
          </ac:inkMkLst>
        </pc:inkChg>
        <pc:inkChg chg="add del mod">
          <ac:chgData name="村上 広樹" userId="2413674146262dd0" providerId="LiveId" clId="{A4049727-02A2-4EF5-A249-2CE2D455D8CE}" dt="2020-11-08T09:51:35.228" v="7434"/>
          <ac:inkMkLst>
            <pc:docMk/>
            <pc:sldMk cId="2780011305" sldId="276"/>
            <ac:inkMk id="19" creationId="{4092F20D-F7F4-4666-96CA-0EC0FCC799A3}"/>
          </ac:inkMkLst>
        </pc:inkChg>
        <pc:inkChg chg="add del mod">
          <ac:chgData name="村上 広樹" userId="2413674146262dd0" providerId="LiveId" clId="{A4049727-02A2-4EF5-A249-2CE2D455D8CE}" dt="2020-11-08T09:51:35.229" v="7441"/>
          <ac:inkMkLst>
            <pc:docMk/>
            <pc:sldMk cId="2780011305" sldId="276"/>
            <ac:inkMk id="20" creationId="{7FCB23ED-0C69-478F-BF21-AA1280CD5498}"/>
          </ac:inkMkLst>
        </pc:inkChg>
        <pc:inkChg chg="add del mod">
          <ac:chgData name="村上 広樹" userId="2413674146262dd0" providerId="LiveId" clId="{A4049727-02A2-4EF5-A249-2CE2D455D8CE}" dt="2020-11-08T09:51:35.226" v="7427"/>
          <ac:inkMkLst>
            <pc:docMk/>
            <pc:sldMk cId="2780011305" sldId="276"/>
            <ac:inkMk id="21" creationId="{C6089706-2BE4-4504-9423-A4535C4980DB}"/>
          </ac:inkMkLst>
        </pc:inkChg>
        <pc:inkChg chg="add del mod">
          <ac:chgData name="村上 広樹" userId="2413674146262dd0" providerId="LiveId" clId="{A4049727-02A2-4EF5-A249-2CE2D455D8CE}" dt="2020-11-08T09:51:35.227" v="7430"/>
          <ac:inkMkLst>
            <pc:docMk/>
            <pc:sldMk cId="2780011305" sldId="276"/>
            <ac:inkMk id="22" creationId="{FB99505C-057A-45EC-AD43-C950F09CBF7A}"/>
          </ac:inkMkLst>
        </pc:inkChg>
        <pc:inkChg chg="add del mod">
          <ac:chgData name="村上 広樹" userId="2413674146262dd0" providerId="LiveId" clId="{A4049727-02A2-4EF5-A249-2CE2D455D8CE}" dt="2020-11-08T09:51:35.227" v="7433"/>
          <ac:inkMkLst>
            <pc:docMk/>
            <pc:sldMk cId="2780011305" sldId="276"/>
            <ac:inkMk id="23" creationId="{0B0A9CCD-0D6D-47FB-9111-485D79271461}"/>
          </ac:inkMkLst>
        </pc:inkChg>
        <pc:inkChg chg="add del mod">
          <ac:chgData name="村上 広樹" userId="2413674146262dd0" providerId="LiveId" clId="{A4049727-02A2-4EF5-A249-2CE2D455D8CE}" dt="2020-11-08T09:51:35.227" v="7428"/>
          <ac:inkMkLst>
            <pc:docMk/>
            <pc:sldMk cId="2780011305" sldId="276"/>
            <ac:inkMk id="24" creationId="{2CD23213-2872-4A24-B01A-D23FD167128A}"/>
          </ac:inkMkLst>
        </pc:inkChg>
        <pc:inkChg chg="add del mod">
          <ac:chgData name="村上 広樹" userId="2413674146262dd0" providerId="LiveId" clId="{A4049727-02A2-4EF5-A249-2CE2D455D8CE}" dt="2020-11-08T09:51:35.227" v="7432"/>
          <ac:inkMkLst>
            <pc:docMk/>
            <pc:sldMk cId="2780011305" sldId="276"/>
            <ac:inkMk id="25" creationId="{7E011789-BE52-49C1-B549-BD2B27DCEA13}"/>
          </ac:inkMkLst>
        </pc:inkChg>
        <pc:inkChg chg="add del mod">
          <ac:chgData name="村上 広樹" userId="2413674146262dd0" providerId="LiveId" clId="{A4049727-02A2-4EF5-A249-2CE2D455D8CE}" dt="2020-11-08T09:51:35.227" v="7431"/>
          <ac:inkMkLst>
            <pc:docMk/>
            <pc:sldMk cId="2780011305" sldId="276"/>
            <ac:inkMk id="26" creationId="{D32C2681-1F81-4D05-BB29-E6A973712A03}"/>
          </ac:inkMkLst>
        </pc:inkChg>
        <pc:inkChg chg="add mod">
          <ac:chgData name="村上 広樹" userId="2413674146262dd0" providerId="LiveId" clId="{A4049727-02A2-4EF5-A249-2CE2D455D8CE}" dt="2020-11-08T09:51:51.143" v="7462"/>
          <ac:inkMkLst>
            <pc:docMk/>
            <pc:sldMk cId="2780011305" sldId="276"/>
            <ac:inkMk id="28" creationId="{12925DDF-3452-44F5-A70C-9776A8F21953}"/>
          </ac:inkMkLst>
        </pc:inkChg>
        <pc:inkChg chg="add mod">
          <ac:chgData name="村上 広樹" userId="2413674146262dd0" providerId="LiveId" clId="{A4049727-02A2-4EF5-A249-2CE2D455D8CE}" dt="2020-11-08T09:51:51.143" v="7462"/>
          <ac:inkMkLst>
            <pc:docMk/>
            <pc:sldMk cId="2780011305" sldId="276"/>
            <ac:inkMk id="29" creationId="{A4031DC4-1565-428E-83F0-1C6FEC5B7EB5}"/>
          </ac:inkMkLst>
        </pc:inkChg>
        <pc:inkChg chg="add mod">
          <ac:chgData name="村上 広樹" userId="2413674146262dd0" providerId="LiveId" clId="{A4049727-02A2-4EF5-A249-2CE2D455D8CE}" dt="2020-11-08T09:51:51.143" v="7462"/>
          <ac:inkMkLst>
            <pc:docMk/>
            <pc:sldMk cId="2780011305" sldId="276"/>
            <ac:inkMk id="30" creationId="{E1138524-200D-4C8A-BEA1-E750C199376E}"/>
          </ac:inkMkLst>
        </pc:inkChg>
        <pc:inkChg chg="add mod">
          <ac:chgData name="村上 広樹" userId="2413674146262dd0" providerId="LiveId" clId="{A4049727-02A2-4EF5-A249-2CE2D455D8CE}" dt="2020-11-08T09:51:51.143" v="7462"/>
          <ac:inkMkLst>
            <pc:docMk/>
            <pc:sldMk cId="2780011305" sldId="276"/>
            <ac:inkMk id="31" creationId="{35D4CEFD-8E48-48D9-8711-607B4EB698A7}"/>
          </ac:inkMkLst>
        </pc:inkChg>
        <pc:inkChg chg="add mod">
          <ac:chgData name="村上 広樹" userId="2413674146262dd0" providerId="LiveId" clId="{A4049727-02A2-4EF5-A249-2CE2D455D8CE}" dt="2020-11-08T09:51:51.143" v="7462"/>
          <ac:inkMkLst>
            <pc:docMk/>
            <pc:sldMk cId="2780011305" sldId="276"/>
            <ac:inkMk id="32" creationId="{8700D8DA-0140-49C2-A9CE-B31FFE525809}"/>
          </ac:inkMkLst>
        </pc:inkChg>
        <pc:inkChg chg="add mod">
          <ac:chgData name="村上 広樹" userId="2413674146262dd0" providerId="LiveId" clId="{A4049727-02A2-4EF5-A249-2CE2D455D8CE}" dt="2020-11-08T09:51:51.143" v="7462"/>
          <ac:inkMkLst>
            <pc:docMk/>
            <pc:sldMk cId="2780011305" sldId="276"/>
            <ac:inkMk id="33" creationId="{3CA64D71-CDA0-4B1B-8A16-966ABCB206A0}"/>
          </ac:inkMkLst>
        </pc:inkChg>
        <pc:inkChg chg="add mod">
          <ac:chgData name="村上 広樹" userId="2413674146262dd0" providerId="LiveId" clId="{A4049727-02A2-4EF5-A249-2CE2D455D8CE}" dt="2020-11-08T09:51:51.143" v="7462"/>
          <ac:inkMkLst>
            <pc:docMk/>
            <pc:sldMk cId="2780011305" sldId="276"/>
            <ac:inkMk id="34" creationId="{68F8C897-A104-45EA-B9AC-69C5AEC72D99}"/>
          </ac:inkMkLst>
        </pc:inkChg>
        <pc:inkChg chg="add mod">
          <ac:chgData name="村上 広樹" userId="2413674146262dd0" providerId="LiveId" clId="{A4049727-02A2-4EF5-A249-2CE2D455D8CE}" dt="2020-11-08T09:51:51.143" v="7462"/>
          <ac:inkMkLst>
            <pc:docMk/>
            <pc:sldMk cId="2780011305" sldId="276"/>
            <ac:inkMk id="35" creationId="{771B29AC-FE0C-4C32-8569-46DB62552610}"/>
          </ac:inkMkLst>
        </pc:inkChg>
        <pc:inkChg chg="add mod">
          <ac:chgData name="村上 広樹" userId="2413674146262dd0" providerId="LiveId" clId="{A4049727-02A2-4EF5-A249-2CE2D455D8CE}" dt="2020-11-08T09:51:51.143" v="7462"/>
          <ac:inkMkLst>
            <pc:docMk/>
            <pc:sldMk cId="2780011305" sldId="276"/>
            <ac:inkMk id="36" creationId="{6B2FBE0B-D2B8-4171-AA3A-DEBE82C5AC08}"/>
          </ac:inkMkLst>
        </pc:inkChg>
        <pc:inkChg chg="add mod">
          <ac:chgData name="村上 広樹" userId="2413674146262dd0" providerId="LiveId" clId="{A4049727-02A2-4EF5-A249-2CE2D455D8CE}" dt="2020-11-08T09:51:51.143" v="7462"/>
          <ac:inkMkLst>
            <pc:docMk/>
            <pc:sldMk cId="2780011305" sldId="276"/>
            <ac:inkMk id="37" creationId="{174848FB-4D3F-4AB4-8B61-F6E32916CC3D}"/>
          </ac:inkMkLst>
        </pc:inkChg>
        <pc:inkChg chg="add mod">
          <ac:chgData name="村上 広樹" userId="2413674146262dd0" providerId="LiveId" clId="{A4049727-02A2-4EF5-A249-2CE2D455D8CE}" dt="2020-11-08T09:51:51.143" v="7462"/>
          <ac:inkMkLst>
            <pc:docMk/>
            <pc:sldMk cId="2780011305" sldId="276"/>
            <ac:inkMk id="38" creationId="{8CA8EA10-9860-4AD5-AAF0-E7A6198E966A}"/>
          </ac:inkMkLst>
        </pc:inkChg>
        <pc:inkChg chg="add mod">
          <ac:chgData name="村上 広樹" userId="2413674146262dd0" providerId="LiveId" clId="{A4049727-02A2-4EF5-A249-2CE2D455D8CE}" dt="2020-11-08T09:51:51.143" v="7462"/>
          <ac:inkMkLst>
            <pc:docMk/>
            <pc:sldMk cId="2780011305" sldId="276"/>
            <ac:inkMk id="39" creationId="{74034E9C-503B-467B-9239-C1064096870B}"/>
          </ac:inkMkLst>
        </pc:inkChg>
        <pc:inkChg chg="add mod">
          <ac:chgData name="村上 広樹" userId="2413674146262dd0" providerId="LiveId" clId="{A4049727-02A2-4EF5-A249-2CE2D455D8CE}" dt="2020-11-08T09:51:51.143" v="7462"/>
          <ac:inkMkLst>
            <pc:docMk/>
            <pc:sldMk cId="2780011305" sldId="276"/>
            <ac:inkMk id="40" creationId="{397DAE12-2239-40E0-B293-2357F64FECDF}"/>
          </ac:inkMkLst>
        </pc:inkChg>
        <pc:inkChg chg="add mod">
          <ac:chgData name="村上 広樹" userId="2413674146262dd0" providerId="LiveId" clId="{A4049727-02A2-4EF5-A249-2CE2D455D8CE}" dt="2020-11-08T09:51:51.143" v="7462"/>
          <ac:inkMkLst>
            <pc:docMk/>
            <pc:sldMk cId="2780011305" sldId="276"/>
            <ac:inkMk id="41" creationId="{0926E9D7-6C77-495D-AF3B-251071C5A6B1}"/>
          </ac:inkMkLst>
        </pc:inkChg>
        <pc:inkChg chg="add mod">
          <ac:chgData name="村上 広樹" userId="2413674146262dd0" providerId="LiveId" clId="{A4049727-02A2-4EF5-A249-2CE2D455D8CE}" dt="2020-11-08T09:51:51.143" v="7462"/>
          <ac:inkMkLst>
            <pc:docMk/>
            <pc:sldMk cId="2780011305" sldId="276"/>
            <ac:inkMk id="42" creationId="{948E70D6-A619-4534-9FBE-34722BBE6D9C}"/>
          </ac:inkMkLst>
        </pc:inkChg>
        <pc:inkChg chg="add mod">
          <ac:chgData name="村上 広樹" userId="2413674146262dd0" providerId="LiveId" clId="{A4049727-02A2-4EF5-A249-2CE2D455D8CE}" dt="2020-11-08T09:51:51.143" v="7462"/>
          <ac:inkMkLst>
            <pc:docMk/>
            <pc:sldMk cId="2780011305" sldId="276"/>
            <ac:inkMk id="43" creationId="{9612E6E0-2347-447B-9580-9D5097E39B3F}"/>
          </ac:inkMkLst>
        </pc:inkChg>
        <pc:inkChg chg="add mod">
          <ac:chgData name="村上 広樹" userId="2413674146262dd0" providerId="LiveId" clId="{A4049727-02A2-4EF5-A249-2CE2D455D8CE}" dt="2020-11-08T09:51:51.143" v="7462"/>
          <ac:inkMkLst>
            <pc:docMk/>
            <pc:sldMk cId="2780011305" sldId="276"/>
            <ac:inkMk id="44" creationId="{AB3C1C1B-B5DF-4BBA-AE63-248389EC9F6C}"/>
          </ac:inkMkLst>
        </pc:inkChg>
        <pc:inkChg chg="add mod">
          <ac:chgData name="村上 広樹" userId="2413674146262dd0" providerId="LiveId" clId="{A4049727-02A2-4EF5-A249-2CE2D455D8CE}" dt="2020-11-08T09:51:51.143" v="7462"/>
          <ac:inkMkLst>
            <pc:docMk/>
            <pc:sldMk cId="2780011305" sldId="276"/>
            <ac:inkMk id="45" creationId="{A01E2447-6AD7-4367-87EA-46F97D3301DF}"/>
          </ac:inkMkLst>
        </pc:inkChg>
        <pc:inkChg chg="add mod">
          <ac:chgData name="村上 広樹" userId="2413674146262dd0" providerId="LiveId" clId="{A4049727-02A2-4EF5-A249-2CE2D455D8CE}" dt="2020-11-08T09:51:51.143" v="7462"/>
          <ac:inkMkLst>
            <pc:docMk/>
            <pc:sldMk cId="2780011305" sldId="276"/>
            <ac:inkMk id="46" creationId="{BF6381A8-464D-4F00-8758-00047B791001}"/>
          </ac:inkMkLst>
        </pc:inkChg>
        <pc:inkChg chg="add mod">
          <ac:chgData name="村上 広樹" userId="2413674146262dd0" providerId="LiveId" clId="{A4049727-02A2-4EF5-A249-2CE2D455D8CE}" dt="2020-11-08T09:51:51.143" v="7462"/>
          <ac:inkMkLst>
            <pc:docMk/>
            <pc:sldMk cId="2780011305" sldId="276"/>
            <ac:inkMk id="47" creationId="{580A8C24-E41D-4800-BF73-4727F5BD9B9B}"/>
          </ac:inkMkLst>
        </pc:inkChg>
        <pc:inkChg chg="add mod">
          <ac:chgData name="村上 広樹" userId="2413674146262dd0" providerId="LiveId" clId="{A4049727-02A2-4EF5-A249-2CE2D455D8CE}" dt="2020-11-08T09:51:54.383" v="7466"/>
          <ac:inkMkLst>
            <pc:docMk/>
            <pc:sldMk cId="2780011305" sldId="276"/>
            <ac:inkMk id="49" creationId="{660728E7-59A9-4B21-BC2A-E066A7C12327}"/>
          </ac:inkMkLst>
        </pc:inkChg>
        <pc:inkChg chg="add mod">
          <ac:chgData name="村上 広樹" userId="2413674146262dd0" providerId="LiveId" clId="{A4049727-02A2-4EF5-A249-2CE2D455D8CE}" dt="2020-11-08T09:51:54.383" v="7466"/>
          <ac:inkMkLst>
            <pc:docMk/>
            <pc:sldMk cId="2780011305" sldId="276"/>
            <ac:inkMk id="50" creationId="{F4AABBD6-BA1A-4CF2-A23F-084E5C85F809}"/>
          </ac:inkMkLst>
        </pc:inkChg>
        <pc:inkChg chg="add mod">
          <ac:chgData name="村上 広樹" userId="2413674146262dd0" providerId="LiveId" clId="{A4049727-02A2-4EF5-A249-2CE2D455D8CE}" dt="2020-11-08T09:51:54.383" v="7466"/>
          <ac:inkMkLst>
            <pc:docMk/>
            <pc:sldMk cId="2780011305" sldId="276"/>
            <ac:inkMk id="51" creationId="{0E25CC49-2007-4B92-B46C-14BF1C7CCCB3}"/>
          </ac:inkMkLst>
        </pc:inkChg>
        <pc:inkChg chg="add mod">
          <ac:chgData name="村上 広樹" userId="2413674146262dd0" providerId="LiveId" clId="{A4049727-02A2-4EF5-A249-2CE2D455D8CE}" dt="2020-11-08T09:52:01.712" v="7478"/>
          <ac:inkMkLst>
            <pc:docMk/>
            <pc:sldMk cId="2780011305" sldId="276"/>
            <ac:inkMk id="53" creationId="{947644CB-8693-4AA6-A7D8-A3B6D308E9D0}"/>
          </ac:inkMkLst>
        </pc:inkChg>
        <pc:inkChg chg="add del mod">
          <ac:chgData name="村上 広樹" userId="2413674146262dd0" providerId="LiveId" clId="{A4049727-02A2-4EF5-A249-2CE2D455D8CE}" dt="2020-11-08T09:52:01.711" v="7474"/>
          <ac:inkMkLst>
            <pc:docMk/>
            <pc:sldMk cId="2780011305" sldId="276"/>
            <ac:inkMk id="54" creationId="{94E72EB3-4AFF-4AD7-8275-F1B89A46936C}"/>
          </ac:inkMkLst>
        </pc:inkChg>
        <pc:inkChg chg="add del mod">
          <ac:chgData name="村上 広樹" userId="2413674146262dd0" providerId="LiveId" clId="{A4049727-02A2-4EF5-A249-2CE2D455D8CE}" dt="2020-11-08T09:52:01.712" v="7476"/>
          <ac:inkMkLst>
            <pc:docMk/>
            <pc:sldMk cId="2780011305" sldId="276"/>
            <ac:inkMk id="55" creationId="{30B094CB-4122-4B17-B9B5-B11E70AF2668}"/>
          </ac:inkMkLst>
        </pc:inkChg>
        <pc:inkChg chg="add del mod">
          <ac:chgData name="村上 広樹" userId="2413674146262dd0" providerId="LiveId" clId="{A4049727-02A2-4EF5-A249-2CE2D455D8CE}" dt="2020-11-08T09:52:01.712" v="7478"/>
          <ac:inkMkLst>
            <pc:docMk/>
            <pc:sldMk cId="2780011305" sldId="276"/>
            <ac:inkMk id="56" creationId="{09AC234F-E13D-47FD-8605-FAE0BDA645BF}"/>
          </ac:inkMkLst>
        </pc:inkChg>
        <pc:inkChg chg="add del mod">
          <ac:chgData name="村上 広樹" userId="2413674146262dd0" providerId="LiveId" clId="{A4049727-02A2-4EF5-A249-2CE2D455D8CE}" dt="2020-11-08T09:52:01.711" v="7475"/>
          <ac:inkMkLst>
            <pc:docMk/>
            <pc:sldMk cId="2780011305" sldId="276"/>
            <ac:inkMk id="57" creationId="{D1AC86BC-FFC6-4C89-B8A5-FB2D3ECD09D6}"/>
          </ac:inkMkLst>
        </pc:inkChg>
        <pc:inkChg chg="add del mod">
          <ac:chgData name="村上 広樹" userId="2413674146262dd0" providerId="LiveId" clId="{A4049727-02A2-4EF5-A249-2CE2D455D8CE}" dt="2020-11-08T09:52:01.712" v="7477"/>
          <ac:inkMkLst>
            <pc:docMk/>
            <pc:sldMk cId="2780011305" sldId="276"/>
            <ac:inkMk id="58" creationId="{4B971C38-6806-410E-9332-54CCD46561B7}"/>
          </ac:inkMkLst>
        </pc:inkChg>
        <pc:inkChg chg="add mod">
          <ac:chgData name="村上 広樹" userId="2413674146262dd0" providerId="LiveId" clId="{A4049727-02A2-4EF5-A249-2CE2D455D8CE}" dt="2020-11-08T09:52:12.320" v="7501"/>
          <ac:inkMkLst>
            <pc:docMk/>
            <pc:sldMk cId="2780011305" sldId="276"/>
            <ac:inkMk id="60" creationId="{DF4AEF42-47DB-450F-924F-7B705D134AFA}"/>
          </ac:inkMkLst>
        </pc:inkChg>
        <pc:inkChg chg="add mod">
          <ac:chgData name="村上 広樹" userId="2413674146262dd0" providerId="LiveId" clId="{A4049727-02A2-4EF5-A249-2CE2D455D8CE}" dt="2020-11-08T09:52:12.320" v="7501"/>
          <ac:inkMkLst>
            <pc:docMk/>
            <pc:sldMk cId="2780011305" sldId="276"/>
            <ac:inkMk id="61" creationId="{633CA638-3F1A-468D-B63C-6B8AA97C6D1C}"/>
          </ac:inkMkLst>
        </pc:inkChg>
        <pc:inkChg chg="add mod">
          <ac:chgData name="村上 広樹" userId="2413674146262dd0" providerId="LiveId" clId="{A4049727-02A2-4EF5-A249-2CE2D455D8CE}" dt="2020-11-08T09:52:12.320" v="7501"/>
          <ac:inkMkLst>
            <pc:docMk/>
            <pc:sldMk cId="2780011305" sldId="276"/>
            <ac:inkMk id="62" creationId="{E4D9729B-6C12-4989-A4AD-1DC572D1D6F2}"/>
          </ac:inkMkLst>
        </pc:inkChg>
        <pc:inkChg chg="add mod">
          <ac:chgData name="村上 広樹" userId="2413674146262dd0" providerId="LiveId" clId="{A4049727-02A2-4EF5-A249-2CE2D455D8CE}" dt="2020-11-08T09:52:12.320" v="7501"/>
          <ac:inkMkLst>
            <pc:docMk/>
            <pc:sldMk cId="2780011305" sldId="276"/>
            <ac:inkMk id="63" creationId="{CBCB6AEA-65D9-48E7-9310-42F1B619D690}"/>
          </ac:inkMkLst>
        </pc:inkChg>
        <pc:inkChg chg="add mod">
          <ac:chgData name="村上 広樹" userId="2413674146262dd0" providerId="LiveId" clId="{A4049727-02A2-4EF5-A249-2CE2D455D8CE}" dt="2020-11-08T09:52:12.320" v="7501"/>
          <ac:inkMkLst>
            <pc:docMk/>
            <pc:sldMk cId="2780011305" sldId="276"/>
            <ac:inkMk id="64" creationId="{714C0547-03B6-4AE3-BBFC-D6D3055FF7AB}"/>
          </ac:inkMkLst>
        </pc:inkChg>
        <pc:inkChg chg="add mod">
          <ac:chgData name="村上 広樹" userId="2413674146262dd0" providerId="LiveId" clId="{A4049727-02A2-4EF5-A249-2CE2D455D8CE}" dt="2020-11-08T09:52:12.320" v="7501"/>
          <ac:inkMkLst>
            <pc:docMk/>
            <pc:sldMk cId="2780011305" sldId="276"/>
            <ac:inkMk id="65" creationId="{C13B6C1F-D3BE-460B-9ADA-B3C091ADFF68}"/>
          </ac:inkMkLst>
        </pc:inkChg>
        <pc:inkChg chg="add mod">
          <ac:chgData name="村上 広樹" userId="2413674146262dd0" providerId="LiveId" clId="{A4049727-02A2-4EF5-A249-2CE2D455D8CE}" dt="2020-11-08T09:52:12.320" v="7501"/>
          <ac:inkMkLst>
            <pc:docMk/>
            <pc:sldMk cId="2780011305" sldId="276"/>
            <ac:inkMk id="66" creationId="{81AA0048-A3B8-4F8C-8CFE-4EA51C3B80E7}"/>
          </ac:inkMkLst>
        </pc:inkChg>
        <pc:inkChg chg="add mod">
          <ac:chgData name="村上 広樹" userId="2413674146262dd0" providerId="LiveId" clId="{A4049727-02A2-4EF5-A249-2CE2D455D8CE}" dt="2020-11-08T09:52:12.320" v="7501"/>
          <ac:inkMkLst>
            <pc:docMk/>
            <pc:sldMk cId="2780011305" sldId="276"/>
            <ac:inkMk id="67" creationId="{8BE4D628-EE9D-4EB9-9A3A-CC5801955281}"/>
          </ac:inkMkLst>
        </pc:inkChg>
        <pc:inkChg chg="add mod">
          <ac:chgData name="村上 広樹" userId="2413674146262dd0" providerId="LiveId" clId="{A4049727-02A2-4EF5-A249-2CE2D455D8CE}" dt="2020-11-08T09:52:12.320" v="7501"/>
          <ac:inkMkLst>
            <pc:docMk/>
            <pc:sldMk cId="2780011305" sldId="276"/>
            <ac:inkMk id="68" creationId="{72F602E3-F421-4E61-B721-1D5E9E1C0F08}"/>
          </ac:inkMkLst>
        </pc:inkChg>
        <pc:inkChg chg="add mod">
          <ac:chgData name="村上 広樹" userId="2413674146262dd0" providerId="LiveId" clId="{A4049727-02A2-4EF5-A249-2CE2D455D8CE}" dt="2020-11-08T09:52:12.320" v="7501"/>
          <ac:inkMkLst>
            <pc:docMk/>
            <pc:sldMk cId="2780011305" sldId="276"/>
            <ac:inkMk id="69" creationId="{87B04200-D8CB-48CE-8FD8-B66D95CC0CA5}"/>
          </ac:inkMkLst>
        </pc:inkChg>
        <pc:inkChg chg="add mod">
          <ac:chgData name="村上 広樹" userId="2413674146262dd0" providerId="LiveId" clId="{A4049727-02A2-4EF5-A249-2CE2D455D8CE}" dt="2020-11-08T09:52:12.320" v="7501"/>
          <ac:inkMkLst>
            <pc:docMk/>
            <pc:sldMk cId="2780011305" sldId="276"/>
            <ac:inkMk id="70" creationId="{B59DA8B7-E320-4C56-9DBE-DD6AB0B032F4}"/>
          </ac:inkMkLst>
        </pc:inkChg>
        <pc:inkChg chg="add mod">
          <ac:chgData name="村上 広樹" userId="2413674146262dd0" providerId="LiveId" clId="{A4049727-02A2-4EF5-A249-2CE2D455D8CE}" dt="2020-11-08T09:52:12.320" v="7501"/>
          <ac:inkMkLst>
            <pc:docMk/>
            <pc:sldMk cId="2780011305" sldId="276"/>
            <ac:inkMk id="71" creationId="{1DA987CB-9958-45EE-BF92-23111C4718AD}"/>
          </ac:inkMkLst>
        </pc:inkChg>
        <pc:inkChg chg="add mod">
          <ac:chgData name="村上 広樹" userId="2413674146262dd0" providerId="LiveId" clId="{A4049727-02A2-4EF5-A249-2CE2D455D8CE}" dt="2020-11-08T09:52:12.320" v="7501"/>
          <ac:inkMkLst>
            <pc:docMk/>
            <pc:sldMk cId="2780011305" sldId="276"/>
            <ac:inkMk id="72" creationId="{F6D79317-B8A5-4778-9B43-E9241AD2861C}"/>
          </ac:inkMkLst>
        </pc:inkChg>
        <pc:inkChg chg="add mod">
          <ac:chgData name="村上 広樹" userId="2413674146262dd0" providerId="LiveId" clId="{A4049727-02A2-4EF5-A249-2CE2D455D8CE}" dt="2020-11-08T09:52:12.320" v="7501"/>
          <ac:inkMkLst>
            <pc:docMk/>
            <pc:sldMk cId="2780011305" sldId="276"/>
            <ac:inkMk id="73" creationId="{1DDCA129-8E90-46D1-90B0-A6F548CFE2BC}"/>
          </ac:inkMkLst>
        </pc:inkChg>
        <pc:inkChg chg="add mod">
          <ac:chgData name="村上 広樹" userId="2413674146262dd0" providerId="LiveId" clId="{A4049727-02A2-4EF5-A249-2CE2D455D8CE}" dt="2020-11-08T09:52:12.320" v="7501"/>
          <ac:inkMkLst>
            <pc:docMk/>
            <pc:sldMk cId="2780011305" sldId="276"/>
            <ac:inkMk id="74" creationId="{ED8EB50C-532C-4C9E-8A3E-F07717DD2158}"/>
          </ac:inkMkLst>
        </pc:inkChg>
        <pc:inkChg chg="add mod">
          <ac:chgData name="村上 広樹" userId="2413674146262dd0" providerId="LiveId" clId="{A4049727-02A2-4EF5-A249-2CE2D455D8CE}" dt="2020-11-08T09:52:12.320" v="7501"/>
          <ac:inkMkLst>
            <pc:docMk/>
            <pc:sldMk cId="2780011305" sldId="276"/>
            <ac:inkMk id="75" creationId="{906EE202-C04B-4A13-BB6E-ABD114024A38}"/>
          </ac:inkMkLst>
        </pc:inkChg>
        <pc:inkChg chg="add mod">
          <ac:chgData name="村上 広樹" userId="2413674146262dd0" providerId="LiveId" clId="{A4049727-02A2-4EF5-A249-2CE2D455D8CE}" dt="2020-11-08T09:52:12.320" v="7501"/>
          <ac:inkMkLst>
            <pc:docMk/>
            <pc:sldMk cId="2780011305" sldId="276"/>
            <ac:inkMk id="76" creationId="{B122B84C-39F4-4B42-81D9-3613262BE33F}"/>
          </ac:inkMkLst>
        </pc:inkChg>
        <pc:inkChg chg="add mod">
          <ac:chgData name="村上 広樹" userId="2413674146262dd0" providerId="LiveId" clId="{A4049727-02A2-4EF5-A249-2CE2D455D8CE}" dt="2020-11-08T09:52:12.320" v="7501"/>
          <ac:inkMkLst>
            <pc:docMk/>
            <pc:sldMk cId="2780011305" sldId="276"/>
            <ac:inkMk id="77" creationId="{DF81D9C1-9776-4DF8-B466-A7AB1003C610}"/>
          </ac:inkMkLst>
        </pc:inkChg>
        <pc:inkChg chg="add mod">
          <ac:chgData name="村上 広樹" userId="2413674146262dd0" providerId="LiveId" clId="{A4049727-02A2-4EF5-A249-2CE2D455D8CE}" dt="2020-11-08T09:52:12.320" v="7501"/>
          <ac:inkMkLst>
            <pc:docMk/>
            <pc:sldMk cId="2780011305" sldId="276"/>
            <ac:inkMk id="78" creationId="{3B9B0D9B-A7ED-422E-A776-2B945FE9CF65}"/>
          </ac:inkMkLst>
        </pc:inkChg>
        <pc:inkChg chg="add mod">
          <ac:chgData name="村上 広樹" userId="2413674146262dd0" providerId="LiveId" clId="{A4049727-02A2-4EF5-A249-2CE2D455D8CE}" dt="2020-11-08T09:52:12.320" v="7501"/>
          <ac:inkMkLst>
            <pc:docMk/>
            <pc:sldMk cId="2780011305" sldId="276"/>
            <ac:inkMk id="79" creationId="{D5DA4297-3864-4BFA-B228-DA4968D04BFC}"/>
          </ac:inkMkLst>
        </pc:inkChg>
        <pc:inkChg chg="add mod">
          <ac:chgData name="村上 広樹" userId="2413674146262dd0" providerId="LiveId" clId="{A4049727-02A2-4EF5-A249-2CE2D455D8CE}" dt="2020-11-08T09:52:12.320" v="7501"/>
          <ac:inkMkLst>
            <pc:docMk/>
            <pc:sldMk cId="2780011305" sldId="276"/>
            <ac:inkMk id="80" creationId="{E01C937B-D60A-4A61-BA3B-B2D68C8DBE5C}"/>
          </ac:inkMkLst>
        </pc:inkChg>
        <pc:inkChg chg="add mod">
          <ac:chgData name="村上 広樹" userId="2413674146262dd0" providerId="LiveId" clId="{A4049727-02A2-4EF5-A249-2CE2D455D8CE}" dt="2020-11-08T09:52:12.320" v="7501"/>
          <ac:inkMkLst>
            <pc:docMk/>
            <pc:sldMk cId="2780011305" sldId="276"/>
            <ac:inkMk id="81" creationId="{06E1DD4B-3B1F-4901-B30C-E6CB4E9FDD81}"/>
          </ac:inkMkLst>
        </pc:inkChg>
        <pc:inkChg chg="add mod">
          <ac:chgData name="村上 広樹" userId="2413674146262dd0" providerId="LiveId" clId="{A4049727-02A2-4EF5-A249-2CE2D455D8CE}" dt="2020-11-08T09:52:33.389" v="7548"/>
          <ac:inkMkLst>
            <pc:docMk/>
            <pc:sldMk cId="2780011305" sldId="276"/>
            <ac:inkMk id="83" creationId="{588E5FB7-DE97-44C1-85A0-52F98CCD3B40}"/>
          </ac:inkMkLst>
        </pc:inkChg>
        <pc:inkChg chg="add mod">
          <ac:chgData name="村上 広樹" userId="2413674146262dd0" providerId="LiveId" clId="{A4049727-02A2-4EF5-A249-2CE2D455D8CE}" dt="2020-11-08T09:52:33.389" v="7548"/>
          <ac:inkMkLst>
            <pc:docMk/>
            <pc:sldMk cId="2780011305" sldId="276"/>
            <ac:inkMk id="84" creationId="{6DEE13CB-161C-463A-8391-2560476D80CE}"/>
          </ac:inkMkLst>
        </pc:inkChg>
        <pc:inkChg chg="add mod">
          <ac:chgData name="村上 広樹" userId="2413674146262dd0" providerId="LiveId" clId="{A4049727-02A2-4EF5-A249-2CE2D455D8CE}" dt="2020-11-08T09:52:33.389" v="7548"/>
          <ac:inkMkLst>
            <pc:docMk/>
            <pc:sldMk cId="2780011305" sldId="276"/>
            <ac:inkMk id="85" creationId="{C1B825B6-B43C-4904-A829-502CA5AC56F2}"/>
          </ac:inkMkLst>
        </pc:inkChg>
        <pc:inkChg chg="add mod">
          <ac:chgData name="村上 広樹" userId="2413674146262dd0" providerId="LiveId" clId="{A4049727-02A2-4EF5-A249-2CE2D455D8CE}" dt="2020-11-08T09:52:33.389" v="7548"/>
          <ac:inkMkLst>
            <pc:docMk/>
            <pc:sldMk cId="2780011305" sldId="276"/>
            <ac:inkMk id="86" creationId="{1B52A421-DD2A-43E7-960E-782D2437E660}"/>
          </ac:inkMkLst>
        </pc:inkChg>
        <pc:inkChg chg="add mod">
          <ac:chgData name="村上 広樹" userId="2413674146262dd0" providerId="LiveId" clId="{A4049727-02A2-4EF5-A249-2CE2D455D8CE}" dt="2020-11-08T09:52:33.389" v="7548"/>
          <ac:inkMkLst>
            <pc:docMk/>
            <pc:sldMk cId="2780011305" sldId="276"/>
            <ac:inkMk id="88" creationId="{27839167-15C2-445F-B1B3-2F281F700144}"/>
          </ac:inkMkLst>
        </pc:inkChg>
        <pc:inkChg chg="add mod">
          <ac:chgData name="村上 広樹" userId="2413674146262dd0" providerId="LiveId" clId="{A4049727-02A2-4EF5-A249-2CE2D455D8CE}" dt="2020-11-08T09:52:33.389" v="7548"/>
          <ac:inkMkLst>
            <pc:docMk/>
            <pc:sldMk cId="2780011305" sldId="276"/>
            <ac:inkMk id="89" creationId="{BE8E8071-70C9-46AD-A4A4-95439DFBD2BA}"/>
          </ac:inkMkLst>
        </pc:inkChg>
        <pc:inkChg chg="add mod">
          <ac:chgData name="村上 広樹" userId="2413674146262dd0" providerId="LiveId" clId="{A4049727-02A2-4EF5-A249-2CE2D455D8CE}" dt="2020-11-08T09:52:33.389" v="7548"/>
          <ac:inkMkLst>
            <pc:docMk/>
            <pc:sldMk cId="2780011305" sldId="276"/>
            <ac:inkMk id="90" creationId="{328C861C-12BA-44EF-9B69-67C486FA5394}"/>
          </ac:inkMkLst>
        </pc:inkChg>
        <pc:inkChg chg="add mod">
          <ac:chgData name="村上 広樹" userId="2413674146262dd0" providerId="LiveId" clId="{A4049727-02A2-4EF5-A249-2CE2D455D8CE}" dt="2020-11-08T09:52:33.389" v="7548"/>
          <ac:inkMkLst>
            <pc:docMk/>
            <pc:sldMk cId="2780011305" sldId="276"/>
            <ac:inkMk id="91" creationId="{2393FC23-6A41-4F2D-81F5-93BEB735F36D}"/>
          </ac:inkMkLst>
        </pc:inkChg>
        <pc:inkChg chg="add mod">
          <ac:chgData name="村上 広樹" userId="2413674146262dd0" providerId="LiveId" clId="{A4049727-02A2-4EF5-A249-2CE2D455D8CE}" dt="2020-11-08T09:52:33.389" v="7548"/>
          <ac:inkMkLst>
            <pc:docMk/>
            <pc:sldMk cId="2780011305" sldId="276"/>
            <ac:inkMk id="92" creationId="{0C2D6879-0C0E-4F60-A2ED-20E7CE9AB1C9}"/>
          </ac:inkMkLst>
        </pc:inkChg>
        <pc:inkChg chg="add mod">
          <ac:chgData name="村上 広樹" userId="2413674146262dd0" providerId="LiveId" clId="{A4049727-02A2-4EF5-A249-2CE2D455D8CE}" dt="2020-11-08T09:52:33.389" v="7548"/>
          <ac:inkMkLst>
            <pc:docMk/>
            <pc:sldMk cId="2780011305" sldId="276"/>
            <ac:inkMk id="93" creationId="{5458DCAE-CCD2-400C-A09D-9DB894BB05B9}"/>
          </ac:inkMkLst>
        </pc:inkChg>
        <pc:inkChg chg="add mod">
          <ac:chgData name="村上 広樹" userId="2413674146262dd0" providerId="LiveId" clId="{A4049727-02A2-4EF5-A249-2CE2D455D8CE}" dt="2020-11-08T09:52:33.389" v="7548"/>
          <ac:inkMkLst>
            <pc:docMk/>
            <pc:sldMk cId="2780011305" sldId="276"/>
            <ac:inkMk id="94" creationId="{61DD2F36-BB0C-424D-9E0B-DD740F0FC7A0}"/>
          </ac:inkMkLst>
        </pc:inkChg>
        <pc:inkChg chg="add mod">
          <ac:chgData name="村上 広樹" userId="2413674146262dd0" providerId="LiveId" clId="{A4049727-02A2-4EF5-A249-2CE2D455D8CE}" dt="2020-11-08T09:52:33.389" v="7548"/>
          <ac:inkMkLst>
            <pc:docMk/>
            <pc:sldMk cId="2780011305" sldId="276"/>
            <ac:inkMk id="95" creationId="{A83EA096-4422-4BE1-B939-C1C1A8693CAA}"/>
          </ac:inkMkLst>
        </pc:inkChg>
        <pc:inkChg chg="add mod">
          <ac:chgData name="村上 広樹" userId="2413674146262dd0" providerId="LiveId" clId="{A4049727-02A2-4EF5-A249-2CE2D455D8CE}" dt="2020-11-08T09:52:33.389" v="7548"/>
          <ac:inkMkLst>
            <pc:docMk/>
            <pc:sldMk cId="2780011305" sldId="276"/>
            <ac:inkMk id="96" creationId="{5605A5D7-E66D-4C28-AE8A-9EC9BC585CE9}"/>
          </ac:inkMkLst>
        </pc:inkChg>
        <pc:inkChg chg="add mod">
          <ac:chgData name="村上 広樹" userId="2413674146262dd0" providerId="LiveId" clId="{A4049727-02A2-4EF5-A249-2CE2D455D8CE}" dt="2020-11-08T09:52:33.389" v="7548"/>
          <ac:inkMkLst>
            <pc:docMk/>
            <pc:sldMk cId="2780011305" sldId="276"/>
            <ac:inkMk id="97" creationId="{81F0BB25-AC1A-45B6-8A06-2DEF2C132C71}"/>
          </ac:inkMkLst>
        </pc:inkChg>
        <pc:inkChg chg="add mod">
          <ac:chgData name="村上 広樹" userId="2413674146262dd0" providerId="LiveId" clId="{A4049727-02A2-4EF5-A249-2CE2D455D8CE}" dt="2020-11-08T09:52:33.389" v="7548"/>
          <ac:inkMkLst>
            <pc:docMk/>
            <pc:sldMk cId="2780011305" sldId="276"/>
            <ac:inkMk id="98" creationId="{2F93572F-CCD4-4557-B5FA-520D73E3C7A7}"/>
          </ac:inkMkLst>
        </pc:inkChg>
        <pc:inkChg chg="add mod">
          <ac:chgData name="村上 広樹" userId="2413674146262dd0" providerId="LiveId" clId="{A4049727-02A2-4EF5-A249-2CE2D455D8CE}" dt="2020-11-08T09:52:33.389" v="7548"/>
          <ac:inkMkLst>
            <pc:docMk/>
            <pc:sldMk cId="2780011305" sldId="276"/>
            <ac:inkMk id="99" creationId="{8DDA72ED-9F8F-4347-8F24-1F1C1653408D}"/>
          </ac:inkMkLst>
        </pc:inkChg>
        <pc:inkChg chg="add mod">
          <ac:chgData name="村上 広樹" userId="2413674146262dd0" providerId="LiveId" clId="{A4049727-02A2-4EF5-A249-2CE2D455D8CE}" dt="2020-11-08T09:52:33.389" v="7548"/>
          <ac:inkMkLst>
            <pc:docMk/>
            <pc:sldMk cId="2780011305" sldId="276"/>
            <ac:inkMk id="100" creationId="{3A13F034-7DE9-4C4E-B453-F4BF055BA65E}"/>
          </ac:inkMkLst>
        </pc:inkChg>
        <pc:inkChg chg="add mod">
          <ac:chgData name="村上 広樹" userId="2413674146262dd0" providerId="LiveId" clId="{A4049727-02A2-4EF5-A249-2CE2D455D8CE}" dt="2020-11-08T09:52:33.389" v="7548"/>
          <ac:inkMkLst>
            <pc:docMk/>
            <pc:sldMk cId="2780011305" sldId="276"/>
            <ac:inkMk id="101" creationId="{64F983CD-99A1-4C21-8834-54B571515C51}"/>
          </ac:inkMkLst>
        </pc:inkChg>
        <pc:inkChg chg="add mod">
          <ac:chgData name="村上 広樹" userId="2413674146262dd0" providerId="LiveId" clId="{A4049727-02A2-4EF5-A249-2CE2D455D8CE}" dt="2020-11-08T09:52:33.389" v="7548"/>
          <ac:inkMkLst>
            <pc:docMk/>
            <pc:sldMk cId="2780011305" sldId="276"/>
            <ac:inkMk id="102" creationId="{FA515A61-CF86-40E7-8721-4187C4BBA628}"/>
          </ac:inkMkLst>
        </pc:inkChg>
        <pc:inkChg chg="add mod">
          <ac:chgData name="村上 広樹" userId="2413674146262dd0" providerId="LiveId" clId="{A4049727-02A2-4EF5-A249-2CE2D455D8CE}" dt="2020-11-08T09:52:33.389" v="7548"/>
          <ac:inkMkLst>
            <pc:docMk/>
            <pc:sldMk cId="2780011305" sldId="276"/>
            <ac:inkMk id="103" creationId="{46755C11-288A-4C0B-90FE-15F0A279EDCE}"/>
          </ac:inkMkLst>
        </pc:inkChg>
        <pc:inkChg chg="add mod">
          <ac:chgData name="村上 広樹" userId="2413674146262dd0" providerId="LiveId" clId="{A4049727-02A2-4EF5-A249-2CE2D455D8CE}" dt="2020-11-08T09:52:33.389" v="7548"/>
          <ac:inkMkLst>
            <pc:docMk/>
            <pc:sldMk cId="2780011305" sldId="276"/>
            <ac:inkMk id="105" creationId="{D3195335-E0A3-447C-BED4-F35FDF56F274}"/>
          </ac:inkMkLst>
        </pc:inkChg>
        <pc:inkChg chg="add mod">
          <ac:chgData name="村上 広樹" userId="2413674146262dd0" providerId="LiveId" clId="{A4049727-02A2-4EF5-A249-2CE2D455D8CE}" dt="2020-11-08T09:52:33.389" v="7548"/>
          <ac:inkMkLst>
            <pc:docMk/>
            <pc:sldMk cId="2780011305" sldId="276"/>
            <ac:inkMk id="106" creationId="{5DCD89E7-B095-4091-AFC9-143B9CDE008C}"/>
          </ac:inkMkLst>
        </pc:inkChg>
        <pc:inkChg chg="add mod">
          <ac:chgData name="村上 広樹" userId="2413674146262dd0" providerId="LiveId" clId="{A4049727-02A2-4EF5-A249-2CE2D455D8CE}" dt="2020-11-08T09:52:33.389" v="7548"/>
          <ac:inkMkLst>
            <pc:docMk/>
            <pc:sldMk cId="2780011305" sldId="276"/>
            <ac:inkMk id="108" creationId="{43D4E995-6D31-4FE8-A16C-101E9767BF15}"/>
          </ac:inkMkLst>
        </pc:inkChg>
        <pc:inkChg chg="add mod">
          <ac:chgData name="村上 広樹" userId="2413674146262dd0" providerId="LiveId" clId="{A4049727-02A2-4EF5-A249-2CE2D455D8CE}" dt="2020-11-08T09:52:33.389" v="7548"/>
          <ac:inkMkLst>
            <pc:docMk/>
            <pc:sldMk cId="2780011305" sldId="276"/>
            <ac:inkMk id="109" creationId="{BDA825F8-8307-4998-B2CF-EAAA118C6BAA}"/>
          </ac:inkMkLst>
        </pc:inkChg>
        <pc:inkChg chg="add mod">
          <ac:chgData name="村上 広樹" userId="2413674146262dd0" providerId="LiveId" clId="{A4049727-02A2-4EF5-A249-2CE2D455D8CE}" dt="2020-11-08T09:52:33.389" v="7548"/>
          <ac:inkMkLst>
            <pc:docMk/>
            <pc:sldMk cId="2780011305" sldId="276"/>
            <ac:inkMk id="110" creationId="{93BCB66D-A3BD-4CE7-A0B5-8AA66410421D}"/>
          </ac:inkMkLst>
        </pc:inkChg>
        <pc:inkChg chg="add mod">
          <ac:chgData name="村上 広樹" userId="2413674146262dd0" providerId="LiveId" clId="{A4049727-02A2-4EF5-A249-2CE2D455D8CE}" dt="2020-11-08T09:52:33.389" v="7548"/>
          <ac:inkMkLst>
            <pc:docMk/>
            <pc:sldMk cId="2780011305" sldId="276"/>
            <ac:inkMk id="111" creationId="{2BCA4D16-E135-41CA-9F4D-FA09FF6FA29C}"/>
          </ac:inkMkLst>
        </pc:inkChg>
        <pc:inkChg chg="add mod">
          <ac:chgData name="村上 広樹" userId="2413674146262dd0" providerId="LiveId" clId="{A4049727-02A2-4EF5-A249-2CE2D455D8CE}" dt="2020-11-08T09:52:33.389" v="7548"/>
          <ac:inkMkLst>
            <pc:docMk/>
            <pc:sldMk cId="2780011305" sldId="276"/>
            <ac:inkMk id="112" creationId="{1D53C1C3-9D98-49D9-893C-93F0640C1E59}"/>
          </ac:inkMkLst>
        </pc:inkChg>
        <pc:inkChg chg="add mod">
          <ac:chgData name="村上 広樹" userId="2413674146262dd0" providerId="LiveId" clId="{A4049727-02A2-4EF5-A249-2CE2D455D8CE}" dt="2020-11-08T09:52:33.389" v="7548"/>
          <ac:inkMkLst>
            <pc:docMk/>
            <pc:sldMk cId="2780011305" sldId="276"/>
            <ac:inkMk id="113" creationId="{CDBE07AA-AA4A-4C37-B2D4-5876E61AAD85}"/>
          </ac:inkMkLst>
        </pc:inkChg>
        <pc:inkChg chg="add mod">
          <ac:chgData name="村上 広樹" userId="2413674146262dd0" providerId="LiveId" clId="{A4049727-02A2-4EF5-A249-2CE2D455D8CE}" dt="2020-11-08T09:52:33.389" v="7548"/>
          <ac:inkMkLst>
            <pc:docMk/>
            <pc:sldMk cId="2780011305" sldId="276"/>
            <ac:inkMk id="114" creationId="{1BE3326F-38F0-44E2-9166-6847E5F7BC02}"/>
          </ac:inkMkLst>
        </pc:inkChg>
        <pc:inkChg chg="add mod">
          <ac:chgData name="村上 広樹" userId="2413674146262dd0" providerId="LiveId" clId="{A4049727-02A2-4EF5-A249-2CE2D455D8CE}" dt="2020-11-08T09:52:33.389" v="7548"/>
          <ac:inkMkLst>
            <pc:docMk/>
            <pc:sldMk cId="2780011305" sldId="276"/>
            <ac:inkMk id="115" creationId="{E4F51377-8F3F-4EEF-9C51-24F579DA7D6B}"/>
          </ac:inkMkLst>
        </pc:inkChg>
        <pc:inkChg chg="add mod">
          <ac:chgData name="村上 広樹" userId="2413674146262dd0" providerId="LiveId" clId="{A4049727-02A2-4EF5-A249-2CE2D455D8CE}" dt="2020-11-08T09:52:33.389" v="7548"/>
          <ac:inkMkLst>
            <pc:docMk/>
            <pc:sldMk cId="2780011305" sldId="276"/>
            <ac:inkMk id="116" creationId="{B44336BC-3C04-4E62-9313-3E4B79F10330}"/>
          </ac:inkMkLst>
        </pc:inkChg>
        <pc:inkChg chg="add mod">
          <ac:chgData name="村上 広樹" userId="2413674146262dd0" providerId="LiveId" clId="{A4049727-02A2-4EF5-A249-2CE2D455D8CE}" dt="2020-11-08T09:52:33.389" v="7548"/>
          <ac:inkMkLst>
            <pc:docMk/>
            <pc:sldMk cId="2780011305" sldId="276"/>
            <ac:inkMk id="117" creationId="{81F8E2C6-C739-4154-9CE0-408579857DA4}"/>
          </ac:inkMkLst>
        </pc:inkChg>
        <pc:inkChg chg="add mod">
          <ac:chgData name="村上 広樹" userId="2413674146262dd0" providerId="LiveId" clId="{A4049727-02A2-4EF5-A249-2CE2D455D8CE}" dt="2020-11-08T09:52:33.389" v="7548"/>
          <ac:inkMkLst>
            <pc:docMk/>
            <pc:sldMk cId="2780011305" sldId="276"/>
            <ac:inkMk id="118" creationId="{4422BAA3-1A33-4917-9A4A-36DAA4F8539B}"/>
          </ac:inkMkLst>
        </pc:inkChg>
        <pc:inkChg chg="add mod">
          <ac:chgData name="村上 広樹" userId="2413674146262dd0" providerId="LiveId" clId="{A4049727-02A2-4EF5-A249-2CE2D455D8CE}" dt="2020-11-08T09:52:33.389" v="7548"/>
          <ac:inkMkLst>
            <pc:docMk/>
            <pc:sldMk cId="2780011305" sldId="276"/>
            <ac:inkMk id="119" creationId="{09BB5575-7CAA-4485-8F4B-74D185584439}"/>
          </ac:inkMkLst>
        </pc:inkChg>
        <pc:inkChg chg="add mod">
          <ac:chgData name="村上 広樹" userId="2413674146262dd0" providerId="LiveId" clId="{A4049727-02A2-4EF5-A249-2CE2D455D8CE}" dt="2020-11-08T09:52:33.389" v="7548"/>
          <ac:inkMkLst>
            <pc:docMk/>
            <pc:sldMk cId="2780011305" sldId="276"/>
            <ac:inkMk id="120" creationId="{A16F2BF3-1EED-4D16-BD64-2EA8530587AA}"/>
          </ac:inkMkLst>
        </pc:inkChg>
        <pc:inkChg chg="add mod">
          <ac:chgData name="村上 広樹" userId="2413674146262dd0" providerId="LiveId" clId="{A4049727-02A2-4EF5-A249-2CE2D455D8CE}" dt="2020-11-08T09:52:33.389" v="7548"/>
          <ac:inkMkLst>
            <pc:docMk/>
            <pc:sldMk cId="2780011305" sldId="276"/>
            <ac:inkMk id="121" creationId="{2448FE8D-AE4B-43C9-94C1-51BDC5DF1AB1}"/>
          </ac:inkMkLst>
        </pc:inkChg>
        <pc:inkChg chg="add mod">
          <ac:chgData name="村上 広樹" userId="2413674146262dd0" providerId="LiveId" clId="{A4049727-02A2-4EF5-A249-2CE2D455D8CE}" dt="2020-11-08T09:52:33.389" v="7548"/>
          <ac:inkMkLst>
            <pc:docMk/>
            <pc:sldMk cId="2780011305" sldId="276"/>
            <ac:inkMk id="122" creationId="{345584C1-2003-4477-B0BD-5339CF2929D4}"/>
          </ac:inkMkLst>
        </pc:inkChg>
        <pc:inkChg chg="add mod">
          <ac:chgData name="村上 広樹" userId="2413674146262dd0" providerId="LiveId" clId="{A4049727-02A2-4EF5-A249-2CE2D455D8CE}" dt="2020-11-08T09:52:33.389" v="7548"/>
          <ac:inkMkLst>
            <pc:docMk/>
            <pc:sldMk cId="2780011305" sldId="276"/>
            <ac:inkMk id="123" creationId="{054F8070-5D15-4298-8CF8-7BD8C1F70546}"/>
          </ac:inkMkLst>
        </pc:inkChg>
        <pc:inkChg chg="add mod">
          <ac:chgData name="村上 広樹" userId="2413674146262dd0" providerId="LiveId" clId="{A4049727-02A2-4EF5-A249-2CE2D455D8CE}" dt="2020-11-08T09:52:33.389" v="7548"/>
          <ac:inkMkLst>
            <pc:docMk/>
            <pc:sldMk cId="2780011305" sldId="276"/>
            <ac:inkMk id="124" creationId="{5EC88450-2B01-4371-8F01-0550B0E2349C}"/>
          </ac:inkMkLst>
        </pc:inkChg>
        <pc:inkChg chg="add mod">
          <ac:chgData name="村上 広樹" userId="2413674146262dd0" providerId="LiveId" clId="{A4049727-02A2-4EF5-A249-2CE2D455D8CE}" dt="2020-11-08T09:52:33.389" v="7548"/>
          <ac:inkMkLst>
            <pc:docMk/>
            <pc:sldMk cId="2780011305" sldId="276"/>
            <ac:inkMk id="125" creationId="{D6469FBA-220A-42F1-93F5-2FB7F6790241}"/>
          </ac:inkMkLst>
        </pc:inkChg>
        <pc:inkChg chg="add mod">
          <ac:chgData name="村上 広樹" userId="2413674146262dd0" providerId="LiveId" clId="{A4049727-02A2-4EF5-A249-2CE2D455D8CE}" dt="2020-11-08T09:52:33.389" v="7548"/>
          <ac:inkMkLst>
            <pc:docMk/>
            <pc:sldMk cId="2780011305" sldId="276"/>
            <ac:inkMk id="126" creationId="{56EC24FE-9CC1-4E8A-98F2-153434F5D17E}"/>
          </ac:inkMkLst>
        </pc:inkChg>
        <pc:inkChg chg="add mod">
          <ac:chgData name="村上 広樹" userId="2413674146262dd0" providerId="LiveId" clId="{A4049727-02A2-4EF5-A249-2CE2D455D8CE}" dt="2020-11-08T09:52:33.389" v="7548"/>
          <ac:inkMkLst>
            <pc:docMk/>
            <pc:sldMk cId="2780011305" sldId="276"/>
            <ac:inkMk id="127" creationId="{F6409469-AFC2-45E6-995C-70420A3D0CB0}"/>
          </ac:inkMkLst>
        </pc:inkChg>
        <pc:inkChg chg="add mod">
          <ac:chgData name="村上 広樹" userId="2413674146262dd0" providerId="LiveId" clId="{A4049727-02A2-4EF5-A249-2CE2D455D8CE}" dt="2020-11-08T09:52:33.389" v="7548"/>
          <ac:inkMkLst>
            <pc:docMk/>
            <pc:sldMk cId="2780011305" sldId="276"/>
            <ac:inkMk id="128" creationId="{7944818E-922F-461B-A278-77A5D28DD823}"/>
          </ac:inkMkLst>
        </pc:inkChg>
      </pc:sldChg>
      <pc:sldChg chg="addSp delSp modSp add ord">
        <pc:chgData name="村上 広樹" userId="2413674146262dd0" providerId="LiveId" clId="{A4049727-02A2-4EF5-A249-2CE2D455D8CE}" dt="2020-11-08T10:04:25.914" v="7774"/>
        <pc:sldMkLst>
          <pc:docMk/>
          <pc:sldMk cId="1308729515" sldId="277"/>
        </pc:sldMkLst>
        <pc:spChg chg="mod">
          <ac:chgData name="村上 広樹" userId="2413674146262dd0" providerId="LiveId" clId="{A4049727-02A2-4EF5-A249-2CE2D455D8CE}" dt="2020-11-04T21:34:20.109" v="6698" actId="20577"/>
          <ac:spMkLst>
            <pc:docMk/>
            <pc:sldMk cId="1308729515" sldId="277"/>
            <ac:spMk id="2" creationId="{8CD3B3EC-9FE6-44AC-B06E-EE9B1800E3E2}"/>
          </ac:spMkLst>
        </pc:spChg>
        <pc:spChg chg="mod">
          <ac:chgData name="村上 広樹" userId="2413674146262dd0" providerId="LiveId" clId="{A4049727-02A2-4EF5-A249-2CE2D455D8CE}" dt="2020-11-04T21:36:41.018" v="6797"/>
          <ac:spMkLst>
            <pc:docMk/>
            <pc:sldMk cId="1308729515" sldId="277"/>
            <ac:spMk id="3" creationId="{38DF2E4C-540B-477D-B9E4-4DBC9F32068D}"/>
          </ac:spMkLst>
        </pc:spChg>
        <pc:spChg chg="add mod">
          <ac:chgData name="村上 広樹" userId="2413674146262dd0" providerId="LiveId" clId="{A4049727-02A2-4EF5-A249-2CE2D455D8CE}" dt="2020-11-08T10:00:49.738" v="7719" actId="6549"/>
          <ac:spMkLst>
            <pc:docMk/>
            <pc:sldMk cId="1308729515" sldId="277"/>
            <ac:spMk id="5" creationId="{EDA42050-5B65-4E94-A772-7B967360C443}"/>
          </ac:spMkLst>
        </pc:spChg>
        <pc:grpChg chg="mod">
          <ac:chgData name="村上 広樹" userId="2413674146262dd0" providerId="LiveId" clId="{A4049727-02A2-4EF5-A249-2CE2D455D8CE}" dt="2020-11-08T10:03:54.697" v="7723"/>
          <ac:grpSpMkLst>
            <pc:docMk/>
            <pc:sldMk cId="1308729515" sldId="277"/>
            <ac:grpSpMk id="10" creationId="{3711A71B-EEA2-4F37-A1F2-2E3EA6DE9BB5}"/>
          </ac:grpSpMkLst>
        </pc:grpChg>
        <pc:grpChg chg="del mod">
          <ac:chgData name="村上 広樹" userId="2413674146262dd0" providerId="LiveId" clId="{A4049727-02A2-4EF5-A249-2CE2D455D8CE}" dt="2020-11-08T09:55:11.958" v="7557"/>
          <ac:grpSpMkLst>
            <pc:docMk/>
            <pc:sldMk cId="1308729515" sldId="277"/>
            <ac:grpSpMk id="11" creationId="{A3BB2EE7-2AE3-4D53-B34C-129AB2816F68}"/>
          </ac:grpSpMkLst>
        </pc:grpChg>
        <pc:grpChg chg="del mod">
          <ac:chgData name="村上 広樹" userId="2413674146262dd0" providerId="LiveId" clId="{A4049727-02A2-4EF5-A249-2CE2D455D8CE}" dt="2020-11-08T10:04:03.870" v="7731"/>
          <ac:grpSpMkLst>
            <pc:docMk/>
            <pc:sldMk cId="1308729515" sldId="277"/>
            <ac:grpSpMk id="13" creationId="{7A1E9638-3549-423F-8D39-697060C12E17}"/>
          </ac:grpSpMkLst>
        </pc:grpChg>
        <pc:grpChg chg="del mod">
          <ac:chgData name="村上 広樹" userId="2413674146262dd0" providerId="LiveId" clId="{A4049727-02A2-4EF5-A249-2CE2D455D8CE}" dt="2020-11-08T10:04:07.317" v="7740"/>
          <ac:grpSpMkLst>
            <pc:docMk/>
            <pc:sldMk cId="1308729515" sldId="277"/>
            <ac:grpSpMk id="15" creationId="{A2C58E88-04E6-46C2-AF57-08EAE64EFA69}"/>
          </ac:grpSpMkLst>
        </pc:grpChg>
        <pc:grpChg chg="del mod">
          <ac:chgData name="村上 広樹" userId="2413674146262dd0" providerId="LiveId" clId="{A4049727-02A2-4EF5-A249-2CE2D455D8CE}" dt="2020-11-08T09:55:17.084" v="7568"/>
          <ac:grpSpMkLst>
            <pc:docMk/>
            <pc:sldMk cId="1308729515" sldId="277"/>
            <ac:grpSpMk id="15" creationId="{F182E476-5A7D-4263-9BF5-36DEACBA611E}"/>
          </ac:grpSpMkLst>
        </pc:grpChg>
        <pc:grpChg chg="del mod">
          <ac:chgData name="村上 広樹" userId="2413674146262dd0" providerId="LiveId" clId="{A4049727-02A2-4EF5-A249-2CE2D455D8CE}" dt="2020-11-08T10:04:14.698" v="7755"/>
          <ac:grpSpMkLst>
            <pc:docMk/>
            <pc:sldMk cId="1308729515" sldId="277"/>
            <ac:grpSpMk id="24" creationId="{3BE8EA04-8532-4291-9A0A-241ED194CE3F}"/>
          </ac:grpSpMkLst>
        </pc:grpChg>
        <pc:grpChg chg="del mod">
          <ac:chgData name="村上 広樹" userId="2413674146262dd0" providerId="LiveId" clId="{A4049727-02A2-4EF5-A249-2CE2D455D8CE}" dt="2020-11-08T09:55:27.056" v="7584"/>
          <ac:grpSpMkLst>
            <pc:docMk/>
            <pc:sldMk cId="1308729515" sldId="277"/>
            <ac:grpSpMk id="26" creationId="{83955BA7-9D92-40DD-8C94-C0FE877A0B8D}"/>
          </ac:grpSpMkLst>
        </pc:grpChg>
        <pc:grpChg chg="mod">
          <ac:chgData name="村上 広樹" userId="2413674146262dd0" providerId="LiveId" clId="{A4049727-02A2-4EF5-A249-2CE2D455D8CE}" dt="2020-11-08T10:04:14.698" v="7755"/>
          <ac:grpSpMkLst>
            <pc:docMk/>
            <pc:sldMk cId="1308729515" sldId="277"/>
            <ac:grpSpMk id="39" creationId="{22333A17-B5EC-49D2-8863-736B0512203C}"/>
          </ac:grpSpMkLst>
        </pc:grpChg>
        <pc:grpChg chg="mod">
          <ac:chgData name="村上 広樹" userId="2413674146262dd0" providerId="LiveId" clId="{A4049727-02A2-4EF5-A249-2CE2D455D8CE}" dt="2020-11-08T10:04:25.914" v="7774"/>
          <ac:grpSpMkLst>
            <pc:docMk/>
            <pc:sldMk cId="1308729515" sldId="277"/>
            <ac:grpSpMk id="58" creationId="{9C4A4D2A-6C62-4E7E-9E40-F11442D88B18}"/>
          </ac:grpSpMkLst>
        </pc:grpChg>
        <pc:picChg chg="add mod">
          <ac:chgData name="村上 広樹" userId="2413674146262dd0" providerId="LiveId" clId="{A4049727-02A2-4EF5-A249-2CE2D455D8CE}" dt="2020-11-04T21:37:12.904" v="6801" actId="1076"/>
          <ac:picMkLst>
            <pc:docMk/>
            <pc:sldMk cId="1308729515" sldId="277"/>
            <ac:picMk id="6" creationId="{08EB7AD7-AA00-4259-95F5-8D82C74DE055}"/>
          </ac:picMkLst>
        </pc:picChg>
        <pc:inkChg chg="add del mod">
          <ac:chgData name="村上 広樹" userId="2413674146262dd0" providerId="LiveId" clId="{A4049727-02A2-4EF5-A249-2CE2D455D8CE}" dt="2020-11-08T10:03:57.357" v="7726" actId="9405"/>
          <ac:inkMkLst>
            <pc:docMk/>
            <pc:sldMk cId="1308729515" sldId="277"/>
            <ac:inkMk id="7" creationId="{7985F96C-D1F5-4E8C-BCFB-E67FE2B116BC}"/>
          </ac:inkMkLst>
        </pc:inkChg>
        <pc:inkChg chg="add del mod">
          <ac:chgData name="村上 広樹" userId="2413674146262dd0" providerId="LiveId" clId="{A4049727-02A2-4EF5-A249-2CE2D455D8CE}" dt="2020-11-08T09:55:27.054" v="7573"/>
          <ac:inkMkLst>
            <pc:docMk/>
            <pc:sldMk cId="1308729515" sldId="277"/>
            <ac:inkMk id="7" creationId="{E6ADB0B8-DC7B-46FC-B136-6782CDC41264}"/>
          </ac:inkMkLst>
        </pc:inkChg>
        <pc:inkChg chg="add del mod">
          <ac:chgData name="村上 広樹" userId="2413674146262dd0" providerId="LiveId" clId="{A4049727-02A2-4EF5-A249-2CE2D455D8CE}" dt="2020-11-08T10:03:56.072" v="7725" actId="9405"/>
          <ac:inkMkLst>
            <pc:docMk/>
            <pc:sldMk cId="1308729515" sldId="277"/>
            <ac:inkMk id="8" creationId="{00B01D41-5FBC-4E1F-A079-92365C279524}"/>
          </ac:inkMkLst>
        </pc:inkChg>
        <pc:inkChg chg="add del mod">
          <ac:chgData name="村上 広樹" userId="2413674146262dd0" providerId="LiveId" clId="{A4049727-02A2-4EF5-A249-2CE2D455D8CE}" dt="2020-11-08T09:55:27.053" v="7570"/>
          <ac:inkMkLst>
            <pc:docMk/>
            <pc:sldMk cId="1308729515" sldId="277"/>
            <ac:inkMk id="8" creationId="{C518315E-67BF-4D8F-A315-4EF5BE714531}"/>
          </ac:inkMkLst>
        </pc:inkChg>
        <pc:inkChg chg="add del mod">
          <ac:chgData name="村上 広樹" userId="2413674146262dd0" providerId="LiveId" clId="{A4049727-02A2-4EF5-A249-2CE2D455D8CE}" dt="2020-11-08T10:03:55.805" v="7724" actId="9405"/>
          <ac:inkMkLst>
            <pc:docMk/>
            <pc:sldMk cId="1308729515" sldId="277"/>
            <ac:inkMk id="9" creationId="{4DC48C6A-B80B-4123-B305-8392BCCBE7AA}"/>
          </ac:inkMkLst>
        </pc:inkChg>
        <pc:inkChg chg="add del mod">
          <ac:chgData name="村上 広樹" userId="2413674146262dd0" providerId="LiveId" clId="{A4049727-02A2-4EF5-A249-2CE2D455D8CE}" dt="2020-11-08T09:55:27.055" v="7582"/>
          <ac:inkMkLst>
            <pc:docMk/>
            <pc:sldMk cId="1308729515" sldId="277"/>
            <ac:inkMk id="9" creationId="{E11D3530-1EC2-4A5F-910F-AC231F5C06ED}"/>
          </ac:inkMkLst>
        </pc:inkChg>
        <pc:inkChg chg="add del mod">
          <ac:chgData name="村上 広樹" userId="2413674146262dd0" providerId="LiveId" clId="{A4049727-02A2-4EF5-A249-2CE2D455D8CE}" dt="2020-11-08T09:55:27.053" v="7571"/>
          <ac:inkMkLst>
            <pc:docMk/>
            <pc:sldMk cId="1308729515" sldId="277"/>
            <ac:inkMk id="10" creationId="{E1D66A77-1A00-4703-9138-3D0B6DC27663}"/>
          </ac:inkMkLst>
        </pc:inkChg>
        <pc:inkChg chg="add mod">
          <ac:chgData name="村上 広樹" userId="2413674146262dd0" providerId="LiveId" clId="{A4049727-02A2-4EF5-A249-2CE2D455D8CE}" dt="2020-11-08T10:04:14.698" v="7755"/>
          <ac:inkMkLst>
            <pc:docMk/>
            <pc:sldMk cId="1308729515" sldId="277"/>
            <ac:inkMk id="11" creationId="{86FA2BA8-1487-4C83-804F-CD1A335A90DF}"/>
          </ac:inkMkLst>
        </pc:inkChg>
        <pc:inkChg chg="add mod">
          <ac:chgData name="村上 広樹" userId="2413674146262dd0" providerId="LiveId" clId="{A4049727-02A2-4EF5-A249-2CE2D455D8CE}" dt="2020-11-08T10:04:14.698" v="7755"/>
          <ac:inkMkLst>
            <pc:docMk/>
            <pc:sldMk cId="1308729515" sldId="277"/>
            <ac:inkMk id="12" creationId="{71E05AEC-8FA9-4683-B671-1D9568D34B11}"/>
          </ac:inkMkLst>
        </pc:inkChg>
        <pc:inkChg chg="add del mod">
          <ac:chgData name="村上 広樹" userId="2413674146262dd0" providerId="LiveId" clId="{A4049727-02A2-4EF5-A249-2CE2D455D8CE}" dt="2020-11-08T09:55:27.056" v="7583"/>
          <ac:inkMkLst>
            <pc:docMk/>
            <pc:sldMk cId="1308729515" sldId="277"/>
            <ac:inkMk id="12" creationId="{A82E5602-45BF-41FA-B906-33DBEC2CCAE6}"/>
          </ac:inkMkLst>
        </pc:inkChg>
        <pc:inkChg chg="add del mod">
          <ac:chgData name="村上 広樹" userId="2413674146262dd0" providerId="LiveId" clId="{A4049727-02A2-4EF5-A249-2CE2D455D8CE}" dt="2020-11-08T09:55:27.055" v="7579"/>
          <ac:inkMkLst>
            <pc:docMk/>
            <pc:sldMk cId="1308729515" sldId="277"/>
            <ac:inkMk id="13" creationId="{3C6F1CF7-7A42-4038-AAEE-930CB9EE87F4}"/>
          </ac:inkMkLst>
        </pc:inkChg>
        <pc:inkChg chg="add mod">
          <ac:chgData name="村上 広樹" userId="2413674146262dd0" providerId="LiveId" clId="{A4049727-02A2-4EF5-A249-2CE2D455D8CE}" dt="2020-11-08T10:04:14.698" v="7755"/>
          <ac:inkMkLst>
            <pc:docMk/>
            <pc:sldMk cId="1308729515" sldId="277"/>
            <ac:inkMk id="14" creationId="{06726F3D-1980-4789-AD53-74CE74113E3E}"/>
          </ac:inkMkLst>
        </pc:inkChg>
        <pc:inkChg chg="add del mod">
          <ac:chgData name="村上 広樹" userId="2413674146262dd0" providerId="LiveId" clId="{A4049727-02A2-4EF5-A249-2CE2D455D8CE}" dt="2020-11-08T09:55:27.056" v="7584"/>
          <ac:inkMkLst>
            <pc:docMk/>
            <pc:sldMk cId="1308729515" sldId="277"/>
            <ac:inkMk id="14" creationId="{F9BB4C35-DD1E-4AEC-85E6-3A2B367132B0}"/>
          </ac:inkMkLst>
        </pc:inkChg>
        <pc:inkChg chg="add del mod">
          <ac:chgData name="村上 広樹" userId="2413674146262dd0" providerId="LiveId" clId="{A4049727-02A2-4EF5-A249-2CE2D455D8CE}" dt="2020-11-08T09:55:27.055" v="7580"/>
          <ac:inkMkLst>
            <pc:docMk/>
            <pc:sldMk cId="1308729515" sldId="277"/>
            <ac:inkMk id="16" creationId="{891C074A-F9D9-475D-8BBA-BDBD867577C3}"/>
          </ac:inkMkLst>
        </pc:inkChg>
        <pc:inkChg chg="add mod">
          <ac:chgData name="村上 広樹" userId="2413674146262dd0" providerId="LiveId" clId="{A4049727-02A2-4EF5-A249-2CE2D455D8CE}" dt="2020-11-08T10:04:14.698" v="7755"/>
          <ac:inkMkLst>
            <pc:docMk/>
            <pc:sldMk cId="1308729515" sldId="277"/>
            <ac:inkMk id="16" creationId="{D860D9E6-7686-4086-89A8-E99E35110B27}"/>
          </ac:inkMkLst>
        </pc:inkChg>
        <pc:inkChg chg="add del mod">
          <ac:chgData name="村上 広樹" userId="2413674146262dd0" providerId="LiveId" clId="{A4049727-02A2-4EF5-A249-2CE2D455D8CE}" dt="2020-11-08T09:55:27.054" v="7576"/>
          <ac:inkMkLst>
            <pc:docMk/>
            <pc:sldMk cId="1308729515" sldId="277"/>
            <ac:inkMk id="17" creationId="{5E57CEA1-6F7F-4975-B0DB-B0AB86D1E671}"/>
          </ac:inkMkLst>
        </pc:inkChg>
        <pc:inkChg chg="add mod">
          <ac:chgData name="村上 広樹" userId="2413674146262dd0" providerId="LiveId" clId="{A4049727-02A2-4EF5-A249-2CE2D455D8CE}" dt="2020-11-08T10:04:14.698" v="7755"/>
          <ac:inkMkLst>
            <pc:docMk/>
            <pc:sldMk cId="1308729515" sldId="277"/>
            <ac:inkMk id="17" creationId="{DE148E2D-EF75-4A53-BE92-8E4B162D3BD0}"/>
          </ac:inkMkLst>
        </pc:inkChg>
        <pc:inkChg chg="add del mod">
          <ac:chgData name="村上 広樹" userId="2413674146262dd0" providerId="LiveId" clId="{A4049727-02A2-4EF5-A249-2CE2D455D8CE}" dt="2020-11-08T09:55:27.053" v="7569"/>
          <ac:inkMkLst>
            <pc:docMk/>
            <pc:sldMk cId="1308729515" sldId="277"/>
            <ac:inkMk id="18" creationId="{28553B20-9DCE-474F-9A88-EA6DD36C761C}"/>
          </ac:inkMkLst>
        </pc:inkChg>
        <pc:inkChg chg="add mod">
          <ac:chgData name="村上 広樹" userId="2413674146262dd0" providerId="LiveId" clId="{A4049727-02A2-4EF5-A249-2CE2D455D8CE}" dt="2020-11-08T10:04:14.698" v="7755"/>
          <ac:inkMkLst>
            <pc:docMk/>
            <pc:sldMk cId="1308729515" sldId="277"/>
            <ac:inkMk id="18" creationId="{BD3D10A1-9EC1-41E8-B28B-FD5098FFCBB1}"/>
          </ac:inkMkLst>
        </pc:inkChg>
        <pc:inkChg chg="add mod">
          <ac:chgData name="村上 広樹" userId="2413674146262dd0" providerId="LiveId" clId="{A4049727-02A2-4EF5-A249-2CE2D455D8CE}" dt="2020-11-08T10:04:14.698" v="7755"/>
          <ac:inkMkLst>
            <pc:docMk/>
            <pc:sldMk cId="1308729515" sldId="277"/>
            <ac:inkMk id="19" creationId="{67C5595E-7A83-4790-8F8A-00BB0210A952}"/>
          </ac:inkMkLst>
        </pc:inkChg>
        <pc:inkChg chg="add del mod">
          <ac:chgData name="村上 広樹" userId="2413674146262dd0" providerId="LiveId" clId="{A4049727-02A2-4EF5-A249-2CE2D455D8CE}" dt="2020-11-08T09:55:27.054" v="7577"/>
          <ac:inkMkLst>
            <pc:docMk/>
            <pc:sldMk cId="1308729515" sldId="277"/>
            <ac:inkMk id="19" creationId="{6B266912-268B-4C1B-A8EE-824FF1391EBC}"/>
          </ac:inkMkLst>
        </pc:inkChg>
        <pc:inkChg chg="add mod">
          <ac:chgData name="村上 広樹" userId="2413674146262dd0" providerId="LiveId" clId="{A4049727-02A2-4EF5-A249-2CE2D455D8CE}" dt="2020-11-08T10:04:14.698" v="7755"/>
          <ac:inkMkLst>
            <pc:docMk/>
            <pc:sldMk cId="1308729515" sldId="277"/>
            <ac:inkMk id="20" creationId="{8C467C68-4D40-4988-A8A7-E50A78CAA378}"/>
          </ac:inkMkLst>
        </pc:inkChg>
        <pc:inkChg chg="add del mod">
          <ac:chgData name="村上 広樹" userId="2413674146262dd0" providerId="LiveId" clId="{A4049727-02A2-4EF5-A249-2CE2D455D8CE}" dt="2020-11-08T09:55:27.054" v="7574"/>
          <ac:inkMkLst>
            <pc:docMk/>
            <pc:sldMk cId="1308729515" sldId="277"/>
            <ac:inkMk id="20" creationId="{D07EC56C-D561-49EB-A5AB-F2789C5058CB}"/>
          </ac:inkMkLst>
        </pc:inkChg>
        <pc:inkChg chg="add del mod">
          <ac:chgData name="村上 広樹" userId="2413674146262dd0" providerId="LiveId" clId="{A4049727-02A2-4EF5-A249-2CE2D455D8CE}" dt="2020-11-08T09:55:27.054" v="7575"/>
          <ac:inkMkLst>
            <pc:docMk/>
            <pc:sldMk cId="1308729515" sldId="277"/>
            <ac:inkMk id="21" creationId="{620B065F-F483-4DF7-B09D-70443698A7B8}"/>
          </ac:inkMkLst>
        </pc:inkChg>
        <pc:inkChg chg="add mod">
          <ac:chgData name="村上 広樹" userId="2413674146262dd0" providerId="LiveId" clId="{A4049727-02A2-4EF5-A249-2CE2D455D8CE}" dt="2020-11-08T10:04:14.698" v="7755"/>
          <ac:inkMkLst>
            <pc:docMk/>
            <pc:sldMk cId="1308729515" sldId="277"/>
            <ac:inkMk id="21" creationId="{84DF577B-2DC0-47A2-BBDC-B05841EB1E3F}"/>
          </ac:inkMkLst>
        </pc:inkChg>
        <pc:inkChg chg="add mod">
          <ac:chgData name="村上 広樹" userId="2413674146262dd0" providerId="LiveId" clId="{A4049727-02A2-4EF5-A249-2CE2D455D8CE}" dt="2020-11-08T10:04:14.698" v="7755"/>
          <ac:inkMkLst>
            <pc:docMk/>
            <pc:sldMk cId="1308729515" sldId="277"/>
            <ac:inkMk id="22" creationId="{4D2B520C-307E-41B5-9D27-6FAF2D0D911A}"/>
          </ac:inkMkLst>
        </pc:inkChg>
        <pc:inkChg chg="add del mod">
          <ac:chgData name="村上 広樹" userId="2413674146262dd0" providerId="LiveId" clId="{A4049727-02A2-4EF5-A249-2CE2D455D8CE}" dt="2020-11-08T09:55:27.055" v="7581"/>
          <ac:inkMkLst>
            <pc:docMk/>
            <pc:sldMk cId="1308729515" sldId="277"/>
            <ac:inkMk id="22" creationId="{EBB515E1-70B5-4DC3-BB4D-398F60362E16}"/>
          </ac:inkMkLst>
        </pc:inkChg>
        <pc:inkChg chg="add del mod">
          <ac:chgData name="村上 広樹" userId="2413674146262dd0" providerId="LiveId" clId="{A4049727-02A2-4EF5-A249-2CE2D455D8CE}" dt="2020-11-08T09:55:27.055" v="7578"/>
          <ac:inkMkLst>
            <pc:docMk/>
            <pc:sldMk cId="1308729515" sldId="277"/>
            <ac:inkMk id="23" creationId="{BEC4C5FC-C358-43D1-B948-1AA9AC7BE516}"/>
          </ac:inkMkLst>
        </pc:inkChg>
        <pc:inkChg chg="add mod">
          <ac:chgData name="村上 広樹" userId="2413674146262dd0" providerId="LiveId" clId="{A4049727-02A2-4EF5-A249-2CE2D455D8CE}" dt="2020-11-08T10:04:14.698" v="7755"/>
          <ac:inkMkLst>
            <pc:docMk/>
            <pc:sldMk cId="1308729515" sldId="277"/>
            <ac:inkMk id="23" creationId="{E9C1A3F1-A3B3-428F-B7E3-6F3F2E279069}"/>
          </ac:inkMkLst>
        </pc:inkChg>
        <pc:inkChg chg="add del mod">
          <ac:chgData name="村上 広樹" userId="2413674146262dd0" providerId="LiveId" clId="{A4049727-02A2-4EF5-A249-2CE2D455D8CE}" dt="2020-11-08T09:55:27.053" v="7572"/>
          <ac:inkMkLst>
            <pc:docMk/>
            <pc:sldMk cId="1308729515" sldId="277"/>
            <ac:inkMk id="24" creationId="{D9F52F21-8B46-4189-8D1C-96BC810E5A8C}"/>
          </ac:inkMkLst>
        </pc:inkChg>
        <pc:inkChg chg="add mod">
          <ac:chgData name="村上 広樹" userId="2413674146262dd0" providerId="LiveId" clId="{A4049727-02A2-4EF5-A249-2CE2D455D8CE}" dt="2020-11-08T10:04:14.698" v="7755"/>
          <ac:inkMkLst>
            <pc:docMk/>
            <pc:sldMk cId="1308729515" sldId="277"/>
            <ac:inkMk id="25" creationId="{2463B5D8-13C9-460C-B5CA-4D74D3A29C0F}"/>
          </ac:inkMkLst>
        </pc:inkChg>
        <pc:inkChg chg="add del mod">
          <ac:chgData name="村上 広樹" userId="2413674146262dd0" providerId="LiveId" clId="{A4049727-02A2-4EF5-A249-2CE2D455D8CE}" dt="2020-11-08T09:55:27.056" v="7585"/>
          <ac:inkMkLst>
            <pc:docMk/>
            <pc:sldMk cId="1308729515" sldId="277"/>
            <ac:inkMk id="25" creationId="{451F9D8C-29EB-4DA7-ABEC-117542FAC578}"/>
          </ac:inkMkLst>
        </pc:inkChg>
        <pc:inkChg chg="add mod">
          <ac:chgData name="村上 広樹" userId="2413674146262dd0" providerId="LiveId" clId="{A4049727-02A2-4EF5-A249-2CE2D455D8CE}" dt="2020-11-08T10:04:14.698" v="7755"/>
          <ac:inkMkLst>
            <pc:docMk/>
            <pc:sldMk cId="1308729515" sldId="277"/>
            <ac:inkMk id="26" creationId="{65847ECD-182E-43BF-BD65-DD6F80C1E931}"/>
          </ac:inkMkLst>
        </pc:inkChg>
        <pc:inkChg chg="add mod">
          <ac:chgData name="村上 広樹" userId="2413674146262dd0" providerId="LiveId" clId="{A4049727-02A2-4EF5-A249-2CE2D455D8CE}" dt="2020-11-08T10:04:14.698" v="7755"/>
          <ac:inkMkLst>
            <pc:docMk/>
            <pc:sldMk cId="1308729515" sldId="277"/>
            <ac:inkMk id="27" creationId="{D5DED7E3-6FD5-4FEF-B029-51FEBDF27EF5}"/>
          </ac:inkMkLst>
        </pc:inkChg>
        <pc:inkChg chg="add mod">
          <ac:chgData name="村上 広樹" userId="2413674146262dd0" providerId="LiveId" clId="{A4049727-02A2-4EF5-A249-2CE2D455D8CE}" dt="2020-11-08T10:04:14.698" v="7755"/>
          <ac:inkMkLst>
            <pc:docMk/>
            <pc:sldMk cId="1308729515" sldId="277"/>
            <ac:inkMk id="28" creationId="{3ECDA584-3CD3-4183-96A6-7B0CD63A5A2C}"/>
          </ac:inkMkLst>
        </pc:inkChg>
        <pc:inkChg chg="add mod">
          <ac:chgData name="村上 広樹" userId="2413674146262dd0" providerId="LiveId" clId="{A4049727-02A2-4EF5-A249-2CE2D455D8CE}" dt="2020-11-08T10:04:14.698" v="7755"/>
          <ac:inkMkLst>
            <pc:docMk/>
            <pc:sldMk cId="1308729515" sldId="277"/>
            <ac:inkMk id="29" creationId="{5A52276C-E05A-42F8-BE20-F794F9552784}"/>
          </ac:inkMkLst>
        </pc:inkChg>
        <pc:inkChg chg="add mod">
          <ac:chgData name="村上 広樹" userId="2413674146262dd0" providerId="LiveId" clId="{A4049727-02A2-4EF5-A249-2CE2D455D8CE}" dt="2020-11-08T10:04:14.698" v="7755"/>
          <ac:inkMkLst>
            <pc:docMk/>
            <pc:sldMk cId="1308729515" sldId="277"/>
            <ac:inkMk id="30" creationId="{7FED9D5C-4CA5-436C-93E8-76899EA575CC}"/>
          </ac:inkMkLst>
        </pc:inkChg>
        <pc:inkChg chg="add mod">
          <ac:chgData name="村上 広樹" userId="2413674146262dd0" providerId="LiveId" clId="{A4049727-02A2-4EF5-A249-2CE2D455D8CE}" dt="2020-11-08T10:04:14.698" v="7755"/>
          <ac:inkMkLst>
            <pc:docMk/>
            <pc:sldMk cId="1308729515" sldId="277"/>
            <ac:inkMk id="31" creationId="{02B818DD-44DC-4A66-BB83-79649E0364D5}"/>
          </ac:inkMkLst>
        </pc:inkChg>
        <pc:inkChg chg="add mod">
          <ac:chgData name="村上 広樹" userId="2413674146262dd0" providerId="LiveId" clId="{A4049727-02A2-4EF5-A249-2CE2D455D8CE}" dt="2020-11-08T10:04:14.698" v="7755"/>
          <ac:inkMkLst>
            <pc:docMk/>
            <pc:sldMk cId="1308729515" sldId="277"/>
            <ac:inkMk id="32" creationId="{4B128465-CE04-4BCE-B7A1-2BF81BBDB064}"/>
          </ac:inkMkLst>
        </pc:inkChg>
        <pc:inkChg chg="add mod">
          <ac:chgData name="村上 広樹" userId="2413674146262dd0" providerId="LiveId" clId="{A4049727-02A2-4EF5-A249-2CE2D455D8CE}" dt="2020-11-08T10:04:14.698" v="7755"/>
          <ac:inkMkLst>
            <pc:docMk/>
            <pc:sldMk cId="1308729515" sldId="277"/>
            <ac:inkMk id="33" creationId="{C495C8DA-572D-4928-A1CD-FD2A0173CB7F}"/>
          </ac:inkMkLst>
        </pc:inkChg>
        <pc:inkChg chg="add mod">
          <ac:chgData name="村上 広樹" userId="2413674146262dd0" providerId="LiveId" clId="{A4049727-02A2-4EF5-A249-2CE2D455D8CE}" dt="2020-11-08T10:04:14.698" v="7755"/>
          <ac:inkMkLst>
            <pc:docMk/>
            <pc:sldMk cId="1308729515" sldId="277"/>
            <ac:inkMk id="34" creationId="{3EE5B40D-0F86-48A9-B56F-16E09DD062ED}"/>
          </ac:inkMkLst>
        </pc:inkChg>
        <pc:inkChg chg="add mod">
          <ac:chgData name="村上 広樹" userId="2413674146262dd0" providerId="LiveId" clId="{A4049727-02A2-4EF5-A249-2CE2D455D8CE}" dt="2020-11-08T10:04:14.698" v="7755"/>
          <ac:inkMkLst>
            <pc:docMk/>
            <pc:sldMk cId="1308729515" sldId="277"/>
            <ac:inkMk id="35" creationId="{0CBD2C0B-B578-4070-9FA4-7C5368C149B7}"/>
          </ac:inkMkLst>
        </pc:inkChg>
        <pc:inkChg chg="add mod">
          <ac:chgData name="村上 広樹" userId="2413674146262dd0" providerId="LiveId" clId="{A4049727-02A2-4EF5-A249-2CE2D455D8CE}" dt="2020-11-08T10:04:14.698" v="7755"/>
          <ac:inkMkLst>
            <pc:docMk/>
            <pc:sldMk cId="1308729515" sldId="277"/>
            <ac:inkMk id="36" creationId="{A4581AB3-9689-4B08-8FC9-FCBF9D08070F}"/>
          </ac:inkMkLst>
        </pc:inkChg>
        <pc:inkChg chg="add mod">
          <ac:chgData name="村上 広樹" userId="2413674146262dd0" providerId="LiveId" clId="{A4049727-02A2-4EF5-A249-2CE2D455D8CE}" dt="2020-11-08T10:04:14.698" v="7755"/>
          <ac:inkMkLst>
            <pc:docMk/>
            <pc:sldMk cId="1308729515" sldId="277"/>
            <ac:inkMk id="37" creationId="{72D7350D-E8F5-4F2F-A9C7-EEB172CE28F1}"/>
          </ac:inkMkLst>
        </pc:inkChg>
        <pc:inkChg chg="add mod">
          <ac:chgData name="村上 広樹" userId="2413674146262dd0" providerId="LiveId" clId="{A4049727-02A2-4EF5-A249-2CE2D455D8CE}" dt="2020-11-08T10:04:14.698" v="7755"/>
          <ac:inkMkLst>
            <pc:docMk/>
            <pc:sldMk cId="1308729515" sldId="277"/>
            <ac:inkMk id="38" creationId="{3037F39C-BCCE-4325-BABF-7D29E750A2E8}"/>
          </ac:inkMkLst>
        </pc:inkChg>
        <pc:inkChg chg="add mod">
          <ac:chgData name="村上 広樹" userId="2413674146262dd0" providerId="LiveId" clId="{A4049727-02A2-4EF5-A249-2CE2D455D8CE}" dt="2020-11-08T10:04:25.914" v="7774"/>
          <ac:inkMkLst>
            <pc:docMk/>
            <pc:sldMk cId="1308729515" sldId="277"/>
            <ac:inkMk id="40" creationId="{CC1BA1AB-CAEB-406C-82FE-1CF38BCCC7BD}"/>
          </ac:inkMkLst>
        </pc:inkChg>
        <pc:inkChg chg="add mod">
          <ac:chgData name="村上 広樹" userId="2413674146262dd0" providerId="LiveId" clId="{A4049727-02A2-4EF5-A249-2CE2D455D8CE}" dt="2020-11-08T10:04:25.914" v="7774"/>
          <ac:inkMkLst>
            <pc:docMk/>
            <pc:sldMk cId="1308729515" sldId="277"/>
            <ac:inkMk id="41" creationId="{3F90160B-3B2A-4017-9F7E-A8AA4731DD1A}"/>
          </ac:inkMkLst>
        </pc:inkChg>
        <pc:inkChg chg="add mod">
          <ac:chgData name="村上 広樹" userId="2413674146262dd0" providerId="LiveId" clId="{A4049727-02A2-4EF5-A249-2CE2D455D8CE}" dt="2020-11-08T10:04:25.914" v="7774"/>
          <ac:inkMkLst>
            <pc:docMk/>
            <pc:sldMk cId="1308729515" sldId="277"/>
            <ac:inkMk id="42" creationId="{2D6E52EE-D3EC-42B3-A7D9-98F0604CB49D}"/>
          </ac:inkMkLst>
        </pc:inkChg>
        <pc:inkChg chg="add mod">
          <ac:chgData name="村上 広樹" userId="2413674146262dd0" providerId="LiveId" clId="{A4049727-02A2-4EF5-A249-2CE2D455D8CE}" dt="2020-11-08T10:04:25.914" v="7774"/>
          <ac:inkMkLst>
            <pc:docMk/>
            <pc:sldMk cId="1308729515" sldId="277"/>
            <ac:inkMk id="43" creationId="{DEC5F43D-E28A-40A5-84EE-6A96CEC8DD56}"/>
          </ac:inkMkLst>
        </pc:inkChg>
        <pc:inkChg chg="add mod">
          <ac:chgData name="村上 広樹" userId="2413674146262dd0" providerId="LiveId" clId="{A4049727-02A2-4EF5-A249-2CE2D455D8CE}" dt="2020-11-08T10:04:25.914" v="7774"/>
          <ac:inkMkLst>
            <pc:docMk/>
            <pc:sldMk cId="1308729515" sldId="277"/>
            <ac:inkMk id="44" creationId="{590AF23B-33B2-4448-AD97-337D99CDC9BC}"/>
          </ac:inkMkLst>
        </pc:inkChg>
        <pc:inkChg chg="add mod">
          <ac:chgData name="村上 広樹" userId="2413674146262dd0" providerId="LiveId" clId="{A4049727-02A2-4EF5-A249-2CE2D455D8CE}" dt="2020-11-08T10:04:25.914" v="7774"/>
          <ac:inkMkLst>
            <pc:docMk/>
            <pc:sldMk cId="1308729515" sldId="277"/>
            <ac:inkMk id="45" creationId="{4A5B1453-75C0-4B43-B513-AA645A49DC59}"/>
          </ac:inkMkLst>
        </pc:inkChg>
        <pc:inkChg chg="add mod">
          <ac:chgData name="村上 広樹" userId="2413674146262dd0" providerId="LiveId" clId="{A4049727-02A2-4EF5-A249-2CE2D455D8CE}" dt="2020-11-08T10:04:25.914" v="7774"/>
          <ac:inkMkLst>
            <pc:docMk/>
            <pc:sldMk cId="1308729515" sldId="277"/>
            <ac:inkMk id="46" creationId="{FE450B17-03BB-4069-AB4B-78EDF00C7162}"/>
          </ac:inkMkLst>
        </pc:inkChg>
        <pc:inkChg chg="add mod">
          <ac:chgData name="村上 広樹" userId="2413674146262dd0" providerId="LiveId" clId="{A4049727-02A2-4EF5-A249-2CE2D455D8CE}" dt="2020-11-08T10:04:25.914" v="7774"/>
          <ac:inkMkLst>
            <pc:docMk/>
            <pc:sldMk cId="1308729515" sldId="277"/>
            <ac:inkMk id="47" creationId="{B5BFC620-4D9F-450E-8303-D549B4F4872B}"/>
          </ac:inkMkLst>
        </pc:inkChg>
        <pc:inkChg chg="add mod">
          <ac:chgData name="村上 広樹" userId="2413674146262dd0" providerId="LiveId" clId="{A4049727-02A2-4EF5-A249-2CE2D455D8CE}" dt="2020-11-08T10:04:25.914" v="7774"/>
          <ac:inkMkLst>
            <pc:docMk/>
            <pc:sldMk cId="1308729515" sldId="277"/>
            <ac:inkMk id="48" creationId="{54C50DC8-6FD0-4D67-933E-B2F191EB0D82}"/>
          </ac:inkMkLst>
        </pc:inkChg>
        <pc:inkChg chg="add mod">
          <ac:chgData name="村上 広樹" userId="2413674146262dd0" providerId="LiveId" clId="{A4049727-02A2-4EF5-A249-2CE2D455D8CE}" dt="2020-11-08T10:04:25.914" v="7774"/>
          <ac:inkMkLst>
            <pc:docMk/>
            <pc:sldMk cId="1308729515" sldId="277"/>
            <ac:inkMk id="49" creationId="{037F98E1-92E9-4B45-BDDA-C36A08ED4BD6}"/>
          </ac:inkMkLst>
        </pc:inkChg>
        <pc:inkChg chg="add mod">
          <ac:chgData name="村上 広樹" userId="2413674146262dd0" providerId="LiveId" clId="{A4049727-02A2-4EF5-A249-2CE2D455D8CE}" dt="2020-11-08T10:04:25.914" v="7774"/>
          <ac:inkMkLst>
            <pc:docMk/>
            <pc:sldMk cId="1308729515" sldId="277"/>
            <ac:inkMk id="50" creationId="{02ECE0FF-E5FA-468E-9211-2E3A5658C82B}"/>
          </ac:inkMkLst>
        </pc:inkChg>
        <pc:inkChg chg="add mod">
          <ac:chgData name="村上 広樹" userId="2413674146262dd0" providerId="LiveId" clId="{A4049727-02A2-4EF5-A249-2CE2D455D8CE}" dt="2020-11-08T10:04:25.914" v="7774"/>
          <ac:inkMkLst>
            <pc:docMk/>
            <pc:sldMk cId="1308729515" sldId="277"/>
            <ac:inkMk id="51" creationId="{F954D5E1-C977-4E88-8F95-D5195837B912}"/>
          </ac:inkMkLst>
        </pc:inkChg>
        <pc:inkChg chg="add mod">
          <ac:chgData name="村上 広樹" userId="2413674146262dd0" providerId="LiveId" clId="{A4049727-02A2-4EF5-A249-2CE2D455D8CE}" dt="2020-11-08T10:04:25.914" v="7774"/>
          <ac:inkMkLst>
            <pc:docMk/>
            <pc:sldMk cId="1308729515" sldId="277"/>
            <ac:inkMk id="52" creationId="{4031557C-A332-4D9F-9DA7-CFDB740165C5}"/>
          </ac:inkMkLst>
        </pc:inkChg>
        <pc:inkChg chg="add mod">
          <ac:chgData name="村上 広樹" userId="2413674146262dd0" providerId="LiveId" clId="{A4049727-02A2-4EF5-A249-2CE2D455D8CE}" dt="2020-11-08T10:04:25.914" v="7774"/>
          <ac:inkMkLst>
            <pc:docMk/>
            <pc:sldMk cId="1308729515" sldId="277"/>
            <ac:inkMk id="53" creationId="{B41BD9AD-3814-4010-B24E-BFC343E6D62C}"/>
          </ac:inkMkLst>
        </pc:inkChg>
        <pc:inkChg chg="add mod">
          <ac:chgData name="村上 広樹" userId="2413674146262dd0" providerId="LiveId" clId="{A4049727-02A2-4EF5-A249-2CE2D455D8CE}" dt="2020-11-08T10:04:25.914" v="7774"/>
          <ac:inkMkLst>
            <pc:docMk/>
            <pc:sldMk cId="1308729515" sldId="277"/>
            <ac:inkMk id="54" creationId="{B857603F-3811-4296-925A-B49D6EBC7CCE}"/>
          </ac:inkMkLst>
        </pc:inkChg>
        <pc:inkChg chg="add mod">
          <ac:chgData name="村上 広樹" userId="2413674146262dd0" providerId="LiveId" clId="{A4049727-02A2-4EF5-A249-2CE2D455D8CE}" dt="2020-11-08T10:04:25.914" v="7774"/>
          <ac:inkMkLst>
            <pc:docMk/>
            <pc:sldMk cId="1308729515" sldId="277"/>
            <ac:inkMk id="55" creationId="{EBB12FDF-1746-447A-92A5-8DF41F427E07}"/>
          </ac:inkMkLst>
        </pc:inkChg>
        <pc:inkChg chg="add mod">
          <ac:chgData name="村上 広樹" userId="2413674146262dd0" providerId="LiveId" clId="{A4049727-02A2-4EF5-A249-2CE2D455D8CE}" dt="2020-11-08T10:04:25.914" v="7774"/>
          <ac:inkMkLst>
            <pc:docMk/>
            <pc:sldMk cId="1308729515" sldId="277"/>
            <ac:inkMk id="56" creationId="{6AC6D11D-2868-4A2A-A2BA-F386A977B653}"/>
          </ac:inkMkLst>
        </pc:inkChg>
        <pc:inkChg chg="add mod">
          <ac:chgData name="村上 広樹" userId="2413674146262dd0" providerId="LiveId" clId="{A4049727-02A2-4EF5-A249-2CE2D455D8CE}" dt="2020-11-08T10:04:25.914" v="7774"/>
          <ac:inkMkLst>
            <pc:docMk/>
            <pc:sldMk cId="1308729515" sldId="277"/>
            <ac:inkMk id="57" creationId="{684F222D-BB1E-42D4-B794-EF02B468AB8C}"/>
          </ac:inkMkLst>
        </pc:inkChg>
      </pc:sldChg>
      <pc:sldChg chg="addSp delSp modSp add ord">
        <pc:chgData name="村上 広樹" userId="2413674146262dd0" providerId="LiveId" clId="{A4049727-02A2-4EF5-A249-2CE2D455D8CE}" dt="2020-11-08T10:17:00.747" v="8148" actId="20577"/>
        <pc:sldMkLst>
          <pc:docMk/>
          <pc:sldMk cId="2381537009" sldId="278"/>
        </pc:sldMkLst>
        <pc:spChg chg="mod">
          <ac:chgData name="村上 広樹" userId="2413674146262dd0" providerId="LiveId" clId="{A4049727-02A2-4EF5-A249-2CE2D455D8CE}" dt="2020-11-04T21:43:10.356" v="6806" actId="20577"/>
          <ac:spMkLst>
            <pc:docMk/>
            <pc:sldMk cId="2381537009" sldId="278"/>
            <ac:spMk id="2" creationId="{6FB39ABD-9401-4C31-A200-D5F1689629B1}"/>
          </ac:spMkLst>
        </pc:spChg>
        <pc:spChg chg="mod">
          <ac:chgData name="村上 広樹" userId="2413674146262dd0" providerId="LiveId" clId="{A4049727-02A2-4EF5-A249-2CE2D455D8CE}" dt="2020-11-08T10:17:00.747" v="8148" actId="20577"/>
          <ac:spMkLst>
            <pc:docMk/>
            <pc:sldMk cId="2381537009" sldId="278"/>
            <ac:spMk id="3" creationId="{ADFC2A80-3B06-4C8A-A30D-B88EDBA0060F}"/>
          </ac:spMkLst>
        </pc:spChg>
        <pc:picChg chg="add mod">
          <ac:chgData name="村上 広樹" userId="2413674146262dd0" providerId="LiveId" clId="{A4049727-02A2-4EF5-A249-2CE2D455D8CE}" dt="2020-11-04T21:44:30.692" v="6887" actId="1076"/>
          <ac:picMkLst>
            <pc:docMk/>
            <pc:sldMk cId="2381537009" sldId="278"/>
            <ac:picMk id="6" creationId="{BEEA6899-F436-471F-99FA-30F7968795D5}"/>
          </ac:picMkLst>
        </pc:picChg>
        <pc:inkChg chg="add del">
          <ac:chgData name="村上 広樹" userId="2413674146262dd0" providerId="LiveId" clId="{A4049727-02A2-4EF5-A249-2CE2D455D8CE}" dt="2020-11-08T10:16:52.899" v="8135" actId="9405"/>
          <ac:inkMkLst>
            <pc:docMk/>
            <pc:sldMk cId="2381537009" sldId="278"/>
            <ac:inkMk id="5" creationId="{76888AF5-B20E-4E95-A79D-EC541E49D9EB}"/>
          </ac:inkMkLst>
        </pc:inkChg>
      </pc:sldChg>
      <pc:sldChg chg="modSp add ord">
        <pc:chgData name="村上 広樹" userId="2413674146262dd0" providerId="LiveId" clId="{A4049727-02A2-4EF5-A249-2CE2D455D8CE}" dt="2020-11-08T10:49:45.225" v="9436"/>
        <pc:sldMkLst>
          <pc:docMk/>
          <pc:sldMk cId="1934738955" sldId="279"/>
        </pc:sldMkLst>
        <pc:spChg chg="mod">
          <ac:chgData name="村上 広樹" userId="2413674146262dd0" providerId="LiveId" clId="{A4049727-02A2-4EF5-A249-2CE2D455D8CE}" dt="2020-11-08T10:39:48.674" v="8875"/>
          <ac:spMkLst>
            <pc:docMk/>
            <pc:sldMk cId="1934738955" sldId="279"/>
            <ac:spMk id="2" creationId="{67412A25-DABA-48F6-A3A7-53033A240A0C}"/>
          </ac:spMkLst>
        </pc:spChg>
        <pc:spChg chg="mod">
          <ac:chgData name="村上 広樹" userId="2413674146262dd0" providerId="LiveId" clId="{A4049727-02A2-4EF5-A249-2CE2D455D8CE}" dt="2020-11-08T10:49:45.225" v="9436"/>
          <ac:spMkLst>
            <pc:docMk/>
            <pc:sldMk cId="1934738955" sldId="279"/>
            <ac:spMk id="3" creationId="{8471F870-5497-4268-A983-22AEA5B374DC}"/>
          </ac:spMkLst>
        </pc:spChg>
      </pc:sldChg>
      <pc:sldChg chg="modSp add ord">
        <pc:chgData name="村上 広樹" userId="2413674146262dd0" providerId="LiveId" clId="{A4049727-02A2-4EF5-A249-2CE2D455D8CE}" dt="2020-11-05T08:09:57.937" v="7101"/>
        <pc:sldMkLst>
          <pc:docMk/>
          <pc:sldMk cId="1849564906" sldId="280"/>
        </pc:sldMkLst>
        <pc:spChg chg="mod">
          <ac:chgData name="村上 広樹" userId="2413674146262dd0" providerId="LiveId" clId="{A4049727-02A2-4EF5-A249-2CE2D455D8CE}" dt="2020-11-05T08:08:34.125" v="7067"/>
          <ac:spMkLst>
            <pc:docMk/>
            <pc:sldMk cId="1849564906" sldId="280"/>
            <ac:spMk id="2" creationId="{B134AE94-8EC3-4BC2-A5CB-2FCBF4A7740D}"/>
          </ac:spMkLst>
        </pc:spChg>
      </pc:sldChg>
      <pc:sldChg chg="addSp delSp modSp add">
        <pc:chgData name="村上 広樹" userId="2413674146262dd0" providerId="LiveId" clId="{A4049727-02A2-4EF5-A249-2CE2D455D8CE}" dt="2020-11-08T10:15:54.001" v="8133"/>
        <pc:sldMkLst>
          <pc:docMk/>
          <pc:sldMk cId="242370471" sldId="281"/>
        </pc:sldMkLst>
        <pc:spChg chg="del mod">
          <ac:chgData name="村上 広樹" userId="2413674146262dd0" providerId="LiveId" clId="{A4049727-02A2-4EF5-A249-2CE2D455D8CE}" dt="2020-11-08T10:07:22.514" v="7793" actId="478"/>
          <ac:spMkLst>
            <pc:docMk/>
            <pc:sldMk cId="242370471" sldId="281"/>
            <ac:spMk id="2" creationId="{D3974C84-AF74-4490-9F40-90737806A54A}"/>
          </ac:spMkLst>
        </pc:spChg>
        <pc:spChg chg="del">
          <ac:chgData name="村上 広樹" userId="2413674146262dd0" providerId="LiveId" clId="{A4049727-02A2-4EF5-A249-2CE2D455D8CE}" dt="2020-11-08T10:06:49.425" v="7780" actId="931"/>
          <ac:spMkLst>
            <pc:docMk/>
            <pc:sldMk cId="242370471" sldId="281"/>
            <ac:spMk id="3" creationId="{45923F7F-38B7-44F3-91F5-8582558C2054}"/>
          </ac:spMkLst>
        </pc:spChg>
        <pc:spChg chg="add del mod">
          <ac:chgData name="村上 広樹" userId="2413674146262dd0" providerId="LiveId" clId="{A4049727-02A2-4EF5-A249-2CE2D455D8CE}" dt="2020-11-08T10:07:29.681" v="7794"/>
          <ac:spMkLst>
            <pc:docMk/>
            <pc:sldMk cId="242370471" sldId="281"/>
            <ac:spMk id="8" creationId="{C49DCE1E-761B-4496-A84A-7EC9278CB16A}"/>
          </ac:spMkLst>
        </pc:spChg>
        <pc:grpChg chg="mod">
          <ac:chgData name="村上 広樹" userId="2413674146262dd0" providerId="LiveId" clId="{A4049727-02A2-4EF5-A249-2CE2D455D8CE}" dt="2020-11-08T10:10:08.864" v="7816"/>
          <ac:grpSpMkLst>
            <pc:docMk/>
            <pc:sldMk cId="242370471" sldId="281"/>
            <ac:grpSpMk id="13" creationId="{9FD8D4E7-7BB8-4D07-8435-4F8FAAEED71D}"/>
          </ac:grpSpMkLst>
        </pc:grpChg>
        <pc:grpChg chg="mod">
          <ac:chgData name="村上 広樹" userId="2413674146262dd0" providerId="LiveId" clId="{A4049727-02A2-4EF5-A249-2CE2D455D8CE}" dt="2020-11-08T10:10:18.209" v="7829"/>
          <ac:grpSpMkLst>
            <pc:docMk/>
            <pc:sldMk cId="242370471" sldId="281"/>
            <ac:grpSpMk id="25" creationId="{308AF8F4-EF4F-4EC6-9A91-DCBB17BA1A8E}"/>
          </ac:grpSpMkLst>
        </pc:grpChg>
        <pc:grpChg chg="del mod">
          <ac:chgData name="村上 広樹" userId="2413674146262dd0" providerId="LiveId" clId="{A4049727-02A2-4EF5-A249-2CE2D455D8CE}" dt="2020-11-08T10:11:17.043" v="7890"/>
          <ac:grpSpMkLst>
            <pc:docMk/>
            <pc:sldMk cId="242370471" sldId="281"/>
            <ac:grpSpMk id="51" creationId="{A21868F7-E0EB-4801-B630-FE0CF72E6A0E}"/>
          </ac:grpSpMkLst>
        </pc:grpChg>
        <pc:grpChg chg="mod">
          <ac:chgData name="村上 広樹" userId="2413674146262dd0" providerId="LiveId" clId="{A4049727-02A2-4EF5-A249-2CE2D455D8CE}" dt="2020-11-08T10:11:03.967" v="7869"/>
          <ac:grpSpMkLst>
            <pc:docMk/>
            <pc:sldMk cId="242370471" sldId="281"/>
            <ac:grpSpMk id="55" creationId="{E0A6CDA1-3510-448A-92E1-70334EE3305E}"/>
          </ac:grpSpMkLst>
        </pc:grpChg>
        <pc:grpChg chg="del mod">
          <ac:chgData name="村上 広樹" userId="2413674146262dd0" providerId="LiveId" clId="{A4049727-02A2-4EF5-A249-2CE2D455D8CE}" dt="2020-11-08T10:11:18.176" v="7892"/>
          <ac:grpSpMkLst>
            <pc:docMk/>
            <pc:sldMk cId="242370471" sldId="281"/>
            <ac:grpSpMk id="71" creationId="{CD39C295-7173-4ED9-9558-88196890307C}"/>
          </ac:grpSpMkLst>
        </pc:grpChg>
        <pc:grpChg chg="mod">
          <ac:chgData name="村上 広樹" userId="2413674146262dd0" providerId="LiveId" clId="{A4049727-02A2-4EF5-A249-2CE2D455D8CE}" dt="2020-11-08T10:11:18.176" v="7892"/>
          <ac:grpSpMkLst>
            <pc:docMk/>
            <pc:sldMk cId="242370471" sldId="281"/>
            <ac:grpSpMk id="73" creationId="{5FEA2D5A-238B-4D87-8110-79C27712D4B5}"/>
          </ac:grpSpMkLst>
        </pc:grpChg>
        <pc:grpChg chg="del mod">
          <ac:chgData name="村上 広樹" userId="2413674146262dd0" providerId="LiveId" clId="{A4049727-02A2-4EF5-A249-2CE2D455D8CE}" dt="2020-11-08T10:13:22.042" v="8011"/>
          <ac:grpSpMkLst>
            <pc:docMk/>
            <pc:sldMk cId="242370471" sldId="281"/>
            <ac:grpSpMk id="78" creationId="{77C1DA19-FB62-4925-95AC-4E55BEA58FEA}"/>
          </ac:grpSpMkLst>
        </pc:grpChg>
        <pc:grpChg chg="del mod">
          <ac:chgData name="村上 広樹" userId="2413674146262dd0" providerId="LiveId" clId="{A4049727-02A2-4EF5-A249-2CE2D455D8CE}" dt="2020-11-08T10:12:11.869" v="7947"/>
          <ac:grpSpMkLst>
            <pc:docMk/>
            <pc:sldMk cId="242370471" sldId="281"/>
            <ac:grpSpMk id="104" creationId="{64ACF274-2182-4D94-9E77-23066D7E3D2C}"/>
          </ac:grpSpMkLst>
        </pc:grpChg>
        <pc:grpChg chg="del mod">
          <ac:chgData name="村上 広樹" userId="2413674146262dd0" providerId="LiveId" clId="{A4049727-02A2-4EF5-A249-2CE2D455D8CE}" dt="2020-11-08T10:12:35.491" v="7975"/>
          <ac:grpSpMkLst>
            <pc:docMk/>
            <pc:sldMk cId="242370471" sldId="281"/>
            <ac:grpSpMk id="127" creationId="{D9B0AE3D-795B-4B7F-9574-074EDC49143C}"/>
          </ac:grpSpMkLst>
        </pc:grpChg>
        <pc:grpChg chg="del mod">
          <ac:chgData name="村上 広樹" userId="2413674146262dd0" providerId="LiveId" clId="{A4049727-02A2-4EF5-A249-2CE2D455D8CE}" dt="2020-11-08T10:12:37.926" v="7980"/>
          <ac:grpSpMkLst>
            <pc:docMk/>
            <pc:sldMk cId="242370471" sldId="281"/>
            <ac:grpSpMk id="133" creationId="{F70A33E1-9CC8-4D5B-AAAB-CFE5DBF76BAC}"/>
          </ac:grpSpMkLst>
        </pc:grpChg>
        <pc:grpChg chg="del mod">
          <ac:chgData name="村上 広樹" userId="2413674146262dd0" providerId="LiveId" clId="{A4049727-02A2-4EF5-A249-2CE2D455D8CE}" dt="2020-11-08T10:12:39.744" v="7984"/>
          <ac:grpSpMkLst>
            <pc:docMk/>
            <pc:sldMk cId="242370471" sldId="281"/>
            <ac:grpSpMk id="138" creationId="{5254941C-D9D7-46A6-986E-E71B9B1C8766}"/>
          </ac:grpSpMkLst>
        </pc:grpChg>
        <pc:grpChg chg="del mod">
          <ac:chgData name="村上 広樹" userId="2413674146262dd0" providerId="LiveId" clId="{A4049727-02A2-4EF5-A249-2CE2D455D8CE}" dt="2020-11-08T10:12:49.323" v="8008"/>
          <ac:grpSpMkLst>
            <pc:docMk/>
            <pc:sldMk cId="242370471" sldId="281"/>
            <ac:grpSpMk id="142" creationId="{659C57DC-F86F-4541-887A-410D292AC493}"/>
          </ac:grpSpMkLst>
        </pc:grpChg>
        <pc:grpChg chg="mod">
          <ac:chgData name="村上 広樹" userId="2413674146262dd0" providerId="LiveId" clId="{A4049727-02A2-4EF5-A249-2CE2D455D8CE}" dt="2020-11-08T10:12:49.323" v="8008"/>
          <ac:grpSpMkLst>
            <pc:docMk/>
            <pc:sldMk cId="242370471" sldId="281"/>
            <ac:grpSpMk id="166" creationId="{0CA8A3B9-2862-46D9-9A57-14D81D2D06CF}"/>
          </ac:grpSpMkLst>
        </pc:grpChg>
        <pc:grpChg chg="mod">
          <ac:chgData name="村上 広樹" userId="2413674146262dd0" providerId="LiveId" clId="{A4049727-02A2-4EF5-A249-2CE2D455D8CE}" dt="2020-11-08T10:13:22.042" v="8011"/>
          <ac:grpSpMkLst>
            <pc:docMk/>
            <pc:sldMk cId="242370471" sldId="281"/>
            <ac:grpSpMk id="169" creationId="{E2528AB0-35CF-4DB0-9D7A-013965B68779}"/>
          </ac:grpSpMkLst>
        </pc:grpChg>
        <pc:grpChg chg="mod">
          <ac:chgData name="村上 広樹" userId="2413674146262dd0" providerId="LiveId" clId="{A4049727-02A2-4EF5-A249-2CE2D455D8CE}" dt="2020-11-08T10:14:43.991" v="8042"/>
          <ac:grpSpMkLst>
            <pc:docMk/>
            <pc:sldMk cId="242370471" sldId="281"/>
            <ac:grpSpMk id="192" creationId="{D5C1CD15-4FB5-435A-91BC-D4D9E7D081FC}"/>
          </ac:grpSpMkLst>
        </pc:grpChg>
        <pc:grpChg chg="mod">
          <ac:chgData name="村上 広樹" userId="2413674146262dd0" providerId="LiveId" clId="{A4049727-02A2-4EF5-A249-2CE2D455D8CE}" dt="2020-11-08T10:14:55.740" v="8051"/>
          <ac:grpSpMkLst>
            <pc:docMk/>
            <pc:sldMk cId="242370471" sldId="281"/>
            <ac:grpSpMk id="197" creationId="{03713842-EF39-4A63-8B87-2BA46B1CD678}"/>
          </ac:grpSpMkLst>
        </pc:grpChg>
        <pc:grpChg chg="del mod">
          <ac:chgData name="村上 広樹" userId="2413674146262dd0" providerId="LiveId" clId="{A4049727-02A2-4EF5-A249-2CE2D455D8CE}" dt="2020-11-08T10:15:22.261" v="8080"/>
          <ac:grpSpMkLst>
            <pc:docMk/>
            <pc:sldMk cId="242370471" sldId="281"/>
            <ac:grpSpMk id="220" creationId="{AF843488-5A20-4E49-A7C5-6F04E41921D4}"/>
          </ac:grpSpMkLst>
        </pc:grpChg>
        <pc:grpChg chg="del mod">
          <ac:chgData name="村上 広樹" userId="2413674146262dd0" providerId="LiveId" clId="{A4049727-02A2-4EF5-A249-2CE2D455D8CE}" dt="2020-11-08T10:15:32.763" v="8083"/>
          <ac:grpSpMkLst>
            <pc:docMk/>
            <pc:sldMk cId="242370471" sldId="281"/>
            <ac:grpSpMk id="222" creationId="{60BA8935-DA18-41FF-B7BE-7805E9980F81}"/>
          </ac:grpSpMkLst>
        </pc:grpChg>
        <pc:grpChg chg="del mod">
          <ac:chgData name="村上 広樹" userId="2413674146262dd0" providerId="LiveId" clId="{A4049727-02A2-4EF5-A249-2CE2D455D8CE}" dt="2020-11-08T10:15:40.200" v="8098"/>
          <ac:grpSpMkLst>
            <pc:docMk/>
            <pc:sldMk cId="242370471" sldId="281"/>
            <ac:grpSpMk id="225" creationId="{7037C4E7-2CCA-424E-81E5-B5C141CA2EB3}"/>
          </ac:grpSpMkLst>
        </pc:grpChg>
        <pc:grpChg chg="del mod">
          <ac:chgData name="村上 広樹" userId="2413674146262dd0" providerId="LiveId" clId="{A4049727-02A2-4EF5-A249-2CE2D455D8CE}" dt="2020-11-08T10:15:44.715" v="8107"/>
          <ac:grpSpMkLst>
            <pc:docMk/>
            <pc:sldMk cId="242370471" sldId="281"/>
            <ac:grpSpMk id="240" creationId="{6BBBEEB8-8EB1-4A59-A5B1-F9A9ED39AE0B}"/>
          </ac:grpSpMkLst>
        </pc:grpChg>
        <pc:grpChg chg="del mod">
          <ac:chgData name="村上 広樹" userId="2413674146262dd0" providerId="LiveId" clId="{A4049727-02A2-4EF5-A249-2CE2D455D8CE}" dt="2020-11-08T10:15:54.001" v="8133"/>
          <ac:grpSpMkLst>
            <pc:docMk/>
            <pc:sldMk cId="242370471" sldId="281"/>
            <ac:grpSpMk id="249" creationId="{9F31CE80-99A7-41CC-BD83-300AA9171BAA}"/>
          </ac:grpSpMkLst>
        </pc:grpChg>
        <pc:grpChg chg="mod">
          <ac:chgData name="村上 広樹" userId="2413674146262dd0" providerId="LiveId" clId="{A4049727-02A2-4EF5-A249-2CE2D455D8CE}" dt="2020-11-08T10:15:54.001" v="8133"/>
          <ac:grpSpMkLst>
            <pc:docMk/>
            <pc:sldMk cId="242370471" sldId="281"/>
            <ac:grpSpMk id="275" creationId="{11F934BA-EC32-468C-8A2A-D1760A70C309}"/>
          </ac:grpSpMkLst>
        </pc:grpChg>
        <pc:picChg chg="add del mod">
          <ac:chgData name="村上 広樹" userId="2413674146262dd0" providerId="LiveId" clId="{A4049727-02A2-4EF5-A249-2CE2D455D8CE}" dt="2020-11-08T10:08:00.309" v="7797" actId="478"/>
          <ac:picMkLst>
            <pc:docMk/>
            <pc:sldMk cId="242370471" sldId="281"/>
            <ac:picMk id="6" creationId="{C34272D5-49C8-4692-B396-7C3B103D61FE}"/>
          </ac:picMkLst>
        </pc:picChg>
        <pc:picChg chg="add mod modCrop">
          <ac:chgData name="村上 広樹" userId="2413674146262dd0" providerId="LiveId" clId="{A4049727-02A2-4EF5-A249-2CE2D455D8CE}" dt="2020-11-08T10:09:36.981" v="7813" actId="18131"/>
          <ac:picMkLst>
            <pc:docMk/>
            <pc:sldMk cId="242370471" sldId="281"/>
            <ac:picMk id="10" creationId="{525CD93E-79EB-4E38-B63D-9A73D60B7170}"/>
          </ac:picMkLst>
        </pc:picChg>
        <pc:inkChg chg="add mod">
          <ac:chgData name="村上 広樹" userId="2413674146262dd0" providerId="LiveId" clId="{A4049727-02A2-4EF5-A249-2CE2D455D8CE}" dt="2020-11-08T10:10:08.864" v="7816"/>
          <ac:inkMkLst>
            <pc:docMk/>
            <pc:sldMk cId="242370471" sldId="281"/>
            <ac:inkMk id="11" creationId="{22D210BC-6153-4150-88CF-89728CBE1003}"/>
          </ac:inkMkLst>
        </pc:inkChg>
        <pc:inkChg chg="add del mod">
          <ac:chgData name="村上 広樹" userId="2413674146262dd0" providerId="LiveId" clId="{A4049727-02A2-4EF5-A249-2CE2D455D8CE}" dt="2020-11-08T10:10:09.704" v="7817" actId="9405"/>
          <ac:inkMkLst>
            <pc:docMk/>
            <pc:sldMk cId="242370471" sldId="281"/>
            <ac:inkMk id="12" creationId="{FBFF22B2-67A2-4B78-95F9-A30CC0B669D3}"/>
          </ac:inkMkLst>
        </pc:inkChg>
        <pc:inkChg chg="add mod">
          <ac:chgData name="村上 広樹" userId="2413674146262dd0" providerId="LiveId" clId="{A4049727-02A2-4EF5-A249-2CE2D455D8CE}" dt="2020-11-08T10:10:18.209" v="7829"/>
          <ac:inkMkLst>
            <pc:docMk/>
            <pc:sldMk cId="242370471" sldId="281"/>
            <ac:inkMk id="14" creationId="{FD5B74CC-5398-43C6-A6D1-EBCE51BCF831}"/>
          </ac:inkMkLst>
        </pc:inkChg>
        <pc:inkChg chg="add del mod">
          <ac:chgData name="村上 広樹" userId="2413674146262dd0" providerId="LiveId" clId="{A4049727-02A2-4EF5-A249-2CE2D455D8CE}" dt="2020-11-08T10:10:21.722" v="7839" actId="9405"/>
          <ac:inkMkLst>
            <pc:docMk/>
            <pc:sldMk cId="242370471" sldId="281"/>
            <ac:inkMk id="15" creationId="{2D3EE957-9328-4427-A594-F8A42E8A00A1}"/>
          </ac:inkMkLst>
        </pc:inkChg>
        <pc:inkChg chg="add del mod">
          <ac:chgData name="村上 広樹" userId="2413674146262dd0" providerId="LiveId" clId="{A4049727-02A2-4EF5-A249-2CE2D455D8CE}" dt="2020-11-08T10:10:21.266" v="7838" actId="9405"/>
          <ac:inkMkLst>
            <pc:docMk/>
            <pc:sldMk cId="242370471" sldId="281"/>
            <ac:inkMk id="16" creationId="{822426B1-375F-46F6-B092-D576B67866B9}"/>
          </ac:inkMkLst>
        </pc:inkChg>
        <pc:inkChg chg="add del mod">
          <ac:chgData name="村上 広樹" userId="2413674146262dd0" providerId="LiveId" clId="{A4049727-02A2-4EF5-A249-2CE2D455D8CE}" dt="2020-11-08T10:10:21.014" v="7837" actId="9405"/>
          <ac:inkMkLst>
            <pc:docMk/>
            <pc:sldMk cId="242370471" sldId="281"/>
            <ac:inkMk id="17" creationId="{CFFF4FB4-9217-4355-9CB7-F98E457C2F21}"/>
          </ac:inkMkLst>
        </pc:inkChg>
        <pc:inkChg chg="add del mod">
          <ac:chgData name="村上 広樹" userId="2413674146262dd0" providerId="LiveId" clId="{A4049727-02A2-4EF5-A249-2CE2D455D8CE}" dt="2020-11-08T10:10:20.867" v="7836" actId="9405"/>
          <ac:inkMkLst>
            <pc:docMk/>
            <pc:sldMk cId="242370471" sldId="281"/>
            <ac:inkMk id="18" creationId="{06DBDFB4-F164-49AC-9270-2B110AC531AA}"/>
          </ac:inkMkLst>
        </pc:inkChg>
        <pc:inkChg chg="add del mod">
          <ac:chgData name="村上 広樹" userId="2413674146262dd0" providerId="LiveId" clId="{A4049727-02A2-4EF5-A249-2CE2D455D8CE}" dt="2020-11-08T10:10:20.715" v="7835" actId="9405"/>
          <ac:inkMkLst>
            <pc:docMk/>
            <pc:sldMk cId="242370471" sldId="281"/>
            <ac:inkMk id="19" creationId="{827127A9-F503-4D1E-934A-106EDDB6F2FD}"/>
          </ac:inkMkLst>
        </pc:inkChg>
        <pc:inkChg chg="add del mod">
          <ac:chgData name="村上 広樹" userId="2413674146262dd0" providerId="LiveId" clId="{A4049727-02A2-4EF5-A249-2CE2D455D8CE}" dt="2020-11-08T10:10:20.565" v="7834" actId="9405"/>
          <ac:inkMkLst>
            <pc:docMk/>
            <pc:sldMk cId="242370471" sldId="281"/>
            <ac:inkMk id="20" creationId="{A4045F65-B262-4BF8-AA82-84B202347599}"/>
          </ac:inkMkLst>
        </pc:inkChg>
        <pc:inkChg chg="add del mod">
          <ac:chgData name="村上 広樹" userId="2413674146262dd0" providerId="LiveId" clId="{A4049727-02A2-4EF5-A249-2CE2D455D8CE}" dt="2020-11-08T10:10:20.410" v="7833" actId="9405"/>
          <ac:inkMkLst>
            <pc:docMk/>
            <pc:sldMk cId="242370471" sldId="281"/>
            <ac:inkMk id="21" creationId="{638DDF5D-D309-40DE-8D94-064F772C0873}"/>
          </ac:inkMkLst>
        </pc:inkChg>
        <pc:inkChg chg="add del mod">
          <ac:chgData name="村上 広樹" userId="2413674146262dd0" providerId="LiveId" clId="{A4049727-02A2-4EF5-A249-2CE2D455D8CE}" dt="2020-11-08T10:10:20.262" v="7832" actId="9405"/>
          <ac:inkMkLst>
            <pc:docMk/>
            <pc:sldMk cId="242370471" sldId="281"/>
            <ac:inkMk id="22" creationId="{D41421C2-D2EB-4CBB-AAD9-9EB9D75EB0FB}"/>
          </ac:inkMkLst>
        </pc:inkChg>
        <pc:inkChg chg="add del mod">
          <ac:chgData name="村上 広樹" userId="2413674146262dd0" providerId="LiveId" clId="{A4049727-02A2-4EF5-A249-2CE2D455D8CE}" dt="2020-11-08T10:10:20.108" v="7831" actId="9405"/>
          <ac:inkMkLst>
            <pc:docMk/>
            <pc:sldMk cId="242370471" sldId="281"/>
            <ac:inkMk id="23" creationId="{81330B8B-D398-465D-8DDF-925170F43284}"/>
          </ac:inkMkLst>
        </pc:inkChg>
        <pc:inkChg chg="add del mod">
          <ac:chgData name="村上 広樹" userId="2413674146262dd0" providerId="LiveId" clId="{A4049727-02A2-4EF5-A249-2CE2D455D8CE}" dt="2020-11-08T10:10:19.807" v="7830" actId="9405"/>
          <ac:inkMkLst>
            <pc:docMk/>
            <pc:sldMk cId="242370471" sldId="281"/>
            <ac:inkMk id="24" creationId="{17D96F06-5D1F-49FB-8D22-0438D3BC97BE}"/>
          </ac:inkMkLst>
        </pc:inkChg>
        <pc:inkChg chg="add mod">
          <ac:chgData name="村上 広樹" userId="2413674146262dd0" providerId="LiveId" clId="{A4049727-02A2-4EF5-A249-2CE2D455D8CE}" dt="2020-11-08T10:11:18.176" v="7892"/>
          <ac:inkMkLst>
            <pc:docMk/>
            <pc:sldMk cId="242370471" sldId="281"/>
            <ac:inkMk id="26" creationId="{F265C10E-E7D4-4CD7-96E5-505AFC2DFDA4}"/>
          </ac:inkMkLst>
        </pc:inkChg>
        <pc:inkChg chg="add mod">
          <ac:chgData name="村上 広樹" userId="2413674146262dd0" providerId="LiveId" clId="{A4049727-02A2-4EF5-A249-2CE2D455D8CE}" dt="2020-11-08T10:11:18.176" v="7892"/>
          <ac:inkMkLst>
            <pc:docMk/>
            <pc:sldMk cId="242370471" sldId="281"/>
            <ac:inkMk id="27" creationId="{FC4540FF-6D12-47BE-95DC-E893CA7A1AC9}"/>
          </ac:inkMkLst>
        </pc:inkChg>
        <pc:inkChg chg="add mod">
          <ac:chgData name="村上 広樹" userId="2413674146262dd0" providerId="LiveId" clId="{A4049727-02A2-4EF5-A249-2CE2D455D8CE}" dt="2020-11-08T10:11:18.176" v="7892"/>
          <ac:inkMkLst>
            <pc:docMk/>
            <pc:sldMk cId="242370471" sldId="281"/>
            <ac:inkMk id="28" creationId="{978CA74F-6551-4925-BE06-6AAAB010EA77}"/>
          </ac:inkMkLst>
        </pc:inkChg>
        <pc:inkChg chg="add mod">
          <ac:chgData name="村上 広樹" userId="2413674146262dd0" providerId="LiveId" clId="{A4049727-02A2-4EF5-A249-2CE2D455D8CE}" dt="2020-11-08T10:11:18.176" v="7892"/>
          <ac:inkMkLst>
            <pc:docMk/>
            <pc:sldMk cId="242370471" sldId="281"/>
            <ac:inkMk id="29" creationId="{CFD34E50-831F-4998-9554-A6AAEC6D7C2A}"/>
          </ac:inkMkLst>
        </pc:inkChg>
        <pc:inkChg chg="add mod">
          <ac:chgData name="村上 広樹" userId="2413674146262dd0" providerId="LiveId" clId="{A4049727-02A2-4EF5-A249-2CE2D455D8CE}" dt="2020-11-08T10:11:18.176" v="7892"/>
          <ac:inkMkLst>
            <pc:docMk/>
            <pc:sldMk cId="242370471" sldId="281"/>
            <ac:inkMk id="30" creationId="{78CA5430-AA48-46EF-92E5-203CAA968ACE}"/>
          </ac:inkMkLst>
        </pc:inkChg>
        <pc:inkChg chg="add mod">
          <ac:chgData name="村上 広樹" userId="2413674146262dd0" providerId="LiveId" clId="{A4049727-02A2-4EF5-A249-2CE2D455D8CE}" dt="2020-11-08T10:11:18.176" v="7892"/>
          <ac:inkMkLst>
            <pc:docMk/>
            <pc:sldMk cId="242370471" sldId="281"/>
            <ac:inkMk id="31" creationId="{B9409727-A271-442A-BAFA-7B4892C62D94}"/>
          </ac:inkMkLst>
        </pc:inkChg>
        <pc:inkChg chg="add mod">
          <ac:chgData name="村上 広樹" userId="2413674146262dd0" providerId="LiveId" clId="{A4049727-02A2-4EF5-A249-2CE2D455D8CE}" dt="2020-11-08T10:11:18.176" v="7892"/>
          <ac:inkMkLst>
            <pc:docMk/>
            <pc:sldMk cId="242370471" sldId="281"/>
            <ac:inkMk id="32" creationId="{2F013682-FA2D-4BCA-8134-C518935026E5}"/>
          </ac:inkMkLst>
        </pc:inkChg>
        <pc:inkChg chg="add mod">
          <ac:chgData name="村上 広樹" userId="2413674146262dd0" providerId="LiveId" clId="{A4049727-02A2-4EF5-A249-2CE2D455D8CE}" dt="2020-11-08T10:11:18.176" v="7892"/>
          <ac:inkMkLst>
            <pc:docMk/>
            <pc:sldMk cId="242370471" sldId="281"/>
            <ac:inkMk id="33" creationId="{E95DA5A4-E0F6-43F6-9889-8BAA08B45B37}"/>
          </ac:inkMkLst>
        </pc:inkChg>
        <pc:inkChg chg="add mod">
          <ac:chgData name="村上 広樹" userId="2413674146262dd0" providerId="LiveId" clId="{A4049727-02A2-4EF5-A249-2CE2D455D8CE}" dt="2020-11-08T10:11:18.176" v="7892"/>
          <ac:inkMkLst>
            <pc:docMk/>
            <pc:sldMk cId="242370471" sldId="281"/>
            <ac:inkMk id="34" creationId="{BE564411-ADEA-4D44-B25D-AE8D674A73BF}"/>
          </ac:inkMkLst>
        </pc:inkChg>
        <pc:inkChg chg="add mod">
          <ac:chgData name="村上 広樹" userId="2413674146262dd0" providerId="LiveId" clId="{A4049727-02A2-4EF5-A249-2CE2D455D8CE}" dt="2020-11-08T10:11:18.176" v="7892"/>
          <ac:inkMkLst>
            <pc:docMk/>
            <pc:sldMk cId="242370471" sldId="281"/>
            <ac:inkMk id="35" creationId="{40244AD1-2430-4C48-BD10-3E1B913692A2}"/>
          </ac:inkMkLst>
        </pc:inkChg>
        <pc:inkChg chg="add mod">
          <ac:chgData name="村上 広樹" userId="2413674146262dd0" providerId="LiveId" clId="{A4049727-02A2-4EF5-A249-2CE2D455D8CE}" dt="2020-11-08T10:11:18.176" v="7892"/>
          <ac:inkMkLst>
            <pc:docMk/>
            <pc:sldMk cId="242370471" sldId="281"/>
            <ac:inkMk id="36" creationId="{D5FA9E81-4CFD-47E1-A73C-D9D88F0C5A77}"/>
          </ac:inkMkLst>
        </pc:inkChg>
        <pc:inkChg chg="add mod">
          <ac:chgData name="村上 広樹" userId="2413674146262dd0" providerId="LiveId" clId="{A4049727-02A2-4EF5-A249-2CE2D455D8CE}" dt="2020-11-08T10:11:18.176" v="7892"/>
          <ac:inkMkLst>
            <pc:docMk/>
            <pc:sldMk cId="242370471" sldId="281"/>
            <ac:inkMk id="37" creationId="{D942E3E7-283A-45F4-9BD5-1B18C48A37EF}"/>
          </ac:inkMkLst>
        </pc:inkChg>
        <pc:inkChg chg="add mod">
          <ac:chgData name="村上 広樹" userId="2413674146262dd0" providerId="LiveId" clId="{A4049727-02A2-4EF5-A249-2CE2D455D8CE}" dt="2020-11-08T10:11:18.176" v="7892"/>
          <ac:inkMkLst>
            <pc:docMk/>
            <pc:sldMk cId="242370471" sldId="281"/>
            <ac:inkMk id="38" creationId="{CDA64BCC-71BF-411B-AF12-E55F2E363815}"/>
          </ac:inkMkLst>
        </pc:inkChg>
        <pc:inkChg chg="add mod">
          <ac:chgData name="村上 広樹" userId="2413674146262dd0" providerId="LiveId" clId="{A4049727-02A2-4EF5-A249-2CE2D455D8CE}" dt="2020-11-08T10:11:18.176" v="7892"/>
          <ac:inkMkLst>
            <pc:docMk/>
            <pc:sldMk cId="242370471" sldId="281"/>
            <ac:inkMk id="39" creationId="{AFB73E08-37FF-4AF2-B068-4DBDBD4CD126}"/>
          </ac:inkMkLst>
        </pc:inkChg>
        <pc:inkChg chg="add mod">
          <ac:chgData name="村上 広樹" userId="2413674146262dd0" providerId="LiveId" clId="{A4049727-02A2-4EF5-A249-2CE2D455D8CE}" dt="2020-11-08T10:11:18.176" v="7892"/>
          <ac:inkMkLst>
            <pc:docMk/>
            <pc:sldMk cId="242370471" sldId="281"/>
            <ac:inkMk id="40" creationId="{1CF317CE-FDDD-4A01-A4CD-B3EB2CB1AEA2}"/>
          </ac:inkMkLst>
        </pc:inkChg>
        <pc:inkChg chg="add mod">
          <ac:chgData name="村上 広樹" userId="2413674146262dd0" providerId="LiveId" clId="{A4049727-02A2-4EF5-A249-2CE2D455D8CE}" dt="2020-11-08T10:11:18.176" v="7892"/>
          <ac:inkMkLst>
            <pc:docMk/>
            <pc:sldMk cId="242370471" sldId="281"/>
            <ac:inkMk id="41" creationId="{B5324825-A475-49D7-B904-64949410E76E}"/>
          </ac:inkMkLst>
        </pc:inkChg>
        <pc:inkChg chg="add mod">
          <ac:chgData name="村上 広樹" userId="2413674146262dd0" providerId="LiveId" clId="{A4049727-02A2-4EF5-A249-2CE2D455D8CE}" dt="2020-11-08T10:11:18.176" v="7892"/>
          <ac:inkMkLst>
            <pc:docMk/>
            <pc:sldMk cId="242370471" sldId="281"/>
            <ac:inkMk id="42" creationId="{158066B5-946F-4DA7-AF78-2CA3BD6CFBFF}"/>
          </ac:inkMkLst>
        </pc:inkChg>
        <pc:inkChg chg="add mod">
          <ac:chgData name="村上 広樹" userId="2413674146262dd0" providerId="LiveId" clId="{A4049727-02A2-4EF5-A249-2CE2D455D8CE}" dt="2020-11-08T10:11:18.176" v="7892"/>
          <ac:inkMkLst>
            <pc:docMk/>
            <pc:sldMk cId="242370471" sldId="281"/>
            <ac:inkMk id="43" creationId="{20C79150-6EE8-4F62-98EC-25BCF149E511}"/>
          </ac:inkMkLst>
        </pc:inkChg>
        <pc:inkChg chg="add mod">
          <ac:chgData name="村上 広樹" userId="2413674146262dd0" providerId="LiveId" clId="{A4049727-02A2-4EF5-A249-2CE2D455D8CE}" dt="2020-11-08T10:11:18.176" v="7892"/>
          <ac:inkMkLst>
            <pc:docMk/>
            <pc:sldMk cId="242370471" sldId="281"/>
            <ac:inkMk id="44" creationId="{DE613015-E87C-4029-9180-525E646B2226}"/>
          </ac:inkMkLst>
        </pc:inkChg>
        <pc:inkChg chg="add mod">
          <ac:chgData name="村上 広樹" userId="2413674146262dd0" providerId="LiveId" clId="{A4049727-02A2-4EF5-A249-2CE2D455D8CE}" dt="2020-11-08T10:11:18.176" v="7892"/>
          <ac:inkMkLst>
            <pc:docMk/>
            <pc:sldMk cId="242370471" sldId="281"/>
            <ac:inkMk id="45" creationId="{F28AB66E-7805-434F-8308-BDE616C2A121}"/>
          </ac:inkMkLst>
        </pc:inkChg>
        <pc:inkChg chg="add mod">
          <ac:chgData name="村上 広樹" userId="2413674146262dd0" providerId="LiveId" clId="{A4049727-02A2-4EF5-A249-2CE2D455D8CE}" dt="2020-11-08T10:11:18.176" v="7892"/>
          <ac:inkMkLst>
            <pc:docMk/>
            <pc:sldMk cId="242370471" sldId="281"/>
            <ac:inkMk id="46" creationId="{5B033D8B-9739-4A8B-A9ED-71112F06B6F2}"/>
          </ac:inkMkLst>
        </pc:inkChg>
        <pc:inkChg chg="add mod">
          <ac:chgData name="村上 広樹" userId="2413674146262dd0" providerId="LiveId" clId="{A4049727-02A2-4EF5-A249-2CE2D455D8CE}" dt="2020-11-08T10:11:18.176" v="7892"/>
          <ac:inkMkLst>
            <pc:docMk/>
            <pc:sldMk cId="242370471" sldId="281"/>
            <ac:inkMk id="47" creationId="{4E4FFA7E-E6A5-4E8B-995A-BF8A8DCA4AD9}"/>
          </ac:inkMkLst>
        </pc:inkChg>
        <pc:inkChg chg="add mod">
          <ac:chgData name="村上 広樹" userId="2413674146262dd0" providerId="LiveId" clId="{A4049727-02A2-4EF5-A249-2CE2D455D8CE}" dt="2020-11-08T10:11:18.176" v="7892"/>
          <ac:inkMkLst>
            <pc:docMk/>
            <pc:sldMk cId="242370471" sldId="281"/>
            <ac:inkMk id="48" creationId="{8A64081B-20DF-4710-8352-178A97BF0723}"/>
          </ac:inkMkLst>
        </pc:inkChg>
        <pc:inkChg chg="add mod">
          <ac:chgData name="村上 広樹" userId="2413674146262dd0" providerId="LiveId" clId="{A4049727-02A2-4EF5-A249-2CE2D455D8CE}" dt="2020-11-08T10:11:18.176" v="7892"/>
          <ac:inkMkLst>
            <pc:docMk/>
            <pc:sldMk cId="242370471" sldId="281"/>
            <ac:inkMk id="49" creationId="{671ADF13-2076-4BAE-8A0B-4AF0A1A93F65}"/>
          </ac:inkMkLst>
        </pc:inkChg>
        <pc:inkChg chg="add del mod">
          <ac:chgData name="村上 広樹" userId="2413674146262dd0" providerId="LiveId" clId="{A4049727-02A2-4EF5-A249-2CE2D455D8CE}" dt="2020-11-08T10:11:18.176" v="7892"/>
          <ac:inkMkLst>
            <pc:docMk/>
            <pc:sldMk cId="242370471" sldId="281"/>
            <ac:inkMk id="50" creationId="{DA40C37B-5729-4C1F-BD5D-D598E7ED7681}"/>
          </ac:inkMkLst>
        </pc:inkChg>
        <pc:inkChg chg="add del">
          <ac:chgData name="村上 広樹" userId="2413674146262dd0" providerId="LiveId" clId="{A4049727-02A2-4EF5-A249-2CE2D455D8CE}" dt="2020-11-08T10:11:07.852" v="7872" actId="9405"/>
          <ac:inkMkLst>
            <pc:docMk/>
            <pc:sldMk cId="242370471" sldId="281"/>
            <ac:inkMk id="52" creationId="{F700C6F9-988F-4AB6-8782-97F9F131B96D}"/>
          </ac:inkMkLst>
        </pc:inkChg>
        <pc:inkChg chg="add del mod">
          <ac:chgData name="村上 広樹" userId="2413674146262dd0" providerId="LiveId" clId="{A4049727-02A2-4EF5-A249-2CE2D455D8CE}" dt="2020-11-08T10:11:07.692" v="7871" actId="9405"/>
          <ac:inkMkLst>
            <pc:docMk/>
            <pc:sldMk cId="242370471" sldId="281"/>
            <ac:inkMk id="53" creationId="{B144311F-623B-4B6D-A339-3530327D3D66}"/>
          </ac:inkMkLst>
        </pc:inkChg>
        <pc:inkChg chg="add del mod">
          <ac:chgData name="村上 広樹" userId="2413674146262dd0" providerId="LiveId" clId="{A4049727-02A2-4EF5-A249-2CE2D455D8CE}" dt="2020-11-08T10:11:07.266" v="7870" actId="9405"/>
          <ac:inkMkLst>
            <pc:docMk/>
            <pc:sldMk cId="242370471" sldId="281"/>
            <ac:inkMk id="54" creationId="{32504BD7-6362-4900-94FB-D798C987B753}"/>
          </ac:inkMkLst>
        </pc:inkChg>
        <pc:inkChg chg="add mod">
          <ac:chgData name="村上 広樹" userId="2413674146262dd0" providerId="LiveId" clId="{A4049727-02A2-4EF5-A249-2CE2D455D8CE}" dt="2020-11-08T10:11:18.176" v="7892"/>
          <ac:inkMkLst>
            <pc:docMk/>
            <pc:sldMk cId="242370471" sldId="281"/>
            <ac:inkMk id="56" creationId="{C61EA625-A546-4A2E-9F06-7DB0A82B1116}"/>
          </ac:inkMkLst>
        </pc:inkChg>
        <pc:inkChg chg="add mod">
          <ac:chgData name="村上 広樹" userId="2413674146262dd0" providerId="LiveId" clId="{A4049727-02A2-4EF5-A249-2CE2D455D8CE}" dt="2020-11-08T10:11:18.176" v="7892"/>
          <ac:inkMkLst>
            <pc:docMk/>
            <pc:sldMk cId="242370471" sldId="281"/>
            <ac:inkMk id="57" creationId="{062DB0CD-2EE7-4DE2-A90B-3E0485367AD2}"/>
          </ac:inkMkLst>
        </pc:inkChg>
        <pc:inkChg chg="add mod">
          <ac:chgData name="村上 広樹" userId="2413674146262dd0" providerId="LiveId" clId="{A4049727-02A2-4EF5-A249-2CE2D455D8CE}" dt="2020-11-08T10:11:18.176" v="7892"/>
          <ac:inkMkLst>
            <pc:docMk/>
            <pc:sldMk cId="242370471" sldId="281"/>
            <ac:inkMk id="58" creationId="{29B7078C-E652-4709-BB61-7236B5909AC0}"/>
          </ac:inkMkLst>
        </pc:inkChg>
        <pc:inkChg chg="add mod">
          <ac:chgData name="村上 広樹" userId="2413674146262dd0" providerId="LiveId" clId="{A4049727-02A2-4EF5-A249-2CE2D455D8CE}" dt="2020-11-08T10:11:18.176" v="7892"/>
          <ac:inkMkLst>
            <pc:docMk/>
            <pc:sldMk cId="242370471" sldId="281"/>
            <ac:inkMk id="59" creationId="{5BA57E89-A8B3-4C51-A11D-8B1997E274BF}"/>
          </ac:inkMkLst>
        </pc:inkChg>
        <pc:inkChg chg="add mod">
          <ac:chgData name="村上 広樹" userId="2413674146262dd0" providerId="LiveId" clId="{A4049727-02A2-4EF5-A249-2CE2D455D8CE}" dt="2020-11-08T10:11:18.176" v="7892"/>
          <ac:inkMkLst>
            <pc:docMk/>
            <pc:sldMk cId="242370471" sldId="281"/>
            <ac:inkMk id="60" creationId="{229DD6CB-7C3A-4C90-B825-1C733429D6AD}"/>
          </ac:inkMkLst>
        </pc:inkChg>
        <pc:inkChg chg="add mod">
          <ac:chgData name="村上 広樹" userId="2413674146262dd0" providerId="LiveId" clId="{A4049727-02A2-4EF5-A249-2CE2D455D8CE}" dt="2020-11-08T10:11:18.176" v="7892"/>
          <ac:inkMkLst>
            <pc:docMk/>
            <pc:sldMk cId="242370471" sldId="281"/>
            <ac:inkMk id="61" creationId="{BEDE790A-2511-45EE-B279-A9FDF20F1E23}"/>
          </ac:inkMkLst>
        </pc:inkChg>
        <pc:inkChg chg="add mod">
          <ac:chgData name="村上 広樹" userId="2413674146262dd0" providerId="LiveId" clId="{A4049727-02A2-4EF5-A249-2CE2D455D8CE}" dt="2020-11-08T10:11:18.176" v="7892"/>
          <ac:inkMkLst>
            <pc:docMk/>
            <pc:sldMk cId="242370471" sldId="281"/>
            <ac:inkMk id="62" creationId="{35DF27D7-6645-4F73-ACAA-E191D00475EA}"/>
          </ac:inkMkLst>
        </pc:inkChg>
        <pc:inkChg chg="add mod">
          <ac:chgData name="村上 広樹" userId="2413674146262dd0" providerId="LiveId" clId="{A4049727-02A2-4EF5-A249-2CE2D455D8CE}" dt="2020-11-08T10:11:18.176" v="7892"/>
          <ac:inkMkLst>
            <pc:docMk/>
            <pc:sldMk cId="242370471" sldId="281"/>
            <ac:inkMk id="63" creationId="{00A324EC-003F-4A5B-AAC7-3BB3B7B38B19}"/>
          </ac:inkMkLst>
        </pc:inkChg>
        <pc:inkChg chg="add mod">
          <ac:chgData name="村上 広樹" userId="2413674146262dd0" providerId="LiveId" clId="{A4049727-02A2-4EF5-A249-2CE2D455D8CE}" dt="2020-11-08T10:11:18.176" v="7892"/>
          <ac:inkMkLst>
            <pc:docMk/>
            <pc:sldMk cId="242370471" sldId="281"/>
            <ac:inkMk id="64" creationId="{AD675019-01CE-40FE-B0BA-B8428D75D7B4}"/>
          </ac:inkMkLst>
        </pc:inkChg>
        <pc:inkChg chg="add mod">
          <ac:chgData name="村上 広樹" userId="2413674146262dd0" providerId="LiveId" clId="{A4049727-02A2-4EF5-A249-2CE2D455D8CE}" dt="2020-11-08T10:11:18.176" v="7892"/>
          <ac:inkMkLst>
            <pc:docMk/>
            <pc:sldMk cId="242370471" sldId="281"/>
            <ac:inkMk id="65" creationId="{A136AA4D-01C5-4D0C-90B4-6158F27AA004}"/>
          </ac:inkMkLst>
        </pc:inkChg>
        <pc:inkChg chg="add mod">
          <ac:chgData name="村上 広樹" userId="2413674146262dd0" providerId="LiveId" clId="{A4049727-02A2-4EF5-A249-2CE2D455D8CE}" dt="2020-11-08T10:11:18.176" v="7892"/>
          <ac:inkMkLst>
            <pc:docMk/>
            <pc:sldMk cId="242370471" sldId="281"/>
            <ac:inkMk id="66" creationId="{3BFACA13-F0C0-439F-B230-130025BE3063}"/>
          </ac:inkMkLst>
        </pc:inkChg>
        <pc:inkChg chg="add mod">
          <ac:chgData name="村上 広樹" userId="2413674146262dd0" providerId="LiveId" clId="{A4049727-02A2-4EF5-A249-2CE2D455D8CE}" dt="2020-11-08T10:11:18.176" v="7892"/>
          <ac:inkMkLst>
            <pc:docMk/>
            <pc:sldMk cId="242370471" sldId="281"/>
            <ac:inkMk id="67" creationId="{68855F69-6B3A-40DB-A21E-43C3E2F3E8C5}"/>
          </ac:inkMkLst>
        </pc:inkChg>
        <pc:inkChg chg="add mod">
          <ac:chgData name="村上 広樹" userId="2413674146262dd0" providerId="LiveId" clId="{A4049727-02A2-4EF5-A249-2CE2D455D8CE}" dt="2020-11-08T10:11:18.176" v="7892"/>
          <ac:inkMkLst>
            <pc:docMk/>
            <pc:sldMk cId="242370471" sldId="281"/>
            <ac:inkMk id="68" creationId="{823AB14B-9E1E-4D33-9B90-C2F26F0B2C5C}"/>
          </ac:inkMkLst>
        </pc:inkChg>
        <pc:inkChg chg="add mod">
          <ac:chgData name="村上 広樹" userId="2413674146262dd0" providerId="LiveId" clId="{A4049727-02A2-4EF5-A249-2CE2D455D8CE}" dt="2020-11-08T10:11:18.176" v="7892"/>
          <ac:inkMkLst>
            <pc:docMk/>
            <pc:sldMk cId="242370471" sldId="281"/>
            <ac:inkMk id="69" creationId="{3BF4D7C4-1581-4D27-9539-414BAAEDB1A9}"/>
          </ac:inkMkLst>
        </pc:inkChg>
        <pc:inkChg chg="add mod">
          <ac:chgData name="村上 広樹" userId="2413674146262dd0" providerId="LiveId" clId="{A4049727-02A2-4EF5-A249-2CE2D455D8CE}" dt="2020-11-08T10:11:18.176" v="7892"/>
          <ac:inkMkLst>
            <pc:docMk/>
            <pc:sldMk cId="242370471" sldId="281"/>
            <ac:inkMk id="70" creationId="{EE0C034A-C5BC-4114-867F-D96666ECDC5F}"/>
          </ac:inkMkLst>
        </pc:inkChg>
        <pc:inkChg chg="add mod">
          <ac:chgData name="村上 広樹" userId="2413674146262dd0" providerId="LiveId" clId="{A4049727-02A2-4EF5-A249-2CE2D455D8CE}" dt="2020-11-08T10:11:18.176" v="7892"/>
          <ac:inkMkLst>
            <pc:docMk/>
            <pc:sldMk cId="242370471" sldId="281"/>
            <ac:inkMk id="72" creationId="{2EA881F5-E69B-412D-A9B4-2601DF31B9EA}"/>
          </ac:inkMkLst>
        </pc:inkChg>
        <pc:inkChg chg="add del">
          <ac:chgData name="村上 広樹" userId="2413674146262dd0" providerId="LiveId" clId="{A4049727-02A2-4EF5-A249-2CE2D455D8CE}" dt="2020-11-08T10:11:30.114" v="7894" actId="9405"/>
          <ac:inkMkLst>
            <pc:docMk/>
            <pc:sldMk cId="242370471" sldId="281"/>
            <ac:inkMk id="74" creationId="{D6BB24F9-BCCB-4FF3-932A-D8903095F8FF}"/>
          </ac:inkMkLst>
        </pc:inkChg>
        <pc:inkChg chg="add mod">
          <ac:chgData name="村上 広樹" userId="2413674146262dd0" providerId="LiveId" clId="{A4049727-02A2-4EF5-A249-2CE2D455D8CE}" dt="2020-11-08T10:13:22.042" v="8011"/>
          <ac:inkMkLst>
            <pc:docMk/>
            <pc:sldMk cId="242370471" sldId="281"/>
            <ac:inkMk id="75" creationId="{C61FD4B9-7D88-40A6-ACD6-E79F6E22D61D}"/>
          </ac:inkMkLst>
        </pc:inkChg>
        <pc:inkChg chg="add mod">
          <ac:chgData name="村上 広樹" userId="2413674146262dd0" providerId="LiveId" clId="{A4049727-02A2-4EF5-A249-2CE2D455D8CE}" dt="2020-11-08T10:13:22.042" v="8011"/>
          <ac:inkMkLst>
            <pc:docMk/>
            <pc:sldMk cId="242370471" sldId="281"/>
            <ac:inkMk id="76" creationId="{604A813B-3400-4BB3-A20C-0F416F6E5721}"/>
          </ac:inkMkLst>
        </pc:inkChg>
        <pc:inkChg chg="add mod">
          <ac:chgData name="村上 広樹" userId="2413674146262dd0" providerId="LiveId" clId="{A4049727-02A2-4EF5-A249-2CE2D455D8CE}" dt="2020-11-08T10:13:22.042" v="8011"/>
          <ac:inkMkLst>
            <pc:docMk/>
            <pc:sldMk cId="242370471" sldId="281"/>
            <ac:inkMk id="77" creationId="{A8F67552-E581-4327-B055-610318D31272}"/>
          </ac:inkMkLst>
        </pc:inkChg>
        <pc:inkChg chg="add mod">
          <ac:chgData name="村上 広樹" userId="2413674146262dd0" providerId="LiveId" clId="{A4049727-02A2-4EF5-A249-2CE2D455D8CE}" dt="2020-11-08T10:12:49.323" v="8008"/>
          <ac:inkMkLst>
            <pc:docMk/>
            <pc:sldMk cId="242370471" sldId="281"/>
            <ac:inkMk id="79" creationId="{75A1BE9C-A884-4756-B99D-3A5BBE32C0DB}"/>
          </ac:inkMkLst>
        </pc:inkChg>
        <pc:inkChg chg="add mod">
          <ac:chgData name="村上 広樹" userId="2413674146262dd0" providerId="LiveId" clId="{A4049727-02A2-4EF5-A249-2CE2D455D8CE}" dt="2020-11-08T10:12:49.323" v="8008"/>
          <ac:inkMkLst>
            <pc:docMk/>
            <pc:sldMk cId="242370471" sldId="281"/>
            <ac:inkMk id="80" creationId="{C0E9F437-563D-453D-8673-A62C188122AA}"/>
          </ac:inkMkLst>
        </pc:inkChg>
        <pc:inkChg chg="add mod">
          <ac:chgData name="村上 広樹" userId="2413674146262dd0" providerId="LiveId" clId="{A4049727-02A2-4EF5-A249-2CE2D455D8CE}" dt="2020-11-08T10:12:49.323" v="8008"/>
          <ac:inkMkLst>
            <pc:docMk/>
            <pc:sldMk cId="242370471" sldId="281"/>
            <ac:inkMk id="81" creationId="{C0771235-8EF6-47FE-B583-4F2FA0614A8C}"/>
          </ac:inkMkLst>
        </pc:inkChg>
        <pc:inkChg chg="add mod">
          <ac:chgData name="村上 広樹" userId="2413674146262dd0" providerId="LiveId" clId="{A4049727-02A2-4EF5-A249-2CE2D455D8CE}" dt="2020-11-08T10:12:49.323" v="8008"/>
          <ac:inkMkLst>
            <pc:docMk/>
            <pc:sldMk cId="242370471" sldId="281"/>
            <ac:inkMk id="82" creationId="{C08ADFC4-D482-4407-83F5-D2D6A94B8F5E}"/>
          </ac:inkMkLst>
        </pc:inkChg>
        <pc:inkChg chg="add mod">
          <ac:chgData name="村上 広樹" userId="2413674146262dd0" providerId="LiveId" clId="{A4049727-02A2-4EF5-A249-2CE2D455D8CE}" dt="2020-11-08T10:12:49.323" v="8008"/>
          <ac:inkMkLst>
            <pc:docMk/>
            <pc:sldMk cId="242370471" sldId="281"/>
            <ac:inkMk id="83" creationId="{2FCF530C-D167-4E76-922E-5BC53641B6FE}"/>
          </ac:inkMkLst>
        </pc:inkChg>
        <pc:inkChg chg="add mod">
          <ac:chgData name="村上 広樹" userId="2413674146262dd0" providerId="LiveId" clId="{A4049727-02A2-4EF5-A249-2CE2D455D8CE}" dt="2020-11-08T10:12:49.323" v="8008"/>
          <ac:inkMkLst>
            <pc:docMk/>
            <pc:sldMk cId="242370471" sldId="281"/>
            <ac:inkMk id="84" creationId="{7F70E580-CEE6-43C2-994F-B507784D5AB6}"/>
          </ac:inkMkLst>
        </pc:inkChg>
        <pc:inkChg chg="add mod">
          <ac:chgData name="村上 広樹" userId="2413674146262dd0" providerId="LiveId" clId="{A4049727-02A2-4EF5-A249-2CE2D455D8CE}" dt="2020-11-08T10:12:49.323" v="8008"/>
          <ac:inkMkLst>
            <pc:docMk/>
            <pc:sldMk cId="242370471" sldId="281"/>
            <ac:inkMk id="85" creationId="{6986D7A8-C388-4152-8198-DBFF8C107917}"/>
          </ac:inkMkLst>
        </pc:inkChg>
        <pc:inkChg chg="add mod">
          <ac:chgData name="村上 広樹" userId="2413674146262dd0" providerId="LiveId" clId="{A4049727-02A2-4EF5-A249-2CE2D455D8CE}" dt="2020-11-08T10:12:49.323" v="8008"/>
          <ac:inkMkLst>
            <pc:docMk/>
            <pc:sldMk cId="242370471" sldId="281"/>
            <ac:inkMk id="86" creationId="{01A09197-C628-4E15-B753-2DA3D713ABB9}"/>
          </ac:inkMkLst>
        </pc:inkChg>
        <pc:inkChg chg="add mod">
          <ac:chgData name="村上 広樹" userId="2413674146262dd0" providerId="LiveId" clId="{A4049727-02A2-4EF5-A249-2CE2D455D8CE}" dt="2020-11-08T10:12:49.323" v="8008"/>
          <ac:inkMkLst>
            <pc:docMk/>
            <pc:sldMk cId="242370471" sldId="281"/>
            <ac:inkMk id="87" creationId="{1F0D8641-971E-4291-B8BD-2BA791E47A57}"/>
          </ac:inkMkLst>
        </pc:inkChg>
        <pc:inkChg chg="add mod">
          <ac:chgData name="村上 広樹" userId="2413674146262dd0" providerId="LiveId" clId="{A4049727-02A2-4EF5-A249-2CE2D455D8CE}" dt="2020-11-08T10:12:49.323" v="8008"/>
          <ac:inkMkLst>
            <pc:docMk/>
            <pc:sldMk cId="242370471" sldId="281"/>
            <ac:inkMk id="88" creationId="{53D3A4ED-EDDB-4923-B6E4-BBB406354F74}"/>
          </ac:inkMkLst>
        </pc:inkChg>
        <pc:inkChg chg="add mod">
          <ac:chgData name="村上 広樹" userId="2413674146262dd0" providerId="LiveId" clId="{A4049727-02A2-4EF5-A249-2CE2D455D8CE}" dt="2020-11-08T10:12:49.323" v="8008"/>
          <ac:inkMkLst>
            <pc:docMk/>
            <pc:sldMk cId="242370471" sldId="281"/>
            <ac:inkMk id="89" creationId="{D1108176-4827-4E06-A3DF-714E0412B190}"/>
          </ac:inkMkLst>
        </pc:inkChg>
        <pc:inkChg chg="add mod">
          <ac:chgData name="村上 広樹" userId="2413674146262dd0" providerId="LiveId" clId="{A4049727-02A2-4EF5-A249-2CE2D455D8CE}" dt="2020-11-08T10:12:49.323" v="8008"/>
          <ac:inkMkLst>
            <pc:docMk/>
            <pc:sldMk cId="242370471" sldId="281"/>
            <ac:inkMk id="90" creationId="{E4EF9EAE-B658-4FFA-A231-C8BCF2E38483}"/>
          </ac:inkMkLst>
        </pc:inkChg>
        <pc:inkChg chg="add mod">
          <ac:chgData name="村上 広樹" userId="2413674146262dd0" providerId="LiveId" clId="{A4049727-02A2-4EF5-A249-2CE2D455D8CE}" dt="2020-11-08T10:12:49.323" v="8008"/>
          <ac:inkMkLst>
            <pc:docMk/>
            <pc:sldMk cId="242370471" sldId="281"/>
            <ac:inkMk id="91" creationId="{DA496E90-7A4E-4323-9337-0541582A1C99}"/>
          </ac:inkMkLst>
        </pc:inkChg>
        <pc:inkChg chg="add mod">
          <ac:chgData name="村上 広樹" userId="2413674146262dd0" providerId="LiveId" clId="{A4049727-02A2-4EF5-A249-2CE2D455D8CE}" dt="2020-11-08T10:12:49.323" v="8008"/>
          <ac:inkMkLst>
            <pc:docMk/>
            <pc:sldMk cId="242370471" sldId="281"/>
            <ac:inkMk id="92" creationId="{5ED689CD-6B88-4CFF-B1A1-409E7497F43B}"/>
          </ac:inkMkLst>
        </pc:inkChg>
        <pc:inkChg chg="add mod">
          <ac:chgData name="村上 広樹" userId="2413674146262dd0" providerId="LiveId" clId="{A4049727-02A2-4EF5-A249-2CE2D455D8CE}" dt="2020-11-08T10:12:49.323" v="8008"/>
          <ac:inkMkLst>
            <pc:docMk/>
            <pc:sldMk cId="242370471" sldId="281"/>
            <ac:inkMk id="93" creationId="{5FE8E438-2796-4433-AA6F-171F21F47D34}"/>
          </ac:inkMkLst>
        </pc:inkChg>
        <pc:inkChg chg="add mod">
          <ac:chgData name="村上 広樹" userId="2413674146262dd0" providerId="LiveId" clId="{A4049727-02A2-4EF5-A249-2CE2D455D8CE}" dt="2020-11-08T10:12:49.323" v="8008"/>
          <ac:inkMkLst>
            <pc:docMk/>
            <pc:sldMk cId="242370471" sldId="281"/>
            <ac:inkMk id="94" creationId="{4C6CC7E7-DACC-4E6E-87E6-0176D4601094}"/>
          </ac:inkMkLst>
        </pc:inkChg>
        <pc:inkChg chg="add mod">
          <ac:chgData name="村上 広樹" userId="2413674146262dd0" providerId="LiveId" clId="{A4049727-02A2-4EF5-A249-2CE2D455D8CE}" dt="2020-11-08T10:12:49.323" v="8008"/>
          <ac:inkMkLst>
            <pc:docMk/>
            <pc:sldMk cId="242370471" sldId="281"/>
            <ac:inkMk id="95" creationId="{A253D803-BF88-4213-B769-8A78BD2651E8}"/>
          </ac:inkMkLst>
        </pc:inkChg>
        <pc:inkChg chg="add mod">
          <ac:chgData name="村上 広樹" userId="2413674146262dd0" providerId="LiveId" clId="{A4049727-02A2-4EF5-A249-2CE2D455D8CE}" dt="2020-11-08T10:12:49.323" v="8008"/>
          <ac:inkMkLst>
            <pc:docMk/>
            <pc:sldMk cId="242370471" sldId="281"/>
            <ac:inkMk id="96" creationId="{EA4E0495-5E32-41C5-8876-F369F5DD53CF}"/>
          </ac:inkMkLst>
        </pc:inkChg>
        <pc:inkChg chg="add mod">
          <ac:chgData name="村上 広樹" userId="2413674146262dd0" providerId="LiveId" clId="{A4049727-02A2-4EF5-A249-2CE2D455D8CE}" dt="2020-11-08T10:12:49.323" v="8008"/>
          <ac:inkMkLst>
            <pc:docMk/>
            <pc:sldMk cId="242370471" sldId="281"/>
            <ac:inkMk id="97" creationId="{BC8B7A47-BF6D-4B63-9258-1CD819A2F24C}"/>
          </ac:inkMkLst>
        </pc:inkChg>
        <pc:inkChg chg="add mod">
          <ac:chgData name="村上 広樹" userId="2413674146262dd0" providerId="LiveId" clId="{A4049727-02A2-4EF5-A249-2CE2D455D8CE}" dt="2020-11-08T10:12:49.323" v="8008"/>
          <ac:inkMkLst>
            <pc:docMk/>
            <pc:sldMk cId="242370471" sldId="281"/>
            <ac:inkMk id="98" creationId="{AFA6D75A-BBFD-4091-90CA-52C8F2B97899}"/>
          </ac:inkMkLst>
        </pc:inkChg>
        <pc:inkChg chg="add mod">
          <ac:chgData name="村上 広樹" userId="2413674146262dd0" providerId="LiveId" clId="{A4049727-02A2-4EF5-A249-2CE2D455D8CE}" dt="2020-11-08T10:12:49.323" v="8008"/>
          <ac:inkMkLst>
            <pc:docMk/>
            <pc:sldMk cId="242370471" sldId="281"/>
            <ac:inkMk id="99" creationId="{EE5442BC-9FD1-4D71-8E08-5047405FA090}"/>
          </ac:inkMkLst>
        </pc:inkChg>
        <pc:inkChg chg="add mod">
          <ac:chgData name="村上 広樹" userId="2413674146262dd0" providerId="LiveId" clId="{A4049727-02A2-4EF5-A249-2CE2D455D8CE}" dt="2020-11-08T10:12:49.323" v="8008"/>
          <ac:inkMkLst>
            <pc:docMk/>
            <pc:sldMk cId="242370471" sldId="281"/>
            <ac:inkMk id="100" creationId="{2D779BB9-5EE5-4FA0-A7D2-7BCB1EA560D7}"/>
          </ac:inkMkLst>
        </pc:inkChg>
        <pc:inkChg chg="add mod">
          <ac:chgData name="村上 広樹" userId="2413674146262dd0" providerId="LiveId" clId="{A4049727-02A2-4EF5-A249-2CE2D455D8CE}" dt="2020-11-08T10:12:49.323" v="8008"/>
          <ac:inkMkLst>
            <pc:docMk/>
            <pc:sldMk cId="242370471" sldId="281"/>
            <ac:inkMk id="101" creationId="{F5C5C615-18FF-4718-B3B7-51BCC1C9CDEF}"/>
          </ac:inkMkLst>
        </pc:inkChg>
        <pc:inkChg chg="add mod">
          <ac:chgData name="村上 広樹" userId="2413674146262dd0" providerId="LiveId" clId="{A4049727-02A2-4EF5-A249-2CE2D455D8CE}" dt="2020-11-08T10:12:49.323" v="8008"/>
          <ac:inkMkLst>
            <pc:docMk/>
            <pc:sldMk cId="242370471" sldId="281"/>
            <ac:inkMk id="102" creationId="{BE9D89DF-2FD9-4DA6-A251-EBBD0BBF06C3}"/>
          </ac:inkMkLst>
        </pc:inkChg>
        <pc:inkChg chg="add mod">
          <ac:chgData name="村上 広樹" userId="2413674146262dd0" providerId="LiveId" clId="{A4049727-02A2-4EF5-A249-2CE2D455D8CE}" dt="2020-11-08T10:12:49.323" v="8008"/>
          <ac:inkMkLst>
            <pc:docMk/>
            <pc:sldMk cId="242370471" sldId="281"/>
            <ac:inkMk id="103" creationId="{FCB6758D-1A64-4DCF-9679-F8F96735D702}"/>
          </ac:inkMkLst>
        </pc:inkChg>
        <pc:inkChg chg="add del mod">
          <ac:chgData name="村上 広樹" userId="2413674146262dd0" providerId="LiveId" clId="{A4049727-02A2-4EF5-A249-2CE2D455D8CE}" dt="2020-11-08T10:12:28.389" v="7950"/>
          <ac:inkMkLst>
            <pc:docMk/>
            <pc:sldMk cId="242370471" sldId="281"/>
            <ac:inkMk id="105" creationId="{17948C39-AC69-44CC-8510-221B09C13B3D}"/>
          </ac:inkMkLst>
        </pc:inkChg>
        <pc:inkChg chg="add del mod">
          <ac:chgData name="村上 広樹" userId="2413674146262dd0" providerId="LiveId" clId="{A4049727-02A2-4EF5-A249-2CE2D455D8CE}" dt="2020-11-08T10:12:28.392" v="7964"/>
          <ac:inkMkLst>
            <pc:docMk/>
            <pc:sldMk cId="242370471" sldId="281"/>
            <ac:inkMk id="106" creationId="{7DB665E1-457B-40A5-9B22-D747B65A2A84}"/>
          </ac:inkMkLst>
        </pc:inkChg>
        <pc:inkChg chg="add del mod">
          <ac:chgData name="村上 広樹" userId="2413674146262dd0" providerId="LiveId" clId="{A4049727-02A2-4EF5-A249-2CE2D455D8CE}" dt="2020-11-08T10:12:28.392" v="7962"/>
          <ac:inkMkLst>
            <pc:docMk/>
            <pc:sldMk cId="242370471" sldId="281"/>
            <ac:inkMk id="107" creationId="{63BEE969-E7F7-471E-A0E3-6E36294156D9}"/>
          </ac:inkMkLst>
        </pc:inkChg>
        <pc:inkChg chg="add del mod">
          <ac:chgData name="村上 広樹" userId="2413674146262dd0" providerId="LiveId" clId="{A4049727-02A2-4EF5-A249-2CE2D455D8CE}" dt="2020-11-08T10:12:28.389" v="7952"/>
          <ac:inkMkLst>
            <pc:docMk/>
            <pc:sldMk cId="242370471" sldId="281"/>
            <ac:inkMk id="108" creationId="{1AA9B2E6-01EB-4EB2-92F6-7A6DE0C82DB5}"/>
          </ac:inkMkLst>
        </pc:inkChg>
        <pc:inkChg chg="add del mod">
          <ac:chgData name="村上 広樹" userId="2413674146262dd0" providerId="LiveId" clId="{A4049727-02A2-4EF5-A249-2CE2D455D8CE}" dt="2020-11-08T10:12:28.393" v="7969"/>
          <ac:inkMkLst>
            <pc:docMk/>
            <pc:sldMk cId="242370471" sldId="281"/>
            <ac:inkMk id="109" creationId="{B38433C4-D465-4AF5-A0C4-7B0819D2249C}"/>
          </ac:inkMkLst>
        </pc:inkChg>
        <pc:inkChg chg="add del mod">
          <ac:chgData name="村上 広樹" userId="2413674146262dd0" providerId="LiveId" clId="{A4049727-02A2-4EF5-A249-2CE2D455D8CE}" dt="2020-11-08T10:12:28.393" v="7967"/>
          <ac:inkMkLst>
            <pc:docMk/>
            <pc:sldMk cId="242370471" sldId="281"/>
            <ac:inkMk id="110" creationId="{CEBF9D1A-646C-40FC-8FD8-299D623DB04E}"/>
          </ac:inkMkLst>
        </pc:inkChg>
        <pc:inkChg chg="add del mod">
          <ac:chgData name="村上 広樹" userId="2413674146262dd0" providerId="LiveId" clId="{A4049727-02A2-4EF5-A249-2CE2D455D8CE}" dt="2020-11-08T10:12:28.391" v="7960"/>
          <ac:inkMkLst>
            <pc:docMk/>
            <pc:sldMk cId="242370471" sldId="281"/>
            <ac:inkMk id="111" creationId="{1BBD03C5-90FC-40BC-8591-24DFBF160532}"/>
          </ac:inkMkLst>
        </pc:inkChg>
        <pc:inkChg chg="add del mod">
          <ac:chgData name="村上 広樹" userId="2413674146262dd0" providerId="LiveId" clId="{A4049727-02A2-4EF5-A249-2CE2D455D8CE}" dt="2020-11-08T10:12:28.390" v="7955"/>
          <ac:inkMkLst>
            <pc:docMk/>
            <pc:sldMk cId="242370471" sldId="281"/>
            <ac:inkMk id="112" creationId="{FB461D6E-C80D-4AB2-B284-B2A319B0C002}"/>
          </ac:inkMkLst>
        </pc:inkChg>
        <pc:inkChg chg="add del mod">
          <ac:chgData name="村上 広樹" userId="2413674146262dd0" providerId="LiveId" clId="{A4049727-02A2-4EF5-A249-2CE2D455D8CE}" dt="2020-11-08T10:12:28.392" v="7966"/>
          <ac:inkMkLst>
            <pc:docMk/>
            <pc:sldMk cId="242370471" sldId="281"/>
            <ac:inkMk id="113" creationId="{4EE9F9A4-3CDA-4B67-A4A4-98E78D8F0A10}"/>
          </ac:inkMkLst>
        </pc:inkChg>
        <pc:inkChg chg="add del mod">
          <ac:chgData name="村上 広樹" userId="2413674146262dd0" providerId="LiveId" clId="{A4049727-02A2-4EF5-A249-2CE2D455D8CE}" dt="2020-11-08T10:12:28.392" v="7965"/>
          <ac:inkMkLst>
            <pc:docMk/>
            <pc:sldMk cId="242370471" sldId="281"/>
            <ac:inkMk id="114" creationId="{EBDE0C2D-044F-485E-B4C9-56FAF6DA45DB}"/>
          </ac:inkMkLst>
        </pc:inkChg>
        <pc:inkChg chg="add del mod">
          <ac:chgData name="村上 広樹" userId="2413674146262dd0" providerId="LiveId" clId="{A4049727-02A2-4EF5-A249-2CE2D455D8CE}" dt="2020-11-08T10:12:28.390" v="7956"/>
          <ac:inkMkLst>
            <pc:docMk/>
            <pc:sldMk cId="242370471" sldId="281"/>
            <ac:inkMk id="115" creationId="{4B244BFC-90C3-4013-BAB9-02BFD2FA7EB1}"/>
          </ac:inkMkLst>
        </pc:inkChg>
        <pc:inkChg chg="add del mod">
          <ac:chgData name="村上 広樹" userId="2413674146262dd0" providerId="LiveId" clId="{A4049727-02A2-4EF5-A249-2CE2D455D8CE}" dt="2020-11-08T10:12:28.391" v="7961"/>
          <ac:inkMkLst>
            <pc:docMk/>
            <pc:sldMk cId="242370471" sldId="281"/>
            <ac:inkMk id="116" creationId="{31208FBE-FF19-4CE9-BB72-7511A6CCF60B}"/>
          </ac:inkMkLst>
        </pc:inkChg>
        <pc:inkChg chg="add del mod">
          <ac:chgData name="村上 広樹" userId="2413674146262dd0" providerId="LiveId" clId="{A4049727-02A2-4EF5-A249-2CE2D455D8CE}" dt="2020-11-08T10:12:28.391" v="7957"/>
          <ac:inkMkLst>
            <pc:docMk/>
            <pc:sldMk cId="242370471" sldId="281"/>
            <ac:inkMk id="117" creationId="{5BB26B55-140F-40F8-8ADD-53BB545C4116}"/>
          </ac:inkMkLst>
        </pc:inkChg>
        <pc:inkChg chg="add del mod">
          <ac:chgData name="村上 広樹" userId="2413674146262dd0" providerId="LiveId" clId="{A4049727-02A2-4EF5-A249-2CE2D455D8CE}" dt="2020-11-08T10:12:28.388" v="7948"/>
          <ac:inkMkLst>
            <pc:docMk/>
            <pc:sldMk cId="242370471" sldId="281"/>
            <ac:inkMk id="118" creationId="{01E4D577-FF8B-4FA7-B194-3FC22875B6CD}"/>
          </ac:inkMkLst>
        </pc:inkChg>
        <pc:inkChg chg="add del mod">
          <ac:chgData name="村上 広樹" userId="2413674146262dd0" providerId="LiveId" clId="{A4049727-02A2-4EF5-A249-2CE2D455D8CE}" dt="2020-11-08T10:12:28.393" v="7968"/>
          <ac:inkMkLst>
            <pc:docMk/>
            <pc:sldMk cId="242370471" sldId="281"/>
            <ac:inkMk id="119" creationId="{E2FE6F89-49B3-4DC7-BB54-825103AD8C73}"/>
          </ac:inkMkLst>
        </pc:inkChg>
        <pc:inkChg chg="add del mod">
          <ac:chgData name="村上 広樹" userId="2413674146262dd0" providerId="LiveId" clId="{A4049727-02A2-4EF5-A249-2CE2D455D8CE}" dt="2020-11-08T10:12:28.389" v="7951"/>
          <ac:inkMkLst>
            <pc:docMk/>
            <pc:sldMk cId="242370471" sldId="281"/>
            <ac:inkMk id="120" creationId="{D35767F6-D7A9-4376-A97B-FED1781D1F6D}"/>
          </ac:inkMkLst>
        </pc:inkChg>
        <pc:inkChg chg="add del mod">
          <ac:chgData name="村上 広樹" userId="2413674146262dd0" providerId="LiveId" clId="{A4049727-02A2-4EF5-A249-2CE2D455D8CE}" dt="2020-11-08T10:12:28.390" v="7953"/>
          <ac:inkMkLst>
            <pc:docMk/>
            <pc:sldMk cId="242370471" sldId="281"/>
            <ac:inkMk id="121" creationId="{A54C3D54-565E-45A1-93C0-20F67419AAC6}"/>
          </ac:inkMkLst>
        </pc:inkChg>
        <pc:inkChg chg="add del mod">
          <ac:chgData name="村上 広樹" userId="2413674146262dd0" providerId="LiveId" clId="{A4049727-02A2-4EF5-A249-2CE2D455D8CE}" dt="2020-11-08T10:12:28.391" v="7958"/>
          <ac:inkMkLst>
            <pc:docMk/>
            <pc:sldMk cId="242370471" sldId="281"/>
            <ac:inkMk id="122" creationId="{5AE008E6-D5B4-481C-8C73-9E3D0193E2BD}"/>
          </ac:inkMkLst>
        </pc:inkChg>
        <pc:inkChg chg="add del mod">
          <ac:chgData name="村上 広樹" userId="2413674146262dd0" providerId="LiveId" clId="{A4049727-02A2-4EF5-A249-2CE2D455D8CE}" dt="2020-11-08T10:12:28.389" v="7949"/>
          <ac:inkMkLst>
            <pc:docMk/>
            <pc:sldMk cId="242370471" sldId="281"/>
            <ac:inkMk id="123" creationId="{3104339E-A0C8-4B01-8F1B-FDBC682348B2}"/>
          </ac:inkMkLst>
        </pc:inkChg>
        <pc:inkChg chg="add del mod">
          <ac:chgData name="村上 広樹" userId="2413674146262dd0" providerId="LiveId" clId="{A4049727-02A2-4EF5-A249-2CE2D455D8CE}" dt="2020-11-08T10:12:28.392" v="7963"/>
          <ac:inkMkLst>
            <pc:docMk/>
            <pc:sldMk cId="242370471" sldId="281"/>
            <ac:inkMk id="124" creationId="{8FB2FBCB-78F6-494F-8032-8B113F9ED8B6}"/>
          </ac:inkMkLst>
        </pc:inkChg>
        <pc:inkChg chg="add del mod">
          <ac:chgData name="村上 広樹" userId="2413674146262dd0" providerId="LiveId" clId="{A4049727-02A2-4EF5-A249-2CE2D455D8CE}" dt="2020-11-08T10:12:28.390" v="7954"/>
          <ac:inkMkLst>
            <pc:docMk/>
            <pc:sldMk cId="242370471" sldId="281"/>
            <ac:inkMk id="125" creationId="{905FC602-08A0-491A-807D-68FF33D1A5A1}"/>
          </ac:inkMkLst>
        </pc:inkChg>
        <pc:inkChg chg="add del mod">
          <ac:chgData name="村上 広樹" userId="2413674146262dd0" providerId="LiveId" clId="{A4049727-02A2-4EF5-A249-2CE2D455D8CE}" dt="2020-11-08T10:12:28.391" v="7959"/>
          <ac:inkMkLst>
            <pc:docMk/>
            <pc:sldMk cId="242370471" sldId="281"/>
            <ac:inkMk id="126" creationId="{8A2C89AD-3C6E-4A96-8636-E6C103B0B809}"/>
          </ac:inkMkLst>
        </pc:inkChg>
        <pc:inkChg chg="add mod">
          <ac:chgData name="村上 広樹" userId="2413674146262dd0" providerId="LiveId" clId="{A4049727-02A2-4EF5-A249-2CE2D455D8CE}" dt="2020-11-08T10:12:49.323" v="8008"/>
          <ac:inkMkLst>
            <pc:docMk/>
            <pc:sldMk cId="242370471" sldId="281"/>
            <ac:inkMk id="128" creationId="{FC18D6B4-0716-4A24-8FBC-90DD19DFE34E}"/>
          </ac:inkMkLst>
        </pc:inkChg>
        <pc:inkChg chg="add mod">
          <ac:chgData name="村上 広樹" userId="2413674146262dd0" providerId="LiveId" clId="{A4049727-02A2-4EF5-A249-2CE2D455D8CE}" dt="2020-11-08T10:12:49.323" v="8008"/>
          <ac:inkMkLst>
            <pc:docMk/>
            <pc:sldMk cId="242370471" sldId="281"/>
            <ac:inkMk id="129" creationId="{3AEDEB1C-AB35-4281-9F77-8ABED7A5E646}"/>
          </ac:inkMkLst>
        </pc:inkChg>
        <pc:inkChg chg="add mod">
          <ac:chgData name="村上 広樹" userId="2413674146262dd0" providerId="LiveId" clId="{A4049727-02A2-4EF5-A249-2CE2D455D8CE}" dt="2020-11-08T10:12:49.323" v="8008"/>
          <ac:inkMkLst>
            <pc:docMk/>
            <pc:sldMk cId="242370471" sldId="281"/>
            <ac:inkMk id="130" creationId="{1E996F4E-3FFE-4A4B-BFC5-0A74EB2CA512}"/>
          </ac:inkMkLst>
        </pc:inkChg>
        <pc:inkChg chg="add mod">
          <ac:chgData name="村上 広樹" userId="2413674146262dd0" providerId="LiveId" clId="{A4049727-02A2-4EF5-A249-2CE2D455D8CE}" dt="2020-11-08T10:12:49.323" v="8008"/>
          <ac:inkMkLst>
            <pc:docMk/>
            <pc:sldMk cId="242370471" sldId="281"/>
            <ac:inkMk id="131" creationId="{376AFED9-DEC2-452B-83CD-9F3D677D269E}"/>
          </ac:inkMkLst>
        </pc:inkChg>
        <pc:inkChg chg="add mod">
          <ac:chgData name="村上 広樹" userId="2413674146262dd0" providerId="LiveId" clId="{A4049727-02A2-4EF5-A249-2CE2D455D8CE}" dt="2020-11-08T10:12:49.323" v="8008"/>
          <ac:inkMkLst>
            <pc:docMk/>
            <pc:sldMk cId="242370471" sldId="281"/>
            <ac:inkMk id="132" creationId="{4CA88DCA-B5B5-4699-9ADC-F2AC21D7F142}"/>
          </ac:inkMkLst>
        </pc:inkChg>
        <pc:inkChg chg="add mod">
          <ac:chgData name="村上 広樹" userId="2413674146262dd0" providerId="LiveId" clId="{A4049727-02A2-4EF5-A249-2CE2D455D8CE}" dt="2020-11-08T10:12:49.323" v="8008"/>
          <ac:inkMkLst>
            <pc:docMk/>
            <pc:sldMk cId="242370471" sldId="281"/>
            <ac:inkMk id="134" creationId="{AD3D8009-8CE3-45F4-9F7B-DDC855097A77}"/>
          </ac:inkMkLst>
        </pc:inkChg>
        <pc:inkChg chg="add mod">
          <ac:chgData name="村上 広樹" userId="2413674146262dd0" providerId="LiveId" clId="{A4049727-02A2-4EF5-A249-2CE2D455D8CE}" dt="2020-11-08T10:12:49.323" v="8008"/>
          <ac:inkMkLst>
            <pc:docMk/>
            <pc:sldMk cId="242370471" sldId="281"/>
            <ac:inkMk id="135" creationId="{D13C860F-F229-46F1-8AB4-7794B4E0CE46}"/>
          </ac:inkMkLst>
        </pc:inkChg>
        <pc:inkChg chg="add mod">
          <ac:chgData name="村上 広樹" userId="2413674146262dd0" providerId="LiveId" clId="{A4049727-02A2-4EF5-A249-2CE2D455D8CE}" dt="2020-11-08T10:12:49.323" v="8008"/>
          <ac:inkMkLst>
            <pc:docMk/>
            <pc:sldMk cId="242370471" sldId="281"/>
            <ac:inkMk id="136" creationId="{FFC1E784-8A1D-4607-BFF4-2BE5CD64850A}"/>
          </ac:inkMkLst>
        </pc:inkChg>
        <pc:inkChg chg="add mod">
          <ac:chgData name="村上 広樹" userId="2413674146262dd0" providerId="LiveId" clId="{A4049727-02A2-4EF5-A249-2CE2D455D8CE}" dt="2020-11-08T10:12:49.323" v="8008"/>
          <ac:inkMkLst>
            <pc:docMk/>
            <pc:sldMk cId="242370471" sldId="281"/>
            <ac:inkMk id="137" creationId="{EDE91321-912C-40D5-8ED2-7EEED918466C}"/>
          </ac:inkMkLst>
        </pc:inkChg>
        <pc:inkChg chg="add mod">
          <ac:chgData name="村上 広樹" userId="2413674146262dd0" providerId="LiveId" clId="{A4049727-02A2-4EF5-A249-2CE2D455D8CE}" dt="2020-11-08T10:12:49.323" v="8008"/>
          <ac:inkMkLst>
            <pc:docMk/>
            <pc:sldMk cId="242370471" sldId="281"/>
            <ac:inkMk id="139" creationId="{3F2397F3-D579-4F05-B3EB-1653C9D319C6}"/>
          </ac:inkMkLst>
        </pc:inkChg>
        <pc:inkChg chg="add mod">
          <ac:chgData name="村上 広樹" userId="2413674146262dd0" providerId="LiveId" clId="{A4049727-02A2-4EF5-A249-2CE2D455D8CE}" dt="2020-11-08T10:12:49.323" v="8008"/>
          <ac:inkMkLst>
            <pc:docMk/>
            <pc:sldMk cId="242370471" sldId="281"/>
            <ac:inkMk id="140" creationId="{51A72AB9-9579-40B7-A253-84B663EBC8D5}"/>
          </ac:inkMkLst>
        </pc:inkChg>
        <pc:inkChg chg="add mod">
          <ac:chgData name="村上 広樹" userId="2413674146262dd0" providerId="LiveId" clId="{A4049727-02A2-4EF5-A249-2CE2D455D8CE}" dt="2020-11-08T10:12:49.323" v="8008"/>
          <ac:inkMkLst>
            <pc:docMk/>
            <pc:sldMk cId="242370471" sldId="281"/>
            <ac:inkMk id="141" creationId="{C6F390A2-BE00-465E-B10C-20BABDBF4A58}"/>
          </ac:inkMkLst>
        </pc:inkChg>
        <pc:inkChg chg="add mod">
          <ac:chgData name="村上 広樹" userId="2413674146262dd0" providerId="LiveId" clId="{A4049727-02A2-4EF5-A249-2CE2D455D8CE}" dt="2020-11-08T10:12:49.323" v="8008"/>
          <ac:inkMkLst>
            <pc:docMk/>
            <pc:sldMk cId="242370471" sldId="281"/>
            <ac:inkMk id="143" creationId="{08BD5D9B-144A-4B7B-B2EE-32D7FD3FBC74}"/>
          </ac:inkMkLst>
        </pc:inkChg>
        <pc:inkChg chg="add mod">
          <ac:chgData name="村上 広樹" userId="2413674146262dd0" providerId="LiveId" clId="{A4049727-02A2-4EF5-A249-2CE2D455D8CE}" dt="2020-11-08T10:12:49.323" v="8008"/>
          <ac:inkMkLst>
            <pc:docMk/>
            <pc:sldMk cId="242370471" sldId="281"/>
            <ac:inkMk id="144" creationId="{D8FE0537-366A-4C0B-B7CC-A93A7F952627}"/>
          </ac:inkMkLst>
        </pc:inkChg>
        <pc:inkChg chg="add mod">
          <ac:chgData name="村上 広樹" userId="2413674146262dd0" providerId="LiveId" clId="{A4049727-02A2-4EF5-A249-2CE2D455D8CE}" dt="2020-11-08T10:12:49.323" v="8008"/>
          <ac:inkMkLst>
            <pc:docMk/>
            <pc:sldMk cId="242370471" sldId="281"/>
            <ac:inkMk id="145" creationId="{F1FEAFDD-AAE3-4A58-B2D2-A9C9DEE82731}"/>
          </ac:inkMkLst>
        </pc:inkChg>
        <pc:inkChg chg="add mod">
          <ac:chgData name="村上 広樹" userId="2413674146262dd0" providerId="LiveId" clId="{A4049727-02A2-4EF5-A249-2CE2D455D8CE}" dt="2020-11-08T10:12:49.323" v="8008"/>
          <ac:inkMkLst>
            <pc:docMk/>
            <pc:sldMk cId="242370471" sldId="281"/>
            <ac:inkMk id="146" creationId="{C3F265FF-CDE9-4DC6-98F2-A6C479C6F73E}"/>
          </ac:inkMkLst>
        </pc:inkChg>
        <pc:inkChg chg="add mod">
          <ac:chgData name="村上 広樹" userId="2413674146262dd0" providerId="LiveId" clId="{A4049727-02A2-4EF5-A249-2CE2D455D8CE}" dt="2020-11-08T10:12:49.323" v="8008"/>
          <ac:inkMkLst>
            <pc:docMk/>
            <pc:sldMk cId="242370471" sldId="281"/>
            <ac:inkMk id="147" creationId="{8B67590A-E5E2-4565-BF3E-A1DB0CFCA3F0}"/>
          </ac:inkMkLst>
        </pc:inkChg>
        <pc:inkChg chg="add mod">
          <ac:chgData name="村上 広樹" userId="2413674146262dd0" providerId="LiveId" clId="{A4049727-02A2-4EF5-A249-2CE2D455D8CE}" dt="2020-11-08T10:12:49.323" v="8008"/>
          <ac:inkMkLst>
            <pc:docMk/>
            <pc:sldMk cId="242370471" sldId="281"/>
            <ac:inkMk id="148" creationId="{7370F08E-1C83-4C49-87FB-60FA935A5F9B}"/>
          </ac:inkMkLst>
        </pc:inkChg>
        <pc:inkChg chg="add mod">
          <ac:chgData name="村上 広樹" userId="2413674146262dd0" providerId="LiveId" clId="{A4049727-02A2-4EF5-A249-2CE2D455D8CE}" dt="2020-11-08T10:12:49.323" v="8008"/>
          <ac:inkMkLst>
            <pc:docMk/>
            <pc:sldMk cId="242370471" sldId="281"/>
            <ac:inkMk id="149" creationId="{7A2F36B1-BDC3-48A8-8103-513EC88AD14C}"/>
          </ac:inkMkLst>
        </pc:inkChg>
        <pc:inkChg chg="add mod">
          <ac:chgData name="村上 広樹" userId="2413674146262dd0" providerId="LiveId" clId="{A4049727-02A2-4EF5-A249-2CE2D455D8CE}" dt="2020-11-08T10:12:49.323" v="8008"/>
          <ac:inkMkLst>
            <pc:docMk/>
            <pc:sldMk cId="242370471" sldId="281"/>
            <ac:inkMk id="150" creationId="{0769DBF8-2F46-43D1-80E6-900A80C82BD3}"/>
          </ac:inkMkLst>
        </pc:inkChg>
        <pc:inkChg chg="add mod">
          <ac:chgData name="村上 広樹" userId="2413674146262dd0" providerId="LiveId" clId="{A4049727-02A2-4EF5-A249-2CE2D455D8CE}" dt="2020-11-08T10:12:49.323" v="8008"/>
          <ac:inkMkLst>
            <pc:docMk/>
            <pc:sldMk cId="242370471" sldId="281"/>
            <ac:inkMk id="151" creationId="{778C544B-C718-42CA-9FCD-FE897E5B9842}"/>
          </ac:inkMkLst>
        </pc:inkChg>
        <pc:inkChg chg="add mod">
          <ac:chgData name="村上 広樹" userId="2413674146262dd0" providerId="LiveId" clId="{A4049727-02A2-4EF5-A249-2CE2D455D8CE}" dt="2020-11-08T10:12:49.323" v="8008"/>
          <ac:inkMkLst>
            <pc:docMk/>
            <pc:sldMk cId="242370471" sldId="281"/>
            <ac:inkMk id="152" creationId="{94BF1524-BB16-436E-B926-E7F65ADDE8D9}"/>
          </ac:inkMkLst>
        </pc:inkChg>
        <pc:inkChg chg="add mod">
          <ac:chgData name="村上 広樹" userId="2413674146262dd0" providerId="LiveId" clId="{A4049727-02A2-4EF5-A249-2CE2D455D8CE}" dt="2020-11-08T10:12:49.323" v="8008"/>
          <ac:inkMkLst>
            <pc:docMk/>
            <pc:sldMk cId="242370471" sldId="281"/>
            <ac:inkMk id="153" creationId="{C488494D-AC0C-4E57-BFBC-AB1F84B5311F}"/>
          </ac:inkMkLst>
        </pc:inkChg>
        <pc:inkChg chg="add mod">
          <ac:chgData name="村上 広樹" userId="2413674146262dd0" providerId="LiveId" clId="{A4049727-02A2-4EF5-A249-2CE2D455D8CE}" dt="2020-11-08T10:12:49.323" v="8008"/>
          <ac:inkMkLst>
            <pc:docMk/>
            <pc:sldMk cId="242370471" sldId="281"/>
            <ac:inkMk id="154" creationId="{4414BF0D-AA4C-4E4A-98E4-FDBF0931CA5E}"/>
          </ac:inkMkLst>
        </pc:inkChg>
        <pc:inkChg chg="add mod">
          <ac:chgData name="村上 広樹" userId="2413674146262dd0" providerId="LiveId" clId="{A4049727-02A2-4EF5-A249-2CE2D455D8CE}" dt="2020-11-08T10:12:49.323" v="8008"/>
          <ac:inkMkLst>
            <pc:docMk/>
            <pc:sldMk cId="242370471" sldId="281"/>
            <ac:inkMk id="155" creationId="{35FF6F3C-F7E5-4D58-B506-D067740A4E85}"/>
          </ac:inkMkLst>
        </pc:inkChg>
        <pc:inkChg chg="add mod">
          <ac:chgData name="村上 広樹" userId="2413674146262dd0" providerId="LiveId" clId="{A4049727-02A2-4EF5-A249-2CE2D455D8CE}" dt="2020-11-08T10:12:49.323" v="8008"/>
          <ac:inkMkLst>
            <pc:docMk/>
            <pc:sldMk cId="242370471" sldId="281"/>
            <ac:inkMk id="156" creationId="{531680B4-88D2-4642-BD08-FC39CC55CEE3}"/>
          </ac:inkMkLst>
        </pc:inkChg>
        <pc:inkChg chg="add mod">
          <ac:chgData name="村上 広樹" userId="2413674146262dd0" providerId="LiveId" clId="{A4049727-02A2-4EF5-A249-2CE2D455D8CE}" dt="2020-11-08T10:12:49.323" v="8008"/>
          <ac:inkMkLst>
            <pc:docMk/>
            <pc:sldMk cId="242370471" sldId="281"/>
            <ac:inkMk id="157" creationId="{4C59054D-1659-44B0-87C8-41FEACD2EC2B}"/>
          </ac:inkMkLst>
        </pc:inkChg>
        <pc:inkChg chg="add mod">
          <ac:chgData name="村上 広樹" userId="2413674146262dd0" providerId="LiveId" clId="{A4049727-02A2-4EF5-A249-2CE2D455D8CE}" dt="2020-11-08T10:12:49.323" v="8008"/>
          <ac:inkMkLst>
            <pc:docMk/>
            <pc:sldMk cId="242370471" sldId="281"/>
            <ac:inkMk id="158" creationId="{4209A520-7515-41E6-B0AD-5A527934A0B8}"/>
          </ac:inkMkLst>
        </pc:inkChg>
        <pc:inkChg chg="add mod">
          <ac:chgData name="村上 広樹" userId="2413674146262dd0" providerId="LiveId" clId="{A4049727-02A2-4EF5-A249-2CE2D455D8CE}" dt="2020-11-08T10:12:49.323" v="8008"/>
          <ac:inkMkLst>
            <pc:docMk/>
            <pc:sldMk cId="242370471" sldId="281"/>
            <ac:inkMk id="159" creationId="{F9A004C4-0FD1-4F5F-97CA-93CD698AC348}"/>
          </ac:inkMkLst>
        </pc:inkChg>
        <pc:inkChg chg="add mod">
          <ac:chgData name="村上 広樹" userId="2413674146262dd0" providerId="LiveId" clId="{A4049727-02A2-4EF5-A249-2CE2D455D8CE}" dt="2020-11-08T10:12:49.323" v="8008"/>
          <ac:inkMkLst>
            <pc:docMk/>
            <pc:sldMk cId="242370471" sldId="281"/>
            <ac:inkMk id="160" creationId="{153F05DE-1C50-4DF0-8EB2-9EA7C1B83DB6}"/>
          </ac:inkMkLst>
        </pc:inkChg>
        <pc:inkChg chg="add mod">
          <ac:chgData name="村上 広樹" userId="2413674146262dd0" providerId="LiveId" clId="{A4049727-02A2-4EF5-A249-2CE2D455D8CE}" dt="2020-11-08T10:12:49.323" v="8008"/>
          <ac:inkMkLst>
            <pc:docMk/>
            <pc:sldMk cId="242370471" sldId="281"/>
            <ac:inkMk id="161" creationId="{B95BBD01-4FEC-4A4B-A4A5-DE17ECEE7BA3}"/>
          </ac:inkMkLst>
        </pc:inkChg>
        <pc:inkChg chg="add mod">
          <ac:chgData name="村上 広樹" userId="2413674146262dd0" providerId="LiveId" clId="{A4049727-02A2-4EF5-A249-2CE2D455D8CE}" dt="2020-11-08T10:12:49.323" v="8008"/>
          <ac:inkMkLst>
            <pc:docMk/>
            <pc:sldMk cId="242370471" sldId="281"/>
            <ac:inkMk id="162" creationId="{1F8B9A14-EDEC-4CAE-895B-B7255D17C2FC}"/>
          </ac:inkMkLst>
        </pc:inkChg>
        <pc:inkChg chg="add mod">
          <ac:chgData name="村上 広樹" userId="2413674146262dd0" providerId="LiveId" clId="{A4049727-02A2-4EF5-A249-2CE2D455D8CE}" dt="2020-11-08T10:12:49.323" v="8008"/>
          <ac:inkMkLst>
            <pc:docMk/>
            <pc:sldMk cId="242370471" sldId="281"/>
            <ac:inkMk id="163" creationId="{811BAC99-0E7B-401B-9EEE-DB12C9ACDFE4}"/>
          </ac:inkMkLst>
        </pc:inkChg>
        <pc:inkChg chg="add mod">
          <ac:chgData name="村上 広樹" userId="2413674146262dd0" providerId="LiveId" clId="{A4049727-02A2-4EF5-A249-2CE2D455D8CE}" dt="2020-11-08T10:12:49.323" v="8008"/>
          <ac:inkMkLst>
            <pc:docMk/>
            <pc:sldMk cId="242370471" sldId="281"/>
            <ac:inkMk id="164" creationId="{02BDA3D9-8B20-492B-9BC6-877A721AD529}"/>
          </ac:inkMkLst>
        </pc:inkChg>
        <pc:inkChg chg="add mod">
          <ac:chgData name="村上 広樹" userId="2413674146262dd0" providerId="LiveId" clId="{A4049727-02A2-4EF5-A249-2CE2D455D8CE}" dt="2020-11-08T10:12:49.323" v="8008"/>
          <ac:inkMkLst>
            <pc:docMk/>
            <pc:sldMk cId="242370471" sldId="281"/>
            <ac:inkMk id="165" creationId="{6FE5D332-5210-46CF-B371-D11EAF77E3F8}"/>
          </ac:inkMkLst>
        </pc:inkChg>
        <pc:inkChg chg="add">
          <ac:chgData name="村上 広樹" userId="2413674146262dd0" providerId="LiveId" clId="{A4049727-02A2-4EF5-A249-2CE2D455D8CE}" dt="2020-11-08T10:13:16.824" v="8009" actId="9405"/>
          <ac:inkMkLst>
            <pc:docMk/>
            <pc:sldMk cId="242370471" sldId="281"/>
            <ac:inkMk id="167" creationId="{E72B34C4-AE65-4ED7-92BB-09392DA1A5B9}"/>
          </ac:inkMkLst>
        </pc:inkChg>
        <pc:inkChg chg="add del mod">
          <ac:chgData name="村上 広樹" userId="2413674146262dd0" providerId="LiveId" clId="{A4049727-02A2-4EF5-A249-2CE2D455D8CE}" dt="2020-11-08T10:13:22.945" v="8012" actId="9405"/>
          <ac:inkMkLst>
            <pc:docMk/>
            <pc:sldMk cId="242370471" sldId="281"/>
            <ac:inkMk id="168" creationId="{F0798F86-61E7-417E-BCCC-1404D84D0C98}"/>
          </ac:inkMkLst>
        </pc:inkChg>
        <pc:inkChg chg="add">
          <ac:chgData name="村上 広樹" userId="2413674146262dd0" providerId="LiveId" clId="{A4049727-02A2-4EF5-A249-2CE2D455D8CE}" dt="2020-11-08T10:13:30.958" v="8013" actId="9405"/>
          <ac:inkMkLst>
            <pc:docMk/>
            <pc:sldMk cId="242370471" sldId="281"/>
            <ac:inkMk id="170" creationId="{64747DAE-DA03-41AC-A1E9-39F7088D2D91}"/>
          </ac:inkMkLst>
        </pc:inkChg>
        <pc:inkChg chg="add del">
          <ac:chgData name="村上 広樹" userId="2413674146262dd0" providerId="LiveId" clId="{A4049727-02A2-4EF5-A249-2CE2D455D8CE}" dt="2020-11-08T10:13:37.712" v="8015" actId="9405"/>
          <ac:inkMkLst>
            <pc:docMk/>
            <pc:sldMk cId="242370471" sldId="281"/>
            <ac:inkMk id="171" creationId="{890D3CA4-3FC0-48C3-A67C-E7B507FC1764}"/>
          </ac:inkMkLst>
        </pc:inkChg>
        <pc:inkChg chg="add del">
          <ac:chgData name="村上 広樹" userId="2413674146262dd0" providerId="LiveId" clId="{A4049727-02A2-4EF5-A249-2CE2D455D8CE}" dt="2020-11-08T10:14:10.614" v="8023" actId="9405"/>
          <ac:inkMkLst>
            <pc:docMk/>
            <pc:sldMk cId="242370471" sldId="281"/>
            <ac:inkMk id="172" creationId="{EA8D8A7F-3C1C-4ACB-A442-2D76670C1E6F}"/>
          </ac:inkMkLst>
        </pc:inkChg>
        <pc:inkChg chg="add del">
          <ac:chgData name="村上 広樹" userId="2413674146262dd0" providerId="LiveId" clId="{A4049727-02A2-4EF5-A249-2CE2D455D8CE}" dt="2020-11-08T10:14:10.170" v="8022" actId="9405"/>
          <ac:inkMkLst>
            <pc:docMk/>
            <pc:sldMk cId="242370471" sldId="281"/>
            <ac:inkMk id="173" creationId="{9601F505-9A72-4CE0-B817-9FB9B6C3A105}"/>
          </ac:inkMkLst>
        </pc:inkChg>
        <pc:inkChg chg="add del">
          <ac:chgData name="村上 広樹" userId="2413674146262dd0" providerId="LiveId" clId="{A4049727-02A2-4EF5-A249-2CE2D455D8CE}" dt="2020-11-08T10:14:09.568" v="8021" actId="9405"/>
          <ac:inkMkLst>
            <pc:docMk/>
            <pc:sldMk cId="242370471" sldId="281"/>
            <ac:inkMk id="174" creationId="{0D37BD1C-451F-4B40-8BF9-816BD9A5B137}"/>
          </ac:inkMkLst>
        </pc:inkChg>
        <pc:inkChg chg="add del">
          <ac:chgData name="村上 広樹" userId="2413674146262dd0" providerId="LiveId" clId="{A4049727-02A2-4EF5-A249-2CE2D455D8CE}" dt="2020-11-08T10:14:09.151" v="8020" actId="9405"/>
          <ac:inkMkLst>
            <pc:docMk/>
            <pc:sldMk cId="242370471" sldId="281"/>
            <ac:inkMk id="175" creationId="{246B7C7E-C597-4E6A-BA6D-0D8B1174C270}"/>
          </ac:inkMkLst>
        </pc:inkChg>
        <pc:inkChg chg="add">
          <ac:chgData name="村上 広樹" userId="2413674146262dd0" providerId="LiveId" clId="{A4049727-02A2-4EF5-A249-2CE2D455D8CE}" dt="2020-11-08T10:14:15.546" v="8024" actId="9405"/>
          <ac:inkMkLst>
            <pc:docMk/>
            <pc:sldMk cId="242370471" sldId="281"/>
            <ac:inkMk id="176" creationId="{19AF006C-C053-46B7-9EFF-BBF5A3C67063}"/>
          </ac:inkMkLst>
        </pc:inkChg>
        <pc:inkChg chg="add">
          <ac:chgData name="村上 広樹" userId="2413674146262dd0" providerId="LiveId" clId="{A4049727-02A2-4EF5-A249-2CE2D455D8CE}" dt="2020-11-08T10:14:16.527" v="8025" actId="9405"/>
          <ac:inkMkLst>
            <pc:docMk/>
            <pc:sldMk cId="242370471" sldId="281"/>
            <ac:inkMk id="177" creationId="{4341F57E-92F8-42A3-9009-8279D070961F}"/>
          </ac:inkMkLst>
        </pc:inkChg>
        <pc:inkChg chg="add">
          <ac:chgData name="村上 広樹" userId="2413674146262dd0" providerId="LiveId" clId="{A4049727-02A2-4EF5-A249-2CE2D455D8CE}" dt="2020-11-08T10:14:17.766" v="8026" actId="9405"/>
          <ac:inkMkLst>
            <pc:docMk/>
            <pc:sldMk cId="242370471" sldId="281"/>
            <ac:inkMk id="178" creationId="{7228AC7A-BDC4-4F5E-A28C-172D54FACB23}"/>
          </ac:inkMkLst>
        </pc:inkChg>
        <pc:inkChg chg="add">
          <ac:chgData name="村上 広樹" userId="2413674146262dd0" providerId="LiveId" clId="{A4049727-02A2-4EF5-A249-2CE2D455D8CE}" dt="2020-11-08T10:14:20.197" v="8027" actId="9405"/>
          <ac:inkMkLst>
            <pc:docMk/>
            <pc:sldMk cId="242370471" sldId="281"/>
            <ac:inkMk id="179" creationId="{759224D3-B8A5-4050-BAD0-9D310C10F908}"/>
          </ac:inkMkLst>
        </pc:inkChg>
        <pc:inkChg chg="add">
          <ac:chgData name="村上 広樹" userId="2413674146262dd0" providerId="LiveId" clId="{A4049727-02A2-4EF5-A249-2CE2D455D8CE}" dt="2020-11-08T10:14:21.700" v="8028" actId="9405"/>
          <ac:inkMkLst>
            <pc:docMk/>
            <pc:sldMk cId="242370471" sldId="281"/>
            <ac:inkMk id="180" creationId="{C2F055E2-4247-42AA-B013-9DA121EFF698}"/>
          </ac:inkMkLst>
        </pc:inkChg>
        <pc:inkChg chg="add">
          <ac:chgData name="村上 広樹" userId="2413674146262dd0" providerId="LiveId" clId="{A4049727-02A2-4EF5-A249-2CE2D455D8CE}" dt="2020-11-08T10:14:23.358" v="8029" actId="9405"/>
          <ac:inkMkLst>
            <pc:docMk/>
            <pc:sldMk cId="242370471" sldId="281"/>
            <ac:inkMk id="181" creationId="{5E005ABF-D695-4A88-80FF-7651E9D01A4D}"/>
          </ac:inkMkLst>
        </pc:inkChg>
        <pc:inkChg chg="add">
          <ac:chgData name="村上 広樹" userId="2413674146262dd0" providerId="LiveId" clId="{A4049727-02A2-4EF5-A249-2CE2D455D8CE}" dt="2020-11-08T10:14:24.958" v="8030" actId="9405"/>
          <ac:inkMkLst>
            <pc:docMk/>
            <pc:sldMk cId="242370471" sldId="281"/>
            <ac:inkMk id="182" creationId="{0A692E03-966E-403A-AFCD-1FBFEA93A8A2}"/>
          </ac:inkMkLst>
        </pc:inkChg>
        <pc:inkChg chg="add">
          <ac:chgData name="村上 広樹" userId="2413674146262dd0" providerId="LiveId" clId="{A4049727-02A2-4EF5-A249-2CE2D455D8CE}" dt="2020-11-08T10:14:26.563" v="8031" actId="9405"/>
          <ac:inkMkLst>
            <pc:docMk/>
            <pc:sldMk cId="242370471" sldId="281"/>
            <ac:inkMk id="183" creationId="{A96E5CEF-0D2F-4E05-86C3-B2ABA1193DB5}"/>
          </ac:inkMkLst>
        </pc:inkChg>
        <pc:inkChg chg="add">
          <ac:chgData name="村上 広樹" userId="2413674146262dd0" providerId="LiveId" clId="{A4049727-02A2-4EF5-A249-2CE2D455D8CE}" dt="2020-11-08T10:14:29.375" v="8032" actId="9405"/>
          <ac:inkMkLst>
            <pc:docMk/>
            <pc:sldMk cId="242370471" sldId="281"/>
            <ac:inkMk id="184" creationId="{B5A5CB7B-479E-4386-B769-FE31AF21EB3C}"/>
          </ac:inkMkLst>
        </pc:inkChg>
        <pc:inkChg chg="add del">
          <ac:chgData name="村上 広樹" userId="2413674146262dd0" providerId="LiveId" clId="{A4049727-02A2-4EF5-A249-2CE2D455D8CE}" dt="2020-11-08T10:14:34.918" v="8036" actId="9405"/>
          <ac:inkMkLst>
            <pc:docMk/>
            <pc:sldMk cId="242370471" sldId="281"/>
            <ac:inkMk id="185" creationId="{63450442-FE4F-4316-9350-D46A81398829}"/>
          </ac:inkMkLst>
        </pc:inkChg>
        <pc:inkChg chg="add del">
          <ac:chgData name="村上 広樹" userId="2413674146262dd0" providerId="LiveId" clId="{A4049727-02A2-4EF5-A249-2CE2D455D8CE}" dt="2020-11-08T10:14:33.570" v="8035" actId="9405"/>
          <ac:inkMkLst>
            <pc:docMk/>
            <pc:sldMk cId="242370471" sldId="281"/>
            <ac:inkMk id="186" creationId="{5B00547B-695B-4DA3-B512-ABD7A4D561F7}"/>
          </ac:inkMkLst>
        </pc:inkChg>
        <pc:inkChg chg="add">
          <ac:chgData name="村上 広樹" userId="2413674146262dd0" providerId="LiveId" clId="{A4049727-02A2-4EF5-A249-2CE2D455D8CE}" dt="2020-11-08T10:14:36.859" v="8037" actId="9405"/>
          <ac:inkMkLst>
            <pc:docMk/>
            <pc:sldMk cId="242370471" sldId="281"/>
            <ac:inkMk id="187" creationId="{33DBE557-B88C-41F7-8E6C-D95C0B70B068}"/>
          </ac:inkMkLst>
        </pc:inkChg>
        <pc:inkChg chg="add del mod">
          <ac:chgData name="村上 広樹" userId="2413674146262dd0" providerId="LiveId" clId="{A4049727-02A2-4EF5-A249-2CE2D455D8CE}" dt="2020-11-08T10:14:46.049" v="8046" actId="9405"/>
          <ac:inkMkLst>
            <pc:docMk/>
            <pc:sldMk cId="242370471" sldId="281"/>
            <ac:inkMk id="188" creationId="{EFC7AC7C-6440-416F-8368-51CDA2E9D709}"/>
          </ac:inkMkLst>
        </pc:inkChg>
        <pc:inkChg chg="add del mod">
          <ac:chgData name="村上 広樹" userId="2413674146262dd0" providerId="LiveId" clId="{A4049727-02A2-4EF5-A249-2CE2D455D8CE}" dt="2020-11-08T10:14:44.883" v="8045" actId="9405"/>
          <ac:inkMkLst>
            <pc:docMk/>
            <pc:sldMk cId="242370471" sldId="281"/>
            <ac:inkMk id="189" creationId="{9D8438D2-16DE-4D1B-89A8-54A84B24C8AD}"/>
          </ac:inkMkLst>
        </pc:inkChg>
        <pc:inkChg chg="add del mod">
          <ac:chgData name="村上 広樹" userId="2413674146262dd0" providerId="LiveId" clId="{A4049727-02A2-4EF5-A249-2CE2D455D8CE}" dt="2020-11-08T10:14:44.647" v="8044" actId="9405"/>
          <ac:inkMkLst>
            <pc:docMk/>
            <pc:sldMk cId="242370471" sldId="281"/>
            <ac:inkMk id="190" creationId="{EF4D6A7C-4E06-4B89-BD06-D0BCE74BDAAA}"/>
          </ac:inkMkLst>
        </pc:inkChg>
        <pc:inkChg chg="add del mod">
          <ac:chgData name="村上 広樹" userId="2413674146262dd0" providerId="LiveId" clId="{A4049727-02A2-4EF5-A249-2CE2D455D8CE}" dt="2020-11-08T10:14:44.260" v="8043" actId="9405"/>
          <ac:inkMkLst>
            <pc:docMk/>
            <pc:sldMk cId="242370471" sldId="281"/>
            <ac:inkMk id="191" creationId="{3C0C428E-2A23-41CA-9CD5-86B9A70F7CBB}"/>
          </ac:inkMkLst>
        </pc:inkChg>
        <pc:inkChg chg="add del mod">
          <ac:chgData name="村上 広樹" userId="2413674146262dd0" providerId="LiveId" clId="{A4049727-02A2-4EF5-A249-2CE2D455D8CE}" dt="2020-11-08T10:14:57.898" v="8055" actId="9405"/>
          <ac:inkMkLst>
            <pc:docMk/>
            <pc:sldMk cId="242370471" sldId="281"/>
            <ac:inkMk id="193" creationId="{DFB823F0-5DF1-4C6B-A989-6CE46EA84565}"/>
          </ac:inkMkLst>
        </pc:inkChg>
        <pc:inkChg chg="add del mod">
          <ac:chgData name="村上 広樹" userId="2413674146262dd0" providerId="LiveId" clId="{A4049727-02A2-4EF5-A249-2CE2D455D8CE}" dt="2020-11-08T10:14:56.860" v="8054" actId="9405"/>
          <ac:inkMkLst>
            <pc:docMk/>
            <pc:sldMk cId="242370471" sldId="281"/>
            <ac:inkMk id="194" creationId="{8D6F56C8-DA80-4945-ABCE-A3DD122DDD16}"/>
          </ac:inkMkLst>
        </pc:inkChg>
        <pc:inkChg chg="add del mod">
          <ac:chgData name="村上 広樹" userId="2413674146262dd0" providerId="LiveId" clId="{A4049727-02A2-4EF5-A249-2CE2D455D8CE}" dt="2020-11-08T10:14:56.496" v="8053" actId="9405"/>
          <ac:inkMkLst>
            <pc:docMk/>
            <pc:sldMk cId="242370471" sldId="281"/>
            <ac:inkMk id="195" creationId="{A16B3519-5C55-4856-A586-E65A77E7EF21}"/>
          </ac:inkMkLst>
        </pc:inkChg>
        <pc:inkChg chg="add del mod">
          <ac:chgData name="村上 広樹" userId="2413674146262dd0" providerId="LiveId" clId="{A4049727-02A2-4EF5-A249-2CE2D455D8CE}" dt="2020-11-08T10:14:56.158" v="8052" actId="9405"/>
          <ac:inkMkLst>
            <pc:docMk/>
            <pc:sldMk cId="242370471" sldId="281"/>
            <ac:inkMk id="196" creationId="{3E0E69B9-ECAE-46A7-855D-05BBA6EB117B}"/>
          </ac:inkMkLst>
        </pc:inkChg>
        <pc:inkChg chg="add mod">
          <ac:chgData name="村上 広樹" userId="2413674146262dd0" providerId="LiveId" clId="{A4049727-02A2-4EF5-A249-2CE2D455D8CE}" dt="2020-11-08T10:15:54.001" v="8133"/>
          <ac:inkMkLst>
            <pc:docMk/>
            <pc:sldMk cId="242370471" sldId="281"/>
            <ac:inkMk id="198" creationId="{C56E9D74-2F06-4764-A457-4E9624038D5A}"/>
          </ac:inkMkLst>
        </pc:inkChg>
        <pc:inkChg chg="add mod">
          <ac:chgData name="村上 広樹" userId="2413674146262dd0" providerId="LiveId" clId="{A4049727-02A2-4EF5-A249-2CE2D455D8CE}" dt="2020-11-08T10:15:54.001" v="8133"/>
          <ac:inkMkLst>
            <pc:docMk/>
            <pc:sldMk cId="242370471" sldId="281"/>
            <ac:inkMk id="199" creationId="{5D553E82-7B96-4E49-B92D-EEB82A97F203}"/>
          </ac:inkMkLst>
        </pc:inkChg>
        <pc:inkChg chg="add mod">
          <ac:chgData name="村上 広樹" userId="2413674146262dd0" providerId="LiveId" clId="{A4049727-02A2-4EF5-A249-2CE2D455D8CE}" dt="2020-11-08T10:15:54.001" v="8133"/>
          <ac:inkMkLst>
            <pc:docMk/>
            <pc:sldMk cId="242370471" sldId="281"/>
            <ac:inkMk id="200" creationId="{131F4049-10F5-4B75-9C52-1B52E2BC9BD5}"/>
          </ac:inkMkLst>
        </pc:inkChg>
        <pc:inkChg chg="add mod">
          <ac:chgData name="村上 広樹" userId="2413674146262dd0" providerId="LiveId" clId="{A4049727-02A2-4EF5-A249-2CE2D455D8CE}" dt="2020-11-08T10:15:54.001" v="8133"/>
          <ac:inkMkLst>
            <pc:docMk/>
            <pc:sldMk cId="242370471" sldId="281"/>
            <ac:inkMk id="201" creationId="{9D9C1D73-6FC9-460B-824A-CFB2BAAD7205}"/>
          </ac:inkMkLst>
        </pc:inkChg>
        <pc:inkChg chg="add mod">
          <ac:chgData name="村上 広樹" userId="2413674146262dd0" providerId="LiveId" clId="{A4049727-02A2-4EF5-A249-2CE2D455D8CE}" dt="2020-11-08T10:15:54.001" v="8133"/>
          <ac:inkMkLst>
            <pc:docMk/>
            <pc:sldMk cId="242370471" sldId="281"/>
            <ac:inkMk id="202" creationId="{1BA3ECA4-BAB2-4A62-90CD-EDF9E333C635}"/>
          </ac:inkMkLst>
        </pc:inkChg>
        <pc:inkChg chg="add mod">
          <ac:chgData name="村上 広樹" userId="2413674146262dd0" providerId="LiveId" clId="{A4049727-02A2-4EF5-A249-2CE2D455D8CE}" dt="2020-11-08T10:15:54.001" v="8133"/>
          <ac:inkMkLst>
            <pc:docMk/>
            <pc:sldMk cId="242370471" sldId="281"/>
            <ac:inkMk id="203" creationId="{530F495B-1B41-4F4B-AF48-EEC23B33BC6F}"/>
          </ac:inkMkLst>
        </pc:inkChg>
        <pc:inkChg chg="add mod">
          <ac:chgData name="村上 広樹" userId="2413674146262dd0" providerId="LiveId" clId="{A4049727-02A2-4EF5-A249-2CE2D455D8CE}" dt="2020-11-08T10:15:54.001" v="8133"/>
          <ac:inkMkLst>
            <pc:docMk/>
            <pc:sldMk cId="242370471" sldId="281"/>
            <ac:inkMk id="204" creationId="{8BBA8B82-698A-451B-8B5E-8293671F3867}"/>
          </ac:inkMkLst>
        </pc:inkChg>
        <pc:inkChg chg="add mod">
          <ac:chgData name="村上 広樹" userId="2413674146262dd0" providerId="LiveId" clId="{A4049727-02A2-4EF5-A249-2CE2D455D8CE}" dt="2020-11-08T10:15:54.001" v="8133"/>
          <ac:inkMkLst>
            <pc:docMk/>
            <pc:sldMk cId="242370471" sldId="281"/>
            <ac:inkMk id="205" creationId="{07B674A4-9625-42D6-883D-C5FAAFE56E8E}"/>
          </ac:inkMkLst>
        </pc:inkChg>
        <pc:inkChg chg="add mod">
          <ac:chgData name="村上 広樹" userId="2413674146262dd0" providerId="LiveId" clId="{A4049727-02A2-4EF5-A249-2CE2D455D8CE}" dt="2020-11-08T10:15:54.001" v="8133"/>
          <ac:inkMkLst>
            <pc:docMk/>
            <pc:sldMk cId="242370471" sldId="281"/>
            <ac:inkMk id="206" creationId="{D2248E5D-D964-4A73-8563-E98ADCD4D937}"/>
          </ac:inkMkLst>
        </pc:inkChg>
        <pc:inkChg chg="add mod">
          <ac:chgData name="村上 広樹" userId="2413674146262dd0" providerId="LiveId" clId="{A4049727-02A2-4EF5-A249-2CE2D455D8CE}" dt="2020-11-08T10:15:54.001" v="8133"/>
          <ac:inkMkLst>
            <pc:docMk/>
            <pc:sldMk cId="242370471" sldId="281"/>
            <ac:inkMk id="207" creationId="{74355E35-5EFE-445F-BB4D-CC04CA264EB8}"/>
          </ac:inkMkLst>
        </pc:inkChg>
        <pc:inkChg chg="add mod">
          <ac:chgData name="村上 広樹" userId="2413674146262dd0" providerId="LiveId" clId="{A4049727-02A2-4EF5-A249-2CE2D455D8CE}" dt="2020-11-08T10:15:54.001" v="8133"/>
          <ac:inkMkLst>
            <pc:docMk/>
            <pc:sldMk cId="242370471" sldId="281"/>
            <ac:inkMk id="208" creationId="{A57834D0-561B-43CC-8ABA-F37704983401}"/>
          </ac:inkMkLst>
        </pc:inkChg>
        <pc:inkChg chg="add mod">
          <ac:chgData name="村上 広樹" userId="2413674146262dd0" providerId="LiveId" clId="{A4049727-02A2-4EF5-A249-2CE2D455D8CE}" dt="2020-11-08T10:15:54.001" v="8133"/>
          <ac:inkMkLst>
            <pc:docMk/>
            <pc:sldMk cId="242370471" sldId="281"/>
            <ac:inkMk id="209" creationId="{B406C414-6923-4FA7-BE20-8BCD0EE817BA}"/>
          </ac:inkMkLst>
        </pc:inkChg>
        <pc:inkChg chg="add mod">
          <ac:chgData name="村上 広樹" userId="2413674146262dd0" providerId="LiveId" clId="{A4049727-02A2-4EF5-A249-2CE2D455D8CE}" dt="2020-11-08T10:15:54.001" v="8133"/>
          <ac:inkMkLst>
            <pc:docMk/>
            <pc:sldMk cId="242370471" sldId="281"/>
            <ac:inkMk id="210" creationId="{C9EE10A2-A123-47CA-85CF-CDE0EBA1FFC7}"/>
          </ac:inkMkLst>
        </pc:inkChg>
        <pc:inkChg chg="add mod">
          <ac:chgData name="村上 広樹" userId="2413674146262dd0" providerId="LiveId" clId="{A4049727-02A2-4EF5-A249-2CE2D455D8CE}" dt="2020-11-08T10:15:54.001" v="8133"/>
          <ac:inkMkLst>
            <pc:docMk/>
            <pc:sldMk cId="242370471" sldId="281"/>
            <ac:inkMk id="211" creationId="{C1ACDF3C-3E7F-498A-9D85-9E894439E67C}"/>
          </ac:inkMkLst>
        </pc:inkChg>
        <pc:inkChg chg="add mod">
          <ac:chgData name="村上 広樹" userId="2413674146262dd0" providerId="LiveId" clId="{A4049727-02A2-4EF5-A249-2CE2D455D8CE}" dt="2020-11-08T10:15:54.001" v="8133"/>
          <ac:inkMkLst>
            <pc:docMk/>
            <pc:sldMk cId="242370471" sldId="281"/>
            <ac:inkMk id="212" creationId="{5F1FDBED-9B7D-4C90-AF50-99D6A09B3FAF}"/>
          </ac:inkMkLst>
        </pc:inkChg>
        <pc:inkChg chg="add mod">
          <ac:chgData name="村上 広樹" userId="2413674146262dd0" providerId="LiveId" clId="{A4049727-02A2-4EF5-A249-2CE2D455D8CE}" dt="2020-11-08T10:15:54.001" v="8133"/>
          <ac:inkMkLst>
            <pc:docMk/>
            <pc:sldMk cId="242370471" sldId="281"/>
            <ac:inkMk id="213" creationId="{92894F27-0E75-441E-AA14-25C0AE06FF46}"/>
          </ac:inkMkLst>
        </pc:inkChg>
        <pc:inkChg chg="add mod">
          <ac:chgData name="村上 広樹" userId="2413674146262dd0" providerId="LiveId" clId="{A4049727-02A2-4EF5-A249-2CE2D455D8CE}" dt="2020-11-08T10:15:54.001" v="8133"/>
          <ac:inkMkLst>
            <pc:docMk/>
            <pc:sldMk cId="242370471" sldId="281"/>
            <ac:inkMk id="214" creationId="{68647488-C888-418F-B273-4C1C5B58FE61}"/>
          </ac:inkMkLst>
        </pc:inkChg>
        <pc:inkChg chg="add mod">
          <ac:chgData name="村上 広樹" userId="2413674146262dd0" providerId="LiveId" clId="{A4049727-02A2-4EF5-A249-2CE2D455D8CE}" dt="2020-11-08T10:15:54.001" v="8133"/>
          <ac:inkMkLst>
            <pc:docMk/>
            <pc:sldMk cId="242370471" sldId="281"/>
            <ac:inkMk id="215" creationId="{C293FE29-BF59-410F-820A-129E434688F8}"/>
          </ac:inkMkLst>
        </pc:inkChg>
        <pc:inkChg chg="add mod">
          <ac:chgData name="村上 広樹" userId="2413674146262dd0" providerId="LiveId" clId="{A4049727-02A2-4EF5-A249-2CE2D455D8CE}" dt="2020-11-08T10:15:54.001" v="8133"/>
          <ac:inkMkLst>
            <pc:docMk/>
            <pc:sldMk cId="242370471" sldId="281"/>
            <ac:inkMk id="216" creationId="{1B591400-5B1D-42B9-92C6-A61D9B96EC6C}"/>
          </ac:inkMkLst>
        </pc:inkChg>
        <pc:inkChg chg="add mod">
          <ac:chgData name="村上 広樹" userId="2413674146262dd0" providerId="LiveId" clId="{A4049727-02A2-4EF5-A249-2CE2D455D8CE}" dt="2020-11-08T10:15:54.001" v="8133"/>
          <ac:inkMkLst>
            <pc:docMk/>
            <pc:sldMk cId="242370471" sldId="281"/>
            <ac:inkMk id="217" creationId="{D3EE54A1-CA87-4827-BC96-1CA2F7900088}"/>
          </ac:inkMkLst>
        </pc:inkChg>
        <pc:inkChg chg="add mod">
          <ac:chgData name="村上 広樹" userId="2413674146262dd0" providerId="LiveId" clId="{A4049727-02A2-4EF5-A249-2CE2D455D8CE}" dt="2020-11-08T10:15:54.001" v="8133"/>
          <ac:inkMkLst>
            <pc:docMk/>
            <pc:sldMk cId="242370471" sldId="281"/>
            <ac:inkMk id="218" creationId="{04CF3728-A008-4947-8404-16867CF1FA23}"/>
          </ac:inkMkLst>
        </pc:inkChg>
        <pc:inkChg chg="add mod">
          <ac:chgData name="村上 広樹" userId="2413674146262dd0" providerId="LiveId" clId="{A4049727-02A2-4EF5-A249-2CE2D455D8CE}" dt="2020-11-08T10:15:54.001" v="8133"/>
          <ac:inkMkLst>
            <pc:docMk/>
            <pc:sldMk cId="242370471" sldId="281"/>
            <ac:inkMk id="219" creationId="{15C3836E-A807-4455-A452-F99C24BBCC49}"/>
          </ac:inkMkLst>
        </pc:inkChg>
        <pc:inkChg chg="add mod">
          <ac:chgData name="村上 広樹" userId="2413674146262dd0" providerId="LiveId" clId="{A4049727-02A2-4EF5-A249-2CE2D455D8CE}" dt="2020-11-08T10:15:32.763" v="8083"/>
          <ac:inkMkLst>
            <pc:docMk/>
            <pc:sldMk cId="242370471" sldId="281"/>
            <ac:inkMk id="221" creationId="{A2E4DDA1-92C4-4361-9D05-4E3E48CD0A6A}"/>
          </ac:inkMkLst>
        </pc:inkChg>
        <pc:inkChg chg="add mod">
          <ac:chgData name="村上 広樹" userId="2413674146262dd0" providerId="LiveId" clId="{A4049727-02A2-4EF5-A249-2CE2D455D8CE}" dt="2020-11-08T10:15:54.001" v="8133"/>
          <ac:inkMkLst>
            <pc:docMk/>
            <pc:sldMk cId="242370471" sldId="281"/>
            <ac:inkMk id="223" creationId="{4332B208-52F1-4DFC-91E8-2DFB7B8DCF06}"/>
          </ac:inkMkLst>
        </pc:inkChg>
        <pc:inkChg chg="add mod">
          <ac:chgData name="村上 広樹" userId="2413674146262dd0" providerId="LiveId" clId="{A4049727-02A2-4EF5-A249-2CE2D455D8CE}" dt="2020-11-08T10:15:54.001" v="8133"/>
          <ac:inkMkLst>
            <pc:docMk/>
            <pc:sldMk cId="242370471" sldId="281"/>
            <ac:inkMk id="224" creationId="{01389438-6474-4777-963E-DEDAB83207F6}"/>
          </ac:inkMkLst>
        </pc:inkChg>
        <pc:inkChg chg="add mod">
          <ac:chgData name="村上 広樹" userId="2413674146262dd0" providerId="LiveId" clId="{A4049727-02A2-4EF5-A249-2CE2D455D8CE}" dt="2020-11-08T10:15:54.001" v="8133"/>
          <ac:inkMkLst>
            <pc:docMk/>
            <pc:sldMk cId="242370471" sldId="281"/>
            <ac:inkMk id="226" creationId="{38438E82-B785-44AE-9F7C-28EFAFC27991}"/>
          </ac:inkMkLst>
        </pc:inkChg>
        <pc:inkChg chg="add mod">
          <ac:chgData name="村上 広樹" userId="2413674146262dd0" providerId="LiveId" clId="{A4049727-02A2-4EF5-A249-2CE2D455D8CE}" dt="2020-11-08T10:15:54.001" v="8133"/>
          <ac:inkMkLst>
            <pc:docMk/>
            <pc:sldMk cId="242370471" sldId="281"/>
            <ac:inkMk id="227" creationId="{B1A2BA3C-1A64-45E6-84C5-A9933E2309FE}"/>
          </ac:inkMkLst>
        </pc:inkChg>
        <pc:inkChg chg="add mod">
          <ac:chgData name="村上 広樹" userId="2413674146262dd0" providerId="LiveId" clId="{A4049727-02A2-4EF5-A249-2CE2D455D8CE}" dt="2020-11-08T10:15:54.001" v="8133"/>
          <ac:inkMkLst>
            <pc:docMk/>
            <pc:sldMk cId="242370471" sldId="281"/>
            <ac:inkMk id="228" creationId="{A984D61E-826A-4F83-AF14-9D71B8FECB62}"/>
          </ac:inkMkLst>
        </pc:inkChg>
        <pc:inkChg chg="add mod">
          <ac:chgData name="村上 広樹" userId="2413674146262dd0" providerId="LiveId" clId="{A4049727-02A2-4EF5-A249-2CE2D455D8CE}" dt="2020-11-08T10:15:54.001" v="8133"/>
          <ac:inkMkLst>
            <pc:docMk/>
            <pc:sldMk cId="242370471" sldId="281"/>
            <ac:inkMk id="229" creationId="{FC87971A-5A89-4D24-96AE-893C6FED717A}"/>
          </ac:inkMkLst>
        </pc:inkChg>
        <pc:inkChg chg="add mod">
          <ac:chgData name="村上 広樹" userId="2413674146262dd0" providerId="LiveId" clId="{A4049727-02A2-4EF5-A249-2CE2D455D8CE}" dt="2020-11-08T10:15:54.001" v="8133"/>
          <ac:inkMkLst>
            <pc:docMk/>
            <pc:sldMk cId="242370471" sldId="281"/>
            <ac:inkMk id="230" creationId="{2AE7786E-7622-4F11-80DC-FE55A96E7D71}"/>
          </ac:inkMkLst>
        </pc:inkChg>
        <pc:inkChg chg="add mod">
          <ac:chgData name="村上 広樹" userId="2413674146262dd0" providerId="LiveId" clId="{A4049727-02A2-4EF5-A249-2CE2D455D8CE}" dt="2020-11-08T10:15:54.001" v="8133"/>
          <ac:inkMkLst>
            <pc:docMk/>
            <pc:sldMk cId="242370471" sldId="281"/>
            <ac:inkMk id="231" creationId="{3CA2ECE5-2523-49D2-A726-580A174E021F}"/>
          </ac:inkMkLst>
        </pc:inkChg>
        <pc:inkChg chg="add mod">
          <ac:chgData name="村上 広樹" userId="2413674146262dd0" providerId="LiveId" clId="{A4049727-02A2-4EF5-A249-2CE2D455D8CE}" dt="2020-11-08T10:15:54.001" v="8133"/>
          <ac:inkMkLst>
            <pc:docMk/>
            <pc:sldMk cId="242370471" sldId="281"/>
            <ac:inkMk id="232" creationId="{EEB8D56F-2224-432B-A0B5-8358EED4E603}"/>
          </ac:inkMkLst>
        </pc:inkChg>
        <pc:inkChg chg="add mod">
          <ac:chgData name="村上 広樹" userId="2413674146262dd0" providerId="LiveId" clId="{A4049727-02A2-4EF5-A249-2CE2D455D8CE}" dt="2020-11-08T10:15:54.001" v="8133"/>
          <ac:inkMkLst>
            <pc:docMk/>
            <pc:sldMk cId="242370471" sldId="281"/>
            <ac:inkMk id="233" creationId="{B2E90F61-24B3-4ED7-AB91-EF94AA849B72}"/>
          </ac:inkMkLst>
        </pc:inkChg>
        <pc:inkChg chg="add mod">
          <ac:chgData name="村上 広樹" userId="2413674146262dd0" providerId="LiveId" clId="{A4049727-02A2-4EF5-A249-2CE2D455D8CE}" dt="2020-11-08T10:15:54.001" v="8133"/>
          <ac:inkMkLst>
            <pc:docMk/>
            <pc:sldMk cId="242370471" sldId="281"/>
            <ac:inkMk id="234" creationId="{C44F2771-A068-44F0-A8DB-0309970B7692}"/>
          </ac:inkMkLst>
        </pc:inkChg>
        <pc:inkChg chg="add mod">
          <ac:chgData name="村上 広樹" userId="2413674146262dd0" providerId="LiveId" clId="{A4049727-02A2-4EF5-A249-2CE2D455D8CE}" dt="2020-11-08T10:15:54.001" v="8133"/>
          <ac:inkMkLst>
            <pc:docMk/>
            <pc:sldMk cId="242370471" sldId="281"/>
            <ac:inkMk id="235" creationId="{A024115D-B23C-44F2-B046-DF61046E8F7E}"/>
          </ac:inkMkLst>
        </pc:inkChg>
        <pc:inkChg chg="add mod">
          <ac:chgData name="村上 広樹" userId="2413674146262dd0" providerId="LiveId" clId="{A4049727-02A2-4EF5-A249-2CE2D455D8CE}" dt="2020-11-08T10:15:54.001" v="8133"/>
          <ac:inkMkLst>
            <pc:docMk/>
            <pc:sldMk cId="242370471" sldId="281"/>
            <ac:inkMk id="236" creationId="{9A26F3BC-1E3C-4ECD-9A28-BE2B3BA59F45}"/>
          </ac:inkMkLst>
        </pc:inkChg>
        <pc:inkChg chg="add mod">
          <ac:chgData name="村上 広樹" userId="2413674146262dd0" providerId="LiveId" clId="{A4049727-02A2-4EF5-A249-2CE2D455D8CE}" dt="2020-11-08T10:15:54.001" v="8133"/>
          <ac:inkMkLst>
            <pc:docMk/>
            <pc:sldMk cId="242370471" sldId="281"/>
            <ac:inkMk id="237" creationId="{1B058B85-51E5-4C9C-92CF-F555BB3E1D66}"/>
          </ac:inkMkLst>
        </pc:inkChg>
        <pc:inkChg chg="add mod">
          <ac:chgData name="村上 広樹" userId="2413674146262dd0" providerId="LiveId" clId="{A4049727-02A2-4EF5-A249-2CE2D455D8CE}" dt="2020-11-08T10:15:54.001" v="8133"/>
          <ac:inkMkLst>
            <pc:docMk/>
            <pc:sldMk cId="242370471" sldId="281"/>
            <ac:inkMk id="238" creationId="{D06B8E6B-E796-4F84-BB34-D479860CDE4F}"/>
          </ac:inkMkLst>
        </pc:inkChg>
        <pc:inkChg chg="add mod">
          <ac:chgData name="村上 広樹" userId="2413674146262dd0" providerId="LiveId" clId="{A4049727-02A2-4EF5-A249-2CE2D455D8CE}" dt="2020-11-08T10:15:54.001" v="8133"/>
          <ac:inkMkLst>
            <pc:docMk/>
            <pc:sldMk cId="242370471" sldId="281"/>
            <ac:inkMk id="239" creationId="{FB037501-7170-47C4-B693-8E0E4181C897}"/>
          </ac:inkMkLst>
        </pc:inkChg>
        <pc:inkChg chg="add mod">
          <ac:chgData name="村上 広樹" userId="2413674146262dd0" providerId="LiveId" clId="{A4049727-02A2-4EF5-A249-2CE2D455D8CE}" dt="2020-11-08T10:15:54.001" v="8133"/>
          <ac:inkMkLst>
            <pc:docMk/>
            <pc:sldMk cId="242370471" sldId="281"/>
            <ac:inkMk id="241" creationId="{F5151A1D-01E7-48AA-B2A3-414B14CE5479}"/>
          </ac:inkMkLst>
        </pc:inkChg>
        <pc:inkChg chg="add mod">
          <ac:chgData name="村上 広樹" userId="2413674146262dd0" providerId="LiveId" clId="{A4049727-02A2-4EF5-A249-2CE2D455D8CE}" dt="2020-11-08T10:15:54.001" v="8133"/>
          <ac:inkMkLst>
            <pc:docMk/>
            <pc:sldMk cId="242370471" sldId="281"/>
            <ac:inkMk id="242" creationId="{20080E95-E895-4AA3-BA12-A8E8D2EE2F33}"/>
          </ac:inkMkLst>
        </pc:inkChg>
        <pc:inkChg chg="add mod">
          <ac:chgData name="村上 広樹" userId="2413674146262dd0" providerId="LiveId" clId="{A4049727-02A2-4EF5-A249-2CE2D455D8CE}" dt="2020-11-08T10:15:54.001" v="8133"/>
          <ac:inkMkLst>
            <pc:docMk/>
            <pc:sldMk cId="242370471" sldId="281"/>
            <ac:inkMk id="243" creationId="{24A97956-D1FF-4666-A422-23EB7A94D15A}"/>
          </ac:inkMkLst>
        </pc:inkChg>
        <pc:inkChg chg="add mod">
          <ac:chgData name="村上 広樹" userId="2413674146262dd0" providerId="LiveId" clId="{A4049727-02A2-4EF5-A249-2CE2D455D8CE}" dt="2020-11-08T10:15:54.001" v="8133"/>
          <ac:inkMkLst>
            <pc:docMk/>
            <pc:sldMk cId="242370471" sldId="281"/>
            <ac:inkMk id="244" creationId="{93820BEB-D06A-4F9C-9D71-1D8A1F4FB4BA}"/>
          </ac:inkMkLst>
        </pc:inkChg>
        <pc:inkChg chg="add mod">
          <ac:chgData name="村上 広樹" userId="2413674146262dd0" providerId="LiveId" clId="{A4049727-02A2-4EF5-A249-2CE2D455D8CE}" dt="2020-11-08T10:15:54.001" v="8133"/>
          <ac:inkMkLst>
            <pc:docMk/>
            <pc:sldMk cId="242370471" sldId="281"/>
            <ac:inkMk id="245" creationId="{CF145E14-61FD-4DB8-8AD9-C2D75DB1DF36}"/>
          </ac:inkMkLst>
        </pc:inkChg>
        <pc:inkChg chg="add mod">
          <ac:chgData name="村上 広樹" userId="2413674146262dd0" providerId="LiveId" clId="{A4049727-02A2-4EF5-A249-2CE2D455D8CE}" dt="2020-11-08T10:15:54.001" v="8133"/>
          <ac:inkMkLst>
            <pc:docMk/>
            <pc:sldMk cId="242370471" sldId="281"/>
            <ac:inkMk id="246" creationId="{6F4F6069-4A84-4282-892C-52F532AE5FEA}"/>
          </ac:inkMkLst>
        </pc:inkChg>
        <pc:inkChg chg="add mod">
          <ac:chgData name="村上 広樹" userId="2413674146262dd0" providerId="LiveId" clId="{A4049727-02A2-4EF5-A249-2CE2D455D8CE}" dt="2020-11-08T10:15:54.001" v="8133"/>
          <ac:inkMkLst>
            <pc:docMk/>
            <pc:sldMk cId="242370471" sldId="281"/>
            <ac:inkMk id="247" creationId="{C7939B60-3704-4C26-8A44-DDA637148F09}"/>
          </ac:inkMkLst>
        </pc:inkChg>
        <pc:inkChg chg="add mod">
          <ac:chgData name="村上 広樹" userId="2413674146262dd0" providerId="LiveId" clId="{A4049727-02A2-4EF5-A249-2CE2D455D8CE}" dt="2020-11-08T10:15:54.001" v="8133"/>
          <ac:inkMkLst>
            <pc:docMk/>
            <pc:sldMk cId="242370471" sldId="281"/>
            <ac:inkMk id="248" creationId="{63F3C71C-FA11-41C8-AC11-9F4D713547B2}"/>
          </ac:inkMkLst>
        </pc:inkChg>
        <pc:inkChg chg="add mod">
          <ac:chgData name="村上 広樹" userId="2413674146262dd0" providerId="LiveId" clId="{A4049727-02A2-4EF5-A249-2CE2D455D8CE}" dt="2020-11-08T10:15:54.001" v="8133"/>
          <ac:inkMkLst>
            <pc:docMk/>
            <pc:sldMk cId="242370471" sldId="281"/>
            <ac:inkMk id="250" creationId="{5C3396F7-60AF-4D2A-825C-C08248FD2501}"/>
          </ac:inkMkLst>
        </pc:inkChg>
        <pc:inkChg chg="add mod">
          <ac:chgData name="村上 広樹" userId="2413674146262dd0" providerId="LiveId" clId="{A4049727-02A2-4EF5-A249-2CE2D455D8CE}" dt="2020-11-08T10:15:54.001" v="8133"/>
          <ac:inkMkLst>
            <pc:docMk/>
            <pc:sldMk cId="242370471" sldId="281"/>
            <ac:inkMk id="251" creationId="{9093F730-D3D2-482B-B757-FB438F5ACE88}"/>
          </ac:inkMkLst>
        </pc:inkChg>
        <pc:inkChg chg="add mod">
          <ac:chgData name="村上 広樹" userId="2413674146262dd0" providerId="LiveId" clId="{A4049727-02A2-4EF5-A249-2CE2D455D8CE}" dt="2020-11-08T10:15:54.001" v="8133"/>
          <ac:inkMkLst>
            <pc:docMk/>
            <pc:sldMk cId="242370471" sldId="281"/>
            <ac:inkMk id="252" creationId="{2406CADA-4199-4297-B806-D71341E691BA}"/>
          </ac:inkMkLst>
        </pc:inkChg>
        <pc:inkChg chg="add mod">
          <ac:chgData name="村上 広樹" userId="2413674146262dd0" providerId="LiveId" clId="{A4049727-02A2-4EF5-A249-2CE2D455D8CE}" dt="2020-11-08T10:15:54.001" v="8133"/>
          <ac:inkMkLst>
            <pc:docMk/>
            <pc:sldMk cId="242370471" sldId="281"/>
            <ac:inkMk id="253" creationId="{4A56F113-5454-4DA7-85A4-411B5BAC25DD}"/>
          </ac:inkMkLst>
        </pc:inkChg>
        <pc:inkChg chg="add mod">
          <ac:chgData name="村上 広樹" userId="2413674146262dd0" providerId="LiveId" clId="{A4049727-02A2-4EF5-A249-2CE2D455D8CE}" dt="2020-11-08T10:15:54.001" v="8133"/>
          <ac:inkMkLst>
            <pc:docMk/>
            <pc:sldMk cId="242370471" sldId="281"/>
            <ac:inkMk id="254" creationId="{4DCACAD5-94AA-45C5-BC26-71CA6D007D4B}"/>
          </ac:inkMkLst>
        </pc:inkChg>
        <pc:inkChg chg="add mod">
          <ac:chgData name="村上 広樹" userId="2413674146262dd0" providerId="LiveId" clId="{A4049727-02A2-4EF5-A249-2CE2D455D8CE}" dt="2020-11-08T10:15:54.001" v="8133"/>
          <ac:inkMkLst>
            <pc:docMk/>
            <pc:sldMk cId="242370471" sldId="281"/>
            <ac:inkMk id="255" creationId="{6DFD5E41-01FB-4BEF-869F-E8763227AE6F}"/>
          </ac:inkMkLst>
        </pc:inkChg>
        <pc:inkChg chg="add mod">
          <ac:chgData name="村上 広樹" userId="2413674146262dd0" providerId="LiveId" clId="{A4049727-02A2-4EF5-A249-2CE2D455D8CE}" dt="2020-11-08T10:15:54.001" v="8133"/>
          <ac:inkMkLst>
            <pc:docMk/>
            <pc:sldMk cId="242370471" sldId="281"/>
            <ac:inkMk id="256" creationId="{1F1008BB-FC84-4747-90D1-4E21C2702C45}"/>
          </ac:inkMkLst>
        </pc:inkChg>
        <pc:inkChg chg="add mod">
          <ac:chgData name="村上 広樹" userId="2413674146262dd0" providerId="LiveId" clId="{A4049727-02A2-4EF5-A249-2CE2D455D8CE}" dt="2020-11-08T10:15:54.001" v="8133"/>
          <ac:inkMkLst>
            <pc:docMk/>
            <pc:sldMk cId="242370471" sldId="281"/>
            <ac:inkMk id="257" creationId="{6D892C48-5EFE-4125-ACB8-530DB43462FE}"/>
          </ac:inkMkLst>
        </pc:inkChg>
        <pc:inkChg chg="add mod">
          <ac:chgData name="村上 広樹" userId="2413674146262dd0" providerId="LiveId" clId="{A4049727-02A2-4EF5-A249-2CE2D455D8CE}" dt="2020-11-08T10:15:54.001" v="8133"/>
          <ac:inkMkLst>
            <pc:docMk/>
            <pc:sldMk cId="242370471" sldId="281"/>
            <ac:inkMk id="258" creationId="{C3326588-30DF-4249-AE59-F5F06CA724A9}"/>
          </ac:inkMkLst>
        </pc:inkChg>
        <pc:inkChg chg="add mod">
          <ac:chgData name="村上 広樹" userId="2413674146262dd0" providerId="LiveId" clId="{A4049727-02A2-4EF5-A249-2CE2D455D8CE}" dt="2020-11-08T10:15:54.001" v="8133"/>
          <ac:inkMkLst>
            <pc:docMk/>
            <pc:sldMk cId="242370471" sldId="281"/>
            <ac:inkMk id="259" creationId="{FC23EFA2-AD8A-4782-84A3-5851D7A0308F}"/>
          </ac:inkMkLst>
        </pc:inkChg>
        <pc:inkChg chg="add mod">
          <ac:chgData name="村上 広樹" userId="2413674146262dd0" providerId="LiveId" clId="{A4049727-02A2-4EF5-A249-2CE2D455D8CE}" dt="2020-11-08T10:15:54.001" v="8133"/>
          <ac:inkMkLst>
            <pc:docMk/>
            <pc:sldMk cId="242370471" sldId="281"/>
            <ac:inkMk id="260" creationId="{43A29AEA-080C-4FE2-9F39-6B8F4D735B7E}"/>
          </ac:inkMkLst>
        </pc:inkChg>
        <pc:inkChg chg="add mod">
          <ac:chgData name="村上 広樹" userId="2413674146262dd0" providerId="LiveId" clId="{A4049727-02A2-4EF5-A249-2CE2D455D8CE}" dt="2020-11-08T10:15:54.001" v="8133"/>
          <ac:inkMkLst>
            <pc:docMk/>
            <pc:sldMk cId="242370471" sldId="281"/>
            <ac:inkMk id="261" creationId="{745445B6-C31D-4216-B4B6-FD7DF7D56FC8}"/>
          </ac:inkMkLst>
        </pc:inkChg>
        <pc:inkChg chg="add mod">
          <ac:chgData name="村上 広樹" userId="2413674146262dd0" providerId="LiveId" clId="{A4049727-02A2-4EF5-A249-2CE2D455D8CE}" dt="2020-11-08T10:15:54.001" v="8133"/>
          <ac:inkMkLst>
            <pc:docMk/>
            <pc:sldMk cId="242370471" sldId="281"/>
            <ac:inkMk id="262" creationId="{17182261-8E77-40FB-BBAE-126E8C5A6183}"/>
          </ac:inkMkLst>
        </pc:inkChg>
        <pc:inkChg chg="add mod">
          <ac:chgData name="村上 広樹" userId="2413674146262dd0" providerId="LiveId" clId="{A4049727-02A2-4EF5-A249-2CE2D455D8CE}" dt="2020-11-08T10:15:54.001" v="8133"/>
          <ac:inkMkLst>
            <pc:docMk/>
            <pc:sldMk cId="242370471" sldId="281"/>
            <ac:inkMk id="263" creationId="{CE42E734-C39F-492C-AEF5-4E3E726EC598}"/>
          </ac:inkMkLst>
        </pc:inkChg>
        <pc:inkChg chg="add mod">
          <ac:chgData name="村上 広樹" userId="2413674146262dd0" providerId="LiveId" clId="{A4049727-02A2-4EF5-A249-2CE2D455D8CE}" dt="2020-11-08T10:15:54.001" v="8133"/>
          <ac:inkMkLst>
            <pc:docMk/>
            <pc:sldMk cId="242370471" sldId="281"/>
            <ac:inkMk id="264" creationId="{E853C4A4-9135-45E5-972B-96B292B84FB1}"/>
          </ac:inkMkLst>
        </pc:inkChg>
        <pc:inkChg chg="add mod">
          <ac:chgData name="村上 広樹" userId="2413674146262dd0" providerId="LiveId" clId="{A4049727-02A2-4EF5-A249-2CE2D455D8CE}" dt="2020-11-08T10:15:54.001" v="8133"/>
          <ac:inkMkLst>
            <pc:docMk/>
            <pc:sldMk cId="242370471" sldId="281"/>
            <ac:inkMk id="265" creationId="{4E730983-7FBD-49C1-BA66-A8BC12ED81A7}"/>
          </ac:inkMkLst>
        </pc:inkChg>
        <pc:inkChg chg="add mod">
          <ac:chgData name="村上 広樹" userId="2413674146262dd0" providerId="LiveId" clId="{A4049727-02A2-4EF5-A249-2CE2D455D8CE}" dt="2020-11-08T10:15:54.001" v="8133"/>
          <ac:inkMkLst>
            <pc:docMk/>
            <pc:sldMk cId="242370471" sldId="281"/>
            <ac:inkMk id="266" creationId="{EB2686DB-159B-4407-B67E-D80384E362AC}"/>
          </ac:inkMkLst>
        </pc:inkChg>
        <pc:inkChg chg="add mod">
          <ac:chgData name="村上 広樹" userId="2413674146262dd0" providerId="LiveId" clId="{A4049727-02A2-4EF5-A249-2CE2D455D8CE}" dt="2020-11-08T10:15:54.001" v="8133"/>
          <ac:inkMkLst>
            <pc:docMk/>
            <pc:sldMk cId="242370471" sldId="281"/>
            <ac:inkMk id="267" creationId="{E6095B31-71B9-46A2-9B0F-422CDCE4C0D8}"/>
          </ac:inkMkLst>
        </pc:inkChg>
        <pc:inkChg chg="add mod">
          <ac:chgData name="村上 広樹" userId="2413674146262dd0" providerId="LiveId" clId="{A4049727-02A2-4EF5-A249-2CE2D455D8CE}" dt="2020-11-08T10:15:54.001" v="8133"/>
          <ac:inkMkLst>
            <pc:docMk/>
            <pc:sldMk cId="242370471" sldId="281"/>
            <ac:inkMk id="268" creationId="{064DD292-C3BE-4D95-8776-5C8272498F28}"/>
          </ac:inkMkLst>
        </pc:inkChg>
        <pc:inkChg chg="add mod">
          <ac:chgData name="村上 広樹" userId="2413674146262dd0" providerId="LiveId" clId="{A4049727-02A2-4EF5-A249-2CE2D455D8CE}" dt="2020-11-08T10:15:54.001" v="8133"/>
          <ac:inkMkLst>
            <pc:docMk/>
            <pc:sldMk cId="242370471" sldId="281"/>
            <ac:inkMk id="269" creationId="{BDEDBE2F-A8C4-417B-9D21-825A3097A052}"/>
          </ac:inkMkLst>
        </pc:inkChg>
        <pc:inkChg chg="add mod">
          <ac:chgData name="村上 広樹" userId="2413674146262dd0" providerId="LiveId" clId="{A4049727-02A2-4EF5-A249-2CE2D455D8CE}" dt="2020-11-08T10:15:54.001" v="8133"/>
          <ac:inkMkLst>
            <pc:docMk/>
            <pc:sldMk cId="242370471" sldId="281"/>
            <ac:inkMk id="270" creationId="{9DE163EF-A9F7-4576-8E8D-8B1B353ADD41}"/>
          </ac:inkMkLst>
        </pc:inkChg>
        <pc:inkChg chg="add mod">
          <ac:chgData name="村上 広樹" userId="2413674146262dd0" providerId="LiveId" clId="{A4049727-02A2-4EF5-A249-2CE2D455D8CE}" dt="2020-11-08T10:15:54.001" v="8133"/>
          <ac:inkMkLst>
            <pc:docMk/>
            <pc:sldMk cId="242370471" sldId="281"/>
            <ac:inkMk id="271" creationId="{E4E4D784-4704-4E0A-88D8-64A49EA2C9E9}"/>
          </ac:inkMkLst>
        </pc:inkChg>
        <pc:inkChg chg="add mod">
          <ac:chgData name="村上 広樹" userId="2413674146262dd0" providerId="LiveId" clId="{A4049727-02A2-4EF5-A249-2CE2D455D8CE}" dt="2020-11-08T10:15:54.001" v="8133"/>
          <ac:inkMkLst>
            <pc:docMk/>
            <pc:sldMk cId="242370471" sldId="281"/>
            <ac:inkMk id="272" creationId="{43C41B54-3955-4B2C-BC5B-4F0B3A5E94D5}"/>
          </ac:inkMkLst>
        </pc:inkChg>
        <pc:inkChg chg="add mod">
          <ac:chgData name="村上 広樹" userId="2413674146262dd0" providerId="LiveId" clId="{A4049727-02A2-4EF5-A249-2CE2D455D8CE}" dt="2020-11-08T10:15:54.001" v="8133"/>
          <ac:inkMkLst>
            <pc:docMk/>
            <pc:sldMk cId="242370471" sldId="281"/>
            <ac:inkMk id="273" creationId="{551EBEFE-BBA6-4C6B-88F4-E7B37125705E}"/>
          </ac:inkMkLst>
        </pc:inkChg>
        <pc:inkChg chg="add mod">
          <ac:chgData name="村上 広樹" userId="2413674146262dd0" providerId="LiveId" clId="{A4049727-02A2-4EF5-A249-2CE2D455D8CE}" dt="2020-11-08T10:15:54.001" v="8133"/>
          <ac:inkMkLst>
            <pc:docMk/>
            <pc:sldMk cId="242370471" sldId="281"/>
            <ac:inkMk id="274" creationId="{61351786-A2CD-4D32-B95F-3011AB36331D}"/>
          </ac:inkMkLst>
        </pc:inkChg>
      </pc:sldChg>
      <pc:sldChg chg="addSp delSp modSp add">
        <pc:chgData name="村上 広樹" userId="2413674146262dd0" providerId="LiveId" clId="{A4049727-02A2-4EF5-A249-2CE2D455D8CE}" dt="2020-11-08T10:33:51.082" v="8792"/>
        <pc:sldMkLst>
          <pc:docMk/>
          <pc:sldMk cId="1681567701" sldId="282"/>
        </pc:sldMkLst>
        <pc:spChg chg="del">
          <ac:chgData name="村上 広樹" userId="2413674146262dd0" providerId="LiveId" clId="{A4049727-02A2-4EF5-A249-2CE2D455D8CE}" dt="2020-11-08T10:33:30.445" v="8791" actId="478"/>
          <ac:spMkLst>
            <pc:docMk/>
            <pc:sldMk cId="1681567701" sldId="282"/>
            <ac:spMk id="2" creationId="{8B9C756C-59D4-43CE-AFF0-E45CAA7985C4}"/>
          </ac:spMkLst>
        </pc:spChg>
        <pc:spChg chg="del">
          <ac:chgData name="村上 広樹" userId="2413674146262dd0" providerId="LiveId" clId="{A4049727-02A2-4EF5-A249-2CE2D455D8CE}" dt="2020-11-08T10:20:51.528" v="8151" actId="478"/>
          <ac:spMkLst>
            <pc:docMk/>
            <pc:sldMk cId="1681567701" sldId="282"/>
            <ac:spMk id="7" creationId="{C05C84C3-86CE-4496-B9FF-BF6ADA73CC20}"/>
          </ac:spMkLst>
        </pc:spChg>
        <pc:spChg chg="add del mod">
          <ac:chgData name="村上 広樹" userId="2413674146262dd0" providerId="LiveId" clId="{A4049727-02A2-4EF5-A249-2CE2D455D8CE}" dt="2020-11-08T10:33:51.082" v="8792"/>
          <ac:spMkLst>
            <pc:docMk/>
            <pc:sldMk cId="1681567701" sldId="282"/>
            <ac:spMk id="542" creationId="{AEED7205-4990-4E5B-A0C4-081231A25EF1}"/>
          </ac:spMkLst>
        </pc:spChg>
        <pc:grpChg chg="mod">
          <ac:chgData name="村上 広樹" userId="2413674146262dd0" providerId="LiveId" clId="{A4049727-02A2-4EF5-A249-2CE2D455D8CE}" dt="2020-11-08T10:21:09.334" v="8158"/>
          <ac:grpSpMkLst>
            <pc:docMk/>
            <pc:sldMk cId="1681567701" sldId="282"/>
            <ac:grpSpMk id="12" creationId="{34DA3E8E-3407-4EC8-8A2A-4F90767A00AC}"/>
          </ac:grpSpMkLst>
        </pc:grpChg>
        <pc:grpChg chg="del mod">
          <ac:chgData name="村上 広樹" userId="2413674146262dd0" providerId="LiveId" clId="{A4049727-02A2-4EF5-A249-2CE2D455D8CE}" dt="2020-11-08T10:21:20.608" v="8174"/>
          <ac:grpSpMkLst>
            <pc:docMk/>
            <pc:sldMk cId="1681567701" sldId="282"/>
            <ac:grpSpMk id="18" creationId="{C4293880-74B0-436D-8CDC-E98ACA38E72A}"/>
          </ac:grpSpMkLst>
        </pc:grpChg>
        <pc:grpChg chg="mod">
          <ac:chgData name="村上 広樹" userId="2413674146262dd0" providerId="LiveId" clId="{A4049727-02A2-4EF5-A249-2CE2D455D8CE}" dt="2020-11-08T10:21:27.898" v="8190"/>
          <ac:grpSpMkLst>
            <pc:docMk/>
            <pc:sldMk cId="1681567701" sldId="282"/>
            <ac:grpSpMk id="33" creationId="{52B2F1B8-B1D4-4BEF-AA33-A2B78B6618CB}"/>
          </ac:grpSpMkLst>
        </pc:grpChg>
        <pc:grpChg chg="mod">
          <ac:chgData name="村上 広樹" userId="2413674146262dd0" providerId="LiveId" clId="{A4049727-02A2-4EF5-A249-2CE2D455D8CE}" dt="2020-11-08T10:21:37.744" v="8217"/>
          <ac:grpSpMkLst>
            <pc:docMk/>
            <pc:sldMk cId="1681567701" sldId="282"/>
            <ac:grpSpMk id="55" creationId="{E1D73F9F-22ED-4DF1-AECB-D3A1A78421DA}"/>
          </ac:grpSpMkLst>
        </pc:grpChg>
        <pc:grpChg chg="del mod">
          <ac:chgData name="村上 広樹" userId="2413674146262dd0" providerId="LiveId" clId="{A4049727-02A2-4EF5-A249-2CE2D455D8CE}" dt="2020-11-08T10:21:50.028" v="8242"/>
          <ac:grpSpMkLst>
            <pc:docMk/>
            <pc:sldMk cId="1681567701" sldId="282"/>
            <ac:grpSpMk id="74" creationId="{17A5B2A5-E8F3-4AD6-A419-A3BD89B4E9AA}"/>
          </ac:grpSpMkLst>
        </pc:grpChg>
        <pc:grpChg chg="del mod">
          <ac:chgData name="村上 広樹" userId="2413674146262dd0" providerId="LiveId" clId="{A4049727-02A2-4EF5-A249-2CE2D455D8CE}" dt="2020-11-08T10:21:51.170" v="8245"/>
          <ac:grpSpMkLst>
            <pc:docMk/>
            <pc:sldMk cId="1681567701" sldId="282"/>
            <ac:grpSpMk id="75" creationId="{ADFBFF39-D79B-489F-B60A-719120DF23F7}"/>
          </ac:grpSpMkLst>
        </pc:grpChg>
        <pc:grpChg chg="del mod">
          <ac:chgData name="村上 広樹" userId="2413674146262dd0" providerId="LiveId" clId="{A4049727-02A2-4EF5-A249-2CE2D455D8CE}" dt="2020-11-08T10:25:07.482" v="8360"/>
          <ac:grpSpMkLst>
            <pc:docMk/>
            <pc:sldMk cId="1681567701" sldId="282"/>
            <ac:grpSpMk id="78" creationId="{A00A9BB6-5DD2-4BD6-80AF-B245FDA6FB2B}"/>
          </ac:grpSpMkLst>
        </pc:grpChg>
        <pc:grpChg chg="del mod">
          <ac:chgData name="村上 広樹" userId="2413674146262dd0" providerId="LiveId" clId="{A4049727-02A2-4EF5-A249-2CE2D455D8CE}" dt="2020-11-08T10:25:07.482" v="8360"/>
          <ac:grpSpMkLst>
            <pc:docMk/>
            <pc:sldMk cId="1681567701" sldId="282"/>
            <ac:grpSpMk id="120" creationId="{1C6A0FCD-D4B8-43CA-B391-6DA0315E5E09}"/>
          </ac:grpSpMkLst>
        </pc:grpChg>
        <pc:grpChg chg="del mod">
          <ac:chgData name="村上 広樹" userId="2413674146262dd0" providerId="LiveId" clId="{A4049727-02A2-4EF5-A249-2CE2D455D8CE}" dt="2020-11-08T10:25:07.482" v="8360"/>
          <ac:grpSpMkLst>
            <pc:docMk/>
            <pc:sldMk cId="1681567701" sldId="282"/>
            <ac:grpSpMk id="121" creationId="{8E3A4EC5-69D8-4886-B4DB-26F6A2522592}"/>
          </ac:grpSpMkLst>
        </pc:grpChg>
        <pc:grpChg chg="del mod">
          <ac:chgData name="村上 広樹" userId="2413674146262dd0" providerId="LiveId" clId="{A4049727-02A2-4EF5-A249-2CE2D455D8CE}" dt="2020-11-08T10:23:49.994" v="8303"/>
          <ac:grpSpMkLst>
            <pc:docMk/>
            <pc:sldMk cId="1681567701" sldId="282"/>
            <ac:grpSpMk id="129" creationId="{8D0DD515-AA45-40AF-A352-810296C68911}"/>
          </ac:grpSpMkLst>
        </pc:grpChg>
        <pc:grpChg chg="del mod">
          <ac:chgData name="村上 広樹" userId="2413674146262dd0" providerId="LiveId" clId="{A4049727-02A2-4EF5-A249-2CE2D455D8CE}" dt="2020-11-08T10:25:07.482" v="8360"/>
          <ac:grpSpMkLst>
            <pc:docMk/>
            <pc:sldMk cId="1681567701" sldId="282"/>
            <ac:grpSpMk id="130" creationId="{17AA633E-F5C1-49D8-9251-E59F822B0611}"/>
          </ac:grpSpMkLst>
        </pc:grpChg>
        <pc:grpChg chg="del mod">
          <ac:chgData name="村上 広樹" userId="2413674146262dd0" providerId="LiveId" clId="{A4049727-02A2-4EF5-A249-2CE2D455D8CE}" dt="2020-11-08T10:25:05.347" v="8358"/>
          <ac:grpSpMkLst>
            <pc:docMk/>
            <pc:sldMk cId="1681567701" sldId="282"/>
            <ac:grpSpMk id="137" creationId="{200B7981-600F-4EEE-9A5E-3426561D7707}"/>
          </ac:grpSpMkLst>
        </pc:grpChg>
        <pc:grpChg chg="mod">
          <ac:chgData name="村上 広樹" userId="2413674146262dd0" providerId="LiveId" clId="{A4049727-02A2-4EF5-A249-2CE2D455D8CE}" dt="2020-11-08T10:24:34.382" v="8319"/>
          <ac:grpSpMkLst>
            <pc:docMk/>
            <pc:sldMk cId="1681567701" sldId="282"/>
            <ac:grpSpMk id="147" creationId="{78AB9FD7-2DF3-4796-9FD4-388429B6A76E}"/>
          </ac:grpSpMkLst>
        </pc:grpChg>
        <pc:grpChg chg="mod">
          <ac:chgData name="村上 広樹" userId="2413674146262dd0" providerId="LiveId" clId="{A4049727-02A2-4EF5-A249-2CE2D455D8CE}" dt="2020-11-08T10:24:54.319" v="8334"/>
          <ac:grpSpMkLst>
            <pc:docMk/>
            <pc:sldMk cId="1681567701" sldId="282"/>
            <ac:grpSpMk id="153" creationId="{3EACFCBA-E028-4977-BE69-432797D7E641}"/>
          </ac:grpSpMkLst>
        </pc:grpChg>
        <pc:grpChg chg="del mod">
          <ac:chgData name="村上 広樹" userId="2413674146262dd0" providerId="LiveId" clId="{A4049727-02A2-4EF5-A249-2CE2D455D8CE}" dt="2020-11-08T10:25:14.105" v="8375"/>
          <ac:grpSpMkLst>
            <pc:docMk/>
            <pc:sldMk cId="1681567701" sldId="282"/>
            <ac:grpSpMk id="172" creationId="{5FFD1145-7888-4DF3-A04D-1F814A6F21D6}"/>
          </ac:grpSpMkLst>
        </pc:grpChg>
        <pc:grpChg chg="del mod">
          <ac:chgData name="村上 広樹" userId="2413674146262dd0" providerId="LiveId" clId="{A4049727-02A2-4EF5-A249-2CE2D455D8CE}" dt="2020-11-08T10:25:07.482" v="8360"/>
          <ac:grpSpMkLst>
            <pc:docMk/>
            <pc:sldMk cId="1681567701" sldId="282"/>
            <ac:grpSpMk id="173" creationId="{6E827EE7-38D7-424D-815B-34ACDDE3E2EC}"/>
          </ac:grpSpMkLst>
        </pc:grpChg>
        <pc:grpChg chg="del mod">
          <ac:chgData name="村上 広樹" userId="2413674146262dd0" providerId="LiveId" clId="{A4049727-02A2-4EF5-A249-2CE2D455D8CE}" dt="2020-11-08T10:25:14.105" v="8375"/>
          <ac:grpSpMkLst>
            <pc:docMk/>
            <pc:sldMk cId="1681567701" sldId="282"/>
            <ac:grpSpMk id="175" creationId="{6ADB4E61-1A9D-497F-AFA2-3681333A404F}"/>
          </ac:grpSpMkLst>
        </pc:grpChg>
        <pc:grpChg chg="del mod">
          <ac:chgData name="村上 広樹" userId="2413674146262dd0" providerId="LiveId" clId="{A4049727-02A2-4EF5-A249-2CE2D455D8CE}" dt="2020-11-08T10:25:14.105" v="8375"/>
          <ac:grpSpMkLst>
            <pc:docMk/>
            <pc:sldMk cId="1681567701" sldId="282"/>
            <ac:grpSpMk id="190" creationId="{29E81BF3-73A6-4FB0-8776-AB00AD1AEBEB}"/>
          </ac:grpSpMkLst>
        </pc:grpChg>
        <pc:grpChg chg="mod">
          <ac:chgData name="村上 広樹" userId="2413674146262dd0" providerId="LiveId" clId="{A4049727-02A2-4EF5-A249-2CE2D455D8CE}" dt="2020-11-08T10:25:57.387" v="8436"/>
          <ac:grpSpMkLst>
            <pc:docMk/>
            <pc:sldMk cId="1681567701" sldId="282"/>
            <ac:grpSpMk id="191" creationId="{3DA6211E-D016-42D7-9513-13C4848C0EB8}"/>
          </ac:grpSpMkLst>
        </pc:grpChg>
        <pc:grpChg chg="del mod">
          <ac:chgData name="村上 広樹" userId="2413674146262dd0" providerId="LiveId" clId="{A4049727-02A2-4EF5-A249-2CE2D455D8CE}" dt="2020-11-08T10:25:38.361" v="8401"/>
          <ac:grpSpMkLst>
            <pc:docMk/>
            <pc:sldMk cId="1681567701" sldId="282"/>
            <ac:grpSpMk id="194" creationId="{01201E1C-014E-411F-A678-D1DA058D0018}"/>
          </ac:grpSpMkLst>
        </pc:grpChg>
        <pc:grpChg chg="del mod">
          <ac:chgData name="村上 広樹" userId="2413674146262dd0" providerId="LiveId" clId="{A4049727-02A2-4EF5-A249-2CE2D455D8CE}" dt="2020-11-08T10:27:54.444" v="8568"/>
          <ac:grpSpMkLst>
            <pc:docMk/>
            <pc:sldMk cId="1681567701" sldId="282"/>
            <ac:grpSpMk id="197" creationId="{454FDC40-96A6-49C1-8FA3-D223A0EB0531}"/>
          </ac:grpSpMkLst>
        </pc:grpChg>
        <pc:grpChg chg="mod">
          <ac:chgData name="村上 広樹" userId="2413674146262dd0" providerId="LiveId" clId="{A4049727-02A2-4EF5-A249-2CE2D455D8CE}" dt="2020-11-08T10:25:26.831" v="8386"/>
          <ac:grpSpMkLst>
            <pc:docMk/>
            <pc:sldMk cId="1681567701" sldId="282"/>
            <ac:grpSpMk id="202" creationId="{95C2CEAA-9F9F-453A-90FE-AB7FA5B22C4A}"/>
          </ac:grpSpMkLst>
        </pc:grpChg>
        <pc:grpChg chg="del mod">
          <ac:chgData name="村上 広樹" userId="2413674146262dd0" providerId="LiveId" clId="{A4049727-02A2-4EF5-A249-2CE2D455D8CE}" dt="2020-11-08T10:27:04.626" v="8500"/>
          <ac:grpSpMkLst>
            <pc:docMk/>
            <pc:sldMk cId="1681567701" sldId="282"/>
            <ac:grpSpMk id="212" creationId="{55EBCCCF-6A59-4C11-A740-F37AD63427F5}"/>
          </ac:grpSpMkLst>
        </pc:grpChg>
        <pc:grpChg chg="mod">
          <ac:chgData name="村上 広樹" userId="2413674146262dd0" providerId="LiveId" clId="{A4049727-02A2-4EF5-A249-2CE2D455D8CE}" dt="2020-11-08T10:26:05.797" v="8441"/>
          <ac:grpSpMkLst>
            <pc:docMk/>
            <pc:sldMk cId="1681567701" sldId="282"/>
            <ac:grpSpMk id="218" creationId="{0AAE302D-E22D-4BBC-AB9E-14C2121CA7B8}"/>
          </ac:grpSpMkLst>
        </pc:grpChg>
        <pc:grpChg chg="del mod">
          <ac:chgData name="村上 広樹" userId="2413674146262dd0" providerId="LiveId" clId="{A4049727-02A2-4EF5-A249-2CE2D455D8CE}" dt="2020-11-08T10:26:21.942" v="8476"/>
          <ac:grpSpMkLst>
            <pc:docMk/>
            <pc:sldMk cId="1681567701" sldId="282"/>
            <ac:grpSpMk id="231" creationId="{BB118279-DEC0-4C06-927E-3FABB807F728}"/>
          </ac:grpSpMkLst>
        </pc:grpChg>
        <pc:grpChg chg="mod">
          <ac:chgData name="村上 広樹" userId="2413674146262dd0" providerId="LiveId" clId="{A4049727-02A2-4EF5-A249-2CE2D455D8CE}" dt="2020-11-08T10:26:21.942" v="8476"/>
          <ac:grpSpMkLst>
            <pc:docMk/>
            <pc:sldMk cId="1681567701" sldId="282"/>
            <ac:grpSpMk id="253" creationId="{3153916B-617C-42F0-9E2B-C84C86D21BD1}"/>
          </ac:grpSpMkLst>
        </pc:grpChg>
        <pc:grpChg chg="mod">
          <ac:chgData name="村上 広樹" userId="2413674146262dd0" providerId="LiveId" clId="{A4049727-02A2-4EF5-A249-2CE2D455D8CE}" dt="2020-11-08T10:26:21.942" v="8476"/>
          <ac:grpSpMkLst>
            <pc:docMk/>
            <pc:sldMk cId="1681567701" sldId="282"/>
            <ac:grpSpMk id="254" creationId="{172BFFF0-DE4D-4868-8385-922B37234C9B}"/>
          </ac:grpSpMkLst>
        </pc:grpChg>
        <pc:grpChg chg="del mod">
          <ac:chgData name="村上 広樹" userId="2413674146262dd0" providerId="LiveId" clId="{A4049727-02A2-4EF5-A249-2CE2D455D8CE}" dt="2020-11-08T10:27:47.009" v="8564"/>
          <ac:grpSpMkLst>
            <pc:docMk/>
            <pc:sldMk cId="1681567701" sldId="282"/>
            <ac:grpSpMk id="278" creationId="{4C8AB3B5-AD08-4DC7-A809-3526FB39BBE2}"/>
          </ac:grpSpMkLst>
        </pc:grpChg>
        <pc:grpChg chg="del mod">
          <ac:chgData name="村上 広樹" userId="2413674146262dd0" providerId="LiveId" clId="{A4049727-02A2-4EF5-A249-2CE2D455D8CE}" dt="2020-11-08T10:27:47.009" v="8564"/>
          <ac:grpSpMkLst>
            <pc:docMk/>
            <pc:sldMk cId="1681567701" sldId="282"/>
            <ac:grpSpMk id="279" creationId="{1A29163E-FE3F-4047-914B-E4C760C3485D}"/>
          </ac:grpSpMkLst>
        </pc:grpChg>
        <pc:grpChg chg="mod">
          <ac:chgData name="村上 広樹" userId="2413674146262dd0" providerId="LiveId" clId="{A4049727-02A2-4EF5-A249-2CE2D455D8CE}" dt="2020-11-08T10:27:11.170" v="8514"/>
          <ac:grpSpMkLst>
            <pc:docMk/>
            <pc:sldMk cId="1681567701" sldId="282"/>
            <ac:grpSpMk id="293" creationId="{FBB2E09C-E2CD-4AA0-976B-8CE655F08333}"/>
          </ac:grpSpMkLst>
        </pc:grpChg>
        <pc:grpChg chg="mod">
          <ac:chgData name="村上 広樹" userId="2413674146262dd0" providerId="LiveId" clId="{A4049727-02A2-4EF5-A249-2CE2D455D8CE}" dt="2020-11-08T10:27:21.969" v="8533"/>
          <ac:grpSpMkLst>
            <pc:docMk/>
            <pc:sldMk cId="1681567701" sldId="282"/>
            <ac:grpSpMk id="308" creationId="{179F90E5-D3F8-4147-B00D-FB216D24E240}"/>
          </ac:grpSpMkLst>
        </pc:grpChg>
        <pc:grpChg chg="del mod">
          <ac:chgData name="村上 広樹" userId="2413674146262dd0" providerId="LiveId" clId="{A4049727-02A2-4EF5-A249-2CE2D455D8CE}" dt="2020-11-08T10:27:36.265" v="8562"/>
          <ac:grpSpMkLst>
            <pc:docMk/>
            <pc:sldMk cId="1681567701" sldId="282"/>
            <ac:grpSpMk id="314" creationId="{3832184F-FF1C-4117-B326-4D7171DF6AFF}"/>
          </ac:grpSpMkLst>
        </pc:grpChg>
        <pc:grpChg chg="del mod">
          <ac:chgData name="村上 広樹" userId="2413674146262dd0" providerId="LiveId" clId="{A4049727-02A2-4EF5-A249-2CE2D455D8CE}" dt="2020-11-08T10:27:47.009" v="8564"/>
          <ac:grpSpMkLst>
            <pc:docMk/>
            <pc:sldMk cId="1681567701" sldId="282"/>
            <ac:grpSpMk id="332" creationId="{84E57DCF-D92F-4342-9406-5C7A173820CC}"/>
          </ac:grpSpMkLst>
        </pc:grpChg>
        <pc:grpChg chg="mod">
          <ac:chgData name="村上 広樹" userId="2413674146262dd0" providerId="LiveId" clId="{A4049727-02A2-4EF5-A249-2CE2D455D8CE}" dt="2020-11-08T10:27:54.447" v="8577"/>
          <ac:grpSpMkLst>
            <pc:docMk/>
            <pc:sldMk cId="1681567701" sldId="282"/>
            <ac:grpSpMk id="334" creationId="{61236B04-F628-49E0-B296-C859CDE9B509}"/>
          </ac:grpSpMkLst>
        </pc:grpChg>
        <pc:grpChg chg="mod">
          <ac:chgData name="村上 広樹" userId="2413674146262dd0" providerId="LiveId" clId="{A4049727-02A2-4EF5-A249-2CE2D455D8CE}" dt="2020-11-08T10:28:02.314" v="8591"/>
          <ac:grpSpMkLst>
            <pc:docMk/>
            <pc:sldMk cId="1681567701" sldId="282"/>
            <ac:grpSpMk id="348" creationId="{809E83B7-4FC0-4855-A5F5-AACF8BD834D4}"/>
          </ac:grpSpMkLst>
        </pc:grpChg>
        <pc:grpChg chg="mod">
          <ac:chgData name="村上 広樹" userId="2413674146262dd0" providerId="LiveId" clId="{A4049727-02A2-4EF5-A249-2CE2D455D8CE}" dt="2020-11-08T10:29:27.087" v="8598"/>
          <ac:grpSpMkLst>
            <pc:docMk/>
            <pc:sldMk cId="1681567701" sldId="282"/>
            <ac:grpSpMk id="354" creationId="{482A032C-5611-48F1-B6C2-87C911ACEE91}"/>
          </ac:grpSpMkLst>
        </pc:grpChg>
        <pc:grpChg chg="del mod">
          <ac:chgData name="村上 広樹" userId="2413674146262dd0" providerId="LiveId" clId="{A4049727-02A2-4EF5-A249-2CE2D455D8CE}" dt="2020-11-08T10:29:51.373" v="8618"/>
          <ac:grpSpMkLst>
            <pc:docMk/>
            <pc:sldMk cId="1681567701" sldId="282"/>
            <ac:grpSpMk id="369" creationId="{55F92E4C-E39E-4024-BF00-4ABEAD4CA60C}"/>
          </ac:grpSpMkLst>
        </pc:grpChg>
        <pc:grpChg chg="del mod">
          <ac:chgData name="村上 広樹" userId="2413674146262dd0" providerId="LiveId" clId="{A4049727-02A2-4EF5-A249-2CE2D455D8CE}" dt="2020-11-08T10:30:07.419" v="8634"/>
          <ac:grpSpMkLst>
            <pc:docMk/>
            <pc:sldMk cId="1681567701" sldId="282"/>
            <ac:grpSpMk id="374" creationId="{B6C3753C-3BF4-43F3-949A-038CBBA6A9A9}"/>
          </ac:grpSpMkLst>
        </pc:grpChg>
        <pc:grpChg chg="del mod">
          <ac:chgData name="村上 広樹" userId="2413674146262dd0" providerId="LiveId" clId="{A4049727-02A2-4EF5-A249-2CE2D455D8CE}" dt="2020-11-08T10:29:57.645" v="8625"/>
          <ac:grpSpMkLst>
            <pc:docMk/>
            <pc:sldMk cId="1681567701" sldId="282"/>
            <ac:grpSpMk id="379" creationId="{D2351D76-5B64-4C26-9131-669EFCD46D76}"/>
          </ac:grpSpMkLst>
        </pc:grpChg>
        <pc:grpChg chg="mod">
          <ac:chgData name="村上 広樹" userId="2413674146262dd0" providerId="LiveId" clId="{A4049727-02A2-4EF5-A249-2CE2D455D8CE}" dt="2020-11-08T10:29:57.645" v="8625"/>
          <ac:grpSpMkLst>
            <pc:docMk/>
            <pc:sldMk cId="1681567701" sldId="282"/>
            <ac:grpSpMk id="381" creationId="{1BB0FAD4-4EC2-4984-8F59-1CAFC602077B}"/>
          </ac:grpSpMkLst>
        </pc:grpChg>
        <pc:grpChg chg="del mod">
          <ac:chgData name="村上 広樹" userId="2413674146262dd0" providerId="LiveId" clId="{A4049727-02A2-4EF5-A249-2CE2D455D8CE}" dt="2020-11-08T10:30:11.829" v="8640"/>
          <ac:grpSpMkLst>
            <pc:docMk/>
            <pc:sldMk cId="1681567701" sldId="282"/>
            <ac:grpSpMk id="385" creationId="{A117B2D0-A95F-41FE-9B53-A57F8743D432}"/>
          </ac:grpSpMkLst>
        </pc:grpChg>
        <pc:grpChg chg="del mod">
          <ac:chgData name="村上 広樹" userId="2413674146262dd0" providerId="LiveId" clId="{A4049727-02A2-4EF5-A249-2CE2D455D8CE}" dt="2020-11-08T10:30:14.275" v="8642"/>
          <ac:grpSpMkLst>
            <pc:docMk/>
            <pc:sldMk cId="1681567701" sldId="282"/>
            <ac:grpSpMk id="391" creationId="{6BE8303D-F329-4EB4-A9FE-C4548029C53C}"/>
          </ac:grpSpMkLst>
        </pc:grpChg>
        <pc:grpChg chg="del mod">
          <ac:chgData name="村上 広樹" userId="2413674146262dd0" providerId="LiveId" clId="{A4049727-02A2-4EF5-A249-2CE2D455D8CE}" dt="2020-11-08T10:30:35.679" v="8682"/>
          <ac:grpSpMkLst>
            <pc:docMk/>
            <pc:sldMk cId="1681567701" sldId="282"/>
            <ac:grpSpMk id="393" creationId="{27047AF3-031E-4F8F-A416-0FB4BC9EE4A9}"/>
          </ac:grpSpMkLst>
        </pc:grpChg>
        <pc:grpChg chg="del mod">
          <ac:chgData name="村上 広樹" userId="2413674146262dd0" providerId="LiveId" clId="{A4049727-02A2-4EF5-A249-2CE2D455D8CE}" dt="2020-11-08T10:30:26.678" v="8661"/>
          <ac:grpSpMkLst>
            <pc:docMk/>
            <pc:sldMk cId="1681567701" sldId="282"/>
            <ac:grpSpMk id="396" creationId="{AC6218E9-7BC4-423F-90C8-5F4AB691BCDC}"/>
          </ac:grpSpMkLst>
        </pc:grpChg>
        <pc:grpChg chg="del mod">
          <ac:chgData name="村上 広樹" userId="2413674146262dd0" providerId="LiveId" clId="{A4049727-02A2-4EF5-A249-2CE2D455D8CE}" dt="2020-11-08T10:30:35.679" v="8682"/>
          <ac:grpSpMkLst>
            <pc:docMk/>
            <pc:sldMk cId="1681567701" sldId="282"/>
            <ac:grpSpMk id="412" creationId="{8301FB43-4E95-4AFD-9CE1-41FB2A6A8AB1}"/>
          </ac:grpSpMkLst>
        </pc:grpChg>
        <pc:grpChg chg="del mod">
          <ac:chgData name="村上 広樹" userId="2413674146262dd0" providerId="LiveId" clId="{A4049727-02A2-4EF5-A249-2CE2D455D8CE}" dt="2020-11-08T10:30:35.679" v="8682"/>
          <ac:grpSpMkLst>
            <pc:docMk/>
            <pc:sldMk cId="1681567701" sldId="282"/>
            <ac:grpSpMk id="426" creationId="{4AF6B46D-6027-4DE7-85E3-993CA4AD1910}"/>
          </ac:grpSpMkLst>
        </pc:grpChg>
        <pc:grpChg chg="del mod">
          <ac:chgData name="村上 広樹" userId="2413674146262dd0" providerId="LiveId" clId="{A4049727-02A2-4EF5-A249-2CE2D455D8CE}" dt="2020-11-08T10:30:38.904" v="8684"/>
          <ac:grpSpMkLst>
            <pc:docMk/>
            <pc:sldMk cId="1681567701" sldId="282"/>
            <ac:grpSpMk id="433" creationId="{D3794D41-1648-40FA-B9DB-910A4D7A5D52}"/>
          </ac:grpSpMkLst>
        </pc:grpChg>
        <pc:grpChg chg="del mod">
          <ac:chgData name="村上 広樹" userId="2413674146262dd0" providerId="LiveId" clId="{A4049727-02A2-4EF5-A249-2CE2D455D8CE}" dt="2020-11-08T10:30:41.478" v="8687"/>
          <ac:grpSpMkLst>
            <pc:docMk/>
            <pc:sldMk cId="1681567701" sldId="282"/>
            <ac:grpSpMk id="435" creationId="{0C230F9C-E8C4-4EE2-9648-8502FC0F65B3}"/>
          </ac:grpSpMkLst>
        </pc:grpChg>
        <pc:grpChg chg="del mod">
          <ac:chgData name="村上 広樹" userId="2413674146262dd0" providerId="LiveId" clId="{A4049727-02A2-4EF5-A249-2CE2D455D8CE}" dt="2020-11-08T10:30:50.097" v="8705"/>
          <ac:grpSpMkLst>
            <pc:docMk/>
            <pc:sldMk cId="1681567701" sldId="282"/>
            <ac:grpSpMk id="438" creationId="{EAE2E35F-786A-4DE6-85CA-3FB02317A7EA}"/>
          </ac:grpSpMkLst>
        </pc:grpChg>
        <pc:grpChg chg="del mod">
          <ac:chgData name="村上 広樹" userId="2413674146262dd0" providerId="LiveId" clId="{A4049727-02A2-4EF5-A249-2CE2D455D8CE}" dt="2020-11-08T10:31:43.233" v="8787"/>
          <ac:grpSpMkLst>
            <pc:docMk/>
            <pc:sldMk cId="1681567701" sldId="282"/>
            <ac:grpSpMk id="456" creationId="{C650BA7A-D045-42BB-ABAB-A2721D405F58}"/>
          </ac:grpSpMkLst>
        </pc:grpChg>
        <pc:grpChg chg="del mod">
          <ac:chgData name="村上 広樹" userId="2413674146262dd0" providerId="LiveId" clId="{A4049727-02A2-4EF5-A249-2CE2D455D8CE}" dt="2020-11-08T10:31:11.872" v="8717"/>
          <ac:grpSpMkLst>
            <pc:docMk/>
            <pc:sldMk cId="1681567701" sldId="282"/>
            <ac:grpSpMk id="463" creationId="{70C768B3-F612-4D2B-A587-DFA2656FB54D}"/>
          </ac:grpSpMkLst>
        </pc:grpChg>
        <pc:grpChg chg="del mod">
          <ac:chgData name="村上 広樹" userId="2413674146262dd0" providerId="LiveId" clId="{A4049727-02A2-4EF5-A249-2CE2D455D8CE}" dt="2020-11-08T10:31:43.233" v="8787"/>
          <ac:grpSpMkLst>
            <pc:docMk/>
            <pc:sldMk cId="1681567701" sldId="282"/>
            <ac:grpSpMk id="464" creationId="{809DBCC8-6876-4EAD-80DB-43AA8C53A79E}"/>
          </ac:grpSpMkLst>
        </pc:grpChg>
        <pc:grpChg chg="del mod">
          <ac:chgData name="村上 広樹" userId="2413674146262dd0" providerId="LiveId" clId="{A4049727-02A2-4EF5-A249-2CE2D455D8CE}" dt="2020-11-08T10:31:43.233" v="8787"/>
          <ac:grpSpMkLst>
            <pc:docMk/>
            <pc:sldMk cId="1681567701" sldId="282"/>
            <ac:grpSpMk id="469" creationId="{DCF6CA2B-102C-488D-93D7-D6F528D20D72}"/>
          </ac:grpSpMkLst>
        </pc:grpChg>
        <pc:grpChg chg="del mod">
          <ac:chgData name="村上 広樹" userId="2413674146262dd0" providerId="LiveId" clId="{A4049727-02A2-4EF5-A249-2CE2D455D8CE}" dt="2020-11-08T10:31:43.233" v="8787"/>
          <ac:grpSpMkLst>
            <pc:docMk/>
            <pc:sldMk cId="1681567701" sldId="282"/>
            <ac:grpSpMk id="509" creationId="{8D29DEC1-F46C-4E28-98BD-85FE57DC4837}"/>
          </ac:grpSpMkLst>
        </pc:grpChg>
        <pc:grpChg chg="mod">
          <ac:chgData name="村上 広樹" userId="2413674146262dd0" providerId="LiveId" clId="{A4049727-02A2-4EF5-A249-2CE2D455D8CE}" dt="2020-11-08T10:31:43.233" v="8787"/>
          <ac:grpSpMkLst>
            <pc:docMk/>
            <pc:sldMk cId="1681567701" sldId="282"/>
            <ac:grpSpMk id="539" creationId="{E4D14F0F-76F6-460B-A39C-6B162C17E72A}"/>
          </ac:grpSpMkLst>
        </pc:grpChg>
        <pc:inkChg chg="add del mod">
          <ac:chgData name="村上 広樹" userId="2413674146262dd0" providerId="LiveId" clId="{A4049727-02A2-4EF5-A249-2CE2D455D8CE}" dt="2020-11-08T10:21:12.392" v="8164" actId="9405"/>
          <ac:inkMkLst>
            <pc:docMk/>
            <pc:sldMk cId="1681567701" sldId="282"/>
            <ac:inkMk id="3" creationId="{4025406A-D01D-49D0-B6EA-96692043112B}"/>
          </ac:inkMkLst>
        </pc:inkChg>
        <pc:inkChg chg="add del mod">
          <ac:chgData name="村上 広樹" userId="2413674146262dd0" providerId="LiveId" clId="{A4049727-02A2-4EF5-A249-2CE2D455D8CE}" dt="2020-11-08T10:21:12.008" v="8163" actId="9405"/>
          <ac:inkMkLst>
            <pc:docMk/>
            <pc:sldMk cId="1681567701" sldId="282"/>
            <ac:inkMk id="5" creationId="{98C8C5B1-1756-4522-9272-9A5E9561011F}"/>
          </ac:inkMkLst>
        </pc:inkChg>
        <pc:inkChg chg="add del mod">
          <ac:chgData name="村上 広樹" userId="2413674146262dd0" providerId="LiveId" clId="{A4049727-02A2-4EF5-A249-2CE2D455D8CE}" dt="2020-11-08T10:21:11.728" v="8162" actId="9405"/>
          <ac:inkMkLst>
            <pc:docMk/>
            <pc:sldMk cId="1681567701" sldId="282"/>
            <ac:inkMk id="8" creationId="{302D37ED-FA27-42FF-AF2D-BEF2D546650E}"/>
          </ac:inkMkLst>
        </pc:inkChg>
        <pc:inkChg chg="add del mod">
          <ac:chgData name="村上 広樹" userId="2413674146262dd0" providerId="LiveId" clId="{A4049727-02A2-4EF5-A249-2CE2D455D8CE}" dt="2020-11-08T10:21:11.543" v="8161" actId="9405"/>
          <ac:inkMkLst>
            <pc:docMk/>
            <pc:sldMk cId="1681567701" sldId="282"/>
            <ac:inkMk id="9" creationId="{D53299BD-FBDD-44E1-ADAE-3942AE1CEE4E}"/>
          </ac:inkMkLst>
        </pc:inkChg>
        <pc:inkChg chg="add del mod">
          <ac:chgData name="村上 広樹" userId="2413674146262dd0" providerId="LiveId" clId="{A4049727-02A2-4EF5-A249-2CE2D455D8CE}" dt="2020-11-08T10:21:11.371" v="8160" actId="9405"/>
          <ac:inkMkLst>
            <pc:docMk/>
            <pc:sldMk cId="1681567701" sldId="282"/>
            <ac:inkMk id="10" creationId="{C9D9DBEC-9B89-40C2-8CE8-BEDE93F00435}"/>
          </ac:inkMkLst>
        </pc:inkChg>
        <pc:inkChg chg="add del mod">
          <ac:chgData name="村上 広樹" userId="2413674146262dd0" providerId="LiveId" clId="{A4049727-02A2-4EF5-A249-2CE2D455D8CE}" dt="2020-11-08T10:21:11.196" v="8159" actId="9405"/>
          <ac:inkMkLst>
            <pc:docMk/>
            <pc:sldMk cId="1681567701" sldId="282"/>
            <ac:inkMk id="11" creationId="{72AE7445-AEED-479C-9C89-675CA84B441D}"/>
          </ac:inkMkLst>
        </pc:inkChg>
        <pc:inkChg chg="add del mod">
          <ac:chgData name="村上 広樹" userId="2413674146262dd0" providerId="LiveId" clId="{A4049727-02A2-4EF5-A249-2CE2D455D8CE}" dt="2020-11-08T10:21:20.607" v="8173"/>
          <ac:inkMkLst>
            <pc:docMk/>
            <pc:sldMk cId="1681567701" sldId="282"/>
            <ac:inkMk id="13" creationId="{4F0581DD-17B2-40E0-B9CE-B5C059C19A7D}"/>
          </ac:inkMkLst>
        </pc:inkChg>
        <pc:inkChg chg="add del mod">
          <ac:chgData name="村上 広樹" userId="2413674146262dd0" providerId="LiveId" clId="{A4049727-02A2-4EF5-A249-2CE2D455D8CE}" dt="2020-11-08T10:21:20.608" v="8174"/>
          <ac:inkMkLst>
            <pc:docMk/>
            <pc:sldMk cId="1681567701" sldId="282"/>
            <ac:inkMk id="14" creationId="{2601D773-F232-4973-BD18-C1AFB7AC0768}"/>
          </ac:inkMkLst>
        </pc:inkChg>
        <pc:inkChg chg="add del mod">
          <ac:chgData name="村上 広樹" userId="2413674146262dd0" providerId="LiveId" clId="{A4049727-02A2-4EF5-A249-2CE2D455D8CE}" dt="2020-11-08T10:21:20.608" v="8175"/>
          <ac:inkMkLst>
            <pc:docMk/>
            <pc:sldMk cId="1681567701" sldId="282"/>
            <ac:inkMk id="15" creationId="{B8AB1C2B-E054-44CE-A3FD-6509E67BAF0A}"/>
          </ac:inkMkLst>
        </pc:inkChg>
        <pc:inkChg chg="add del mod">
          <ac:chgData name="村上 広樹" userId="2413674146262dd0" providerId="LiveId" clId="{A4049727-02A2-4EF5-A249-2CE2D455D8CE}" dt="2020-11-08T10:21:20.607" v="8172"/>
          <ac:inkMkLst>
            <pc:docMk/>
            <pc:sldMk cId="1681567701" sldId="282"/>
            <ac:inkMk id="16" creationId="{265CD943-3FF6-4DDB-A8E9-B1992B29A79D}"/>
          </ac:inkMkLst>
        </pc:inkChg>
        <pc:inkChg chg="add del mod">
          <ac:chgData name="村上 広樹" userId="2413674146262dd0" providerId="LiveId" clId="{A4049727-02A2-4EF5-A249-2CE2D455D8CE}" dt="2020-11-08T10:21:20.606" v="8171"/>
          <ac:inkMkLst>
            <pc:docMk/>
            <pc:sldMk cId="1681567701" sldId="282"/>
            <ac:inkMk id="17" creationId="{4F541BA7-7E00-4059-9F0E-D152C1F77889}"/>
          </ac:inkMkLst>
        </pc:inkChg>
        <pc:inkChg chg="add mod">
          <ac:chgData name="村上 広樹" userId="2413674146262dd0" providerId="LiveId" clId="{A4049727-02A2-4EF5-A249-2CE2D455D8CE}" dt="2020-11-08T10:25:14.105" v="8375"/>
          <ac:inkMkLst>
            <pc:docMk/>
            <pc:sldMk cId="1681567701" sldId="282"/>
            <ac:inkMk id="19" creationId="{63EBBF8A-C84B-4A22-BC01-B03A6EFB9AB3}"/>
          </ac:inkMkLst>
        </pc:inkChg>
        <pc:inkChg chg="add mod">
          <ac:chgData name="村上 広樹" userId="2413674146262dd0" providerId="LiveId" clId="{A4049727-02A2-4EF5-A249-2CE2D455D8CE}" dt="2020-11-08T10:25:14.105" v="8375"/>
          <ac:inkMkLst>
            <pc:docMk/>
            <pc:sldMk cId="1681567701" sldId="282"/>
            <ac:inkMk id="20" creationId="{5DEFB362-8B31-42DA-B4F6-67D70B1195A9}"/>
          </ac:inkMkLst>
        </pc:inkChg>
        <pc:inkChg chg="add mod">
          <ac:chgData name="村上 広樹" userId="2413674146262dd0" providerId="LiveId" clId="{A4049727-02A2-4EF5-A249-2CE2D455D8CE}" dt="2020-11-08T10:25:14.105" v="8375"/>
          <ac:inkMkLst>
            <pc:docMk/>
            <pc:sldMk cId="1681567701" sldId="282"/>
            <ac:inkMk id="21" creationId="{504B485E-A2E9-47C9-9619-6203564943B8}"/>
          </ac:inkMkLst>
        </pc:inkChg>
        <pc:inkChg chg="add mod">
          <ac:chgData name="村上 広樹" userId="2413674146262dd0" providerId="LiveId" clId="{A4049727-02A2-4EF5-A249-2CE2D455D8CE}" dt="2020-11-08T10:25:14.105" v="8375"/>
          <ac:inkMkLst>
            <pc:docMk/>
            <pc:sldMk cId="1681567701" sldId="282"/>
            <ac:inkMk id="22" creationId="{FBDA2EE9-0710-4ED9-BC5A-552355718C83}"/>
          </ac:inkMkLst>
        </pc:inkChg>
        <pc:inkChg chg="add mod">
          <ac:chgData name="村上 広樹" userId="2413674146262dd0" providerId="LiveId" clId="{A4049727-02A2-4EF5-A249-2CE2D455D8CE}" dt="2020-11-08T10:25:14.105" v="8375"/>
          <ac:inkMkLst>
            <pc:docMk/>
            <pc:sldMk cId="1681567701" sldId="282"/>
            <ac:inkMk id="23" creationId="{7A4C9C88-2892-4673-AFF4-AD35C3BC3460}"/>
          </ac:inkMkLst>
        </pc:inkChg>
        <pc:inkChg chg="add mod">
          <ac:chgData name="村上 広樹" userId="2413674146262dd0" providerId="LiveId" clId="{A4049727-02A2-4EF5-A249-2CE2D455D8CE}" dt="2020-11-08T10:25:14.105" v="8375"/>
          <ac:inkMkLst>
            <pc:docMk/>
            <pc:sldMk cId="1681567701" sldId="282"/>
            <ac:inkMk id="24" creationId="{A84543F8-DE60-4396-B402-4C921EDD514A}"/>
          </ac:inkMkLst>
        </pc:inkChg>
        <pc:inkChg chg="add mod">
          <ac:chgData name="村上 広樹" userId="2413674146262dd0" providerId="LiveId" clId="{A4049727-02A2-4EF5-A249-2CE2D455D8CE}" dt="2020-11-08T10:25:14.105" v="8375"/>
          <ac:inkMkLst>
            <pc:docMk/>
            <pc:sldMk cId="1681567701" sldId="282"/>
            <ac:inkMk id="25" creationId="{E18D2613-AD4F-439C-B875-59C86EC189F8}"/>
          </ac:inkMkLst>
        </pc:inkChg>
        <pc:inkChg chg="add mod">
          <ac:chgData name="村上 広樹" userId="2413674146262dd0" providerId="LiveId" clId="{A4049727-02A2-4EF5-A249-2CE2D455D8CE}" dt="2020-11-08T10:25:14.105" v="8375"/>
          <ac:inkMkLst>
            <pc:docMk/>
            <pc:sldMk cId="1681567701" sldId="282"/>
            <ac:inkMk id="26" creationId="{06CA1F22-26D0-4412-8F18-B95CFDA5B35B}"/>
          </ac:inkMkLst>
        </pc:inkChg>
        <pc:inkChg chg="add mod">
          <ac:chgData name="村上 広樹" userId="2413674146262dd0" providerId="LiveId" clId="{A4049727-02A2-4EF5-A249-2CE2D455D8CE}" dt="2020-11-08T10:25:14.105" v="8375"/>
          <ac:inkMkLst>
            <pc:docMk/>
            <pc:sldMk cId="1681567701" sldId="282"/>
            <ac:inkMk id="27" creationId="{02BA3642-101B-4965-B019-D793B1A5BB45}"/>
          </ac:inkMkLst>
        </pc:inkChg>
        <pc:inkChg chg="add del mod">
          <ac:chgData name="村上 広樹" userId="2413674146262dd0" providerId="LiveId" clId="{A4049727-02A2-4EF5-A249-2CE2D455D8CE}" dt="2020-11-08T10:21:29.261" v="8195" actId="9405"/>
          <ac:inkMkLst>
            <pc:docMk/>
            <pc:sldMk cId="1681567701" sldId="282"/>
            <ac:inkMk id="28" creationId="{1BB93592-2AB2-4541-94D1-7B2B7FAF868E}"/>
          </ac:inkMkLst>
        </pc:inkChg>
        <pc:inkChg chg="add del mod">
          <ac:chgData name="村上 広樹" userId="2413674146262dd0" providerId="LiveId" clId="{A4049727-02A2-4EF5-A249-2CE2D455D8CE}" dt="2020-11-08T10:21:28.789" v="8194" actId="9405"/>
          <ac:inkMkLst>
            <pc:docMk/>
            <pc:sldMk cId="1681567701" sldId="282"/>
            <ac:inkMk id="29" creationId="{3539961E-BE63-4B6B-84B3-1526282EABDF}"/>
          </ac:inkMkLst>
        </pc:inkChg>
        <pc:inkChg chg="add del mod">
          <ac:chgData name="村上 広樹" userId="2413674146262dd0" providerId="LiveId" clId="{A4049727-02A2-4EF5-A249-2CE2D455D8CE}" dt="2020-11-08T10:21:28.636" v="8193" actId="9405"/>
          <ac:inkMkLst>
            <pc:docMk/>
            <pc:sldMk cId="1681567701" sldId="282"/>
            <ac:inkMk id="30" creationId="{3CC9E669-F42E-43AD-9247-FFC475A1FB43}"/>
          </ac:inkMkLst>
        </pc:inkChg>
        <pc:inkChg chg="add del mod">
          <ac:chgData name="村上 広樹" userId="2413674146262dd0" providerId="LiveId" clId="{A4049727-02A2-4EF5-A249-2CE2D455D8CE}" dt="2020-11-08T10:21:28.499" v="8192" actId="9405"/>
          <ac:inkMkLst>
            <pc:docMk/>
            <pc:sldMk cId="1681567701" sldId="282"/>
            <ac:inkMk id="31" creationId="{D0F835CF-B8C1-46B4-9D3A-EF93F836ED03}"/>
          </ac:inkMkLst>
        </pc:inkChg>
        <pc:inkChg chg="add del mod">
          <ac:chgData name="村上 広樹" userId="2413674146262dd0" providerId="LiveId" clId="{A4049727-02A2-4EF5-A249-2CE2D455D8CE}" dt="2020-11-08T10:21:28.361" v="8191" actId="9405"/>
          <ac:inkMkLst>
            <pc:docMk/>
            <pc:sldMk cId="1681567701" sldId="282"/>
            <ac:inkMk id="32" creationId="{CC43BBB2-15FF-476A-BBFA-41E840B27B0C}"/>
          </ac:inkMkLst>
        </pc:inkChg>
        <pc:inkChg chg="add mod">
          <ac:chgData name="村上 広樹" userId="2413674146262dd0" providerId="LiveId" clId="{A4049727-02A2-4EF5-A249-2CE2D455D8CE}" dt="2020-11-08T10:25:14.105" v="8375"/>
          <ac:inkMkLst>
            <pc:docMk/>
            <pc:sldMk cId="1681567701" sldId="282"/>
            <ac:inkMk id="34" creationId="{31DA965E-6812-4190-BD19-1620050076A5}"/>
          </ac:inkMkLst>
        </pc:inkChg>
        <pc:inkChg chg="add mod">
          <ac:chgData name="村上 広樹" userId="2413674146262dd0" providerId="LiveId" clId="{A4049727-02A2-4EF5-A249-2CE2D455D8CE}" dt="2020-11-08T10:25:14.105" v="8375"/>
          <ac:inkMkLst>
            <pc:docMk/>
            <pc:sldMk cId="1681567701" sldId="282"/>
            <ac:inkMk id="35" creationId="{F08B4A3E-7CEE-4AAB-956A-1436F1E27A60}"/>
          </ac:inkMkLst>
        </pc:inkChg>
        <pc:inkChg chg="add mod">
          <ac:chgData name="村上 広樹" userId="2413674146262dd0" providerId="LiveId" clId="{A4049727-02A2-4EF5-A249-2CE2D455D8CE}" dt="2020-11-08T10:25:14.105" v="8375"/>
          <ac:inkMkLst>
            <pc:docMk/>
            <pc:sldMk cId="1681567701" sldId="282"/>
            <ac:inkMk id="36" creationId="{29019E91-B066-448B-B2D9-BE3C77446B2D}"/>
          </ac:inkMkLst>
        </pc:inkChg>
        <pc:inkChg chg="add mod">
          <ac:chgData name="村上 広樹" userId="2413674146262dd0" providerId="LiveId" clId="{A4049727-02A2-4EF5-A249-2CE2D455D8CE}" dt="2020-11-08T10:25:14.105" v="8375"/>
          <ac:inkMkLst>
            <pc:docMk/>
            <pc:sldMk cId="1681567701" sldId="282"/>
            <ac:inkMk id="37" creationId="{B3B5B936-E000-49CA-803D-6C4154A0DECF}"/>
          </ac:inkMkLst>
        </pc:inkChg>
        <pc:inkChg chg="add mod">
          <ac:chgData name="村上 広樹" userId="2413674146262dd0" providerId="LiveId" clId="{A4049727-02A2-4EF5-A249-2CE2D455D8CE}" dt="2020-11-08T10:25:14.105" v="8375"/>
          <ac:inkMkLst>
            <pc:docMk/>
            <pc:sldMk cId="1681567701" sldId="282"/>
            <ac:inkMk id="38" creationId="{24E96D88-6307-4974-BBC4-4DA5B0DB4968}"/>
          </ac:inkMkLst>
        </pc:inkChg>
        <pc:inkChg chg="add mod">
          <ac:chgData name="村上 広樹" userId="2413674146262dd0" providerId="LiveId" clId="{A4049727-02A2-4EF5-A249-2CE2D455D8CE}" dt="2020-11-08T10:25:14.105" v="8375"/>
          <ac:inkMkLst>
            <pc:docMk/>
            <pc:sldMk cId="1681567701" sldId="282"/>
            <ac:inkMk id="39" creationId="{0A07BA9A-5FDB-4379-9CA4-F4F716869FFB}"/>
          </ac:inkMkLst>
        </pc:inkChg>
        <pc:inkChg chg="add mod">
          <ac:chgData name="村上 広樹" userId="2413674146262dd0" providerId="LiveId" clId="{A4049727-02A2-4EF5-A249-2CE2D455D8CE}" dt="2020-11-08T10:25:14.105" v="8375"/>
          <ac:inkMkLst>
            <pc:docMk/>
            <pc:sldMk cId="1681567701" sldId="282"/>
            <ac:inkMk id="40" creationId="{7C799B5F-4401-4237-BE7D-31C0FA33BAAC}"/>
          </ac:inkMkLst>
        </pc:inkChg>
        <pc:inkChg chg="add mod">
          <ac:chgData name="村上 広樹" userId="2413674146262dd0" providerId="LiveId" clId="{A4049727-02A2-4EF5-A249-2CE2D455D8CE}" dt="2020-11-08T10:25:14.105" v="8375"/>
          <ac:inkMkLst>
            <pc:docMk/>
            <pc:sldMk cId="1681567701" sldId="282"/>
            <ac:inkMk id="41" creationId="{3E095438-8A1F-4899-9496-AE9F13FE9516}"/>
          </ac:inkMkLst>
        </pc:inkChg>
        <pc:inkChg chg="add mod">
          <ac:chgData name="村上 広樹" userId="2413674146262dd0" providerId="LiveId" clId="{A4049727-02A2-4EF5-A249-2CE2D455D8CE}" dt="2020-11-08T10:25:14.105" v="8375"/>
          <ac:inkMkLst>
            <pc:docMk/>
            <pc:sldMk cId="1681567701" sldId="282"/>
            <ac:inkMk id="42" creationId="{B17AF345-FABD-4F53-B4E8-BA731B86B3BD}"/>
          </ac:inkMkLst>
        </pc:inkChg>
        <pc:inkChg chg="add mod">
          <ac:chgData name="村上 広樹" userId="2413674146262dd0" providerId="LiveId" clId="{A4049727-02A2-4EF5-A249-2CE2D455D8CE}" dt="2020-11-08T10:25:14.105" v="8375"/>
          <ac:inkMkLst>
            <pc:docMk/>
            <pc:sldMk cId="1681567701" sldId="282"/>
            <ac:inkMk id="43" creationId="{0216C0E8-B555-45B3-999D-AC739EE52BAA}"/>
          </ac:inkMkLst>
        </pc:inkChg>
        <pc:inkChg chg="add mod">
          <ac:chgData name="村上 広樹" userId="2413674146262dd0" providerId="LiveId" clId="{A4049727-02A2-4EF5-A249-2CE2D455D8CE}" dt="2020-11-08T10:25:14.105" v="8375"/>
          <ac:inkMkLst>
            <pc:docMk/>
            <pc:sldMk cId="1681567701" sldId="282"/>
            <ac:inkMk id="44" creationId="{75E8F851-4EC4-4475-82A3-88ED23D4DE73}"/>
          </ac:inkMkLst>
        </pc:inkChg>
        <pc:inkChg chg="add mod">
          <ac:chgData name="村上 広樹" userId="2413674146262dd0" providerId="LiveId" clId="{A4049727-02A2-4EF5-A249-2CE2D455D8CE}" dt="2020-11-08T10:25:14.105" v="8375"/>
          <ac:inkMkLst>
            <pc:docMk/>
            <pc:sldMk cId="1681567701" sldId="282"/>
            <ac:inkMk id="45" creationId="{8916B999-CC99-42EE-B628-B356E8C303AB}"/>
          </ac:inkMkLst>
        </pc:inkChg>
        <pc:inkChg chg="add mod">
          <ac:chgData name="村上 広樹" userId="2413674146262dd0" providerId="LiveId" clId="{A4049727-02A2-4EF5-A249-2CE2D455D8CE}" dt="2020-11-08T10:25:14.105" v="8375"/>
          <ac:inkMkLst>
            <pc:docMk/>
            <pc:sldMk cId="1681567701" sldId="282"/>
            <ac:inkMk id="46" creationId="{540C25BA-94E7-44D9-8012-973BD9E6C6AA}"/>
          </ac:inkMkLst>
        </pc:inkChg>
        <pc:inkChg chg="add mod">
          <ac:chgData name="村上 広樹" userId="2413674146262dd0" providerId="LiveId" clId="{A4049727-02A2-4EF5-A249-2CE2D455D8CE}" dt="2020-11-08T10:25:14.105" v="8375"/>
          <ac:inkMkLst>
            <pc:docMk/>
            <pc:sldMk cId="1681567701" sldId="282"/>
            <ac:inkMk id="47" creationId="{E49BD77A-7111-46CC-B0E6-4EB010C6E344}"/>
          </ac:inkMkLst>
        </pc:inkChg>
        <pc:inkChg chg="add mod">
          <ac:chgData name="村上 広樹" userId="2413674146262dd0" providerId="LiveId" clId="{A4049727-02A2-4EF5-A249-2CE2D455D8CE}" dt="2020-11-08T10:25:14.105" v="8375"/>
          <ac:inkMkLst>
            <pc:docMk/>
            <pc:sldMk cId="1681567701" sldId="282"/>
            <ac:inkMk id="48" creationId="{C5BF644D-D13B-4F45-A122-6B880288E223}"/>
          </ac:inkMkLst>
        </pc:inkChg>
        <pc:inkChg chg="add del mod">
          <ac:chgData name="村上 広樹" userId="2413674146262dd0" providerId="LiveId" clId="{A4049727-02A2-4EF5-A249-2CE2D455D8CE}" dt="2020-11-08T10:21:42.230" v="8223" actId="9405"/>
          <ac:inkMkLst>
            <pc:docMk/>
            <pc:sldMk cId="1681567701" sldId="282"/>
            <ac:inkMk id="49" creationId="{3D6BD97C-27CA-4FF5-A06A-9C633D3246E8}"/>
          </ac:inkMkLst>
        </pc:inkChg>
        <pc:inkChg chg="add del mod">
          <ac:chgData name="村上 広樹" userId="2413674146262dd0" providerId="LiveId" clId="{A4049727-02A2-4EF5-A249-2CE2D455D8CE}" dt="2020-11-08T10:21:41.914" v="8222" actId="9405"/>
          <ac:inkMkLst>
            <pc:docMk/>
            <pc:sldMk cId="1681567701" sldId="282"/>
            <ac:inkMk id="50" creationId="{4CBF2457-1978-4BD9-85DA-2A48ECE7DA0B}"/>
          </ac:inkMkLst>
        </pc:inkChg>
        <pc:inkChg chg="add del mod">
          <ac:chgData name="村上 広樹" userId="2413674146262dd0" providerId="LiveId" clId="{A4049727-02A2-4EF5-A249-2CE2D455D8CE}" dt="2020-11-08T10:21:41.548" v="8221" actId="9405"/>
          <ac:inkMkLst>
            <pc:docMk/>
            <pc:sldMk cId="1681567701" sldId="282"/>
            <ac:inkMk id="51" creationId="{87618719-A54E-4D86-A227-EB47118D8D09}"/>
          </ac:inkMkLst>
        </pc:inkChg>
        <pc:inkChg chg="add del mod">
          <ac:chgData name="村上 広樹" userId="2413674146262dd0" providerId="LiveId" clId="{A4049727-02A2-4EF5-A249-2CE2D455D8CE}" dt="2020-11-08T10:21:41.392" v="8220" actId="9405"/>
          <ac:inkMkLst>
            <pc:docMk/>
            <pc:sldMk cId="1681567701" sldId="282"/>
            <ac:inkMk id="52" creationId="{9C4FB210-B447-492E-A942-8E1395B83AF2}"/>
          </ac:inkMkLst>
        </pc:inkChg>
        <pc:inkChg chg="add del mod">
          <ac:chgData name="村上 広樹" userId="2413674146262dd0" providerId="LiveId" clId="{A4049727-02A2-4EF5-A249-2CE2D455D8CE}" dt="2020-11-08T10:21:41.231" v="8219" actId="9405"/>
          <ac:inkMkLst>
            <pc:docMk/>
            <pc:sldMk cId="1681567701" sldId="282"/>
            <ac:inkMk id="53" creationId="{584572F1-4A9A-41A5-ACC8-C14148A88202}"/>
          </ac:inkMkLst>
        </pc:inkChg>
        <pc:inkChg chg="add del mod">
          <ac:chgData name="村上 広樹" userId="2413674146262dd0" providerId="LiveId" clId="{A4049727-02A2-4EF5-A249-2CE2D455D8CE}" dt="2020-11-08T10:21:41.066" v="8218" actId="9405"/>
          <ac:inkMkLst>
            <pc:docMk/>
            <pc:sldMk cId="1681567701" sldId="282"/>
            <ac:inkMk id="54" creationId="{476A5725-6AC5-4912-BE8C-D5D96E6E629C}"/>
          </ac:inkMkLst>
        </pc:inkChg>
        <pc:inkChg chg="add mod">
          <ac:chgData name="村上 広樹" userId="2413674146262dd0" providerId="LiveId" clId="{A4049727-02A2-4EF5-A249-2CE2D455D8CE}" dt="2020-11-08T10:25:14.105" v="8375"/>
          <ac:inkMkLst>
            <pc:docMk/>
            <pc:sldMk cId="1681567701" sldId="282"/>
            <ac:inkMk id="56" creationId="{A7D321EE-DC0B-4F98-B667-90A421831593}"/>
          </ac:inkMkLst>
        </pc:inkChg>
        <pc:inkChg chg="add mod">
          <ac:chgData name="村上 広樹" userId="2413674146262dd0" providerId="LiveId" clId="{A4049727-02A2-4EF5-A249-2CE2D455D8CE}" dt="2020-11-08T10:25:14.105" v="8375"/>
          <ac:inkMkLst>
            <pc:docMk/>
            <pc:sldMk cId="1681567701" sldId="282"/>
            <ac:inkMk id="57" creationId="{55F7E917-98BE-447C-8258-0C3E83C80F5D}"/>
          </ac:inkMkLst>
        </pc:inkChg>
        <pc:inkChg chg="add mod">
          <ac:chgData name="村上 広樹" userId="2413674146262dd0" providerId="LiveId" clId="{A4049727-02A2-4EF5-A249-2CE2D455D8CE}" dt="2020-11-08T10:25:14.105" v="8375"/>
          <ac:inkMkLst>
            <pc:docMk/>
            <pc:sldMk cId="1681567701" sldId="282"/>
            <ac:inkMk id="58" creationId="{5A5DB2CE-7105-4E7A-9B78-F90AAF1C242B}"/>
          </ac:inkMkLst>
        </pc:inkChg>
        <pc:inkChg chg="add mod">
          <ac:chgData name="村上 広樹" userId="2413674146262dd0" providerId="LiveId" clId="{A4049727-02A2-4EF5-A249-2CE2D455D8CE}" dt="2020-11-08T10:25:14.105" v="8375"/>
          <ac:inkMkLst>
            <pc:docMk/>
            <pc:sldMk cId="1681567701" sldId="282"/>
            <ac:inkMk id="59" creationId="{A553E55D-753A-49EB-8FF1-F2BE08A4F009}"/>
          </ac:inkMkLst>
        </pc:inkChg>
        <pc:inkChg chg="add mod">
          <ac:chgData name="村上 広樹" userId="2413674146262dd0" providerId="LiveId" clId="{A4049727-02A2-4EF5-A249-2CE2D455D8CE}" dt="2020-11-08T10:25:14.105" v="8375"/>
          <ac:inkMkLst>
            <pc:docMk/>
            <pc:sldMk cId="1681567701" sldId="282"/>
            <ac:inkMk id="60" creationId="{E621DE21-80E5-46FA-A657-D187282A2355}"/>
          </ac:inkMkLst>
        </pc:inkChg>
        <pc:inkChg chg="add mod">
          <ac:chgData name="村上 広樹" userId="2413674146262dd0" providerId="LiveId" clId="{A4049727-02A2-4EF5-A249-2CE2D455D8CE}" dt="2020-11-08T10:25:14.105" v="8375"/>
          <ac:inkMkLst>
            <pc:docMk/>
            <pc:sldMk cId="1681567701" sldId="282"/>
            <ac:inkMk id="61" creationId="{17947364-DFA5-4D15-BAA7-9958B0EA2A36}"/>
          </ac:inkMkLst>
        </pc:inkChg>
        <pc:inkChg chg="add mod">
          <ac:chgData name="村上 広樹" userId="2413674146262dd0" providerId="LiveId" clId="{A4049727-02A2-4EF5-A249-2CE2D455D8CE}" dt="2020-11-08T10:25:14.105" v="8375"/>
          <ac:inkMkLst>
            <pc:docMk/>
            <pc:sldMk cId="1681567701" sldId="282"/>
            <ac:inkMk id="62" creationId="{0E00FC38-6E84-4ED1-84BE-7E19A3492DB1}"/>
          </ac:inkMkLst>
        </pc:inkChg>
        <pc:inkChg chg="add mod">
          <ac:chgData name="村上 広樹" userId="2413674146262dd0" providerId="LiveId" clId="{A4049727-02A2-4EF5-A249-2CE2D455D8CE}" dt="2020-11-08T10:25:14.105" v="8375"/>
          <ac:inkMkLst>
            <pc:docMk/>
            <pc:sldMk cId="1681567701" sldId="282"/>
            <ac:inkMk id="63" creationId="{38F3A59C-2691-458B-9411-EEF33D517F9B}"/>
          </ac:inkMkLst>
        </pc:inkChg>
        <pc:inkChg chg="add mod">
          <ac:chgData name="村上 広樹" userId="2413674146262dd0" providerId="LiveId" clId="{A4049727-02A2-4EF5-A249-2CE2D455D8CE}" dt="2020-11-08T10:25:14.105" v="8375"/>
          <ac:inkMkLst>
            <pc:docMk/>
            <pc:sldMk cId="1681567701" sldId="282"/>
            <ac:inkMk id="64" creationId="{D77F6277-3B4F-4419-A55F-359001B64015}"/>
          </ac:inkMkLst>
        </pc:inkChg>
        <pc:inkChg chg="add mod">
          <ac:chgData name="村上 広樹" userId="2413674146262dd0" providerId="LiveId" clId="{A4049727-02A2-4EF5-A249-2CE2D455D8CE}" dt="2020-11-08T10:25:14.105" v="8375"/>
          <ac:inkMkLst>
            <pc:docMk/>
            <pc:sldMk cId="1681567701" sldId="282"/>
            <ac:inkMk id="65" creationId="{7EB7617B-7D7C-4E27-A29D-9266ACA405B9}"/>
          </ac:inkMkLst>
        </pc:inkChg>
        <pc:inkChg chg="add mod">
          <ac:chgData name="村上 広樹" userId="2413674146262dd0" providerId="LiveId" clId="{A4049727-02A2-4EF5-A249-2CE2D455D8CE}" dt="2020-11-08T10:25:14.105" v="8375"/>
          <ac:inkMkLst>
            <pc:docMk/>
            <pc:sldMk cId="1681567701" sldId="282"/>
            <ac:inkMk id="66" creationId="{0E7F5806-E34C-47D1-B00F-34BAEEC8245A}"/>
          </ac:inkMkLst>
        </pc:inkChg>
        <pc:inkChg chg="add mod">
          <ac:chgData name="村上 広樹" userId="2413674146262dd0" providerId="LiveId" clId="{A4049727-02A2-4EF5-A249-2CE2D455D8CE}" dt="2020-11-08T10:25:14.105" v="8375"/>
          <ac:inkMkLst>
            <pc:docMk/>
            <pc:sldMk cId="1681567701" sldId="282"/>
            <ac:inkMk id="67" creationId="{8A02441A-AFB1-44F1-8C09-6D5D6C453B59}"/>
          </ac:inkMkLst>
        </pc:inkChg>
        <pc:inkChg chg="add mod">
          <ac:chgData name="村上 広樹" userId="2413674146262dd0" providerId="LiveId" clId="{A4049727-02A2-4EF5-A249-2CE2D455D8CE}" dt="2020-11-08T10:25:14.105" v="8375"/>
          <ac:inkMkLst>
            <pc:docMk/>
            <pc:sldMk cId="1681567701" sldId="282"/>
            <ac:inkMk id="68" creationId="{1C72659A-4B59-4FC4-AA7B-C080BEA6B7E0}"/>
          </ac:inkMkLst>
        </pc:inkChg>
        <pc:inkChg chg="add mod">
          <ac:chgData name="村上 広樹" userId="2413674146262dd0" providerId="LiveId" clId="{A4049727-02A2-4EF5-A249-2CE2D455D8CE}" dt="2020-11-08T10:25:14.105" v="8375"/>
          <ac:inkMkLst>
            <pc:docMk/>
            <pc:sldMk cId="1681567701" sldId="282"/>
            <ac:inkMk id="69" creationId="{95D3A533-4676-41CA-8296-86DCF362F544}"/>
          </ac:inkMkLst>
        </pc:inkChg>
        <pc:inkChg chg="add mod">
          <ac:chgData name="村上 広樹" userId="2413674146262dd0" providerId="LiveId" clId="{A4049727-02A2-4EF5-A249-2CE2D455D8CE}" dt="2020-11-08T10:25:14.105" v="8375"/>
          <ac:inkMkLst>
            <pc:docMk/>
            <pc:sldMk cId="1681567701" sldId="282"/>
            <ac:inkMk id="70" creationId="{1A694728-AA8D-492D-B7EB-698C5D1C4CD2}"/>
          </ac:inkMkLst>
        </pc:inkChg>
        <pc:inkChg chg="add mod">
          <ac:chgData name="村上 広樹" userId="2413674146262dd0" providerId="LiveId" clId="{A4049727-02A2-4EF5-A249-2CE2D455D8CE}" dt="2020-11-08T10:25:14.105" v="8375"/>
          <ac:inkMkLst>
            <pc:docMk/>
            <pc:sldMk cId="1681567701" sldId="282"/>
            <ac:inkMk id="71" creationId="{9AAB94FF-4AF9-4811-84A8-0CC674B11DCC}"/>
          </ac:inkMkLst>
        </pc:inkChg>
        <pc:inkChg chg="add mod">
          <ac:chgData name="村上 広樹" userId="2413674146262dd0" providerId="LiveId" clId="{A4049727-02A2-4EF5-A249-2CE2D455D8CE}" dt="2020-11-08T10:25:14.105" v="8375"/>
          <ac:inkMkLst>
            <pc:docMk/>
            <pc:sldMk cId="1681567701" sldId="282"/>
            <ac:inkMk id="72" creationId="{483A760A-39BA-479F-832D-0088D0D53E26}"/>
          </ac:inkMkLst>
        </pc:inkChg>
        <pc:inkChg chg="add mod">
          <ac:chgData name="村上 広樹" userId="2413674146262dd0" providerId="LiveId" clId="{A4049727-02A2-4EF5-A249-2CE2D455D8CE}" dt="2020-11-08T10:25:14.105" v="8375"/>
          <ac:inkMkLst>
            <pc:docMk/>
            <pc:sldMk cId="1681567701" sldId="282"/>
            <ac:inkMk id="73" creationId="{A71737B3-DFD0-481B-A759-C81D06176A63}"/>
          </ac:inkMkLst>
        </pc:inkChg>
        <pc:inkChg chg="add mod">
          <ac:chgData name="村上 広樹" userId="2413674146262dd0" providerId="LiveId" clId="{A4049727-02A2-4EF5-A249-2CE2D455D8CE}" dt="2020-11-08T10:25:14.105" v="8375"/>
          <ac:inkMkLst>
            <pc:docMk/>
            <pc:sldMk cId="1681567701" sldId="282"/>
            <ac:inkMk id="76" creationId="{D520178F-FA0B-4900-A891-7B900D89491D}"/>
          </ac:inkMkLst>
        </pc:inkChg>
        <pc:inkChg chg="add mod">
          <ac:chgData name="村上 広樹" userId="2413674146262dd0" providerId="LiveId" clId="{A4049727-02A2-4EF5-A249-2CE2D455D8CE}" dt="2020-11-08T10:25:14.105" v="8375"/>
          <ac:inkMkLst>
            <pc:docMk/>
            <pc:sldMk cId="1681567701" sldId="282"/>
            <ac:inkMk id="77" creationId="{7C5FBBBF-969D-4336-9188-651A62C43AD7}"/>
          </ac:inkMkLst>
        </pc:inkChg>
        <pc:inkChg chg="add del">
          <ac:chgData name="村上 広樹" userId="2413674146262dd0" providerId="LiveId" clId="{A4049727-02A2-4EF5-A249-2CE2D455D8CE}" dt="2020-11-08T10:22:58.401" v="8247" actId="9405"/>
          <ac:inkMkLst>
            <pc:docMk/>
            <pc:sldMk cId="1681567701" sldId="282"/>
            <ac:inkMk id="79" creationId="{6D3DA684-B21E-4244-AFB7-EBA4A0D5CE7C}"/>
          </ac:inkMkLst>
        </pc:inkChg>
        <pc:inkChg chg="add mod">
          <ac:chgData name="村上 広樹" userId="2413674146262dd0" providerId="LiveId" clId="{A4049727-02A2-4EF5-A249-2CE2D455D8CE}" dt="2020-11-08T10:25:14.105" v="8375"/>
          <ac:inkMkLst>
            <pc:docMk/>
            <pc:sldMk cId="1681567701" sldId="282"/>
            <ac:inkMk id="80" creationId="{8104E1BC-C80C-437E-A975-DCD4C71FA7EA}"/>
          </ac:inkMkLst>
        </pc:inkChg>
        <pc:inkChg chg="add mod">
          <ac:chgData name="村上 広樹" userId="2413674146262dd0" providerId="LiveId" clId="{A4049727-02A2-4EF5-A249-2CE2D455D8CE}" dt="2020-11-08T10:25:14.105" v="8375"/>
          <ac:inkMkLst>
            <pc:docMk/>
            <pc:sldMk cId="1681567701" sldId="282"/>
            <ac:inkMk id="81" creationId="{862A8674-BFA3-4514-B8A3-14652BBBA48B}"/>
          </ac:inkMkLst>
        </pc:inkChg>
        <pc:inkChg chg="add mod">
          <ac:chgData name="村上 広樹" userId="2413674146262dd0" providerId="LiveId" clId="{A4049727-02A2-4EF5-A249-2CE2D455D8CE}" dt="2020-11-08T10:25:14.105" v="8375"/>
          <ac:inkMkLst>
            <pc:docMk/>
            <pc:sldMk cId="1681567701" sldId="282"/>
            <ac:inkMk id="82" creationId="{007C8FB8-6C57-4AC0-9989-594C6602D83F}"/>
          </ac:inkMkLst>
        </pc:inkChg>
        <pc:inkChg chg="add mod">
          <ac:chgData name="村上 広樹" userId="2413674146262dd0" providerId="LiveId" clId="{A4049727-02A2-4EF5-A249-2CE2D455D8CE}" dt="2020-11-08T10:25:14.105" v="8375"/>
          <ac:inkMkLst>
            <pc:docMk/>
            <pc:sldMk cId="1681567701" sldId="282"/>
            <ac:inkMk id="83" creationId="{F2A3A4DE-E213-461F-8A3A-504D881CF9EB}"/>
          </ac:inkMkLst>
        </pc:inkChg>
        <pc:inkChg chg="add mod">
          <ac:chgData name="村上 広樹" userId="2413674146262dd0" providerId="LiveId" clId="{A4049727-02A2-4EF5-A249-2CE2D455D8CE}" dt="2020-11-08T10:25:14.105" v="8375"/>
          <ac:inkMkLst>
            <pc:docMk/>
            <pc:sldMk cId="1681567701" sldId="282"/>
            <ac:inkMk id="84" creationId="{1D04C91E-3A20-4772-AF14-70EF2085BF33}"/>
          </ac:inkMkLst>
        </pc:inkChg>
        <pc:inkChg chg="add mod">
          <ac:chgData name="村上 広樹" userId="2413674146262dd0" providerId="LiveId" clId="{A4049727-02A2-4EF5-A249-2CE2D455D8CE}" dt="2020-11-08T10:25:14.105" v="8375"/>
          <ac:inkMkLst>
            <pc:docMk/>
            <pc:sldMk cId="1681567701" sldId="282"/>
            <ac:inkMk id="85" creationId="{7AACC340-54ED-4EA2-88C3-A6454DFC9124}"/>
          </ac:inkMkLst>
        </pc:inkChg>
        <pc:inkChg chg="add mod">
          <ac:chgData name="村上 広樹" userId="2413674146262dd0" providerId="LiveId" clId="{A4049727-02A2-4EF5-A249-2CE2D455D8CE}" dt="2020-11-08T10:25:14.105" v="8375"/>
          <ac:inkMkLst>
            <pc:docMk/>
            <pc:sldMk cId="1681567701" sldId="282"/>
            <ac:inkMk id="86" creationId="{E47B987C-EFC2-417C-8D86-E05C8FDA8898}"/>
          </ac:inkMkLst>
        </pc:inkChg>
        <pc:inkChg chg="add mod">
          <ac:chgData name="村上 広樹" userId="2413674146262dd0" providerId="LiveId" clId="{A4049727-02A2-4EF5-A249-2CE2D455D8CE}" dt="2020-11-08T10:25:14.105" v="8375"/>
          <ac:inkMkLst>
            <pc:docMk/>
            <pc:sldMk cId="1681567701" sldId="282"/>
            <ac:inkMk id="87" creationId="{CD96644D-8E58-42A0-84ED-73B598B51B67}"/>
          </ac:inkMkLst>
        </pc:inkChg>
        <pc:inkChg chg="add mod">
          <ac:chgData name="村上 広樹" userId="2413674146262dd0" providerId="LiveId" clId="{A4049727-02A2-4EF5-A249-2CE2D455D8CE}" dt="2020-11-08T10:25:14.105" v="8375"/>
          <ac:inkMkLst>
            <pc:docMk/>
            <pc:sldMk cId="1681567701" sldId="282"/>
            <ac:inkMk id="88" creationId="{B18B694F-00EE-449E-9697-02BA686D001C}"/>
          </ac:inkMkLst>
        </pc:inkChg>
        <pc:inkChg chg="add mod">
          <ac:chgData name="村上 広樹" userId="2413674146262dd0" providerId="LiveId" clId="{A4049727-02A2-4EF5-A249-2CE2D455D8CE}" dt="2020-11-08T10:25:14.105" v="8375"/>
          <ac:inkMkLst>
            <pc:docMk/>
            <pc:sldMk cId="1681567701" sldId="282"/>
            <ac:inkMk id="89" creationId="{3FB7EE0F-39D1-469A-8FD8-F887DFEFC995}"/>
          </ac:inkMkLst>
        </pc:inkChg>
        <pc:inkChg chg="add mod">
          <ac:chgData name="村上 広樹" userId="2413674146262dd0" providerId="LiveId" clId="{A4049727-02A2-4EF5-A249-2CE2D455D8CE}" dt="2020-11-08T10:25:14.105" v="8375"/>
          <ac:inkMkLst>
            <pc:docMk/>
            <pc:sldMk cId="1681567701" sldId="282"/>
            <ac:inkMk id="90" creationId="{B4AD9435-DDB5-4679-AE76-4B84090E3C49}"/>
          </ac:inkMkLst>
        </pc:inkChg>
        <pc:inkChg chg="add mod">
          <ac:chgData name="村上 広樹" userId="2413674146262dd0" providerId="LiveId" clId="{A4049727-02A2-4EF5-A249-2CE2D455D8CE}" dt="2020-11-08T10:25:14.105" v="8375"/>
          <ac:inkMkLst>
            <pc:docMk/>
            <pc:sldMk cId="1681567701" sldId="282"/>
            <ac:inkMk id="91" creationId="{BA75447E-2865-492E-89C1-DF55BA56BCCC}"/>
          </ac:inkMkLst>
        </pc:inkChg>
        <pc:inkChg chg="add mod">
          <ac:chgData name="村上 広樹" userId="2413674146262dd0" providerId="LiveId" clId="{A4049727-02A2-4EF5-A249-2CE2D455D8CE}" dt="2020-11-08T10:25:14.105" v="8375"/>
          <ac:inkMkLst>
            <pc:docMk/>
            <pc:sldMk cId="1681567701" sldId="282"/>
            <ac:inkMk id="92" creationId="{24729D35-8DB6-41A7-9CA4-7BC63A5B1ACB}"/>
          </ac:inkMkLst>
        </pc:inkChg>
        <pc:inkChg chg="add mod">
          <ac:chgData name="村上 広樹" userId="2413674146262dd0" providerId="LiveId" clId="{A4049727-02A2-4EF5-A249-2CE2D455D8CE}" dt="2020-11-08T10:25:14.105" v="8375"/>
          <ac:inkMkLst>
            <pc:docMk/>
            <pc:sldMk cId="1681567701" sldId="282"/>
            <ac:inkMk id="93" creationId="{53E491FF-BC4D-444E-B7B3-4099C6A34C1D}"/>
          </ac:inkMkLst>
        </pc:inkChg>
        <pc:inkChg chg="add mod">
          <ac:chgData name="村上 広樹" userId="2413674146262dd0" providerId="LiveId" clId="{A4049727-02A2-4EF5-A249-2CE2D455D8CE}" dt="2020-11-08T10:25:14.105" v="8375"/>
          <ac:inkMkLst>
            <pc:docMk/>
            <pc:sldMk cId="1681567701" sldId="282"/>
            <ac:inkMk id="94" creationId="{3DD59050-7C32-46C2-BD9C-7D245A60F9F8}"/>
          </ac:inkMkLst>
        </pc:inkChg>
        <pc:inkChg chg="add mod">
          <ac:chgData name="村上 広樹" userId="2413674146262dd0" providerId="LiveId" clId="{A4049727-02A2-4EF5-A249-2CE2D455D8CE}" dt="2020-11-08T10:25:14.105" v="8375"/>
          <ac:inkMkLst>
            <pc:docMk/>
            <pc:sldMk cId="1681567701" sldId="282"/>
            <ac:inkMk id="95" creationId="{85C68F5B-102C-4D1D-8A1C-E4803613E477}"/>
          </ac:inkMkLst>
        </pc:inkChg>
        <pc:inkChg chg="add mod">
          <ac:chgData name="村上 広樹" userId="2413674146262dd0" providerId="LiveId" clId="{A4049727-02A2-4EF5-A249-2CE2D455D8CE}" dt="2020-11-08T10:25:14.105" v="8375"/>
          <ac:inkMkLst>
            <pc:docMk/>
            <pc:sldMk cId="1681567701" sldId="282"/>
            <ac:inkMk id="96" creationId="{8859D564-84ED-49E8-A065-9850E08BABB0}"/>
          </ac:inkMkLst>
        </pc:inkChg>
        <pc:inkChg chg="add mod">
          <ac:chgData name="村上 広樹" userId="2413674146262dd0" providerId="LiveId" clId="{A4049727-02A2-4EF5-A249-2CE2D455D8CE}" dt="2020-11-08T10:25:14.105" v="8375"/>
          <ac:inkMkLst>
            <pc:docMk/>
            <pc:sldMk cId="1681567701" sldId="282"/>
            <ac:inkMk id="97" creationId="{9F53B898-BE8A-461F-98AF-40D1EF6ED9D4}"/>
          </ac:inkMkLst>
        </pc:inkChg>
        <pc:inkChg chg="add mod">
          <ac:chgData name="村上 広樹" userId="2413674146262dd0" providerId="LiveId" clId="{A4049727-02A2-4EF5-A249-2CE2D455D8CE}" dt="2020-11-08T10:25:14.105" v="8375"/>
          <ac:inkMkLst>
            <pc:docMk/>
            <pc:sldMk cId="1681567701" sldId="282"/>
            <ac:inkMk id="98" creationId="{1E0CE201-C9FF-40F5-8804-865FDA4DC57A}"/>
          </ac:inkMkLst>
        </pc:inkChg>
        <pc:inkChg chg="add mod">
          <ac:chgData name="村上 広樹" userId="2413674146262dd0" providerId="LiveId" clId="{A4049727-02A2-4EF5-A249-2CE2D455D8CE}" dt="2020-11-08T10:25:14.105" v="8375"/>
          <ac:inkMkLst>
            <pc:docMk/>
            <pc:sldMk cId="1681567701" sldId="282"/>
            <ac:inkMk id="99" creationId="{2275904E-B6EE-4529-BA65-6C571DEE3B46}"/>
          </ac:inkMkLst>
        </pc:inkChg>
        <pc:inkChg chg="add mod">
          <ac:chgData name="村上 広樹" userId="2413674146262dd0" providerId="LiveId" clId="{A4049727-02A2-4EF5-A249-2CE2D455D8CE}" dt="2020-11-08T10:25:14.105" v="8375"/>
          <ac:inkMkLst>
            <pc:docMk/>
            <pc:sldMk cId="1681567701" sldId="282"/>
            <ac:inkMk id="100" creationId="{55AF1D68-08CD-4156-87D5-11EA2BD99077}"/>
          </ac:inkMkLst>
        </pc:inkChg>
        <pc:inkChg chg="add mod">
          <ac:chgData name="村上 広樹" userId="2413674146262dd0" providerId="LiveId" clId="{A4049727-02A2-4EF5-A249-2CE2D455D8CE}" dt="2020-11-08T10:25:14.105" v="8375"/>
          <ac:inkMkLst>
            <pc:docMk/>
            <pc:sldMk cId="1681567701" sldId="282"/>
            <ac:inkMk id="101" creationId="{2C21AE46-D933-4D67-8806-9DAE4EB1E86C}"/>
          </ac:inkMkLst>
        </pc:inkChg>
        <pc:inkChg chg="add mod">
          <ac:chgData name="村上 広樹" userId="2413674146262dd0" providerId="LiveId" clId="{A4049727-02A2-4EF5-A249-2CE2D455D8CE}" dt="2020-11-08T10:25:14.105" v="8375"/>
          <ac:inkMkLst>
            <pc:docMk/>
            <pc:sldMk cId="1681567701" sldId="282"/>
            <ac:inkMk id="102" creationId="{23E622A0-5F47-4CD4-AC64-7A83F1CBA967}"/>
          </ac:inkMkLst>
        </pc:inkChg>
        <pc:inkChg chg="add mod">
          <ac:chgData name="村上 広樹" userId="2413674146262dd0" providerId="LiveId" clId="{A4049727-02A2-4EF5-A249-2CE2D455D8CE}" dt="2020-11-08T10:25:14.105" v="8375"/>
          <ac:inkMkLst>
            <pc:docMk/>
            <pc:sldMk cId="1681567701" sldId="282"/>
            <ac:inkMk id="103" creationId="{40A1CF4F-2426-4DD5-AFF2-64C851DA50EB}"/>
          </ac:inkMkLst>
        </pc:inkChg>
        <pc:inkChg chg="add mod">
          <ac:chgData name="村上 広樹" userId="2413674146262dd0" providerId="LiveId" clId="{A4049727-02A2-4EF5-A249-2CE2D455D8CE}" dt="2020-11-08T10:25:14.105" v="8375"/>
          <ac:inkMkLst>
            <pc:docMk/>
            <pc:sldMk cId="1681567701" sldId="282"/>
            <ac:inkMk id="104" creationId="{1DF0AAF5-E73C-4E95-A486-8AE119F8808E}"/>
          </ac:inkMkLst>
        </pc:inkChg>
        <pc:inkChg chg="add mod">
          <ac:chgData name="村上 広樹" userId="2413674146262dd0" providerId="LiveId" clId="{A4049727-02A2-4EF5-A249-2CE2D455D8CE}" dt="2020-11-08T10:25:14.105" v="8375"/>
          <ac:inkMkLst>
            <pc:docMk/>
            <pc:sldMk cId="1681567701" sldId="282"/>
            <ac:inkMk id="105" creationId="{109764DD-CBCE-465F-965D-3B0E55590E86}"/>
          </ac:inkMkLst>
        </pc:inkChg>
        <pc:inkChg chg="add mod">
          <ac:chgData name="村上 広樹" userId="2413674146262dd0" providerId="LiveId" clId="{A4049727-02A2-4EF5-A249-2CE2D455D8CE}" dt="2020-11-08T10:25:14.105" v="8375"/>
          <ac:inkMkLst>
            <pc:docMk/>
            <pc:sldMk cId="1681567701" sldId="282"/>
            <ac:inkMk id="106" creationId="{DB3B3B4D-7251-4B1B-BEAF-0E6DADBC9518}"/>
          </ac:inkMkLst>
        </pc:inkChg>
        <pc:inkChg chg="add mod">
          <ac:chgData name="村上 広樹" userId="2413674146262dd0" providerId="LiveId" clId="{A4049727-02A2-4EF5-A249-2CE2D455D8CE}" dt="2020-11-08T10:25:14.105" v="8375"/>
          <ac:inkMkLst>
            <pc:docMk/>
            <pc:sldMk cId="1681567701" sldId="282"/>
            <ac:inkMk id="107" creationId="{3287325C-7019-46C5-93BC-F318C1E7018B}"/>
          </ac:inkMkLst>
        </pc:inkChg>
        <pc:inkChg chg="add mod">
          <ac:chgData name="村上 広樹" userId="2413674146262dd0" providerId="LiveId" clId="{A4049727-02A2-4EF5-A249-2CE2D455D8CE}" dt="2020-11-08T10:25:14.105" v="8375"/>
          <ac:inkMkLst>
            <pc:docMk/>
            <pc:sldMk cId="1681567701" sldId="282"/>
            <ac:inkMk id="108" creationId="{3FFEF45B-696A-4638-BE64-9DD2CAC97482}"/>
          </ac:inkMkLst>
        </pc:inkChg>
        <pc:inkChg chg="add mod">
          <ac:chgData name="村上 広樹" userId="2413674146262dd0" providerId="LiveId" clId="{A4049727-02A2-4EF5-A249-2CE2D455D8CE}" dt="2020-11-08T10:25:14.105" v="8375"/>
          <ac:inkMkLst>
            <pc:docMk/>
            <pc:sldMk cId="1681567701" sldId="282"/>
            <ac:inkMk id="109" creationId="{B0AE81F0-EF3E-455F-8B33-29F3E5E1BBCA}"/>
          </ac:inkMkLst>
        </pc:inkChg>
        <pc:inkChg chg="add mod">
          <ac:chgData name="村上 広樹" userId="2413674146262dd0" providerId="LiveId" clId="{A4049727-02A2-4EF5-A249-2CE2D455D8CE}" dt="2020-11-08T10:25:14.105" v="8375"/>
          <ac:inkMkLst>
            <pc:docMk/>
            <pc:sldMk cId="1681567701" sldId="282"/>
            <ac:inkMk id="110" creationId="{F4216367-8F9E-4A32-8801-E263BB431DC4}"/>
          </ac:inkMkLst>
        </pc:inkChg>
        <pc:inkChg chg="add mod">
          <ac:chgData name="村上 広樹" userId="2413674146262dd0" providerId="LiveId" clId="{A4049727-02A2-4EF5-A249-2CE2D455D8CE}" dt="2020-11-08T10:25:14.105" v="8375"/>
          <ac:inkMkLst>
            <pc:docMk/>
            <pc:sldMk cId="1681567701" sldId="282"/>
            <ac:inkMk id="111" creationId="{FC192119-DBE9-4D53-9572-1D1D0B211A14}"/>
          </ac:inkMkLst>
        </pc:inkChg>
        <pc:inkChg chg="add mod">
          <ac:chgData name="村上 広樹" userId="2413674146262dd0" providerId="LiveId" clId="{A4049727-02A2-4EF5-A249-2CE2D455D8CE}" dt="2020-11-08T10:25:14.105" v="8375"/>
          <ac:inkMkLst>
            <pc:docMk/>
            <pc:sldMk cId="1681567701" sldId="282"/>
            <ac:inkMk id="112" creationId="{4872518B-73B1-4E91-BCE2-AEFD9AEDA631}"/>
          </ac:inkMkLst>
        </pc:inkChg>
        <pc:inkChg chg="add mod">
          <ac:chgData name="村上 広樹" userId="2413674146262dd0" providerId="LiveId" clId="{A4049727-02A2-4EF5-A249-2CE2D455D8CE}" dt="2020-11-08T10:25:14.105" v="8375"/>
          <ac:inkMkLst>
            <pc:docMk/>
            <pc:sldMk cId="1681567701" sldId="282"/>
            <ac:inkMk id="113" creationId="{C67C054C-89C3-4E15-870B-E948F3774CE4}"/>
          </ac:inkMkLst>
        </pc:inkChg>
        <pc:inkChg chg="add mod">
          <ac:chgData name="村上 広樹" userId="2413674146262dd0" providerId="LiveId" clId="{A4049727-02A2-4EF5-A249-2CE2D455D8CE}" dt="2020-11-08T10:25:14.105" v="8375"/>
          <ac:inkMkLst>
            <pc:docMk/>
            <pc:sldMk cId="1681567701" sldId="282"/>
            <ac:inkMk id="114" creationId="{83CEA772-5554-4090-9B91-68BC0CA59CFA}"/>
          </ac:inkMkLst>
        </pc:inkChg>
        <pc:inkChg chg="add mod">
          <ac:chgData name="村上 広樹" userId="2413674146262dd0" providerId="LiveId" clId="{A4049727-02A2-4EF5-A249-2CE2D455D8CE}" dt="2020-11-08T10:25:14.105" v="8375"/>
          <ac:inkMkLst>
            <pc:docMk/>
            <pc:sldMk cId="1681567701" sldId="282"/>
            <ac:inkMk id="115" creationId="{3CA3748D-654F-4223-99A7-45B5C2084247}"/>
          </ac:inkMkLst>
        </pc:inkChg>
        <pc:inkChg chg="add mod">
          <ac:chgData name="村上 広樹" userId="2413674146262dd0" providerId="LiveId" clId="{A4049727-02A2-4EF5-A249-2CE2D455D8CE}" dt="2020-11-08T10:25:14.105" v="8375"/>
          <ac:inkMkLst>
            <pc:docMk/>
            <pc:sldMk cId="1681567701" sldId="282"/>
            <ac:inkMk id="116" creationId="{BEB31E2F-203C-4185-AB54-1F32830FDF5F}"/>
          </ac:inkMkLst>
        </pc:inkChg>
        <pc:inkChg chg="add mod">
          <ac:chgData name="村上 広樹" userId="2413674146262dd0" providerId="LiveId" clId="{A4049727-02A2-4EF5-A249-2CE2D455D8CE}" dt="2020-11-08T10:25:14.105" v="8375"/>
          <ac:inkMkLst>
            <pc:docMk/>
            <pc:sldMk cId="1681567701" sldId="282"/>
            <ac:inkMk id="117" creationId="{4A399E5D-9C8D-43A3-90FE-33B378F828F6}"/>
          </ac:inkMkLst>
        </pc:inkChg>
        <pc:inkChg chg="add mod">
          <ac:chgData name="村上 広樹" userId="2413674146262dd0" providerId="LiveId" clId="{A4049727-02A2-4EF5-A249-2CE2D455D8CE}" dt="2020-11-08T10:25:14.105" v="8375"/>
          <ac:inkMkLst>
            <pc:docMk/>
            <pc:sldMk cId="1681567701" sldId="282"/>
            <ac:inkMk id="118" creationId="{67B7EB35-4E4F-494E-B19E-35C91BFBCD67}"/>
          </ac:inkMkLst>
        </pc:inkChg>
        <pc:inkChg chg="add mod">
          <ac:chgData name="村上 広樹" userId="2413674146262dd0" providerId="LiveId" clId="{A4049727-02A2-4EF5-A249-2CE2D455D8CE}" dt="2020-11-08T10:25:14.105" v="8375"/>
          <ac:inkMkLst>
            <pc:docMk/>
            <pc:sldMk cId="1681567701" sldId="282"/>
            <ac:inkMk id="119" creationId="{D776C5EA-519A-4866-A03F-2E449446F7E4}"/>
          </ac:inkMkLst>
        </pc:inkChg>
        <pc:inkChg chg="add mod">
          <ac:chgData name="村上 広樹" userId="2413674146262dd0" providerId="LiveId" clId="{A4049727-02A2-4EF5-A249-2CE2D455D8CE}" dt="2020-11-08T10:25:14.105" v="8375"/>
          <ac:inkMkLst>
            <pc:docMk/>
            <pc:sldMk cId="1681567701" sldId="282"/>
            <ac:inkMk id="122" creationId="{EBF9D729-6FF5-4879-8727-6FA32049E16A}"/>
          </ac:inkMkLst>
        </pc:inkChg>
        <pc:inkChg chg="add mod">
          <ac:chgData name="村上 広樹" userId="2413674146262dd0" providerId="LiveId" clId="{A4049727-02A2-4EF5-A249-2CE2D455D8CE}" dt="2020-11-08T10:25:14.105" v="8375"/>
          <ac:inkMkLst>
            <pc:docMk/>
            <pc:sldMk cId="1681567701" sldId="282"/>
            <ac:inkMk id="123" creationId="{B5C16A36-4261-493B-BB34-F2CC9343BE57}"/>
          </ac:inkMkLst>
        </pc:inkChg>
        <pc:inkChg chg="add mod">
          <ac:chgData name="村上 広樹" userId="2413674146262dd0" providerId="LiveId" clId="{A4049727-02A2-4EF5-A249-2CE2D455D8CE}" dt="2020-11-08T10:25:14.105" v="8375"/>
          <ac:inkMkLst>
            <pc:docMk/>
            <pc:sldMk cId="1681567701" sldId="282"/>
            <ac:inkMk id="124" creationId="{7CB1D67F-2449-46F6-A0B0-58731B5156B1}"/>
          </ac:inkMkLst>
        </pc:inkChg>
        <pc:inkChg chg="add mod">
          <ac:chgData name="村上 広樹" userId="2413674146262dd0" providerId="LiveId" clId="{A4049727-02A2-4EF5-A249-2CE2D455D8CE}" dt="2020-11-08T10:25:14.105" v="8375"/>
          <ac:inkMkLst>
            <pc:docMk/>
            <pc:sldMk cId="1681567701" sldId="282"/>
            <ac:inkMk id="125" creationId="{204AEAB0-F1F4-4C1E-B39F-5BB6ED7015A0}"/>
          </ac:inkMkLst>
        </pc:inkChg>
        <pc:inkChg chg="add mod">
          <ac:chgData name="村上 広樹" userId="2413674146262dd0" providerId="LiveId" clId="{A4049727-02A2-4EF5-A249-2CE2D455D8CE}" dt="2020-11-08T10:25:14.105" v="8375"/>
          <ac:inkMkLst>
            <pc:docMk/>
            <pc:sldMk cId="1681567701" sldId="282"/>
            <ac:inkMk id="126" creationId="{F908AC7B-093B-4013-8971-8E2D43A6A51C}"/>
          </ac:inkMkLst>
        </pc:inkChg>
        <pc:inkChg chg="add mod">
          <ac:chgData name="村上 広樹" userId="2413674146262dd0" providerId="LiveId" clId="{A4049727-02A2-4EF5-A249-2CE2D455D8CE}" dt="2020-11-08T10:25:14.105" v="8375"/>
          <ac:inkMkLst>
            <pc:docMk/>
            <pc:sldMk cId="1681567701" sldId="282"/>
            <ac:inkMk id="127" creationId="{8BC1D547-9B28-4729-BD8B-ADE06B980797}"/>
          </ac:inkMkLst>
        </pc:inkChg>
        <pc:inkChg chg="add mod">
          <ac:chgData name="村上 広樹" userId="2413674146262dd0" providerId="LiveId" clId="{A4049727-02A2-4EF5-A249-2CE2D455D8CE}" dt="2020-11-08T10:25:14.105" v="8375"/>
          <ac:inkMkLst>
            <pc:docMk/>
            <pc:sldMk cId="1681567701" sldId="282"/>
            <ac:inkMk id="128" creationId="{EA9DDE5C-37C8-4AD9-8A3E-DC07AD01E87A}"/>
          </ac:inkMkLst>
        </pc:inkChg>
        <pc:inkChg chg="add del mod">
          <ac:chgData name="村上 広樹" userId="2413674146262dd0" providerId="LiveId" clId="{A4049727-02A2-4EF5-A249-2CE2D455D8CE}" dt="2020-11-08T10:24:15.831" v="8309"/>
          <ac:inkMkLst>
            <pc:docMk/>
            <pc:sldMk cId="1681567701" sldId="282"/>
            <ac:inkMk id="131" creationId="{C93BEC20-6EE9-47FF-B77A-F2105FCC98F3}"/>
          </ac:inkMkLst>
        </pc:inkChg>
        <pc:inkChg chg="add del mod">
          <ac:chgData name="村上 広樹" userId="2413674146262dd0" providerId="LiveId" clId="{A4049727-02A2-4EF5-A249-2CE2D455D8CE}" dt="2020-11-08T10:24:15.830" v="8304"/>
          <ac:inkMkLst>
            <pc:docMk/>
            <pc:sldMk cId="1681567701" sldId="282"/>
            <ac:inkMk id="132" creationId="{9317B9B5-CBAE-40AB-81E7-ABEC5EDD5916}"/>
          </ac:inkMkLst>
        </pc:inkChg>
        <pc:inkChg chg="add del mod">
          <ac:chgData name="村上 広樹" userId="2413674146262dd0" providerId="LiveId" clId="{A4049727-02A2-4EF5-A249-2CE2D455D8CE}" dt="2020-11-08T10:24:15.830" v="8307"/>
          <ac:inkMkLst>
            <pc:docMk/>
            <pc:sldMk cId="1681567701" sldId="282"/>
            <ac:inkMk id="133" creationId="{A7153B91-9B5D-484A-964B-0647AED010B2}"/>
          </ac:inkMkLst>
        </pc:inkChg>
        <pc:inkChg chg="add del mod">
          <ac:chgData name="村上 広樹" userId="2413674146262dd0" providerId="LiveId" clId="{A4049727-02A2-4EF5-A249-2CE2D455D8CE}" dt="2020-11-08T10:24:15.831" v="8308"/>
          <ac:inkMkLst>
            <pc:docMk/>
            <pc:sldMk cId="1681567701" sldId="282"/>
            <ac:inkMk id="134" creationId="{82C57847-4635-4277-B701-D10AEE51EBDD}"/>
          </ac:inkMkLst>
        </pc:inkChg>
        <pc:inkChg chg="add del mod">
          <ac:chgData name="村上 広樹" userId="2413674146262dd0" providerId="LiveId" clId="{A4049727-02A2-4EF5-A249-2CE2D455D8CE}" dt="2020-11-08T10:24:15.830" v="8306"/>
          <ac:inkMkLst>
            <pc:docMk/>
            <pc:sldMk cId="1681567701" sldId="282"/>
            <ac:inkMk id="135" creationId="{AC66D4A5-DCC8-4C0A-80C3-A245DF9ABE9C}"/>
          </ac:inkMkLst>
        </pc:inkChg>
        <pc:inkChg chg="add del mod">
          <ac:chgData name="村上 広樹" userId="2413674146262dd0" providerId="LiveId" clId="{A4049727-02A2-4EF5-A249-2CE2D455D8CE}" dt="2020-11-08T10:24:15.830" v="8305"/>
          <ac:inkMkLst>
            <pc:docMk/>
            <pc:sldMk cId="1681567701" sldId="282"/>
            <ac:inkMk id="136" creationId="{37E2C387-9719-48C6-B109-681926159AE3}"/>
          </ac:inkMkLst>
        </pc:inkChg>
        <pc:inkChg chg="add del mod">
          <ac:chgData name="村上 広樹" userId="2413674146262dd0" providerId="LiveId" clId="{A4049727-02A2-4EF5-A249-2CE2D455D8CE}" dt="2020-11-08T10:24:47.528" v="8328" actId="9405"/>
          <ac:inkMkLst>
            <pc:docMk/>
            <pc:sldMk cId="1681567701" sldId="282"/>
            <ac:inkMk id="138" creationId="{89B90DD8-144C-48CA-AD59-30F2B941A670}"/>
          </ac:inkMkLst>
        </pc:inkChg>
        <pc:inkChg chg="add del mod">
          <ac:chgData name="村上 広樹" userId="2413674146262dd0" providerId="LiveId" clId="{A4049727-02A2-4EF5-A249-2CE2D455D8CE}" dt="2020-11-08T10:24:47.028" v="8327" actId="9405"/>
          <ac:inkMkLst>
            <pc:docMk/>
            <pc:sldMk cId="1681567701" sldId="282"/>
            <ac:inkMk id="139" creationId="{F6E7E54D-74D1-4D57-B06F-FBA46F2752EB}"/>
          </ac:inkMkLst>
        </pc:inkChg>
        <pc:inkChg chg="add del mod">
          <ac:chgData name="村上 広樹" userId="2413674146262dd0" providerId="LiveId" clId="{A4049727-02A2-4EF5-A249-2CE2D455D8CE}" dt="2020-11-08T10:24:46.888" v="8326" actId="9405"/>
          <ac:inkMkLst>
            <pc:docMk/>
            <pc:sldMk cId="1681567701" sldId="282"/>
            <ac:inkMk id="140" creationId="{BA7A7E94-52AB-44F8-86E7-13BB75791700}"/>
          </ac:inkMkLst>
        </pc:inkChg>
        <pc:inkChg chg="add del mod">
          <ac:chgData name="村上 広樹" userId="2413674146262dd0" providerId="LiveId" clId="{A4049727-02A2-4EF5-A249-2CE2D455D8CE}" dt="2020-11-08T10:24:46.726" v="8325" actId="9405"/>
          <ac:inkMkLst>
            <pc:docMk/>
            <pc:sldMk cId="1681567701" sldId="282"/>
            <ac:inkMk id="141" creationId="{779B9922-2382-4986-999E-7DBB3B70692C}"/>
          </ac:inkMkLst>
        </pc:inkChg>
        <pc:inkChg chg="add del mod">
          <ac:chgData name="村上 広樹" userId="2413674146262dd0" providerId="LiveId" clId="{A4049727-02A2-4EF5-A249-2CE2D455D8CE}" dt="2020-11-08T10:24:46.650" v="8324" actId="9405"/>
          <ac:inkMkLst>
            <pc:docMk/>
            <pc:sldMk cId="1681567701" sldId="282"/>
            <ac:inkMk id="142" creationId="{44C4040E-AE85-43C9-9106-898721B60888}"/>
          </ac:inkMkLst>
        </pc:inkChg>
        <pc:inkChg chg="add del mod">
          <ac:chgData name="村上 広樹" userId="2413674146262dd0" providerId="LiveId" clId="{A4049727-02A2-4EF5-A249-2CE2D455D8CE}" dt="2020-11-08T10:24:46.409" v="8323" actId="9405"/>
          <ac:inkMkLst>
            <pc:docMk/>
            <pc:sldMk cId="1681567701" sldId="282"/>
            <ac:inkMk id="143" creationId="{B8E2E644-746F-48F7-9427-90EB02DE36CE}"/>
          </ac:inkMkLst>
        </pc:inkChg>
        <pc:inkChg chg="add del mod">
          <ac:chgData name="村上 広樹" userId="2413674146262dd0" providerId="LiveId" clId="{A4049727-02A2-4EF5-A249-2CE2D455D8CE}" dt="2020-11-08T10:24:46.241" v="8322" actId="9405"/>
          <ac:inkMkLst>
            <pc:docMk/>
            <pc:sldMk cId="1681567701" sldId="282"/>
            <ac:inkMk id="144" creationId="{0C1D7963-4CBD-49CD-88D1-E76944CD565B}"/>
          </ac:inkMkLst>
        </pc:inkChg>
        <pc:inkChg chg="add del mod">
          <ac:chgData name="村上 広樹" userId="2413674146262dd0" providerId="LiveId" clId="{A4049727-02A2-4EF5-A249-2CE2D455D8CE}" dt="2020-11-08T10:24:46.091" v="8321" actId="9405"/>
          <ac:inkMkLst>
            <pc:docMk/>
            <pc:sldMk cId="1681567701" sldId="282"/>
            <ac:inkMk id="145" creationId="{B1EC0053-888B-4315-91E1-3C75369C2D7D}"/>
          </ac:inkMkLst>
        </pc:inkChg>
        <pc:inkChg chg="add del mod">
          <ac:chgData name="村上 広樹" userId="2413674146262dd0" providerId="LiveId" clId="{A4049727-02A2-4EF5-A249-2CE2D455D8CE}" dt="2020-11-08T10:24:44.778" v="8320" actId="9405"/>
          <ac:inkMkLst>
            <pc:docMk/>
            <pc:sldMk cId="1681567701" sldId="282"/>
            <ac:inkMk id="146" creationId="{FD3FFEB9-B795-455F-A204-A284D8EDEF7A}"/>
          </ac:inkMkLst>
        </pc:inkChg>
        <pc:inkChg chg="add del mod">
          <ac:chgData name="村上 広樹" userId="2413674146262dd0" providerId="LiveId" clId="{A4049727-02A2-4EF5-A249-2CE2D455D8CE}" dt="2020-11-08T10:24:56.390" v="8339" actId="9405"/>
          <ac:inkMkLst>
            <pc:docMk/>
            <pc:sldMk cId="1681567701" sldId="282"/>
            <ac:inkMk id="148" creationId="{6FBA3EE1-4C5D-4C5B-9A2C-EB1564BE65BF}"/>
          </ac:inkMkLst>
        </pc:inkChg>
        <pc:inkChg chg="add del mod">
          <ac:chgData name="村上 広樹" userId="2413674146262dd0" providerId="LiveId" clId="{A4049727-02A2-4EF5-A249-2CE2D455D8CE}" dt="2020-11-08T10:24:56.241" v="8338" actId="9405"/>
          <ac:inkMkLst>
            <pc:docMk/>
            <pc:sldMk cId="1681567701" sldId="282"/>
            <ac:inkMk id="149" creationId="{54BE21E1-A4DC-4A31-A13A-E0CA87AD2090}"/>
          </ac:inkMkLst>
        </pc:inkChg>
        <pc:inkChg chg="add del mod">
          <ac:chgData name="村上 広樹" userId="2413674146262dd0" providerId="LiveId" clId="{A4049727-02A2-4EF5-A249-2CE2D455D8CE}" dt="2020-11-08T10:24:56.086" v="8337" actId="9405"/>
          <ac:inkMkLst>
            <pc:docMk/>
            <pc:sldMk cId="1681567701" sldId="282"/>
            <ac:inkMk id="150" creationId="{6AD7A35A-6276-41AE-A032-6E305BCD83AB}"/>
          </ac:inkMkLst>
        </pc:inkChg>
        <pc:inkChg chg="add del mod">
          <ac:chgData name="村上 広樹" userId="2413674146262dd0" providerId="LiveId" clId="{A4049727-02A2-4EF5-A249-2CE2D455D8CE}" dt="2020-11-08T10:24:55.938" v="8336" actId="9405"/>
          <ac:inkMkLst>
            <pc:docMk/>
            <pc:sldMk cId="1681567701" sldId="282"/>
            <ac:inkMk id="151" creationId="{CD4C2C01-EE8B-4967-9D7A-4B4E5DFEF158}"/>
          </ac:inkMkLst>
        </pc:inkChg>
        <pc:inkChg chg="add del mod">
          <ac:chgData name="村上 広樹" userId="2413674146262dd0" providerId="LiveId" clId="{A4049727-02A2-4EF5-A249-2CE2D455D8CE}" dt="2020-11-08T10:24:55.625" v="8335" actId="9405"/>
          <ac:inkMkLst>
            <pc:docMk/>
            <pc:sldMk cId="1681567701" sldId="282"/>
            <ac:inkMk id="152" creationId="{2B763BFF-CF64-4DE2-B60F-5C209EDBFFD6}"/>
          </ac:inkMkLst>
        </pc:inkChg>
        <pc:inkChg chg="add del mod">
          <ac:chgData name="村上 広樹" userId="2413674146262dd0" providerId="LiveId" clId="{A4049727-02A2-4EF5-A249-2CE2D455D8CE}" dt="2020-11-08T10:25:57.381" v="8419"/>
          <ac:inkMkLst>
            <pc:docMk/>
            <pc:sldMk cId="1681567701" sldId="282"/>
            <ac:inkMk id="154" creationId="{9186573F-5FCB-4E04-A5D0-9C47CC69068E}"/>
          </ac:inkMkLst>
        </pc:inkChg>
        <pc:inkChg chg="add del mod">
          <ac:chgData name="村上 広樹" userId="2413674146262dd0" providerId="LiveId" clId="{A4049727-02A2-4EF5-A249-2CE2D455D8CE}" dt="2020-11-08T10:25:57.384" v="8427"/>
          <ac:inkMkLst>
            <pc:docMk/>
            <pc:sldMk cId="1681567701" sldId="282"/>
            <ac:inkMk id="155" creationId="{A359F976-A033-47FF-BA98-586C9EDFA42A}"/>
          </ac:inkMkLst>
        </pc:inkChg>
        <pc:inkChg chg="add del mod">
          <ac:chgData name="村上 広樹" userId="2413674146262dd0" providerId="LiveId" clId="{A4049727-02A2-4EF5-A249-2CE2D455D8CE}" dt="2020-11-08T10:25:57.386" v="8435"/>
          <ac:inkMkLst>
            <pc:docMk/>
            <pc:sldMk cId="1681567701" sldId="282"/>
            <ac:inkMk id="156" creationId="{6694D137-C2D9-4B32-A1D5-63E1846ED666}"/>
          </ac:inkMkLst>
        </pc:inkChg>
        <pc:inkChg chg="add del mod">
          <ac:chgData name="村上 広樹" userId="2413674146262dd0" providerId="LiveId" clId="{A4049727-02A2-4EF5-A249-2CE2D455D8CE}" dt="2020-11-08T10:25:57.379" v="8413"/>
          <ac:inkMkLst>
            <pc:docMk/>
            <pc:sldMk cId="1681567701" sldId="282"/>
            <ac:inkMk id="157" creationId="{530DB18C-05C8-4E5D-AD01-A4BA2C0B349F}"/>
          </ac:inkMkLst>
        </pc:inkChg>
        <pc:inkChg chg="add del mod">
          <ac:chgData name="村上 広樹" userId="2413674146262dd0" providerId="LiveId" clId="{A4049727-02A2-4EF5-A249-2CE2D455D8CE}" dt="2020-11-08T10:25:57.383" v="8424"/>
          <ac:inkMkLst>
            <pc:docMk/>
            <pc:sldMk cId="1681567701" sldId="282"/>
            <ac:inkMk id="158" creationId="{FF8706B5-E38E-4E26-A38F-2DD5137ABC68}"/>
          </ac:inkMkLst>
        </pc:inkChg>
        <pc:inkChg chg="add del mod">
          <ac:chgData name="村上 広樹" userId="2413674146262dd0" providerId="LiveId" clId="{A4049727-02A2-4EF5-A249-2CE2D455D8CE}" dt="2020-11-08T10:25:57.375" v="8403"/>
          <ac:inkMkLst>
            <pc:docMk/>
            <pc:sldMk cId="1681567701" sldId="282"/>
            <ac:inkMk id="159" creationId="{8A6AB7F0-46D8-434C-B076-1E0687BFF77B}"/>
          </ac:inkMkLst>
        </pc:inkChg>
        <pc:inkChg chg="add del mod">
          <ac:chgData name="村上 広樹" userId="2413674146262dd0" providerId="LiveId" clId="{A4049727-02A2-4EF5-A249-2CE2D455D8CE}" dt="2020-11-08T10:25:57.379" v="8412"/>
          <ac:inkMkLst>
            <pc:docMk/>
            <pc:sldMk cId="1681567701" sldId="282"/>
            <ac:inkMk id="160" creationId="{8F0E61B2-22A8-43F6-A357-823D5C3FF521}"/>
          </ac:inkMkLst>
        </pc:inkChg>
        <pc:inkChg chg="add del mod">
          <ac:chgData name="村上 広樹" userId="2413674146262dd0" providerId="LiveId" clId="{A4049727-02A2-4EF5-A249-2CE2D455D8CE}" dt="2020-11-08T10:25:57.385" v="8431"/>
          <ac:inkMkLst>
            <pc:docMk/>
            <pc:sldMk cId="1681567701" sldId="282"/>
            <ac:inkMk id="161" creationId="{CA135AA9-7EBA-4A98-AB3F-579587F48B8C}"/>
          </ac:inkMkLst>
        </pc:inkChg>
        <pc:inkChg chg="add del mod">
          <ac:chgData name="村上 広樹" userId="2413674146262dd0" providerId="LiveId" clId="{A4049727-02A2-4EF5-A249-2CE2D455D8CE}" dt="2020-11-08T10:25:57.378" v="8410"/>
          <ac:inkMkLst>
            <pc:docMk/>
            <pc:sldMk cId="1681567701" sldId="282"/>
            <ac:inkMk id="162" creationId="{1DE069FA-3ABC-41FB-A28B-F695CA66A8B7}"/>
          </ac:inkMkLst>
        </pc:inkChg>
        <pc:inkChg chg="add del mod">
          <ac:chgData name="村上 広樹" userId="2413674146262dd0" providerId="LiveId" clId="{A4049727-02A2-4EF5-A249-2CE2D455D8CE}" dt="2020-11-08T10:25:57.381" v="8417"/>
          <ac:inkMkLst>
            <pc:docMk/>
            <pc:sldMk cId="1681567701" sldId="282"/>
            <ac:inkMk id="163" creationId="{76DD23AB-E17F-4BC5-A258-A4F56731BBE2}"/>
          </ac:inkMkLst>
        </pc:inkChg>
        <pc:inkChg chg="add del mod">
          <ac:chgData name="村上 広樹" userId="2413674146262dd0" providerId="LiveId" clId="{A4049727-02A2-4EF5-A249-2CE2D455D8CE}" dt="2020-11-08T10:25:57.387" v="8436"/>
          <ac:inkMkLst>
            <pc:docMk/>
            <pc:sldMk cId="1681567701" sldId="282"/>
            <ac:inkMk id="164" creationId="{1F12DB96-E841-4F20-A260-C547E1B37576}"/>
          </ac:inkMkLst>
        </pc:inkChg>
        <pc:inkChg chg="add del mod">
          <ac:chgData name="村上 広樹" userId="2413674146262dd0" providerId="LiveId" clId="{A4049727-02A2-4EF5-A249-2CE2D455D8CE}" dt="2020-11-08T10:25:57.382" v="8422"/>
          <ac:inkMkLst>
            <pc:docMk/>
            <pc:sldMk cId="1681567701" sldId="282"/>
            <ac:inkMk id="165" creationId="{83DE6B81-8B6A-4A8E-B166-AD93E51E2A25}"/>
          </ac:inkMkLst>
        </pc:inkChg>
        <pc:inkChg chg="add del mod">
          <ac:chgData name="村上 広樹" userId="2413674146262dd0" providerId="LiveId" clId="{A4049727-02A2-4EF5-A249-2CE2D455D8CE}" dt="2020-11-08T10:25:57.382" v="8420"/>
          <ac:inkMkLst>
            <pc:docMk/>
            <pc:sldMk cId="1681567701" sldId="282"/>
            <ac:inkMk id="166" creationId="{86AF33E1-3148-4E14-8EE6-BCEE4B8CE479}"/>
          </ac:inkMkLst>
        </pc:inkChg>
        <pc:inkChg chg="add del mod">
          <ac:chgData name="村上 広樹" userId="2413674146262dd0" providerId="LiveId" clId="{A4049727-02A2-4EF5-A249-2CE2D455D8CE}" dt="2020-11-08T10:25:57.376" v="8405"/>
          <ac:inkMkLst>
            <pc:docMk/>
            <pc:sldMk cId="1681567701" sldId="282"/>
            <ac:inkMk id="167" creationId="{255DF884-FE83-4547-868F-C0F68F6964F0}"/>
          </ac:inkMkLst>
        </pc:inkChg>
        <pc:inkChg chg="add del mod">
          <ac:chgData name="村上 広樹" userId="2413674146262dd0" providerId="LiveId" clId="{A4049727-02A2-4EF5-A249-2CE2D455D8CE}" dt="2020-11-08T10:25:57.379" v="8411"/>
          <ac:inkMkLst>
            <pc:docMk/>
            <pc:sldMk cId="1681567701" sldId="282"/>
            <ac:inkMk id="168" creationId="{E6951186-1D6F-402D-8504-AAE347E45D7F}"/>
          </ac:inkMkLst>
        </pc:inkChg>
        <pc:inkChg chg="add del mod">
          <ac:chgData name="村上 広樹" userId="2413674146262dd0" providerId="LiveId" clId="{A4049727-02A2-4EF5-A249-2CE2D455D8CE}" dt="2020-11-08T10:25:57.386" v="8433"/>
          <ac:inkMkLst>
            <pc:docMk/>
            <pc:sldMk cId="1681567701" sldId="282"/>
            <ac:inkMk id="169" creationId="{7AF438E1-A5E5-46F4-95EE-1EFD1D608CAA}"/>
          </ac:inkMkLst>
        </pc:inkChg>
        <pc:inkChg chg="add del mod">
          <ac:chgData name="村上 広樹" userId="2413674146262dd0" providerId="LiveId" clId="{A4049727-02A2-4EF5-A249-2CE2D455D8CE}" dt="2020-11-08T10:25:57.382" v="8421"/>
          <ac:inkMkLst>
            <pc:docMk/>
            <pc:sldMk cId="1681567701" sldId="282"/>
            <ac:inkMk id="170" creationId="{E9AB2C24-772B-4BEC-9947-C8D76C79BB44}"/>
          </ac:inkMkLst>
        </pc:inkChg>
        <pc:inkChg chg="add del mod">
          <ac:chgData name="村上 広樹" userId="2413674146262dd0" providerId="LiveId" clId="{A4049727-02A2-4EF5-A249-2CE2D455D8CE}" dt="2020-11-08T10:25:57.377" v="8406"/>
          <ac:inkMkLst>
            <pc:docMk/>
            <pc:sldMk cId="1681567701" sldId="282"/>
            <ac:inkMk id="171" creationId="{5D761584-E0BA-4B4F-9FA0-208035C0F08B}"/>
          </ac:inkMkLst>
        </pc:inkChg>
        <pc:inkChg chg="add mod">
          <ac:chgData name="村上 広樹" userId="2413674146262dd0" providerId="LiveId" clId="{A4049727-02A2-4EF5-A249-2CE2D455D8CE}" dt="2020-11-08T10:25:14.105" v="8375"/>
          <ac:inkMkLst>
            <pc:docMk/>
            <pc:sldMk cId="1681567701" sldId="282"/>
            <ac:inkMk id="174" creationId="{C0523AD3-2C51-42FA-996A-48AF98D4A4DC}"/>
          </ac:inkMkLst>
        </pc:inkChg>
        <pc:inkChg chg="add del mod">
          <ac:chgData name="村上 広樹" userId="2413674146262dd0" providerId="LiveId" clId="{A4049727-02A2-4EF5-A249-2CE2D455D8CE}" dt="2020-11-08T10:25:57.380" v="8415"/>
          <ac:inkMkLst>
            <pc:docMk/>
            <pc:sldMk cId="1681567701" sldId="282"/>
            <ac:inkMk id="176" creationId="{27E81FF5-C639-44C0-AC31-FF2B479162DC}"/>
          </ac:inkMkLst>
        </pc:inkChg>
        <pc:inkChg chg="add del mod">
          <ac:chgData name="村上 広樹" userId="2413674146262dd0" providerId="LiveId" clId="{A4049727-02A2-4EF5-A249-2CE2D455D8CE}" dt="2020-11-08T10:25:57.385" v="8430"/>
          <ac:inkMkLst>
            <pc:docMk/>
            <pc:sldMk cId="1681567701" sldId="282"/>
            <ac:inkMk id="177" creationId="{56AF4F56-893D-40B1-B873-BF010C6327AB}"/>
          </ac:inkMkLst>
        </pc:inkChg>
        <pc:inkChg chg="add del mod">
          <ac:chgData name="村上 広樹" userId="2413674146262dd0" providerId="LiveId" clId="{A4049727-02A2-4EF5-A249-2CE2D455D8CE}" dt="2020-11-08T10:25:57.383" v="8423"/>
          <ac:inkMkLst>
            <pc:docMk/>
            <pc:sldMk cId="1681567701" sldId="282"/>
            <ac:inkMk id="178" creationId="{1DF621E9-A996-4126-AAAE-CD06EC08CE64}"/>
          </ac:inkMkLst>
        </pc:inkChg>
        <pc:inkChg chg="add del mod">
          <ac:chgData name="村上 広樹" userId="2413674146262dd0" providerId="LiveId" clId="{A4049727-02A2-4EF5-A249-2CE2D455D8CE}" dt="2020-11-08T10:25:57.385" v="8429"/>
          <ac:inkMkLst>
            <pc:docMk/>
            <pc:sldMk cId="1681567701" sldId="282"/>
            <ac:inkMk id="179" creationId="{D7935568-5E3E-4253-A643-3058CB2DF836}"/>
          </ac:inkMkLst>
        </pc:inkChg>
        <pc:inkChg chg="add del mod">
          <ac:chgData name="村上 広樹" userId="2413674146262dd0" providerId="LiveId" clId="{A4049727-02A2-4EF5-A249-2CE2D455D8CE}" dt="2020-11-08T10:25:57.376" v="8404"/>
          <ac:inkMkLst>
            <pc:docMk/>
            <pc:sldMk cId="1681567701" sldId="282"/>
            <ac:inkMk id="180" creationId="{EAC5EEAC-BE71-4DB1-9FDB-AE1EE57F5031}"/>
          </ac:inkMkLst>
        </pc:inkChg>
        <pc:inkChg chg="add del mod">
          <ac:chgData name="村上 広樹" userId="2413674146262dd0" providerId="LiveId" clId="{A4049727-02A2-4EF5-A249-2CE2D455D8CE}" dt="2020-11-08T10:25:57.378" v="8409"/>
          <ac:inkMkLst>
            <pc:docMk/>
            <pc:sldMk cId="1681567701" sldId="282"/>
            <ac:inkMk id="181" creationId="{F6518631-75F4-4658-B498-D79591520E3A}"/>
          </ac:inkMkLst>
        </pc:inkChg>
        <pc:inkChg chg="add del mod">
          <ac:chgData name="村上 広樹" userId="2413674146262dd0" providerId="LiveId" clId="{A4049727-02A2-4EF5-A249-2CE2D455D8CE}" dt="2020-11-08T10:25:57.384" v="8428"/>
          <ac:inkMkLst>
            <pc:docMk/>
            <pc:sldMk cId="1681567701" sldId="282"/>
            <ac:inkMk id="182" creationId="{985D490C-6CD6-4A8C-9005-604EA61BDD47}"/>
          </ac:inkMkLst>
        </pc:inkChg>
        <pc:inkChg chg="add del mod">
          <ac:chgData name="村上 広樹" userId="2413674146262dd0" providerId="LiveId" clId="{A4049727-02A2-4EF5-A249-2CE2D455D8CE}" dt="2020-11-08T10:25:57.377" v="8407"/>
          <ac:inkMkLst>
            <pc:docMk/>
            <pc:sldMk cId="1681567701" sldId="282"/>
            <ac:inkMk id="183" creationId="{90E284C4-6ACA-41DC-A19F-0A8E81D64E17}"/>
          </ac:inkMkLst>
        </pc:inkChg>
        <pc:inkChg chg="add del mod">
          <ac:chgData name="村上 広樹" userId="2413674146262dd0" providerId="LiveId" clId="{A4049727-02A2-4EF5-A249-2CE2D455D8CE}" dt="2020-11-08T10:25:57.386" v="8434"/>
          <ac:inkMkLst>
            <pc:docMk/>
            <pc:sldMk cId="1681567701" sldId="282"/>
            <ac:inkMk id="184" creationId="{B5D82DE1-5643-42A4-895D-B62C9C6D7CDA}"/>
          </ac:inkMkLst>
        </pc:inkChg>
        <pc:inkChg chg="add del mod">
          <ac:chgData name="村上 広樹" userId="2413674146262dd0" providerId="LiveId" clId="{A4049727-02A2-4EF5-A249-2CE2D455D8CE}" dt="2020-11-08T10:25:57.380" v="8416"/>
          <ac:inkMkLst>
            <pc:docMk/>
            <pc:sldMk cId="1681567701" sldId="282"/>
            <ac:inkMk id="185" creationId="{4000C752-A71F-49DC-8DCC-B150D1C518B3}"/>
          </ac:inkMkLst>
        </pc:inkChg>
        <pc:inkChg chg="add del mod">
          <ac:chgData name="村上 広樹" userId="2413674146262dd0" providerId="LiveId" clId="{A4049727-02A2-4EF5-A249-2CE2D455D8CE}" dt="2020-11-08T10:25:57.379" v="8414"/>
          <ac:inkMkLst>
            <pc:docMk/>
            <pc:sldMk cId="1681567701" sldId="282"/>
            <ac:inkMk id="186" creationId="{6A5D1836-EB3A-4F3A-AF3A-9E6F5A72F6EA}"/>
          </ac:inkMkLst>
        </pc:inkChg>
        <pc:inkChg chg="add del mod">
          <ac:chgData name="村上 広樹" userId="2413674146262dd0" providerId="LiveId" clId="{A4049727-02A2-4EF5-A249-2CE2D455D8CE}" dt="2020-11-08T10:25:57.383" v="8425"/>
          <ac:inkMkLst>
            <pc:docMk/>
            <pc:sldMk cId="1681567701" sldId="282"/>
            <ac:inkMk id="187" creationId="{D96C47D0-23C8-4A5A-99DC-23B9DB41342B}"/>
          </ac:inkMkLst>
        </pc:inkChg>
        <pc:inkChg chg="add del mod">
          <ac:chgData name="村上 広樹" userId="2413674146262dd0" providerId="LiveId" clId="{A4049727-02A2-4EF5-A249-2CE2D455D8CE}" dt="2020-11-08T10:25:57.381" v="8418"/>
          <ac:inkMkLst>
            <pc:docMk/>
            <pc:sldMk cId="1681567701" sldId="282"/>
            <ac:inkMk id="188" creationId="{DE8E7F4A-BE6E-445B-9787-EE589B64A6BE}"/>
          </ac:inkMkLst>
        </pc:inkChg>
        <pc:inkChg chg="add del mod">
          <ac:chgData name="村上 広樹" userId="2413674146262dd0" providerId="LiveId" clId="{A4049727-02A2-4EF5-A249-2CE2D455D8CE}" dt="2020-11-08T10:25:57.384" v="8426"/>
          <ac:inkMkLst>
            <pc:docMk/>
            <pc:sldMk cId="1681567701" sldId="282"/>
            <ac:inkMk id="189" creationId="{09D4E6CE-E845-4C44-866D-E4D846DAC04E}"/>
          </ac:inkMkLst>
        </pc:inkChg>
        <pc:inkChg chg="add del mod">
          <ac:chgData name="村上 広樹" userId="2413674146262dd0" providerId="LiveId" clId="{A4049727-02A2-4EF5-A249-2CE2D455D8CE}" dt="2020-11-08T10:25:57.385" v="8432"/>
          <ac:inkMkLst>
            <pc:docMk/>
            <pc:sldMk cId="1681567701" sldId="282"/>
            <ac:inkMk id="192" creationId="{16390F07-95B2-4163-BD66-728414565980}"/>
          </ac:inkMkLst>
        </pc:inkChg>
        <pc:inkChg chg="add del mod">
          <ac:chgData name="村上 広樹" userId="2413674146262dd0" providerId="LiveId" clId="{A4049727-02A2-4EF5-A249-2CE2D455D8CE}" dt="2020-11-08T10:25:38.361" v="8401"/>
          <ac:inkMkLst>
            <pc:docMk/>
            <pc:sldMk cId="1681567701" sldId="282"/>
            <ac:inkMk id="193" creationId="{7045FE3C-7780-4898-9F8E-DC851F153105}"/>
          </ac:inkMkLst>
        </pc:inkChg>
        <pc:inkChg chg="add del mod">
          <ac:chgData name="村上 広樹" userId="2413674146262dd0" providerId="LiveId" clId="{A4049727-02A2-4EF5-A249-2CE2D455D8CE}" dt="2020-11-08T10:27:54.444" v="8568"/>
          <ac:inkMkLst>
            <pc:docMk/>
            <pc:sldMk cId="1681567701" sldId="282"/>
            <ac:inkMk id="195" creationId="{22FD1060-C0CB-450D-BDD9-EE9DE8A57A91}"/>
          </ac:inkMkLst>
        </pc:inkChg>
        <pc:inkChg chg="add del mod">
          <ac:chgData name="村上 広樹" userId="2413674146262dd0" providerId="LiveId" clId="{A4049727-02A2-4EF5-A249-2CE2D455D8CE}" dt="2020-11-08T10:27:54.446" v="8574"/>
          <ac:inkMkLst>
            <pc:docMk/>
            <pc:sldMk cId="1681567701" sldId="282"/>
            <ac:inkMk id="196" creationId="{AFDC4EC3-CE22-4469-8A29-311D0F2F8547}"/>
          </ac:inkMkLst>
        </pc:inkChg>
        <pc:inkChg chg="add del mod">
          <ac:chgData name="村上 広樹" userId="2413674146262dd0" providerId="LiveId" clId="{A4049727-02A2-4EF5-A249-2CE2D455D8CE}" dt="2020-11-08T10:25:28.569" v="8390" actId="9405"/>
          <ac:inkMkLst>
            <pc:docMk/>
            <pc:sldMk cId="1681567701" sldId="282"/>
            <ac:inkMk id="198" creationId="{907DD666-7BAF-47B5-BFCC-3A8FA69832E0}"/>
          </ac:inkMkLst>
        </pc:inkChg>
        <pc:inkChg chg="add del mod">
          <ac:chgData name="村上 広樹" userId="2413674146262dd0" providerId="LiveId" clId="{A4049727-02A2-4EF5-A249-2CE2D455D8CE}" dt="2020-11-08T10:25:28.179" v="8389" actId="9405"/>
          <ac:inkMkLst>
            <pc:docMk/>
            <pc:sldMk cId="1681567701" sldId="282"/>
            <ac:inkMk id="199" creationId="{014C38E4-7D48-47FA-83D1-6F2C2C3D6270}"/>
          </ac:inkMkLst>
        </pc:inkChg>
        <pc:inkChg chg="add del mod">
          <ac:chgData name="村上 広樹" userId="2413674146262dd0" providerId="LiveId" clId="{A4049727-02A2-4EF5-A249-2CE2D455D8CE}" dt="2020-11-08T10:25:28.008" v="8388" actId="9405"/>
          <ac:inkMkLst>
            <pc:docMk/>
            <pc:sldMk cId="1681567701" sldId="282"/>
            <ac:inkMk id="200" creationId="{C945686B-B9E3-4921-9085-C551EA785046}"/>
          </ac:inkMkLst>
        </pc:inkChg>
        <pc:inkChg chg="add del mod">
          <ac:chgData name="村上 広樹" userId="2413674146262dd0" providerId="LiveId" clId="{A4049727-02A2-4EF5-A249-2CE2D455D8CE}" dt="2020-11-08T10:25:27.837" v="8387" actId="9405"/>
          <ac:inkMkLst>
            <pc:docMk/>
            <pc:sldMk cId="1681567701" sldId="282"/>
            <ac:inkMk id="201" creationId="{5A7DF6BB-68B8-42A8-8945-9E0117926BE8}"/>
          </ac:inkMkLst>
        </pc:inkChg>
        <pc:inkChg chg="add del mod">
          <ac:chgData name="村上 広樹" userId="2413674146262dd0" providerId="LiveId" clId="{A4049727-02A2-4EF5-A249-2CE2D455D8CE}" dt="2020-11-08T10:27:54.446" v="8576"/>
          <ac:inkMkLst>
            <pc:docMk/>
            <pc:sldMk cId="1681567701" sldId="282"/>
            <ac:inkMk id="203" creationId="{ABF9FFDC-E531-4B72-9C82-2B540D18D88D}"/>
          </ac:inkMkLst>
        </pc:inkChg>
        <pc:inkChg chg="add del mod">
          <ac:chgData name="村上 広樹" userId="2413674146262dd0" providerId="LiveId" clId="{A4049727-02A2-4EF5-A249-2CE2D455D8CE}" dt="2020-11-08T10:27:54.445" v="8571"/>
          <ac:inkMkLst>
            <pc:docMk/>
            <pc:sldMk cId="1681567701" sldId="282"/>
            <ac:inkMk id="204" creationId="{B1DEED43-D572-420B-97A8-3D46675571CA}"/>
          </ac:inkMkLst>
        </pc:inkChg>
        <pc:inkChg chg="add del mod">
          <ac:chgData name="村上 広樹" userId="2413674146262dd0" providerId="LiveId" clId="{A4049727-02A2-4EF5-A249-2CE2D455D8CE}" dt="2020-11-08T10:27:54.445" v="8570"/>
          <ac:inkMkLst>
            <pc:docMk/>
            <pc:sldMk cId="1681567701" sldId="282"/>
            <ac:inkMk id="205" creationId="{A4CF478C-7447-4E1B-96B3-71128BBC34B9}"/>
          </ac:inkMkLst>
        </pc:inkChg>
        <pc:inkChg chg="add del mod">
          <ac:chgData name="村上 広樹" userId="2413674146262dd0" providerId="LiveId" clId="{A4049727-02A2-4EF5-A249-2CE2D455D8CE}" dt="2020-11-08T10:27:54.442" v="8565"/>
          <ac:inkMkLst>
            <pc:docMk/>
            <pc:sldMk cId="1681567701" sldId="282"/>
            <ac:inkMk id="206" creationId="{0B02624F-175B-4E71-9E29-BE0D6E4704E4}"/>
          </ac:inkMkLst>
        </pc:inkChg>
        <pc:inkChg chg="add del mod">
          <ac:chgData name="村上 広樹" userId="2413674146262dd0" providerId="LiveId" clId="{A4049727-02A2-4EF5-A249-2CE2D455D8CE}" dt="2020-11-08T10:27:54.443" v="8566"/>
          <ac:inkMkLst>
            <pc:docMk/>
            <pc:sldMk cId="1681567701" sldId="282"/>
            <ac:inkMk id="207" creationId="{90E2B73E-5E9E-485C-98D3-9077AA30E12A}"/>
          </ac:inkMkLst>
        </pc:inkChg>
        <pc:inkChg chg="add del mod">
          <ac:chgData name="村上 広樹" userId="2413674146262dd0" providerId="LiveId" clId="{A4049727-02A2-4EF5-A249-2CE2D455D8CE}" dt="2020-11-08T10:27:54.446" v="8575"/>
          <ac:inkMkLst>
            <pc:docMk/>
            <pc:sldMk cId="1681567701" sldId="282"/>
            <ac:inkMk id="208" creationId="{288916F3-AB5F-4E75-9A30-22BC3DB41570}"/>
          </ac:inkMkLst>
        </pc:inkChg>
        <pc:inkChg chg="add del mod">
          <ac:chgData name="村上 広樹" userId="2413674146262dd0" providerId="LiveId" clId="{A4049727-02A2-4EF5-A249-2CE2D455D8CE}" dt="2020-11-08T10:27:54.444" v="8569"/>
          <ac:inkMkLst>
            <pc:docMk/>
            <pc:sldMk cId="1681567701" sldId="282"/>
            <ac:inkMk id="209" creationId="{81466B23-3839-44A9-BD06-6691A68FD5DB}"/>
          </ac:inkMkLst>
        </pc:inkChg>
        <pc:inkChg chg="add del mod">
          <ac:chgData name="村上 広樹" userId="2413674146262dd0" providerId="LiveId" clId="{A4049727-02A2-4EF5-A249-2CE2D455D8CE}" dt="2020-11-08T10:27:54.444" v="8567"/>
          <ac:inkMkLst>
            <pc:docMk/>
            <pc:sldMk cId="1681567701" sldId="282"/>
            <ac:inkMk id="210" creationId="{608D4A66-E679-4BAD-8BD8-F8AF9869CCF5}"/>
          </ac:inkMkLst>
        </pc:inkChg>
        <pc:inkChg chg="add del mod">
          <ac:chgData name="村上 広樹" userId="2413674146262dd0" providerId="LiveId" clId="{A4049727-02A2-4EF5-A249-2CE2D455D8CE}" dt="2020-11-08T10:27:54.446" v="8573"/>
          <ac:inkMkLst>
            <pc:docMk/>
            <pc:sldMk cId="1681567701" sldId="282"/>
            <ac:inkMk id="211" creationId="{DF78FCEF-94CF-4E11-9455-39B91B99685D}"/>
          </ac:inkMkLst>
        </pc:inkChg>
        <pc:inkChg chg="add del">
          <ac:chgData name="村上 広樹" userId="2413674146262dd0" providerId="LiveId" clId="{A4049727-02A2-4EF5-A249-2CE2D455D8CE}" dt="2020-11-08T10:25:57.377" v="8408"/>
          <ac:inkMkLst>
            <pc:docMk/>
            <pc:sldMk cId="1681567701" sldId="282"/>
            <ac:inkMk id="213" creationId="{BA6643C9-8B73-4F24-88FC-B585F0AFDE4B}"/>
          </ac:inkMkLst>
        </pc:inkChg>
        <pc:inkChg chg="add mod">
          <ac:chgData name="村上 広樹" userId="2413674146262dd0" providerId="LiveId" clId="{A4049727-02A2-4EF5-A249-2CE2D455D8CE}" dt="2020-11-08T10:26:05.797" v="8441"/>
          <ac:inkMkLst>
            <pc:docMk/>
            <pc:sldMk cId="1681567701" sldId="282"/>
            <ac:inkMk id="214" creationId="{9E52EF42-4B40-4BC9-A877-E325896DA7D6}"/>
          </ac:inkMkLst>
        </pc:inkChg>
        <pc:inkChg chg="add mod">
          <ac:chgData name="村上 広樹" userId="2413674146262dd0" providerId="LiveId" clId="{A4049727-02A2-4EF5-A249-2CE2D455D8CE}" dt="2020-11-08T10:26:05.797" v="8441"/>
          <ac:inkMkLst>
            <pc:docMk/>
            <pc:sldMk cId="1681567701" sldId="282"/>
            <ac:inkMk id="215" creationId="{CE2C2803-DF37-42DF-959A-96FF3BF1C44C}"/>
          </ac:inkMkLst>
        </pc:inkChg>
        <pc:inkChg chg="add mod">
          <ac:chgData name="村上 広樹" userId="2413674146262dd0" providerId="LiveId" clId="{A4049727-02A2-4EF5-A249-2CE2D455D8CE}" dt="2020-11-08T10:26:05.797" v="8441"/>
          <ac:inkMkLst>
            <pc:docMk/>
            <pc:sldMk cId="1681567701" sldId="282"/>
            <ac:inkMk id="216" creationId="{6F8823F3-34CD-407F-9498-B5927B6D4CE6}"/>
          </ac:inkMkLst>
        </pc:inkChg>
        <pc:inkChg chg="add mod">
          <ac:chgData name="村上 広樹" userId="2413674146262dd0" providerId="LiveId" clId="{A4049727-02A2-4EF5-A249-2CE2D455D8CE}" dt="2020-11-08T10:26:05.797" v="8441"/>
          <ac:inkMkLst>
            <pc:docMk/>
            <pc:sldMk cId="1681567701" sldId="282"/>
            <ac:inkMk id="217" creationId="{FD87A28E-2045-4A93-8F6A-A98EF44803F3}"/>
          </ac:inkMkLst>
        </pc:inkChg>
        <pc:inkChg chg="add mod">
          <ac:chgData name="村上 広樹" userId="2413674146262dd0" providerId="LiveId" clId="{A4049727-02A2-4EF5-A249-2CE2D455D8CE}" dt="2020-11-08T10:26:21.942" v="8476"/>
          <ac:inkMkLst>
            <pc:docMk/>
            <pc:sldMk cId="1681567701" sldId="282"/>
            <ac:inkMk id="219" creationId="{394F505F-045B-4AE9-8D75-2501307A2F13}"/>
          </ac:inkMkLst>
        </pc:inkChg>
        <pc:inkChg chg="add mod">
          <ac:chgData name="村上 広樹" userId="2413674146262dd0" providerId="LiveId" clId="{A4049727-02A2-4EF5-A249-2CE2D455D8CE}" dt="2020-11-08T10:26:21.942" v="8476"/>
          <ac:inkMkLst>
            <pc:docMk/>
            <pc:sldMk cId="1681567701" sldId="282"/>
            <ac:inkMk id="220" creationId="{75BC3C8C-63C0-48ED-9078-94E666706A6A}"/>
          </ac:inkMkLst>
        </pc:inkChg>
        <pc:inkChg chg="add mod">
          <ac:chgData name="村上 広樹" userId="2413674146262dd0" providerId="LiveId" clId="{A4049727-02A2-4EF5-A249-2CE2D455D8CE}" dt="2020-11-08T10:26:21.942" v="8476"/>
          <ac:inkMkLst>
            <pc:docMk/>
            <pc:sldMk cId="1681567701" sldId="282"/>
            <ac:inkMk id="221" creationId="{B78255C4-A37E-4AF0-8C1E-4872DE103B0E}"/>
          </ac:inkMkLst>
        </pc:inkChg>
        <pc:inkChg chg="add mod">
          <ac:chgData name="村上 広樹" userId="2413674146262dd0" providerId="LiveId" clId="{A4049727-02A2-4EF5-A249-2CE2D455D8CE}" dt="2020-11-08T10:26:21.942" v="8476"/>
          <ac:inkMkLst>
            <pc:docMk/>
            <pc:sldMk cId="1681567701" sldId="282"/>
            <ac:inkMk id="222" creationId="{B318EF6C-9CC4-46FF-A533-C85A259C0372}"/>
          </ac:inkMkLst>
        </pc:inkChg>
        <pc:inkChg chg="add mod">
          <ac:chgData name="村上 広樹" userId="2413674146262dd0" providerId="LiveId" clId="{A4049727-02A2-4EF5-A249-2CE2D455D8CE}" dt="2020-11-08T10:26:21.942" v="8476"/>
          <ac:inkMkLst>
            <pc:docMk/>
            <pc:sldMk cId="1681567701" sldId="282"/>
            <ac:inkMk id="223" creationId="{20D455F4-0398-4F8B-A0B1-D8046BCC9176}"/>
          </ac:inkMkLst>
        </pc:inkChg>
        <pc:inkChg chg="add mod">
          <ac:chgData name="村上 広樹" userId="2413674146262dd0" providerId="LiveId" clId="{A4049727-02A2-4EF5-A249-2CE2D455D8CE}" dt="2020-11-08T10:26:21.942" v="8476"/>
          <ac:inkMkLst>
            <pc:docMk/>
            <pc:sldMk cId="1681567701" sldId="282"/>
            <ac:inkMk id="224" creationId="{D1AD3EDA-3905-4356-8E85-2A06151956C8}"/>
          </ac:inkMkLst>
        </pc:inkChg>
        <pc:inkChg chg="add mod">
          <ac:chgData name="村上 広樹" userId="2413674146262dd0" providerId="LiveId" clId="{A4049727-02A2-4EF5-A249-2CE2D455D8CE}" dt="2020-11-08T10:26:21.942" v="8476"/>
          <ac:inkMkLst>
            <pc:docMk/>
            <pc:sldMk cId="1681567701" sldId="282"/>
            <ac:inkMk id="225" creationId="{114345E7-0435-43AD-AEDD-D81C6A5BF457}"/>
          </ac:inkMkLst>
        </pc:inkChg>
        <pc:inkChg chg="add mod">
          <ac:chgData name="村上 広樹" userId="2413674146262dd0" providerId="LiveId" clId="{A4049727-02A2-4EF5-A249-2CE2D455D8CE}" dt="2020-11-08T10:26:21.942" v="8476"/>
          <ac:inkMkLst>
            <pc:docMk/>
            <pc:sldMk cId="1681567701" sldId="282"/>
            <ac:inkMk id="226" creationId="{80E57BB2-75AB-4FF3-B208-2711E8133698}"/>
          </ac:inkMkLst>
        </pc:inkChg>
        <pc:inkChg chg="add mod">
          <ac:chgData name="村上 広樹" userId="2413674146262dd0" providerId="LiveId" clId="{A4049727-02A2-4EF5-A249-2CE2D455D8CE}" dt="2020-11-08T10:26:21.942" v="8476"/>
          <ac:inkMkLst>
            <pc:docMk/>
            <pc:sldMk cId="1681567701" sldId="282"/>
            <ac:inkMk id="227" creationId="{B7CA8D66-AE66-4AA6-B3CE-40F443012BDF}"/>
          </ac:inkMkLst>
        </pc:inkChg>
        <pc:inkChg chg="add mod">
          <ac:chgData name="村上 広樹" userId="2413674146262dd0" providerId="LiveId" clId="{A4049727-02A2-4EF5-A249-2CE2D455D8CE}" dt="2020-11-08T10:26:21.942" v="8476"/>
          <ac:inkMkLst>
            <pc:docMk/>
            <pc:sldMk cId="1681567701" sldId="282"/>
            <ac:inkMk id="228" creationId="{EF5942A4-C63C-447C-B705-57B9D736BDCD}"/>
          </ac:inkMkLst>
        </pc:inkChg>
        <pc:inkChg chg="add mod">
          <ac:chgData name="村上 広樹" userId="2413674146262dd0" providerId="LiveId" clId="{A4049727-02A2-4EF5-A249-2CE2D455D8CE}" dt="2020-11-08T10:26:21.942" v="8476"/>
          <ac:inkMkLst>
            <pc:docMk/>
            <pc:sldMk cId="1681567701" sldId="282"/>
            <ac:inkMk id="229" creationId="{751444EE-09B9-4750-BBB4-6C75208D6582}"/>
          </ac:inkMkLst>
        </pc:inkChg>
        <pc:inkChg chg="add mod">
          <ac:chgData name="村上 広樹" userId="2413674146262dd0" providerId="LiveId" clId="{A4049727-02A2-4EF5-A249-2CE2D455D8CE}" dt="2020-11-08T10:26:21.942" v="8476"/>
          <ac:inkMkLst>
            <pc:docMk/>
            <pc:sldMk cId="1681567701" sldId="282"/>
            <ac:inkMk id="230" creationId="{81C239B6-8741-41E8-A13B-DE6AADE249DF}"/>
          </ac:inkMkLst>
        </pc:inkChg>
        <pc:inkChg chg="add mod">
          <ac:chgData name="村上 広樹" userId="2413674146262dd0" providerId="LiveId" clId="{A4049727-02A2-4EF5-A249-2CE2D455D8CE}" dt="2020-11-08T10:26:21.942" v="8476"/>
          <ac:inkMkLst>
            <pc:docMk/>
            <pc:sldMk cId="1681567701" sldId="282"/>
            <ac:inkMk id="232" creationId="{7E94949D-847A-4552-821B-44D1E699F746}"/>
          </ac:inkMkLst>
        </pc:inkChg>
        <pc:inkChg chg="add mod">
          <ac:chgData name="村上 広樹" userId="2413674146262dd0" providerId="LiveId" clId="{A4049727-02A2-4EF5-A249-2CE2D455D8CE}" dt="2020-11-08T10:26:21.942" v="8476"/>
          <ac:inkMkLst>
            <pc:docMk/>
            <pc:sldMk cId="1681567701" sldId="282"/>
            <ac:inkMk id="233" creationId="{5EC2AF80-F203-4C9E-86C1-720E58CA0C46}"/>
          </ac:inkMkLst>
        </pc:inkChg>
        <pc:inkChg chg="add mod">
          <ac:chgData name="村上 広樹" userId="2413674146262dd0" providerId="LiveId" clId="{A4049727-02A2-4EF5-A249-2CE2D455D8CE}" dt="2020-11-08T10:26:21.942" v="8476"/>
          <ac:inkMkLst>
            <pc:docMk/>
            <pc:sldMk cId="1681567701" sldId="282"/>
            <ac:inkMk id="234" creationId="{6F545D96-EA82-42A1-BCE1-D697C28AD7D5}"/>
          </ac:inkMkLst>
        </pc:inkChg>
        <pc:inkChg chg="add mod">
          <ac:chgData name="村上 広樹" userId="2413674146262dd0" providerId="LiveId" clId="{A4049727-02A2-4EF5-A249-2CE2D455D8CE}" dt="2020-11-08T10:26:21.942" v="8476"/>
          <ac:inkMkLst>
            <pc:docMk/>
            <pc:sldMk cId="1681567701" sldId="282"/>
            <ac:inkMk id="235" creationId="{625F9E4C-9ACC-4497-930A-BA6CB3A6B23A}"/>
          </ac:inkMkLst>
        </pc:inkChg>
        <pc:inkChg chg="add mod">
          <ac:chgData name="村上 広樹" userId="2413674146262dd0" providerId="LiveId" clId="{A4049727-02A2-4EF5-A249-2CE2D455D8CE}" dt="2020-11-08T10:26:21.942" v="8476"/>
          <ac:inkMkLst>
            <pc:docMk/>
            <pc:sldMk cId="1681567701" sldId="282"/>
            <ac:inkMk id="236" creationId="{31AD712B-2F48-4F6E-8DD6-6EB57B8C8AE1}"/>
          </ac:inkMkLst>
        </pc:inkChg>
        <pc:inkChg chg="add mod">
          <ac:chgData name="村上 広樹" userId="2413674146262dd0" providerId="LiveId" clId="{A4049727-02A2-4EF5-A249-2CE2D455D8CE}" dt="2020-11-08T10:26:21.942" v="8476"/>
          <ac:inkMkLst>
            <pc:docMk/>
            <pc:sldMk cId="1681567701" sldId="282"/>
            <ac:inkMk id="237" creationId="{5AB6A8EA-1BF0-4884-9D89-66A5EDC76756}"/>
          </ac:inkMkLst>
        </pc:inkChg>
        <pc:inkChg chg="add mod">
          <ac:chgData name="村上 広樹" userId="2413674146262dd0" providerId="LiveId" clId="{A4049727-02A2-4EF5-A249-2CE2D455D8CE}" dt="2020-11-08T10:26:21.942" v="8476"/>
          <ac:inkMkLst>
            <pc:docMk/>
            <pc:sldMk cId="1681567701" sldId="282"/>
            <ac:inkMk id="238" creationId="{693C3D34-484F-4084-905E-BB28C9A5A5C1}"/>
          </ac:inkMkLst>
        </pc:inkChg>
        <pc:inkChg chg="add mod">
          <ac:chgData name="村上 広樹" userId="2413674146262dd0" providerId="LiveId" clId="{A4049727-02A2-4EF5-A249-2CE2D455D8CE}" dt="2020-11-08T10:26:21.942" v="8476"/>
          <ac:inkMkLst>
            <pc:docMk/>
            <pc:sldMk cId="1681567701" sldId="282"/>
            <ac:inkMk id="239" creationId="{FD790FB7-7C6B-47A7-9DC8-CBE12B4D26DF}"/>
          </ac:inkMkLst>
        </pc:inkChg>
        <pc:inkChg chg="add mod">
          <ac:chgData name="村上 広樹" userId="2413674146262dd0" providerId="LiveId" clId="{A4049727-02A2-4EF5-A249-2CE2D455D8CE}" dt="2020-11-08T10:26:21.942" v="8476"/>
          <ac:inkMkLst>
            <pc:docMk/>
            <pc:sldMk cId="1681567701" sldId="282"/>
            <ac:inkMk id="240" creationId="{FA21E1CF-49AC-40FC-952F-F3983B5E20AD}"/>
          </ac:inkMkLst>
        </pc:inkChg>
        <pc:inkChg chg="add mod">
          <ac:chgData name="村上 広樹" userId="2413674146262dd0" providerId="LiveId" clId="{A4049727-02A2-4EF5-A249-2CE2D455D8CE}" dt="2020-11-08T10:26:21.942" v="8476"/>
          <ac:inkMkLst>
            <pc:docMk/>
            <pc:sldMk cId="1681567701" sldId="282"/>
            <ac:inkMk id="241" creationId="{03A6FD4B-A21E-4FC7-A7C9-33964A56A09B}"/>
          </ac:inkMkLst>
        </pc:inkChg>
        <pc:inkChg chg="add mod">
          <ac:chgData name="村上 広樹" userId="2413674146262dd0" providerId="LiveId" clId="{A4049727-02A2-4EF5-A249-2CE2D455D8CE}" dt="2020-11-08T10:26:21.942" v="8476"/>
          <ac:inkMkLst>
            <pc:docMk/>
            <pc:sldMk cId="1681567701" sldId="282"/>
            <ac:inkMk id="242" creationId="{9E6533DA-BA0D-42CC-BBB5-92F21CDCD9E1}"/>
          </ac:inkMkLst>
        </pc:inkChg>
        <pc:inkChg chg="add mod">
          <ac:chgData name="村上 広樹" userId="2413674146262dd0" providerId="LiveId" clId="{A4049727-02A2-4EF5-A249-2CE2D455D8CE}" dt="2020-11-08T10:26:21.942" v="8476"/>
          <ac:inkMkLst>
            <pc:docMk/>
            <pc:sldMk cId="1681567701" sldId="282"/>
            <ac:inkMk id="243" creationId="{4DAD0414-FD67-479A-A213-1CE9D94BBC46}"/>
          </ac:inkMkLst>
        </pc:inkChg>
        <pc:inkChg chg="add mod">
          <ac:chgData name="村上 広樹" userId="2413674146262dd0" providerId="LiveId" clId="{A4049727-02A2-4EF5-A249-2CE2D455D8CE}" dt="2020-11-08T10:26:21.942" v="8476"/>
          <ac:inkMkLst>
            <pc:docMk/>
            <pc:sldMk cId="1681567701" sldId="282"/>
            <ac:inkMk id="244" creationId="{8AAA8F08-66BC-43A1-9241-B9B2B725622A}"/>
          </ac:inkMkLst>
        </pc:inkChg>
        <pc:inkChg chg="add mod">
          <ac:chgData name="村上 広樹" userId="2413674146262dd0" providerId="LiveId" clId="{A4049727-02A2-4EF5-A249-2CE2D455D8CE}" dt="2020-11-08T10:26:21.942" v="8476"/>
          <ac:inkMkLst>
            <pc:docMk/>
            <pc:sldMk cId="1681567701" sldId="282"/>
            <ac:inkMk id="245" creationId="{A9522394-250E-4C65-8B7F-A213FF4D9E42}"/>
          </ac:inkMkLst>
        </pc:inkChg>
        <pc:inkChg chg="add mod">
          <ac:chgData name="村上 広樹" userId="2413674146262dd0" providerId="LiveId" clId="{A4049727-02A2-4EF5-A249-2CE2D455D8CE}" dt="2020-11-08T10:26:21.942" v="8476"/>
          <ac:inkMkLst>
            <pc:docMk/>
            <pc:sldMk cId="1681567701" sldId="282"/>
            <ac:inkMk id="246" creationId="{8B8FA5C0-6430-409E-B4E8-9E041AD200F2}"/>
          </ac:inkMkLst>
        </pc:inkChg>
        <pc:inkChg chg="add mod">
          <ac:chgData name="村上 広樹" userId="2413674146262dd0" providerId="LiveId" clId="{A4049727-02A2-4EF5-A249-2CE2D455D8CE}" dt="2020-11-08T10:26:21.942" v="8476"/>
          <ac:inkMkLst>
            <pc:docMk/>
            <pc:sldMk cId="1681567701" sldId="282"/>
            <ac:inkMk id="247" creationId="{A54ECF34-4811-46AB-AA39-954E3F862C82}"/>
          </ac:inkMkLst>
        </pc:inkChg>
        <pc:inkChg chg="add mod">
          <ac:chgData name="村上 広樹" userId="2413674146262dd0" providerId="LiveId" clId="{A4049727-02A2-4EF5-A249-2CE2D455D8CE}" dt="2020-11-08T10:26:21.942" v="8476"/>
          <ac:inkMkLst>
            <pc:docMk/>
            <pc:sldMk cId="1681567701" sldId="282"/>
            <ac:inkMk id="248" creationId="{5BD71AAF-731B-424A-8B00-9D6545A63698}"/>
          </ac:inkMkLst>
        </pc:inkChg>
        <pc:inkChg chg="add mod">
          <ac:chgData name="村上 広樹" userId="2413674146262dd0" providerId="LiveId" clId="{A4049727-02A2-4EF5-A249-2CE2D455D8CE}" dt="2020-11-08T10:26:21.942" v="8476"/>
          <ac:inkMkLst>
            <pc:docMk/>
            <pc:sldMk cId="1681567701" sldId="282"/>
            <ac:inkMk id="249" creationId="{DE5A7B02-E935-49BB-9D42-20FDE43A71AD}"/>
          </ac:inkMkLst>
        </pc:inkChg>
        <pc:inkChg chg="add mod">
          <ac:chgData name="村上 広樹" userId="2413674146262dd0" providerId="LiveId" clId="{A4049727-02A2-4EF5-A249-2CE2D455D8CE}" dt="2020-11-08T10:26:21.942" v="8476"/>
          <ac:inkMkLst>
            <pc:docMk/>
            <pc:sldMk cId="1681567701" sldId="282"/>
            <ac:inkMk id="250" creationId="{91EF0DED-787A-4900-987D-405CDEEF777D}"/>
          </ac:inkMkLst>
        </pc:inkChg>
        <pc:inkChg chg="add mod">
          <ac:chgData name="村上 広樹" userId="2413674146262dd0" providerId="LiveId" clId="{A4049727-02A2-4EF5-A249-2CE2D455D8CE}" dt="2020-11-08T10:26:21.942" v="8476"/>
          <ac:inkMkLst>
            <pc:docMk/>
            <pc:sldMk cId="1681567701" sldId="282"/>
            <ac:inkMk id="251" creationId="{B32A6778-A25D-4796-ABED-B63A463EBF60}"/>
          </ac:inkMkLst>
        </pc:inkChg>
        <pc:inkChg chg="add mod">
          <ac:chgData name="村上 広樹" userId="2413674146262dd0" providerId="LiveId" clId="{A4049727-02A2-4EF5-A249-2CE2D455D8CE}" dt="2020-11-08T10:26:21.942" v="8476"/>
          <ac:inkMkLst>
            <pc:docMk/>
            <pc:sldMk cId="1681567701" sldId="282"/>
            <ac:inkMk id="252" creationId="{1450A488-9975-4312-88D7-600773EFCEF1}"/>
          </ac:inkMkLst>
        </pc:inkChg>
        <pc:inkChg chg="add del mod">
          <ac:chgData name="村上 広樹" userId="2413674146262dd0" providerId="LiveId" clId="{A4049727-02A2-4EF5-A249-2CE2D455D8CE}" dt="2020-11-08T10:27:54.447" v="8577"/>
          <ac:inkMkLst>
            <pc:docMk/>
            <pc:sldMk cId="1681567701" sldId="282"/>
            <ac:inkMk id="255" creationId="{F167B31E-51AD-4EB8-AEA9-B7E80CCD3FB3}"/>
          </ac:inkMkLst>
        </pc:inkChg>
        <pc:inkChg chg="add del mod">
          <ac:chgData name="村上 広樹" userId="2413674146262dd0" providerId="LiveId" clId="{A4049727-02A2-4EF5-A249-2CE2D455D8CE}" dt="2020-11-08T10:27:54.445" v="8572"/>
          <ac:inkMkLst>
            <pc:docMk/>
            <pc:sldMk cId="1681567701" sldId="282"/>
            <ac:inkMk id="256" creationId="{27C97D1E-70EF-423A-B97D-BC70D5F35EBE}"/>
          </ac:inkMkLst>
        </pc:inkChg>
        <pc:inkChg chg="add mod">
          <ac:chgData name="村上 広樹" userId="2413674146262dd0" providerId="LiveId" clId="{A4049727-02A2-4EF5-A249-2CE2D455D8CE}" dt="2020-11-08T10:27:47.009" v="8564"/>
          <ac:inkMkLst>
            <pc:docMk/>
            <pc:sldMk cId="1681567701" sldId="282"/>
            <ac:inkMk id="257" creationId="{3232A3B3-4676-4CB7-A544-56E3EB2ADBAC}"/>
          </ac:inkMkLst>
        </pc:inkChg>
        <pc:inkChg chg="add mod">
          <ac:chgData name="村上 広樹" userId="2413674146262dd0" providerId="LiveId" clId="{A4049727-02A2-4EF5-A249-2CE2D455D8CE}" dt="2020-11-08T10:27:47.009" v="8564"/>
          <ac:inkMkLst>
            <pc:docMk/>
            <pc:sldMk cId="1681567701" sldId="282"/>
            <ac:inkMk id="258" creationId="{118D1BA8-4D0B-4495-BC00-55842538D66C}"/>
          </ac:inkMkLst>
        </pc:inkChg>
        <pc:inkChg chg="add mod">
          <ac:chgData name="村上 広樹" userId="2413674146262dd0" providerId="LiveId" clId="{A4049727-02A2-4EF5-A249-2CE2D455D8CE}" dt="2020-11-08T10:27:47.009" v="8564"/>
          <ac:inkMkLst>
            <pc:docMk/>
            <pc:sldMk cId="1681567701" sldId="282"/>
            <ac:inkMk id="259" creationId="{360DFE04-30ED-4A2E-BFA0-4C2168929186}"/>
          </ac:inkMkLst>
        </pc:inkChg>
        <pc:inkChg chg="add mod">
          <ac:chgData name="村上 広樹" userId="2413674146262dd0" providerId="LiveId" clId="{A4049727-02A2-4EF5-A249-2CE2D455D8CE}" dt="2020-11-08T10:27:47.009" v="8564"/>
          <ac:inkMkLst>
            <pc:docMk/>
            <pc:sldMk cId="1681567701" sldId="282"/>
            <ac:inkMk id="260" creationId="{DD9413A8-9211-4172-AA4D-E760A8B0C2BE}"/>
          </ac:inkMkLst>
        </pc:inkChg>
        <pc:inkChg chg="add mod">
          <ac:chgData name="村上 広樹" userId="2413674146262dd0" providerId="LiveId" clId="{A4049727-02A2-4EF5-A249-2CE2D455D8CE}" dt="2020-11-08T10:27:47.009" v="8564"/>
          <ac:inkMkLst>
            <pc:docMk/>
            <pc:sldMk cId="1681567701" sldId="282"/>
            <ac:inkMk id="261" creationId="{DDD63FE4-68CD-4850-918E-DE015DD7D6A7}"/>
          </ac:inkMkLst>
        </pc:inkChg>
        <pc:inkChg chg="add mod">
          <ac:chgData name="村上 広樹" userId="2413674146262dd0" providerId="LiveId" clId="{A4049727-02A2-4EF5-A249-2CE2D455D8CE}" dt="2020-11-08T10:27:47.009" v="8564"/>
          <ac:inkMkLst>
            <pc:docMk/>
            <pc:sldMk cId="1681567701" sldId="282"/>
            <ac:inkMk id="262" creationId="{7265F9F5-EBB4-44CF-9128-D75118FFDAB4}"/>
          </ac:inkMkLst>
        </pc:inkChg>
        <pc:inkChg chg="add mod">
          <ac:chgData name="村上 広樹" userId="2413674146262dd0" providerId="LiveId" clId="{A4049727-02A2-4EF5-A249-2CE2D455D8CE}" dt="2020-11-08T10:27:47.009" v="8564"/>
          <ac:inkMkLst>
            <pc:docMk/>
            <pc:sldMk cId="1681567701" sldId="282"/>
            <ac:inkMk id="263" creationId="{42BBFB98-2852-4221-B99C-0BE86CBB0BEE}"/>
          </ac:inkMkLst>
        </pc:inkChg>
        <pc:inkChg chg="add mod">
          <ac:chgData name="村上 広樹" userId="2413674146262dd0" providerId="LiveId" clId="{A4049727-02A2-4EF5-A249-2CE2D455D8CE}" dt="2020-11-08T10:27:47.009" v="8564"/>
          <ac:inkMkLst>
            <pc:docMk/>
            <pc:sldMk cId="1681567701" sldId="282"/>
            <ac:inkMk id="264" creationId="{9EA0DA70-EEA3-46EC-AFD2-AAD8360E3171}"/>
          </ac:inkMkLst>
        </pc:inkChg>
        <pc:inkChg chg="add mod">
          <ac:chgData name="村上 広樹" userId="2413674146262dd0" providerId="LiveId" clId="{A4049727-02A2-4EF5-A249-2CE2D455D8CE}" dt="2020-11-08T10:27:47.009" v="8564"/>
          <ac:inkMkLst>
            <pc:docMk/>
            <pc:sldMk cId="1681567701" sldId="282"/>
            <ac:inkMk id="265" creationId="{04D99CB6-B9FB-4F50-9290-F1784DF66900}"/>
          </ac:inkMkLst>
        </pc:inkChg>
        <pc:inkChg chg="add mod">
          <ac:chgData name="村上 広樹" userId="2413674146262dd0" providerId="LiveId" clId="{A4049727-02A2-4EF5-A249-2CE2D455D8CE}" dt="2020-11-08T10:27:47.009" v="8564"/>
          <ac:inkMkLst>
            <pc:docMk/>
            <pc:sldMk cId="1681567701" sldId="282"/>
            <ac:inkMk id="266" creationId="{7040F057-8029-4F25-BA06-5A9BCAA6F22D}"/>
          </ac:inkMkLst>
        </pc:inkChg>
        <pc:inkChg chg="add mod">
          <ac:chgData name="村上 広樹" userId="2413674146262dd0" providerId="LiveId" clId="{A4049727-02A2-4EF5-A249-2CE2D455D8CE}" dt="2020-11-08T10:27:47.009" v="8564"/>
          <ac:inkMkLst>
            <pc:docMk/>
            <pc:sldMk cId="1681567701" sldId="282"/>
            <ac:inkMk id="267" creationId="{C4DCFD93-3C94-4037-8247-144DD9579E59}"/>
          </ac:inkMkLst>
        </pc:inkChg>
        <pc:inkChg chg="add mod">
          <ac:chgData name="村上 広樹" userId="2413674146262dd0" providerId="LiveId" clId="{A4049727-02A2-4EF5-A249-2CE2D455D8CE}" dt="2020-11-08T10:27:47.009" v="8564"/>
          <ac:inkMkLst>
            <pc:docMk/>
            <pc:sldMk cId="1681567701" sldId="282"/>
            <ac:inkMk id="268" creationId="{C2E3B400-DBD3-4999-9C24-D4BBABB39F96}"/>
          </ac:inkMkLst>
        </pc:inkChg>
        <pc:inkChg chg="add mod">
          <ac:chgData name="村上 広樹" userId="2413674146262dd0" providerId="LiveId" clId="{A4049727-02A2-4EF5-A249-2CE2D455D8CE}" dt="2020-11-08T10:27:47.009" v="8564"/>
          <ac:inkMkLst>
            <pc:docMk/>
            <pc:sldMk cId="1681567701" sldId="282"/>
            <ac:inkMk id="269" creationId="{15E5A84A-4E72-4D43-91D7-A14B7C3AFD4F}"/>
          </ac:inkMkLst>
        </pc:inkChg>
        <pc:inkChg chg="add mod">
          <ac:chgData name="村上 広樹" userId="2413674146262dd0" providerId="LiveId" clId="{A4049727-02A2-4EF5-A249-2CE2D455D8CE}" dt="2020-11-08T10:27:47.009" v="8564"/>
          <ac:inkMkLst>
            <pc:docMk/>
            <pc:sldMk cId="1681567701" sldId="282"/>
            <ac:inkMk id="270" creationId="{5699D18A-9E34-4CEA-9EE2-609DDC8C002B}"/>
          </ac:inkMkLst>
        </pc:inkChg>
        <pc:inkChg chg="add mod">
          <ac:chgData name="村上 広樹" userId="2413674146262dd0" providerId="LiveId" clId="{A4049727-02A2-4EF5-A249-2CE2D455D8CE}" dt="2020-11-08T10:27:47.009" v="8564"/>
          <ac:inkMkLst>
            <pc:docMk/>
            <pc:sldMk cId="1681567701" sldId="282"/>
            <ac:inkMk id="271" creationId="{72B3637D-FC66-4BF5-8575-92C906B37231}"/>
          </ac:inkMkLst>
        </pc:inkChg>
        <pc:inkChg chg="add mod">
          <ac:chgData name="村上 広樹" userId="2413674146262dd0" providerId="LiveId" clId="{A4049727-02A2-4EF5-A249-2CE2D455D8CE}" dt="2020-11-08T10:27:47.009" v="8564"/>
          <ac:inkMkLst>
            <pc:docMk/>
            <pc:sldMk cId="1681567701" sldId="282"/>
            <ac:inkMk id="272" creationId="{4A0D22AA-C3C3-4EEE-9808-C4ED03FF68FF}"/>
          </ac:inkMkLst>
        </pc:inkChg>
        <pc:inkChg chg="add mod">
          <ac:chgData name="村上 広樹" userId="2413674146262dd0" providerId="LiveId" clId="{A4049727-02A2-4EF5-A249-2CE2D455D8CE}" dt="2020-11-08T10:27:47.009" v="8564"/>
          <ac:inkMkLst>
            <pc:docMk/>
            <pc:sldMk cId="1681567701" sldId="282"/>
            <ac:inkMk id="273" creationId="{F31BFB73-5999-42D1-B580-818C4C168DCB}"/>
          </ac:inkMkLst>
        </pc:inkChg>
        <pc:inkChg chg="add mod">
          <ac:chgData name="村上 広樹" userId="2413674146262dd0" providerId="LiveId" clId="{A4049727-02A2-4EF5-A249-2CE2D455D8CE}" dt="2020-11-08T10:27:47.009" v="8564"/>
          <ac:inkMkLst>
            <pc:docMk/>
            <pc:sldMk cId="1681567701" sldId="282"/>
            <ac:inkMk id="274" creationId="{648FDE69-CF2D-49C7-88E6-D955B2F3D230}"/>
          </ac:inkMkLst>
        </pc:inkChg>
        <pc:inkChg chg="add mod">
          <ac:chgData name="村上 広樹" userId="2413674146262dd0" providerId="LiveId" clId="{A4049727-02A2-4EF5-A249-2CE2D455D8CE}" dt="2020-11-08T10:27:47.009" v="8564"/>
          <ac:inkMkLst>
            <pc:docMk/>
            <pc:sldMk cId="1681567701" sldId="282"/>
            <ac:inkMk id="275" creationId="{D8A5F379-03F1-45BF-B593-BF48AF2A9C51}"/>
          </ac:inkMkLst>
        </pc:inkChg>
        <pc:inkChg chg="add mod">
          <ac:chgData name="村上 広樹" userId="2413674146262dd0" providerId="LiveId" clId="{A4049727-02A2-4EF5-A249-2CE2D455D8CE}" dt="2020-11-08T10:27:47.009" v="8564"/>
          <ac:inkMkLst>
            <pc:docMk/>
            <pc:sldMk cId="1681567701" sldId="282"/>
            <ac:inkMk id="276" creationId="{C069889A-F3B3-44DE-B744-A71D8C2A21A7}"/>
          </ac:inkMkLst>
        </pc:inkChg>
        <pc:inkChg chg="add mod">
          <ac:chgData name="村上 広樹" userId="2413674146262dd0" providerId="LiveId" clId="{A4049727-02A2-4EF5-A249-2CE2D455D8CE}" dt="2020-11-08T10:27:47.009" v="8564"/>
          <ac:inkMkLst>
            <pc:docMk/>
            <pc:sldMk cId="1681567701" sldId="282"/>
            <ac:inkMk id="277" creationId="{AEC28590-1C1F-4D02-9EAD-6335247293BA}"/>
          </ac:inkMkLst>
        </pc:inkChg>
        <pc:inkChg chg="add mod">
          <ac:chgData name="村上 広樹" userId="2413674146262dd0" providerId="LiveId" clId="{A4049727-02A2-4EF5-A249-2CE2D455D8CE}" dt="2020-11-08T10:27:47.009" v="8564"/>
          <ac:inkMkLst>
            <pc:docMk/>
            <pc:sldMk cId="1681567701" sldId="282"/>
            <ac:inkMk id="280" creationId="{A44C3D7B-BAB1-48F0-B98A-A642AD38EBC6}"/>
          </ac:inkMkLst>
        </pc:inkChg>
        <pc:inkChg chg="add mod">
          <ac:chgData name="村上 広樹" userId="2413674146262dd0" providerId="LiveId" clId="{A4049727-02A2-4EF5-A249-2CE2D455D8CE}" dt="2020-11-08T10:27:47.009" v="8564"/>
          <ac:inkMkLst>
            <pc:docMk/>
            <pc:sldMk cId="1681567701" sldId="282"/>
            <ac:inkMk id="281" creationId="{9DA7CD6C-3AB1-4C34-92A5-27051BDFABD0}"/>
          </ac:inkMkLst>
        </pc:inkChg>
        <pc:inkChg chg="add mod">
          <ac:chgData name="村上 広樹" userId="2413674146262dd0" providerId="LiveId" clId="{A4049727-02A2-4EF5-A249-2CE2D455D8CE}" dt="2020-11-08T10:27:47.009" v="8564"/>
          <ac:inkMkLst>
            <pc:docMk/>
            <pc:sldMk cId="1681567701" sldId="282"/>
            <ac:inkMk id="282" creationId="{D16C7CE9-4555-41EA-AD93-196A4855E12F}"/>
          </ac:inkMkLst>
        </pc:inkChg>
        <pc:inkChg chg="add mod">
          <ac:chgData name="村上 広樹" userId="2413674146262dd0" providerId="LiveId" clId="{A4049727-02A2-4EF5-A249-2CE2D455D8CE}" dt="2020-11-08T10:27:47.009" v="8564"/>
          <ac:inkMkLst>
            <pc:docMk/>
            <pc:sldMk cId="1681567701" sldId="282"/>
            <ac:inkMk id="283" creationId="{015F9BB8-056C-4550-BC1F-CFAFDFA8B82E}"/>
          </ac:inkMkLst>
        </pc:inkChg>
        <pc:inkChg chg="add mod">
          <ac:chgData name="村上 広樹" userId="2413674146262dd0" providerId="LiveId" clId="{A4049727-02A2-4EF5-A249-2CE2D455D8CE}" dt="2020-11-08T10:27:47.009" v="8564"/>
          <ac:inkMkLst>
            <pc:docMk/>
            <pc:sldMk cId="1681567701" sldId="282"/>
            <ac:inkMk id="284" creationId="{4DD7C0B0-764C-4CFD-B967-CCD9B7F2CD07}"/>
          </ac:inkMkLst>
        </pc:inkChg>
        <pc:inkChg chg="add mod">
          <ac:chgData name="村上 広樹" userId="2413674146262dd0" providerId="LiveId" clId="{A4049727-02A2-4EF5-A249-2CE2D455D8CE}" dt="2020-11-08T10:27:47.009" v="8564"/>
          <ac:inkMkLst>
            <pc:docMk/>
            <pc:sldMk cId="1681567701" sldId="282"/>
            <ac:inkMk id="285" creationId="{D34FD8BF-475E-4753-9BB3-4DF583913F04}"/>
          </ac:inkMkLst>
        </pc:inkChg>
        <pc:inkChg chg="add mod">
          <ac:chgData name="村上 広樹" userId="2413674146262dd0" providerId="LiveId" clId="{A4049727-02A2-4EF5-A249-2CE2D455D8CE}" dt="2020-11-08T10:27:47.009" v="8564"/>
          <ac:inkMkLst>
            <pc:docMk/>
            <pc:sldMk cId="1681567701" sldId="282"/>
            <ac:inkMk id="286" creationId="{1CAD23A9-BE8F-4A1A-A960-4CAD2AAFD209}"/>
          </ac:inkMkLst>
        </pc:inkChg>
        <pc:inkChg chg="add mod">
          <ac:chgData name="村上 広樹" userId="2413674146262dd0" providerId="LiveId" clId="{A4049727-02A2-4EF5-A249-2CE2D455D8CE}" dt="2020-11-08T10:27:47.009" v="8564"/>
          <ac:inkMkLst>
            <pc:docMk/>
            <pc:sldMk cId="1681567701" sldId="282"/>
            <ac:inkMk id="287" creationId="{4801F1BF-1BED-4E91-AF18-A953E6C5B083}"/>
          </ac:inkMkLst>
        </pc:inkChg>
        <pc:inkChg chg="add mod">
          <ac:chgData name="村上 広樹" userId="2413674146262dd0" providerId="LiveId" clId="{A4049727-02A2-4EF5-A249-2CE2D455D8CE}" dt="2020-11-08T10:27:47.009" v="8564"/>
          <ac:inkMkLst>
            <pc:docMk/>
            <pc:sldMk cId="1681567701" sldId="282"/>
            <ac:inkMk id="288" creationId="{1BBA9771-F803-4724-8212-B024FDA38D79}"/>
          </ac:inkMkLst>
        </pc:inkChg>
        <pc:inkChg chg="add mod">
          <ac:chgData name="村上 広樹" userId="2413674146262dd0" providerId="LiveId" clId="{A4049727-02A2-4EF5-A249-2CE2D455D8CE}" dt="2020-11-08T10:27:47.009" v="8564"/>
          <ac:inkMkLst>
            <pc:docMk/>
            <pc:sldMk cId="1681567701" sldId="282"/>
            <ac:inkMk id="289" creationId="{01ED4615-D3BE-4BCC-A87A-50B2595523B1}"/>
          </ac:inkMkLst>
        </pc:inkChg>
        <pc:inkChg chg="add del mod">
          <ac:chgData name="村上 広樹" userId="2413674146262dd0" providerId="LiveId" clId="{A4049727-02A2-4EF5-A249-2CE2D455D8CE}" dt="2020-11-08T10:27:47.009" v="8564"/>
          <ac:inkMkLst>
            <pc:docMk/>
            <pc:sldMk cId="1681567701" sldId="282"/>
            <ac:inkMk id="290" creationId="{A3850F34-C3B9-4EBB-A780-43016B51E6F5}"/>
          </ac:inkMkLst>
        </pc:inkChg>
        <pc:inkChg chg="add del mod">
          <ac:chgData name="村上 広樹" userId="2413674146262dd0" providerId="LiveId" clId="{A4049727-02A2-4EF5-A249-2CE2D455D8CE}" dt="2020-11-08T10:27:13.435" v="8516" actId="9405"/>
          <ac:inkMkLst>
            <pc:docMk/>
            <pc:sldMk cId="1681567701" sldId="282"/>
            <ac:inkMk id="291" creationId="{460DA6D8-20D4-4832-8CE9-0BAFBE1C6A45}"/>
          </ac:inkMkLst>
        </pc:inkChg>
        <pc:inkChg chg="add del mod">
          <ac:chgData name="村上 広樹" userId="2413674146262dd0" providerId="LiveId" clId="{A4049727-02A2-4EF5-A249-2CE2D455D8CE}" dt="2020-11-08T10:27:13.155" v="8515" actId="9405"/>
          <ac:inkMkLst>
            <pc:docMk/>
            <pc:sldMk cId="1681567701" sldId="282"/>
            <ac:inkMk id="292" creationId="{101FAF0E-47D4-4821-BCAC-DAE3708E1F7A}"/>
          </ac:inkMkLst>
        </pc:inkChg>
        <pc:inkChg chg="add mod">
          <ac:chgData name="村上 広樹" userId="2413674146262dd0" providerId="LiveId" clId="{A4049727-02A2-4EF5-A249-2CE2D455D8CE}" dt="2020-11-08T10:27:47.009" v="8564"/>
          <ac:inkMkLst>
            <pc:docMk/>
            <pc:sldMk cId="1681567701" sldId="282"/>
            <ac:inkMk id="294" creationId="{4720BF4B-0D37-45AE-8767-6DBD81BAC288}"/>
          </ac:inkMkLst>
        </pc:inkChg>
        <pc:inkChg chg="add mod">
          <ac:chgData name="村上 広樹" userId="2413674146262dd0" providerId="LiveId" clId="{A4049727-02A2-4EF5-A249-2CE2D455D8CE}" dt="2020-11-08T10:27:47.009" v="8564"/>
          <ac:inkMkLst>
            <pc:docMk/>
            <pc:sldMk cId="1681567701" sldId="282"/>
            <ac:inkMk id="295" creationId="{2F6E6092-D746-402B-8AF6-EDC99B5BA05F}"/>
          </ac:inkMkLst>
        </pc:inkChg>
        <pc:inkChg chg="add mod">
          <ac:chgData name="村上 広樹" userId="2413674146262dd0" providerId="LiveId" clId="{A4049727-02A2-4EF5-A249-2CE2D455D8CE}" dt="2020-11-08T10:27:47.009" v="8564"/>
          <ac:inkMkLst>
            <pc:docMk/>
            <pc:sldMk cId="1681567701" sldId="282"/>
            <ac:inkMk id="296" creationId="{D25221C0-9BDC-42AB-864A-D26E1D436CFA}"/>
          </ac:inkMkLst>
        </pc:inkChg>
        <pc:inkChg chg="add mod">
          <ac:chgData name="村上 広樹" userId="2413674146262dd0" providerId="LiveId" clId="{A4049727-02A2-4EF5-A249-2CE2D455D8CE}" dt="2020-11-08T10:27:47.009" v="8564"/>
          <ac:inkMkLst>
            <pc:docMk/>
            <pc:sldMk cId="1681567701" sldId="282"/>
            <ac:inkMk id="297" creationId="{57731E86-64B2-4556-99D5-440D15178209}"/>
          </ac:inkMkLst>
        </pc:inkChg>
        <pc:inkChg chg="add mod">
          <ac:chgData name="村上 広樹" userId="2413674146262dd0" providerId="LiveId" clId="{A4049727-02A2-4EF5-A249-2CE2D455D8CE}" dt="2020-11-08T10:27:47.009" v="8564"/>
          <ac:inkMkLst>
            <pc:docMk/>
            <pc:sldMk cId="1681567701" sldId="282"/>
            <ac:inkMk id="298" creationId="{B83621D7-0D26-4222-97AB-8BC995075C15}"/>
          </ac:inkMkLst>
        </pc:inkChg>
        <pc:inkChg chg="add mod">
          <ac:chgData name="村上 広樹" userId="2413674146262dd0" providerId="LiveId" clId="{A4049727-02A2-4EF5-A249-2CE2D455D8CE}" dt="2020-11-08T10:27:47.009" v="8564"/>
          <ac:inkMkLst>
            <pc:docMk/>
            <pc:sldMk cId="1681567701" sldId="282"/>
            <ac:inkMk id="299" creationId="{39BE6AEB-A129-433F-8127-D44D5BA0B71D}"/>
          </ac:inkMkLst>
        </pc:inkChg>
        <pc:inkChg chg="add mod">
          <ac:chgData name="村上 広樹" userId="2413674146262dd0" providerId="LiveId" clId="{A4049727-02A2-4EF5-A249-2CE2D455D8CE}" dt="2020-11-08T10:27:47.009" v="8564"/>
          <ac:inkMkLst>
            <pc:docMk/>
            <pc:sldMk cId="1681567701" sldId="282"/>
            <ac:inkMk id="300" creationId="{72372A2B-6515-4B87-8A19-812A89A30AE0}"/>
          </ac:inkMkLst>
        </pc:inkChg>
        <pc:inkChg chg="add mod">
          <ac:chgData name="村上 広樹" userId="2413674146262dd0" providerId="LiveId" clId="{A4049727-02A2-4EF5-A249-2CE2D455D8CE}" dt="2020-11-08T10:27:47.009" v="8564"/>
          <ac:inkMkLst>
            <pc:docMk/>
            <pc:sldMk cId="1681567701" sldId="282"/>
            <ac:inkMk id="301" creationId="{DF6A23E5-2474-4B6C-AED5-57D8F043122C}"/>
          </ac:inkMkLst>
        </pc:inkChg>
        <pc:inkChg chg="add mod">
          <ac:chgData name="村上 広樹" userId="2413674146262dd0" providerId="LiveId" clId="{A4049727-02A2-4EF5-A249-2CE2D455D8CE}" dt="2020-11-08T10:27:47.009" v="8564"/>
          <ac:inkMkLst>
            <pc:docMk/>
            <pc:sldMk cId="1681567701" sldId="282"/>
            <ac:inkMk id="302" creationId="{CD0ECAC8-67C2-41DC-B472-2B11DF18F703}"/>
          </ac:inkMkLst>
        </pc:inkChg>
        <pc:inkChg chg="add del mod">
          <ac:chgData name="村上 広樹" userId="2413674146262dd0" providerId="LiveId" clId="{A4049727-02A2-4EF5-A249-2CE2D455D8CE}" dt="2020-11-08T10:27:24.243" v="8538" actId="9405"/>
          <ac:inkMkLst>
            <pc:docMk/>
            <pc:sldMk cId="1681567701" sldId="282"/>
            <ac:inkMk id="303" creationId="{07DEDBAE-58E7-43F4-A80C-C0C5680F4AB7}"/>
          </ac:inkMkLst>
        </pc:inkChg>
        <pc:inkChg chg="add del mod">
          <ac:chgData name="村上 広樹" userId="2413674146262dd0" providerId="LiveId" clId="{A4049727-02A2-4EF5-A249-2CE2D455D8CE}" dt="2020-11-08T10:27:23.842" v="8537" actId="9405"/>
          <ac:inkMkLst>
            <pc:docMk/>
            <pc:sldMk cId="1681567701" sldId="282"/>
            <ac:inkMk id="304" creationId="{A92031C6-2B45-4F1F-B6F5-F08BC3CD3C04}"/>
          </ac:inkMkLst>
        </pc:inkChg>
        <pc:inkChg chg="add del mod">
          <ac:chgData name="村上 広樹" userId="2413674146262dd0" providerId="LiveId" clId="{A4049727-02A2-4EF5-A249-2CE2D455D8CE}" dt="2020-11-08T10:27:23.442" v="8536" actId="9405"/>
          <ac:inkMkLst>
            <pc:docMk/>
            <pc:sldMk cId="1681567701" sldId="282"/>
            <ac:inkMk id="305" creationId="{1FF4EDFE-7AE1-489D-9003-F28E38BD1ADC}"/>
          </ac:inkMkLst>
        </pc:inkChg>
        <pc:inkChg chg="add del mod">
          <ac:chgData name="村上 広樹" userId="2413674146262dd0" providerId="LiveId" clId="{A4049727-02A2-4EF5-A249-2CE2D455D8CE}" dt="2020-11-08T10:27:23.215" v="8535" actId="9405"/>
          <ac:inkMkLst>
            <pc:docMk/>
            <pc:sldMk cId="1681567701" sldId="282"/>
            <ac:inkMk id="306" creationId="{BDAEB947-595D-4916-82E5-F93EC3C0CE9F}"/>
          </ac:inkMkLst>
        </pc:inkChg>
        <pc:inkChg chg="add del mod">
          <ac:chgData name="村上 広樹" userId="2413674146262dd0" providerId="LiveId" clId="{A4049727-02A2-4EF5-A249-2CE2D455D8CE}" dt="2020-11-08T10:27:23.014" v="8534" actId="9405"/>
          <ac:inkMkLst>
            <pc:docMk/>
            <pc:sldMk cId="1681567701" sldId="282"/>
            <ac:inkMk id="307" creationId="{1644E3A1-109D-4AB1-B421-BA52AFFC1262}"/>
          </ac:inkMkLst>
        </pc:inkChg>
        <pc:inkChg chg="add mod">
          <ac:chgData name="村上 広樹" userId="2413674146262dd0" providerId="LiveId" clId="{A4049727-02A2-4EF5-A249-2CE2D455D8CE}" dt="2020-11-08T10:27:47.009" v="8564"/>
          <ac:inkMkLst>
            <pc:docMk/>
            <pc:sldMk cId="1681567701" sldId="282"/>
            <ac:inkMk id="309" creationId="{7B3E0CC7-A159-4A39-B877-E5A04B4D1922}"/>
          </ac:inkMkLst>
        </pc:inkChg>
        <pc:inkChg chg="add mod">
          <ac:chgData name="村上 広樹" userId="2413674146262dd0" providerId="LiveId" clId="{A4049727-02A2-4EF5-A249-2CE2D455D8CE}" dt="2020-11-08T10:27:47.009" v="8564"/>
          <ac:inkMkLst>
            <pc:docMk/>
            <pc:sldMk cId="1681567701" sldId="282"/>
            <ac:inkMk id="310" creationId="{D5B69421-6281-4882-91D1-BFB09CF40566}"/>
          </ac:inkMkLst>
        </pc:inkChg>
        <pc:inkChg chg="add mod">
          <ac:chgData name="村上 広樹" userId="2413674146262dd0" providerId="LiveId" clId="{A4049727-02A2-4EF5-A249-2CE2D455D8CE}" dt="2020-11-08T10:27:47.009" v="8564"/>
          <ac:inkMkLst>
            <pc:docMk/>
            <pc:sldMk cId="1681567701" sldId="282"/>
            <ac:inkMk id="311" creationId="{77993462-8C5C-49A5-B24B-68B22FC916D4}"/>
          </ac:inkMkLst>
        </pc:inkChg>
        <pc:inkChg chg="add mod">
          <ac:chgData name="村上 広樹" userId="2413674146262dd0" providerId="LiveId" clId="{A4049727-02A2-4EF5-A249-2CE2D455D8CE}" dt="2020-11-08T10:27:47.009" v="8564"/>
          <ac:inkMkLst>
            <pc:docMk/>
            <pc:sldMk cId="1681567701" sldId="282"/>
            <ac:inkMk id="312" creationId="{3DFB6082-D30A-47B1-A8B1-6A544F35648D}"/>
          </ac:inkMkLst>
        </pc:inkChg>
        <pc:inkChg chg="add mod">
          <ac:chgData name="村上 広樹" userId="2413674146262dd0" providerId="LiveId" clId="{A4049727-02A2-4EF5-A249-2CE2D455D8CE}" dt="2020-11-08T10:27:47.009" v="8564"/>
          <ac:inkMkLst>
            <pc:docMk/>
            <pc:sldMk cId="1681567701" sldId="282"/>
            <ac:inkMk id="313" creationId="{29DC4C2C-2B89-4122-B84F-7CA1A1AD1D37}"/>
          </ac:inkMkLst>
        </pc:inkChg>
        <pc:inkChg chg="add mod">
          <ac:chgData name="村上 広樹" userId="2413674146262dd0" providerId="LiveId" clId="{A4049727-02A2-4EF5-A249-2CE2D455D8CE}" dt="2020-11-08T10:27:47.009" v="8564"/>
          <ac:inkMkLst>
            <pc:docMk/>
            <pc:sldMk cId="1681567701" sldId="282"/>
            <ac:inkMk id="315" creationId="{6F1B62E9-956E-4854-A072-4B6B372D9E87}"/>
          </ac:inkMkLst>
        </pc:inkChg>
        <pc:inkChg chg="add mod">
          <ac:chgData name="村上 広樹" userId="2413674146262dd0" providerId="LiveId" clId="{A4049727-02A2-4EF5-A249-2CE2D455D8CE}" dt="2020-11-08T10:27:47.009" v="8564"/>
          <ac:inkMkLst>
            <pc:docMk/>
            <pc:sldMk cId="1681567701" sldId="282"/>
            <ac:inkMk id="316" creationId="{D6A42F00-1D41-4CBF-9F8E-1ABE72EABAE0}"/>
          </ac:inkMkLst>
        </pc:inkChg>
        <pc:inkChg chg="add mod">
          <ac:chgData name="村上 広樹" userId="2413674146262dd0" providerId="LiveId" clId="{A4049727-02A2-4EF5-A249-2CE2D455D8CE}" dt="2020-11-08T10:27:47.009" v="8564"/>
          <ac:inkMkLst>
            <pc:docMk/>
            <pc:sldMk cId="1681567701" sldId="282"/>
            <ac:inkMk id="317" creationId="{CE87E8F9-FFA8-4A8A-B1BC-92009F6D270B}"/>
          </ac:inkMkLst>
        </pc:inkChg>
        <pc:inkChg chg="add mod">
          <ac:chgData name="村上 広樹" userId="2413674146262dd0" providerId="LiveId" clId="{A4049727-02A2-4EF5-A249-2CE2D455D8CE}" dt="2020-11-08T10:27:47.009" v="8564"/>
          <ac:inkMkLst>
            <pc:docMk/>
            <pc:sldMk cId="1681567701" sldId="282"/>
            <ac:inkMk id="318" creationId="{4B147BD5-13FB-4606-8CA8-E8A6DD65FAEF}"/>
          </ac:inkMkLst>
        </pc:inkChg>
        <pc:inkChg chg="add mod">
          <ac:chgData name="村上 広樹" userId="2413674146262dd0" providerId="LiveId" clId="{A4049727-02A2-4EF5-A249-2CE2D455D8CE}" dt="2020-11-08T10:27:47.009" v="8564"/>
          <ac:inkMkLst>
            <pc:docMk/>
            <pc:sldMk cId="1681567701" sldId="282"/>
            <ac:inkMk id="319" creationId="{70579067-F0B8-4700-9740-2555F13313B9}"/>
          </ac:inkMkLst>
        </pc:inkChg>
        <pc:inkChg chg="add mod">
          <ac:chgData name="村上 広樹" userId="2413674146262dd0" providerId="LiveId" clId="{A4049727-02A2-4EF5-A249-2CE2D455D8CE}" dt="2020-11-08T10:27:47.009" v="8564"/>
          <ac:inkMkLst>
            <pc:docMk/>
            <pc:sldMk cId="1681567701" sldId="282"/>
            <ac:inkMk id="320" creationId="{2475C3EE-73F7-438D-81E9-85CDA7AE7229}"/>
          </ac:inkMkLst>
        </pc:inkChg>
        <pc:inkChg chg="add mod">
          <ac:chgData name="村上 広樹" userId="2413674146262dd0" providerId="LiveId" clId="{A4049727-02A2-4EF5-A249-2CE2D455D8CE}" dt="2020-11-08T10:27:47.009" v="8564"/>
          <ac:inkMkLst>
            <pc:docMk/>
            <pc:sldMk cId="1681567701" sldId="282"/>
            <ac:inkMk id="321" creationId="{A6E73EC5-7920-4350-ACBE-1190D6537624}"/>
          </ac:inkMkLst>
        </pc:inkChg>
        <pc:inkChg chg="add mod">
          <ac:chgData name="村上 広樹" userId="2413674146262dd0" providerId="LiveId" clId="{A4049727-02A2-4EF5-A249-2CE2D455D8CE}" dt="2020-11-08T10:27:47.009" v="8564"/>
          <ac:inkMkLst>
            <pc:docMk/>
            <pc:sldMk cId="1681567701" sldId="282"/>
            <ac:inkMk id="322" creationId="{D553C427-FF0C-4CAD-B2F5-3200FBFFC34C}"/>
          </ac:inkMkLst>
        </pc:inkChg>
        <pc:inkChg chg="add mod">
          <ac:chgData name="村上 広樹" userId="2413674146262dd0" providerId="LiveId" clId="{A4049727-02A2-4EF5-A249-2CE2D455D8CE}" dt="2020-11-08T10:27:47.009" v="8564"/>
          <ac:inkMkLst>
            <pc:docMk/>
            <pc:sldMk cId="1681567701" sldId="282"/>
            <ac:inkMk id="323" creationId="{07C18367-5327-4C25-856E-F23422A3EE87}"/>
          </ac:inkMkLst>
        </pc:inkChg>
        <pc:inkChg chg="add mod">
          <ac:chgData name="村上 広樹" userId="2413674146262dd0" providerId="LiveId" clId="{A4049727-02A2-4EF5-A249-2CE2D455D8CE}" dt="2020-11-08T10:27:47.009" v="8564"/>
          <ac:inkMkLst>
            <pc:docMk/>
            <pc:sldMk cId="1681567701" sldId="282"/>
            <ac:inkMk id="324" creationId="{8C23CB4F-2A51-4C8E-B656-7EE242EB4A12}"/>
          </ac:inkMkLst>
        </pc:inkChg>
        <pc:inkChg chg="add mod">
          <ac:chgData name="村上 広樹" userId="2413674146262dd0" providerId="LiveId" clId="{A4049727-02A2-4EF5-A249-2CE2D455D8CE}" dt="2020-11-08T10:27:47.009" v="8564"/>
          <ac:inkMkLst>
            <pc:docMk/>
            <pc:sldMk cId="1681567701" sldId="282"/>
            <ac:inkMk id="325" creationId="{B58F261E-6BAA-4B66-BA35-125810D636E4}"/>
          </ac:inkMkLst>
        </pc:inkChg>
        <pc:inkChg chg="add mod">
          <ac:chgData name="村上 広樹" userId="2413674146262dd0" providerId="LiveId" clId="{A4049727-02A2-4EF5-A249-2CE2D455D8CE}" dt="2020-11-08T10:27:47.009" v="8564"/>
          <ac:inkMkLst>
            <pc:docMk/>
            <pc:sldMk cId="1681567701" sldId="282"/>
            <ac:inkMk id="326" creationId="{3721B258-875A-4DCB-B1F9-A8F7086532B3}"/>
          </ac:inkMkLst>
        </pc:inkChg>
        <pc:inkChg chg="add mod">
          <ac:chgData name="村上 広樹" userId="2413674146262dd0" providerId="LiveId" clId="{A4049727-02A2-4EF5-A249-2CE2D455D8CE}" dt="2020-11-08T10:27:47.009" v="8564"/>
          <ac:inkMkLst>
            <pc:docMk/>
            <pc:sldMk cId="1681567701" sldId="282"/>
            <ac:inkMk id="327" creationId="{02A1E5F4-C4A7-4D7C-A753-D9B966C9452D}"/>
          </ac:inkMkLst>
        </pc:inkChg>
        <pc:inkChg chg="add mod">
          <ac:chgData name="村上 広樹" userId="2413674146262dd0" providerId="LiveId" clId="{A4049727-02A2-4EF5-A249-2CE2D455D8CE}" dt="2020-11-08T10:27:47.009" v="8564"/>
          <ac:inkMkLst>
            <pc:docMk/>
            <pc:sldMk cId="1681567701" sldId="282"/>
            <ac:inkMk id="328" creationId="{1D847567-8D67-47BB-934C-C53C8E2E235D}"/>
          </ac:inkMkLst>
        </pc:inkChg>
        <pc:inkChg chg="add mod">
          <ac:chgData name="村上 広樹" userId="2413674146262dd0" providerId="LiveId" clId="{A4049727-02A2-4EF5-A249-2CE2D455D8CE}" dt="2020-11-08T10:27:47.009" v="8564"/>
          <ac:inkMkLst>
            <pc:docMk/>
            <pc:sldMk cId="1681567701" sldId="282"/>
            <ac:inkMk id="329" creationId="{14B04E2B-2452-454E-810F-86802A96EDA5}"/>
          </ac:inkMkLst>
        </pc:inkChg>
        <pc:inkChg chg="add mod">
          <ac:chgData name="村上 広樹" userId="2413674146262dd0" providerId="LiveId" clId="{A4049727-02A2-4EF5-A249-2CE2D455D8CE}" dt="2020-11-08T10:27:47.009" v="8564"/>
          <ac:inkMkLst>
            <pc:docMk/>
            <pc:sldMk cId="1681567701" sldId="282"/>
            <ac:inkMk id="330" creationId="{43E5CE2B-6426-41EB-87F3-E53300A3DE6F}"/>
          </ac:inkMkLst>
        </pc:inkChg>
        <pc:inkChg chg="add mod">
          <ac:chgData name="村上 広樹" userId="2413674146262dd0" providerId="LiveId" clId="{A4049727-02A2-4EF5-A249-2CE2D455D8CE}" dt="2020-11-08T10:27:47.009" v="8564"/>
          <ac:inkMkLst>
            <pc:docMk/>
            <pc:sldMk cId="1681567701" sldId="282"/>
            <ac:inkMk id="331" creationId="{07B7F8EE-817E-445D-A72B-4166531E2486}"/>
          </ac:inkMkLst>
        </pc:inkChg>
        <pc:inkChg chg="add mod">
          <ac:chgData name="村上 広樹" userId="2413674146262dd0" providerId="LiveId" clId="{A4049727-02A2-4EF5-A249-2CE2D455D8CE}" dt="2020-11-08T10:27:47.009" v="8564"/>
          <ac:inkMkLst>
            <pc:docMk/>
            <pc:sldMk cId="1681567701" sldId="282"/>
            <ac:inkMk id="333" creationId="{2CF190D7-01F6-476A-9E6D-B3F1ED74BA97}"/>
          </ac:inkMkLst>
        </pc:inkChg>
        <pc:inkChg chg="add mod">
          <ac:chgData name="村上 広樹" userId="2413674146262dd0" providerId="LiveId" clId="{A4049727-02A2-4EF5-A249-2CE2D455D8CE}" dt="2020-11-08T10:28:02.314" v="8591"/>
          <ac:inkMkLst>
            <pc:docMk/>
            <pc:sldMk cId="1681567701" sldId="282"/>
            <ac:inkMk id="335" creationId="{46B6C765-F7BC-4865-8041-2956FE33E681}"/>
          </ac:inkMkLst>
        </pc:inkChg>
        <pc:inkChg chg="add mod">
          <ac:chgData name="村上 広樹" userId="2413674146262dd0" providerId="LiveId" clId="{A4049727-02A2-4EF5-A249-2CE2D455D8CE}" dt="2020-11-08T10:28:02.314" v="8591"/>
          <ac:inkMkLst>
            <pc:docMk/>
            <pc:sldMk cId="1681567701" sldId="282"/>
            <ac:inkMk id="336" creationId="{B9C9438B-58E5-447F-9482-CD0A5F285549}"/>
          </ac:inkMkLst>
        </pc:inkChg>
        <pc:inkChg chg="add mod">
          <ac:chgData name="村上 広樹" userId="2413674146262dd0" providerId="LiveId" clId="{A4049727-02A2-4EF5-A249-2CE2D455D8CE}" dt="2020-11-08T10:28:02.314" v="8591"/>
          <ac:inkMkLst>
            <pc:docMk/>
            <pc:sldMk cId="1681567701" sldId="282"/>
            <ac:inkMk id="337" creationId="{81EE8776-DFD7-4BFD-8064-007787C4D174}"/>
          </ac:inkMkLst>
        </pc:inkChg>
        <pc:inkChg chg="add mod">
          <ac:chgData name="村上 広樹" userId="2413674146262dd0" providerId="LiveId" clId="{A4049727-02A2-4EF5-A249-2CE2D455D8CE}" dt="2020-11-08T10:28:02.314" v="8591"/>
          <ac:inkMkLst>
            <pc:docMk/>
            <pc:sldMk cId="1681567701" sldId="282"/>
            <ac:inkMk id="338" creationId="{5BACBEEC-BB6F-428E-B957-55E0460D0F89}"/>
          </ac:inkMkLst>
        </pc:inkChg>
        <pc:inkChg chg="add mod">
          <ac:chgData name="村上 広樹" userId="2413674146262dd0" providerId="LiveId" clId="{A4049727-02A2-4EF5-A249-2CE2D455D8CE}" dt="2020-11-08T10:28:02.314" v="8591"/>
          <ac:inkMkLst>
            <pc:docMk/>
            <pc:sldMk cId="1681567701" sldId="282"/>
            <ac:inkMk id="339" creationId="{8AD1C06A-B2E0-4446-BEBB-B91EF61568D0}"/>
          </ac:inkMkLst>
        </pc:inkChg>
        <pc:inkChg chg="add mod">
          <ac:chgData name="村上 広樹" userId="2413674146262dd0" providerId="LiveId" clId="{A4049727-02A2-4EF5-A249-2CE2D455D8CE}" dt="2020-11-08T10:28:02.314" v="8591"/>
          <ac:inkMkLst>
            <pc:docMk/>
            <pc:sldMk cId="1681567701" sldId="282"/>
            <ac:inkMk id="340" creationId="{5BCB8B5A-ABB4-4966-A4B9-B93589ACF19C}"/>
          </ac:inkMkLst>
        </pc:inkChg>
        <pc:inkChg chg="add mod">
          <ac:chgData name="村上 広樹" userId="2413674146262dd0" providerId="LiveId" clId="{A4049727-02A2-4EF5-A249-2CE2D455D8CE}" dt="2020-11-08T10:28:02.314" v="8591"/>
          <ac:inkMkLst>
            <pc:docMk/>
            <pc:sldMk cId="1681567701" sldId="282"/>
            <ac:inkMk id="341" creationId="{6654C43B-941B-4500-B023-43250AF6A836}"/>
          </ac:inkMkLst>
        </pc:inkChg>
        <pc:inkChg chg="add mod">
          <ac:chgData name="村上 広樹" userId="2413674146262dd0" providerId="LiveId" clId="{A4049727-02A2-4EF5-A249-2CE2D455D8CE}" dt="2020-11-08T10:28:02.314" v="8591"/>
          <ac:inkMkLst>
            <pc:docMk/>
            <pc:sldMk cId="1681567701" sldId="282"/>
            <ac:inkMk id="342" creationId="{660A9475-8668-40ED-9DF4-198890EC8053}"/>
          </ac:inkMkLst>
        </pc:inkChg>
        <pc:inkChg chg="add mod">
          <ac:chgData name="村上 広樹" userId="2413674146262dd0" providerId="LiveId" clId="{A4049727-02A2-4EF5-A249-2CE2D455D8CE}" dt="2020-11-08T10:28:02.314" v="8591"/>
          <ac:inkMkLst>
            <pc:docMk/>
            <pc:sldMk cId="1681567701" sldId="282"/>
            <ac:inkMk id="343" creationId="{935C19AA-DCDE-4EC4-AB21-DF9148EBC055}"/>
          </ac:inkMkLst>
        </pc:inkChg>
        <pc:inkChg chg="add mod">
          <ac:chgData name="村上 広樹" userId="2413674146262dd0" providerId="LiveId" clId="{A4049727-02A2-4EF5-A249-2CE2D455D8CE}" dt="2020-11-08T10:28:02.314" v="8591"/>
          <ac:inkMkLst>
            <pc:docMk/>
            <pc:sldMk cId="1681567701" sldId="282"/>
            <ac:inkMk id="344" creationId="{DED4F2EA-DB68-4016-BF0B-7E7DF76EE9B6}"/>
          </ac:inkMkLst>
        </pc:inkChg>
        <pc:inkChg chg="add mod">
          <ac:chgData name="村上 広樹" userId="2413674146262dd0" providerId="LiveId" clId="{A4049727-02A2-4EF5-A249-2CE2D455D8CE}" dt="2020-11-08T10:28:02.314" v="8591"/>
          <ac:inkMkLst>
            <pc:docMk/>
            <pc:sldMk cId="1681567701" sldId="282"/>
            <ac:inkMk id="345" creationId="{2C7C46DB-1DD2-40CE-A821-5755BB42E322}"/>
          </ac:inkMkLst>
        </pc:inkChg>
        <pc:inkChg chg="add mod">
          <ac:chgData name="村上 広樹" userId="2413674146262dd0" providerId="LiveId" clId="{A4049727-02A2-4EF5-A249-2CE2D455D8CE}" dt="2020-11-08T10:28:02.314" v="8591"/>
          <ac:inkMkLst>
            <pc:docMk/>
            <pc:sldMk cId="1681567701" sldId="282"/>
            <ac:inkMk id="346" creationId="{063818BA-C518-4F7B-A587-758D0CBF6121}"/>
          </ac:inkMkLst>
        </pc:inkChg>
        <pc:inkChg chg="add mod">
          <ac:chgData name="村上 広樹" userId="2413674146262dd0" providerId="LiveId" clId="{A4049727-02A2-4EF5-A249-2CE2D455D8CE}" dt="2020-11-08T10:28:02.314" v="8591"/>
          <ac:inkMkLst>
            <pc:docMk/>
            <pc:sldMk cId="1681567701" sldId="282"/>
            <ac:inkMk id="347" creationId="{26D0251C-E34E-49C0-B51B-66A571908153}"/>
          </ac:inkMkLst>
        </pc:inkChg>
        <pc:inkChg chg="add">
          <ac:chgData name="村上 広樹" userId="2413674146262dd0" providerId="LiveId" clId="{A4049727-02A2-4EF5-A249-2CE2D455D8CE}" dt="2020-11-08T10:29:17.490" v="8592" actId="9405"/>
          <ac:inkMkLst>
            <pc:docMk/>
            <pc:sldMk cId="1681567701" sldId="282"/>
            <ac:inkMk id="349" creationId="{FD77177B-ECBE-4626-85BC-E02651E499EC}"/>
          </ac:inkMkLst>
        </pc:inkChg>
        <pc:inkChg chg="add del">
          <ac:chgData name="村上 広樹" userId="2413674146262dd0" providerId="LiveId" clId="{A4049727-02A2-4EF5-A249-2CE2D455D8CE}" dt="2020-11-08T10:29:23.847" v="8594" actId="9405"/>
          <ac:inkMkLst>
            <pc:docMk/>
            <pc:sldMk cId="1681567701" sldId="282"/>
            <ac:inkMk id="350" creationId="{7A0737FF-B4A8-4A28-B07F-E8CCA6ACF05F}"/>
          </ac:inkMkLst>
        </pc:inkChg>
        <pc:inkChg chg="add mod">
          <ac:chgData name="村上 広樹" userId="2413674146262dd0" providerId="LiveId" clId="{A4049727-02A2-4EF5-A249-2CE2D455D8CE}" dt="2020-11-08T10:29:27.087" v="8598"/>
          <ac:inkMkLst>
            <pc:docMk/>
            <pc:sldMk cId="1681567701" sldId="282"/>
            <ac:inkMk id="351" creationId="{C2A5E7F6-13C5-41A6-A4AE-6F071466E4FE}"/>
          </ac:inkMkLst>
        </pc:inkChg>
        <pc:inkChg chg="add mod">
          <ac:chgData name="村上 広樹" userId="2413674146262dd0" providerId="LiveId" clId="{A4049727-02A2-4EF5-A249-2CE2D455D8CE}" dt="2020-11-08T10:29:27.087" v="8598"/>
          <ac:inkMkLst>
            <pc:docMk/>
            <pc:sldMk cId="1681567701" sldId="282"/>
            <ac:inkMk id="352" creationId="{06146BBB-EB57-47BE-A7E5-0F831AD62676}"/>
          </ac:inkMkLst>
        </pc:inkChg>
        <pc:inkChg chg="add mod">
          <ac:chgData name="村上 広樹" userId="2413674146262dd0" providerId="LiveId" clId="{A4049727-02A2-4EF5-A249-2CE2D455D8CE}" dt="2020-11-08T10:29:27.087" v="8598"/>
          <ac:inkMkLst>
            <pc:docMk/>
            <pc:sldMk cId="1681567701" sldId="282"/>
            <ac:inkMk id="353" creationId="{9E2B6BFE-4C27-4D33-B770-AF4D5D1C7D4A}"/>
          </ac:inkMkLst>
        </pc:inkChg>
        <pc:inkChg chg="add mod">
          <ac:chgData name="村上 広樹" userId="2413674146262dd0" providerId="LiveId" clId="{A4049727-02A2-4EF5-A249-2CE2D455D8CE}" dt="2020-11-08T10:31:43.233" v="8787"/>
          <ac:inkMkLst>
            <pc:docMk/>
            <pc:sldMk cId="1681567701" sldId="282"/>
            <ac:inkMk id="355" creationId="{F9961E08-7620-4A95-8479-C97285E78954}"/>
          </ac:inkMkLst>
        </pc:inkChg>
        <pc:inkChg chg="add mod">
          <ac:chgData name="村上 広樹" userId="2413674146262dd0" providerId="LiveId" clId="{A4049727-02A2-4EF5-A249-2CE2D455D8CE}" dt="2020-11-08T10:31:43.233" v="8787"/>
          <ac:inkMkLst>
            <pc:docMk/>
            <pc:sldMk cId="1681567701" sldId="282"/>
            <ac:inkMk id="356" creationId="{976BC077-7B4C-4C04-9095-1980F1C6AC3E}"/>
          </ac:inkMkLst>
        </pc:inkChg>
        <pc:inkChg chg="add mod">
          <ac:chgData name="村上 広樹" userId="2413674146262dd0" providerId="LiveId" clId="{A4049727-02A2-4EF5-A249-2CE2D455D8CE}" dt="2020-11-08T10:31:43.233" v="8787"/>
          <ac:inkMkLst>
            <pc:docMk/>
            <pc:sldMk cId="1681567701" sldId="282"/>
            <ac:inkMk id="357" creationId="{842DE820-9474-4329-A845-417C63C09A19}"/>
          </ac:inkMkLst>
        </pc:inkChg>
        <pc:inkChg chg="add mod">
          <ac:chgData name="村上 広樹" userId="2413674146262dd0" providerId="LiveId" clId="{A4049727-02A2-4EF5-A249-2CE2D455D8CE}" dt="2020-11-08T10:31:43.233" v="8787"/>
          <ac:inkMkLst>
            <pc:docMk/>
            <pc:sldMk cId="1681567701" sldId="282"/>
            <ac:inkMk id="358" creationId="{15E64487-4B0B-4496-B508-0D006E7307C1}"/>
          </ac:inkMkLst>
        </pc:inkChg>
        <pc:inkChg chg="add mod">
          <ac:chgData name="村上 広樹" userId="2413674146262dd0" providerId="LiveId" clId="{A4049727-02A2-4EF5-A249-2CE2D455D8CE}" dt="2020-11-08T10:31:43.233" v="8787"/>
          <ac:inkMkLst>
            <pc:docMk/>
            <pc:sldMk cId="1681567701" sldId="282"/>
            <ac:inkMk id="359" creationId="{CFEED0AB-2E4A-4211-9724-2558C51A6D6A}"/>
          </ac:inkMkLst>
        </pc:inkChg>
        <pc:inkChg chg="add mod">
          <ac:chgData name="村上 広樹" userId="2413674146262dd0" providerId="LiveId" clId="{A4049727-02A2-4EF5-A249-2CE2D455D8CE}" dt="2020-11-08T10:31:43.233" v="8787"/>
          <ac:inkMkLst>
            <pc:docMk/>
            <pc:sldMk cId="1681567701" sldId="282"/>
            <ac:inkMk id="360" creationId="{B59B5096-0BA7-440F-9444-64DAF2AD4896}"/>
          </ac:inkMkLst>
        </pc:inkChg>
        <pc:inkChg chg="add mod">
          <ac:chgData name="村上 広樹" userId="2413674146262dd0" providerId="LiveId" clId="{A4049727-02A2-4EF5-A249-2CE2D455D8CE}" dt="2020-11-08T10:31:43.233" v="8787"/>
          <ac:inkMkLst>
            <pc:docMk/>
            <pc:sldMk cId="1681567701" sldId="282"/>
            <ac:inkMk id="361" creationId="{11E9B4C1-3ABE-4A3C-B8D0-7EF1132B8CA1}"/>
          </ac:inkMkLst>
        </pc:inkChg>
        <pc:inkChg chg="add mod">
          <ac:chgData name="村上 広樹" userId="2413674146262dd0" providerId="LiveId" clId="{A4049727-02A2-4EF5-A249-2CE2D455D8CE}" dt="2020-11-08T10:31:43.233" v="8787"/>
          <ac:inkMkLst>
            <pc:docMk/>
            <pc:sldMk cId="1681567701" sldId="282"/>
            <ac:inkMk id="362" creationId="{4C2E186A-C24A-44D4-A503-5E663325A13A}"/>
          </ac:inkMkLst>
        </pc:inkChg>
        <pc:inkChg chg="add mod">
          <ac:chgData name="村上 広樹" userId="2413674146262dd0" providerId="LiveId" clId="{A4049727-02A2-4EF5-A249-2CE2D455D8CE}" dt="2020-11-08T10:31:43.233" v="8787"/>
          <ac:inkMkLst>
            <pc:docMk/>
            <pc:sldMk cId="1681567701" sldId="282"/>
            <ac:inkMk id="363" creationId="{E0B36ED1-081B-41C2-A648-0FFA2B3E0264}"/>
          </ac:inkMkLst>
        </pc:inkChg>
        <pc:inkChg chg="add mod">
          <ac:chgData name="村上 広樹" userId="2413674146262dd0" providerId="LiveId" clId="{A4049727-02A2-4EF5-A249-2CE2D455D8CE}" dt="2020-11-08T10:31:43.233" v="8787"/>
          <ac:inkMkLst>
            <pc:docMk/>
            <pc:sldMk cId="1681567701" sldId="282"/>
            <ac:inkMk id="364" creationId="{ED37456C-8F45-4AB4-85BA-6F30380786C0}"/>
          </ac:inkMkLst>
        </pc:inkChg>
        <pc:inkChg chg="add mod">
          <ac:chgData name="村上 広樹" userId="2413674146262dd0" providerId="LiveId" clId="{A4049727-02A2-4EF5-A249-2CE2D455D8CE}" dt="2020-11-08T10:31:43.233" v="8787"/>
          <ac:inkMkLst>
            <pc:docMk/>
            <pc:sldMk cId="1681567701" sldId="282"/>
            <ac:inkMk id="365" creationId="{7A1C573A-8F30-46E7-9776-BA8EE9529D05}"/>
          </ac:inkMkLst>
        </pc:inkChg>
        <pc:inkChg chg="add mod">
          <ac:chgData name="村上 広樹" userId="2413674146262dd0" providerId="LiveId" clId="{A4049727-02A2-4EF5-A249-2CE2D455D8CE}" dt="2020-11-08T10:31:43.233" v="8787"/>
          <ac:inkMkLst>
            <pc:docMk/>
            <pc:sldMk cId="1681567701" sldId="282"/>
            <ac:inkMk id="366" creationId="{237759AF-C724-4201-857E-D53A3C7188E3}"/>
          </ac:inkMkLst>
        </pc:inkChg>
        <pc:inkChg chg="add mod">
          <ac:chgData name="村上 広樹" userId="2413674146262dd0" providerId="LiveId" clId="{A4049727-02A2-4EF5-A249-2CE2D455D8CE}" dt="2020-11-08T10:31:43.233" v="8787"/>
          <ac:inkMkLst>
            <pc:docMk/>
            <pc:sldMk cId="1681567701" sldId="282"/>
            <ac:inkMk id="367" creationId="{29116F4B-36B9-47EA-8C46-C70F84B4F26A}"/>
          </ac:inkMkLst>
        </pc:inkChg>
        <pc:inkChg chg="add mod">
          <ac:chgData name="村上 広樹" userId="2413674146262dd0" providerId="LiveId" clId="{A4049727-02A2-4EF5-A249-2CE2D455D8CE}" dt="2020-11-08T10:31:43.233" v="8787"/>
          <ac:inkMkLst>
            <pc:docMk/>
            <pc:sldMk cId="1681567701" sldId="282"/>
            <ac:inkMk id="368" creationId="{7AD05B7F-768F-48E1-8294-920671CE78C7}"/>
          </ac:inkMkLst>
        </pc:inkChg>
        <pc:inkChg chg="add mod">
          <ac:chgData name="村上 広樹" userId="2413674146262dd0" providerId="LiveId" clId="{A4049727-02A2-4EF5-A249-2CE2D455D8CE}" dt="2020-11-08T10:31:43.233" v="8787"/>
          <ac:inkMkLst>
            <pc:docMk/>
            <pc:sldMk cId="1681567701" sldId="282"/>
            <ac:inkMk id="370" creationId="{7CB0CD0E-2432-4ABA-82D4-134831BA7310}"/>
          </ac:inkMkLst>
        </pc:inkChg>
        <pc:inkChg chg="add mod">
          <ac:chgData name="村上 広樹" userId="2413674146262dd0" providerId="LiveId" clId="{A4049727-02A2-4EF5-A249-2CE2D455D8CE}" dt="2020-11-08T10:31:43.233" v="8787"/>
          <ac:inkMkLst>
            <pc:docMk/>
            <pc:sldMk cId="1681567701" sldId="282"/>
            <ac:inkMk id="371" creationId="{AB65B08D-32D7-48E6-900D-A6A4C7EA35F8}"/>
          </ac:inkMkLst>
        </pc:inkChg>
        <pc:inkChg chg="add mod">
          <ac:chgData name="村上 広樹" userId="2413674146262dd0" providerId="LiveId" clId="{A4049727-02A2-4EF5-A249-2CE2D455D8CE}" dt="2020-11-08T10:31:43.233" v="8787"/>
          <ac:inkMkLst>
            <pc:docMk/>
            <pc:sldMk cId="1681567701" sldId="282"/>
            <ac:inkMk id="372" creationId="{A28CEB6E-F13E-4624-A0C1-EBF0ED34BEA6}"/>
          </ac:inkMkLst>
        </pc:inkChg>
        <pc:inkChg chg="add mod">
          <ac:chgData name="村上 広樹" userId="2413674146262dd0" providerId="LiveId" clId="{A4049727-02A2-4EF5-A249-2CE2D455D8CE}" dt="2020-11-08T10:31:43.233" v="8787"/>
          <ac:inkMkLst>
            <pc:docMk/>
            <pc:sldMk cId="1681567701" sldId="282"/>
            <ac:inkMk id="373" creationId="{62DCFE8F-94B3-4F71-AF5D-B219904AFB27}"/>
          </ac:inkMkLst>
        </pc:inkChg>
        <pc:inkChg chg="add del mod">
          <ac:chgData name="村上 広樹" userId="2413674146262dd0" providerId="LiveId" clId="{A4049727-02A2-4EF5-A249-2CE2D455D8CE}" dt="2020-11-08T10:30:04.059" v="8630" actId="9405"/>
          <ac:inkMkLst>
            <pc:docMk/>
            <pc:sldMk cId="1681567701" sldId="282"/>
            <ac:inkMk id="375" creationId="{3B0F5578-0902-4A31-BED1-7EF85334F0B0}"/>
          </ac:inkMkLst>
        </pc:inkChg>
        <pc:inkChg chg="add del mod">
          <ac:chgData name="村上 広樹" userId="2413674146262dd0" providerId="LiveId" clId="{A4049727-02A2-4EF5-A249-2CE2D455D8CE}" dt="2020-11-08T10:30:03.660" v="8629" actId="9405"/>
          <ac:inkMkLst>
            <pc:docMk/>
            <pc:sldMk cId="1681567701" sldId="282"/>
            <ac:inkMk id="376" creationId="{4D0E4D34-4406-48E1-A272-F1BA38CB0536}"/>
          </ac:inkMkLst>
        </pc:inkChg>
        <pc:inkChg chg="add del mod">
          <ac:chgData name="村上 広樹" userId="2413674146262dd0" providerId="LiveId" clId="{A4049727-02A2-4EF5-A249-2CE2D455D8CE}" dt="2020-11-08T10:30:03.272" v="8628" actId="9405"/>
          <ac:inkMkLst>
            <pc:docMk/>
            <pc:sldMk cId="1681567701" sldId="282"/>
            <ac:inkMk id="377" creationId="{1D1FC8D2-806E-4D4A-889C-B8386863617A}"/>
          </ac:inkMkLst>
        </pc:inkChg>
        <pc:inkChg chg="add del mod">
          <ac:chgData name="村上 広樹" userId="2413674146262dd0" providerId="LiveId" clId="{A4049727-02A2-4EF5-A249-2CE2D455D8CE}" dt="2020-11-08T10:30:02.848" v="8627" actId="9405"/>
          <ac:inkMkLst>
            <pc:docMk/>
            <pc:sldMk cId="1681567701" sldId="282"/>
            <ac:inkMk id="378" creationId="{3212094D-C0E6-4A5E-9426-3342FF206B95}"/>
          </ac:inkMkLst>
        </pc:inkChg>
        <pc:inkChg chg="add del mod">
          <ac:chgData name="村上 広樹" userId="2413674146262dd0" providerId="LiveId" clId="{A4049727-02A2-4EF5-A249-2CE2D455D8CE}" dt="2020-11-08T10:30:02.469" v="8626" actId="9405"/>
          <ac:inkMkLst>
            <pc:docMk/>
            <pc:sldMk cId="1681567701" sldId="282"/>
            <ac:inkMk id="380" creationId="{315EE429-380E-4916-870B-2A2C3BCDF628}"/>
          </ac:inkMkLst>
        </pc:inkChg>
        <pc:inkChg chg="add mod">
          <ac:chgData name="村上 広樹" userId="2413674146262dd0" providerId="LiveId" clId="{A4049727-02A2-4EF5-A249-2CE2D455D8CE}" dt="2020-11-08T10:31:43.233" v="8787"/>
          <ac:inkMkLst>
            <pc:docMk/>
            <pc:sldMk cId="1681567701" sldId="282"/>
            <ac:inkMk id="382" creationId="{716E9376-060C-4AB8-A6C2-E5EA8D6CA740}"/>
          </ac:inkMkLst>
        </pc:inkChg>
        <pc:inkChg chg="add mod">
          <ac:chgData name="村上 広樹" userId="2413674146262dd0" providerId="LiveId" clId="{A4049727-02A2-4EF5-A249-2CE2D455D8CE}" dt="2020-11-08T10:31:43.233" v="8787"/>
          <ac:inkMkLst>
            <pc:docMk/>
            <pc:sldMk cId="1681567701" sldId="282"/>
            <ac:inkMk id="383" creationId="{059D86E1-5AD7-44E8-9265-7D1927DAC9A3}"/>
          </ac:inkMkLst>
        </pc:inkChg>
        <pc:inkChg chg="add mod">
          <ac:chgData name="村上 広樹" userId="2413674146262dd0" providerId="LiveId" clId="{A4049727-02A2-4EF5-A249-2CE2D455D8CE}" dt="2020-11-08T10:31:43.233" v="8787"/>
          <ac:inkMkLst>
            <pc:docMk/>
            <pc:sldMk cId="1681567701" sldId="282"/>
            <ac:inkMk id="384" creationId="{1ACC878B-7B43-4707-A3CB-0F5E23AFA415}"/>
          </ac:inkMkLst>
        </pc:inkChg>
        <pc:inkChg chg="add mod">
          <ac:chgData name="村上 広樹" userId="2413674146262dd0" providerId="LiveId" clId="{A4049727-02A2-4EF5-A249-2CE2D455D8CE}" dt="2020-11-08T10:31:43.233" v="8787"/>
          <ac:inkMkLst>
            <pc:docMk/>
            <pc:sldMk cId="1681567701" sldId="282"/>
            <ac:inkMk id="386" creationId="{8BD8F333-8669-4862-BCDF-00908FB78D7E}"/>
          </ac:inkMkLst>
        </pc:inkChg>
        <pc:inkChg chg="add mod">
          <ac:chgData name="村上 広樹" userId="2413674146262dd0" providerId="LiveId" clId="{A4049727-02A2-4EF5-A249-2CE2D455D8CE}" dt="2020-11-08T10:31:43.233" v="8787"/>
          <ac:inkMkLst>
            <pc:docMk/>
            <pc:sldMk cId="1681567701" sldId="282"/>
            <ac:inkMk id="387" creationId="{6F2317E5-312B-4D89-AF88-A8892D167340}"/>
          </ac:inkMkLst>
        </pc:inkChg>
        <pc:inkChg chg="add mod">
          <ac:chgData name="村上 広樹" userId="2413674146262dd0" providerId="LiveId" clId="{A4049727-02A2-4EF5-A249-2CE2D455D8CE}" dt="2020-11-08T10:31:43.233" v="8787"/>
          <ac:inkMkLst>
            <pc:docMk/>
            <pc:sldMk cId="1681567701" sldId="282"/>
            <ac:inkMk id="388" creationId="{43B59B4F-D9CF-479D-B101-B9DCC37F68B1}"/>
          </ac:inkMkLst>
        </pc:inkChg>
        <pc:inkChg chg="add mod">
          <ac:chgData name="村上 広樹" userId="2413674146262dd0" providerId="LiveId" clId="{A4049727-02A2-4EF5-A249-2CE2D455D8CE}" dt="2020-11-08T10:31:43.233" v="8787"/>
          <ac:inkMkLst>
            <pc:docMk/>
            <pc:sldMk cId="1681567701" sldId="282"/>
            <ac:inkMk id="389" creationId="{C433DB0E-8F3D-4BC4-A7D3-892D5A6A434B}"/>
          </ac:inkMkLst>
        </pc:inkChg>
        <pc:inkChg chg="add mod">
          <ac:chgData name="村上 広樹" userId="2413674146262dd0" providerId="LiveId" clId="{A4049727-02A2-4EF5-A249-2CE2D455D8CE}" dt="2020-11-08T10:31:43.233" v="8787"/>
          <ac:inkMkLst>
            <pc:docMk/>
            <pc:sldMk cId="1681567701" sldId="282"/>
            <ac:inkMk id="390" creationId="{BC5AB88B-3E16-404D-8E4F-FE80A116A2D3}"/>
          </ac:inkMkLst>
        </pc:inkChg>
        <pc:inkChg chg="add mod">
          <ac:chgData name="村上 広樹" userId="2413674146262dd0" providerId="LiveId" clId="{A4049727-02A2-4EF5-A249-2CE2D455D8CE}" dt="2020-11-08T10:31:43.233" v="8787"/>
          <ac:inkMkLst>
            <pc:docMk/>
            <pc:sldMk cId="1681567701" sldId="282"/>
            <ac:inkMk id="392" creationId="{61F01E54-37E9-4D8A-8073-3481C5A3F699}"/>
          </ac:inkMkLst>
        </pc:inkChg>
        <pc:inkChg chg="add mod">
          <ac:chgData name="村上 広樹" userId="2413674146262dd0" providerId="LiveId" clId="{A4049727-02A2-4EF5-A249-2CE2D455D8CE}" dt="2020-11-08T10:31:43.233" v="8787"/>
          <ac:inkMkLst>
            <pc:docMk/>
            <pc:sldMk cId="1681567701" sldId="282"/>
            <ac:inkMk id="394" creationId="{FE0DAD38-601F-4FD8-A6B3-28FFA8672D34}"/>
          </ac:inkMkLst>
        </pc:inkChg>
        <pc:inkChg chg="add mod">
          <ac:chgData name="村上 広樹" userId="2413674146262dd0" providerId="LiveId" clId="{A4049727-02A2-4EF5-A249-2CE2D455D8CE}" dt="2020-11-08T10:31:43.233" v="8787"/>
          <ac:inkMkLst>
            <pc:docMk/>
            <pc:sldMk cId="1681567701" sldId="282"/>
            <ac:inkMk id="395" creationId="{1FB4EC60-ED71-4840-8492-B2ED8E9A9EB4}"/>
          </ac:inkMkLst>
        </pc:inkChg>
        <pc:inkChg chg="add mod">
          <ac:chgData name="村上 広樹" userId="2413674146262dd0" providerId="LiveId" clId="{A4049727-02A2-4EF5-A249-2CE2D455D8CE}" dt="2020-11-08T10:31:43.233" v="8787"/>
          <ac:inkMkLst>
            <pc:docMk/>
            <pc:sldMk cId="1681567701" sldId="282"/>
            <ac:inkMk id="397" creationId="{BF98B81D-086E-47B7-A1A0-D799759F17D4}"/>
          </ac:inkMkLst>
        </pc:inkChg>
        <pc:inkChg chg="add mod">
          <ac:chgData name="村上 広樹" userId="2413674146262dd0" providerId="LiveId" clId="{A4049727-02A2-4EF5-A249-2CE2D455D8CE}" dt="2020-11-08T10:31:43.233" v="8787"/>
          <ac:inkMkLst>
            <pc:docMk/>
            <pc:sldMk cId="1681567701" sldId="282"/>
            <ac:inkMk id="398" creationId="{1720EF71-7407-4A2F-90D0-EC7A2F007912}"/>
          </ac:inkMkLst>
        </pc:inkChg>
        <pc:inkChg chg="add mod">
          <ac:chgData name="村上 広樹" userId="2413674146262dd0" providerId="LiveId" clId="{A4049727-02A2-4EF5-A249-2CE2D455D8CE}" dt="2020-11-08T10:31:43.233" v="8787"/>
          <ac:inkMkLst>
            <pc:docMk/>
            <pc:sldMk cId="1681567701" sldId="282"/>
            <ac:inkMk id="399" creationId="{257F5281-8488-4FA6-B7F4-D772711FA88F}"/>
          </ac:inkMkLst>
        </pc:inkChg>
        <pc:inkChg chg="add mod">
          <ac:chgData name="村上 広樹" userId="2413674146262dd0" providerId="LiveId" clId="{A4049727-02A2-4EF5-A249-2CE2D455D8CE}" dt="2020-11-08T10:31:43.233" v="8787"/>
          <ac:inkMkLst>
            <pc:docMk/>
            <pc:sldMk cId="1681567701" sldId="282"/>
            <ac:inkMk id="400" creationId="{43F46E9D-D2BF-4491-8799-708154F7656B}"/>
          </ac:inkMkLst>
        </pc:inkChg>
        <pc:inkChg chg="add mod">
          <ac:chgData name="村上 広樹" userId="2413674146262dd0" providerId="LiveId" clId="{A4049727-02A2-4EF5-A249-2CE2D455D8CE}" dt="2020-11-08T10:31:43.233" v="8787"/>
          <ac:inkMkLst>
            <pc:docMk/>
            <pc:sldMk cId="1681567701" sldId="282"/>
            <ac:inkMk id="401" creationId="{AA162CA8-1E83-4E0E-B6CB-5EB57CF835B7}"/>
          </ac:inkMkLst>
        </pc:inkChg>
        <pc:inkChg chg="add mod">
          <ac:chgData name="村上 広樹" userId="2413674146262dd0" providerId="LiveId" clId="{A4049727-02A2-4EF5-A249-2CE2D455D8CE}" dt="2020-11-08T10:31:43.233" v="8787"/>
          <ac:inkMkLst>
            <pc:docMk/>
            <pc:sldMk cId="1681567701" sldId="282"/>
            <ac:inkMk id="402" creationId="{56F2C3F6-47F7-42DB-A38C-C2044391D889}"/>
          </ac:inkMkLst>
        </pc:inkChg>
        <pc:inkChg chg="add mod">
          <ac:chgData name="村上 広樹" userId="2413674146262dd0" providerId="LiveId" clId="{A4049727-02A2-4EF5-A249-2CE2D455D8CE}" dt="2020-11-08T10:31:43.233" v="8787"/>
          <ac:inkMkLst>
            <pc:docMk/>
            <pc:sldMk cId="1681567701" sldId="282"/>
            <ac:inkMk id="403" creationId="{9E8BBFB3-BBCD-4F5D-BF6A-9B63F51F1833}"/>
          </ac:inkMkLst>
        </pc:inkChg>
        <pc:inkChg chg="add mod">
          <ac:chgData name="村上 広樹" userId="2413674146262dd0" providerId="LiveId" clId="{A4049727-02A2-4EF5-A249-2CE2D455D8CE}" dt="2020-11-08T10:31:43.233" v="8787"/>
          <ac:inkMkLst>
            <pc:docMk/>
            <pc:sldMk cId="1681567701" sldId="282"/>
            <ac:inkMk id="404" creationId="{32B14A70-2E38-4E6A-9D72-9A42B543E883}"/>
          </ac:inkMkLst>
        </pc:inkChg>
        <pc:inkChg chg="add mod">
          <ac:chgData name="村上 広樹" userId="2413674146262dd0" providerId="LiveId" clId="{A4049727-02A2-4EF5-A249-2CE2D455D8CE}" dt="2020-11-08T10:31:43.233" v="8787"/>
          <ac:inkMkLst>
            <pc:docMk/>
            <pc:sldMk cId="1681567701" sldId="282"/>
            <ac:inkMk id="405" creationId="{E5D5E4D9-2AC9-4C38-8D6F-3397715E1A55}"/>
          </ac:inkMkLst>
        </pc:inkChg>
        <pc:inkChg chg="add mod">
          <ac:chgData name="村上 広樹" userId="2413674146262dd0" providerId="LiveId" clId="{A4049727-02A2-4EF5-A249-2CE2D455D8CE}" dt="2020-11-08T10:31:43.233" v="8787"/>
          <ac:inkMkLst>
            <pc:docMk/>
            <pc:sldMk cId="1681567701" sldId="282"/>
            <ac:inkMk id="406" creationId="{76717E41-1BC9-4ADD-82AE-2BB9FECFB88F}"/>
          </ac:inkMkLst>
        </pc:inkChg>
        <pc:inkChg chg="add mod">
          <ac:chgData name="村上 広樹" userId="2413674146262dd0" providerId="LiveId" clId="{A4049727-02A2-4EF5-A249-2CE2D455D8CE}" dt="2020-11-08T10:31:43.233" v="8787"/>
          <ac:inkMkLst>
            <pc:docMk/>
            <pc:sldMk cId="1681567701" sldId="282"/>
            <ac:inkMk id="407" creationId="{7882284C-F237-4FAE-B6F7-05AA40AF0907}"/>
          </ac:inkMkLst>
        </pc:inkChg>
        <pc:inkChg chg="add mod">
          <ac:chgData name="村上 広樹" userId="2413674146262dd0" providerId="LiveId" clId="{A4049727-02A2-4EF5-A249-2CE2D455D8CE}" dt="2020-11-08T10:31:43.233" v="8787"/>
          <ac:inkMkLst>
            <pc:docMk/>
            <pc:sldMk cId="1681567701" sldId="282"/>
            <ac:inkMk id="408" creationId="{65D752C1-92CA-41F2-942C-4DA1DF949425}"/>
          </ac:inkMkLst>
        </pc:inkChg>
        <pc:inkChg chg="add mod">
          <ac:chgData name="村上 広樹" userId="2413674146262dd0" providerId="LiveId" clId="{A4049727-02A2-4EF5-A249-2CE2D455D8CE}" dt="2020-11-08T10:31:43.233" v="8787"/>
          <ac:inkMkLst>
            <pc:docMk/>
            <pc:sldMk cId="1681567701" sldId="282"/>
            <ac:inkMk id="409" creationId="{3D1C01B4-4015-4B48-B8F0-2ED28FED7EAF}"/>
          </ac:inkMkLst>
        </pc:inkChg>
        <pc:inkChg chg="add mod">
          <ac:chgData name="村上 広樹" userId="2413674146262dd0" providerId="LiveId" clId="{A4049727-02A2-4EF5-A249-2CE2D455D8CE}" dt="2020-11-08T10:31:43.233" v="8787"/>
          <ac:inkMkLst>
            <pc:docMk/>
            <pc:sldMk cId="1681567701" sldId="282"/>
            <ac:inkMk id="410" creationId="{36C17C95-5C8B-4CA3-A7E3-B4E0067FB1CD}"/>
          </ac:inkMkLst>
        </pc:inkChg>
        <pc:inkChg chg="add mod">
          <ac:chgData name="村上 広樹" userId="2413674146262dd0" providerId="LiveId" clId="{A4049727-02A2-4EF5-A249-2CE2D455D8CE}" dt="2020-11-08T10:31:43.233" v="8787"/>
          <ac:inkMkLst>
            <pc:docMk/>
            <pc:sldMk cId="1681567701" sldId="282"/>
            <ac:inkMk id="411" creationId="{F7234D80-E2CD-4B39-98D3-6F8FBCA64081}"/>
          </ac:inkMkLst>
        </pc:inkChg>
        <pc:inkChg chg="add mod">
          <ac:chgData name="村上 広樹" userId="2413674146262dd0" providerId="LiveId" clId="{A4049727-02A2-4EF5-A249-2CE2D455D8CE}" dt="2020-11-08T10:31:43.233" v="8787"/>
          <ac:inkMkLst>
            <pc:docMk/>
            <pc:sldMk cId="1681567701" sldId="282"/>
            <ac:inkMk id="413" creationId="{83248739-39C5-45A7-BBA5-922BE2AEB99D}"/>
          </ac:inkMkLst>
        </pc:inkChg>
        <pc:inkChg chg="add mod">
          <ac:chgData name="村上 広樹" userId="2413674146262dd0" providerId="LiveId" clId="{A4049727-02A2-4EF5-A249-2CE2D455D8CE}" dt="2020-11-08T10:31:43.233" v="8787"/>
          <ac:inkMkLst>
            <pc:docMk/>
            <pc:sldMk cId="1681567701" sldId="282"/>
            <ac:inkMk id="414" creationId="{3232B546-0FDD-46C3-B71C-AEB03C7ADB42}"/>
          </ac:inkMkLst>
        </pc:inkChg>
        <pc:inkChg chg="add mod">
          <ac:chgData name="村上 広樹" userId="2413674146262dd0" providerId="LiveId" clId="{A4049727-02A2-4EF5-A249-2CE2D455D8CE}" dt="2020-11-08T10:31:43.233" v="8787"/>
          <ac:inkMkLst>
            <pc:docMk/>
            <pc:sldMk cId="1681567701" sldId="282"/>
            <ac:inkMk id="415" creationId="{7EB6FA77-189B-43C7-86FA-B1A3AAD9B94E}"/>
          </ac:inkMkLst>
        </pc:inkChg>
        <pc:inkChg chg="add mod">
          <ac:chgData name="村上 広樹" userId="2413674146262dd0" providerId="LiveId" clId="{A4049727-02A2-4EF5-A249-2CE2D455D8CE}" dt="2020-11-08T10:31:43.233" v="8787"/>
          <ac:inkMkLst>
            <pc:docMk/>
            <pc:sldMk cId="1681567701" sldId="282"/>
            <ac:inkMk id="416" creationId="{0771EC2F-A7D9-4CAB-BD3C-2910D0DA5BB0}"/>
          </ac:inkMkLst>
        </pc:inkChg>
        <pc:inkChg chg="add mod">
          <ac:chgData name="村上 広樹" userId="2413674146262dd0" providerId="LiveId" clId="{A4049727-02A2-4EF5-A249-2CE2D455D8CE}" dt="2020-11-08T10:31:43.233" v="8787"/>
          <ac:inkMkLst>
            <pc:docMk/>
            <pc:sldMk cId="1681567701" sldId="282"/>
            <ac:inkMk id="417" creationId="{0466C6D8-7796-4D3A-8AA9-29123641F6C3}"/>
          </ac:inkMkLst>
        </pc:inkChg>
        <pc:inkChg chg="add mod">
          <ac:chgData name="村上 広樹" userId="2413674146262dd0" providerId="LiveId" clId="{A4049727-02A2-4EF5-A249-2CE2D455D8CE}" dt="2020-11-08T10:31:43.233" v="8787"/>
          <ac:inkMkLst>
            <pc:docMk/>
            <pc:sldMk cId="1681567701" sldId="282"/>
            <ac:inkMk id="418" creationId="{A9CC9906-F46C-45BC-A200-3B78CE457E23}"/>
          </ac:inkMkLst>
        </pc:inkChg>
        <pc:inkChg chg="add mod">
          <ac:chgData name="村上 広樹" userId="2413674146262dd0" providerId="LiveId" clId="{A4049727-02A2-4EF5-A249-2CE2D455D8CE}" dt="2020-11-08T10:31:43.233" v="8787"/>
          <ac:inkMkLst>
            <pc:docMk/>
            <pc:sldMk cId="1681567701" sldId="282"/>
            <ac:inkMk id="419" creationId="{7B4C7CF4-EFC6-47BC-9582-5977CD1752BB}"/>
          </ac:inkMkLst>
        </pc:inkChg>
        <pc:inkChg chg="add mod">
          <ac:chgData name="村上 広樹" userId="2413674146262dd0" providerId="LiveId" clId="{A4049727-02A2-4EF5-A249-2CE2D455D8CE}" dt="2020-11-08T10:31:43.233" v="8787"/>
          <ac:inkMkLst>
            <pc:docMk/>
            <pc:sldMk cId="1681567701" sldId="282"/>
            <ac:inkMk id="420" creationId="{D021CD03-4211-49B8-80B3-C19F7AD2ABA3}"/>
          </ac:inkMkLst>
        </pc:inkChg>
        <pc:inkChg chg="add mod">
          <ac:chgData name="村上 広樹" userId="2413674146262dd0" providerId="LiveId" clId="{A4049727-02A2-4EF5-A249-2CE2D455D8CE}" dt="2020-11-08T10:31:43.233" v="8787"/>
          <ac:inkMkLst>
            <pc:docMk/>
            <pc:sldMk cId="1681567701" sldId="282"/>
            <ac:inkMk id="421" creationId="{3CD98BAD-293C-4601-8A17-4A7936BCD699}"/>
          </ac:inkMkLst>
        </pc:inkChg>
        <pc:inkChg chg="add mod">
          <ac:chgData name="村上 広樹" userId="2413674146262dd0" providerId="LiveId" clId="{A4049727-02A2-4EF5-A249-2CE2D455D8CE}" dt="2020-11-08T10:31:43.233" v="8787"/>
          <ac:inkMkLst>
            <pc:docMk/>
            <pc:sldMk cId="1681567701" sldId="282"/>
            <ac:inkMk id="422" creationId="{7F2E44BC-02F8-4234-82D2-9FBF633F48D2}"/>
          </ac:inkMkLst>
        </pc:inkChg>
        <pc:inkChg chg="add mod">
          <ac:chgData name="村上 広樹" userId="2413674146262dd0" providerId="LiveId" clId="{A4049727-02A2-4EF5-A249-2CE2D455D8CE}" dt="2020-11-08T10:31:43.233" v="8787"/>
          <ac:inkMkLst>
            <pc:docMk/>
            <pc:sldMk cId="1681567701" sldId="282"/>
            <ac:inkMk id="423" creationId="{BB12BB03-5725-4E48-98C2-9F40131554B4}"/>
          </ac:inkMkLst>
        </pc:inkChg>
        <pc:inkChg chg="add mod">
          <ac:chgData name="村上 広樹" userId="2413674146262dd0" providerId="LiveId" clId="{A4049727-02A2-4EF5-A249-2CE2D455D8CE}" dt="2020-11-08T10:31:43.233" v="8787"/>
          <ac:inkMkLst>
            <pc:docMk/>
            <pc:sldMk cId="1681567701" sldId="282"/>
            <ac:inkMk id="424" creationId="{B572626F-FB15-4F57-B09B-AB2A7BB2FBAA}"/>
          </ac:inkMkLst>
        </pc:inkChg>
        <pc:inkChg chg="add mod">
          <ac:chgData name="村上 広樹" userId="2413674146262dd0" providerId="LiveId" clId="{A4049727-02A2-4EF5-A249-2CE2D455D8CE}" dt="2020-11-08T10:31:43.233" v="8787"/>
          <ac:inkMkLst>
            <pc:docMk/>
            <pc:sldMk cId="1681567701" sldId="282"/>
            <ac:inkMk id="425" creationId="{84626F83-570C-4923-BA10-FE736E9418C6}"/>
          </ac:inkMkLst>
        </pc:inkChg>
        <pc:inkChg chg="add mod">
          <ac:chgData name="村上 広樹" userId="2413674146262dd0" providerId="LiveId" clId="{A4049727-02A2-4EF5-A249-2CE2D455D8CE}" dt="2020-11-08T10:31:43.233" v="8787"/>
          <ac:inkMkLst>
            <pc:docMk/>
            <pc:sldMk cId="1681567701" sldId="282"/>
            <ac:inkMk id="427" creationId="{E2C18D1F-1E9C-490B-A9D7-2A914C4665D8}"/>
          </ac:inkMkLst>
        </pc:inkChg>
        <pc:inkChg chg="add mod">
          <ac:chgData name="村上 広樹" userId="2413674146262dd0" providerId="LiveId" clId="{A4049727-02A2-4EF5-A249-2CE2D455D8CE}" dt="2020-11-08T10:31:43.233" v="8787"/>
          <ac:inkMkLst>
            <pc:docMk/>
            <pc:sldMk cId="1681567701" sldId="282"/>
            <ac:inkMk id="428" creationId="{6FDE18FF-92FC-4807-AF13-C266D0BC5655}"/>
          </ac:inkMkLst>
        </pc:inkChg>
        <pc:inkChg chg="add mod">
          <ac:chgData name="村上 広樹" userId="2413674146262dd0" providerId="LiveId" clId="{A4049727-02A2-4EF5-A249-2CE2D455D8CE}" dt="2020-11-08T10:31:43.233" v="8787"/>
          <ac:inkMkLst>
            <pc:docMk/>
            <pc:sldMk cId="1681567701" sldId="282"/>
            <ac:inkMk id="429" creationId="{B09222DE-6D62-4BAA-A047-C167338E4515}"/>
          </ac:inkMkLst>
        </pc:inkChg>
        <pc:inkChg chg="add mod">
          <ac:chgData name="村上 広樹" userId="2413674146262dd0" providerId="LiveId" clId="{A4049727-02A2-4EF5-A249-2CE2D455D8CE}" dt="2020-11-08T10:31:43.233" v="8787"/>
          <ac:inkMkLst>
            <pc:docMk/>
            <pc:sldMk cId="1681567701" sldId="282"/>
            <ac:inkMk id="430" creationId="{4D4965CC-A0E9-41D8-AC4F-9BA67211468C}"/>
          </ac:inkMkLst>
        </pc:inkChg>
        <pc:inkChg chg="add mod">
          <ac:chgData name="村上 広樹" userId="2413674146262dd0" providerId="LiveId" clId="{A4049727-02A2-4EF5-A249-2CE2D455D8CE}" dt="2020-11-08T10:31:43.233" v="8787"/>
          <ac:inkMkLst>
            <pc:docMk/>
            <pc:sldMk cId="1681567701" sldId="282"/>
            <ac:inkMk id="431" creationId="{33FBA23A-CE34-442A-8DF5-D75AD03A7C68}"/>
          </ac:inkMkLst>
        </pc:inkChg>
        <pc:inkChg chg="add mod">
          <ac:chgData name="村上 広樹" userId="2413674146262dd0" providerId="LiveId" clId="{A4049727-02A2-4EF5-A249-2CE2D455D8CE}" dt="2020-11-08T10:31:43.233" v="8787"/>
          <ac:inkMkLst>
            <pc:docMk/>
            <pc:sldMk cId="1681567701" sldId="282"/>
            <ac:inkMk id="432" creationId="{D520826F-C551-43B8-ACBC-65F371F8AF2E}"/>
          </ac:inkMkLst>
        </pc:inkChg>
        <pc:inkChg chg="add mod">
          <ac:chgData name="村上 広樹" userId="2413674146262dd0" providerId="LiveId" clId="{A4049727-02A2-4EF5-A249-2CE2D455D8CE}" dt="2020-11-08T10:31:43.233" v="8787"/>
          <ac:inkMkLst>
            <pc:docMk/>
            <pc:sldMk cId="1681567701" sldId="282"/>
            <ac:inkMk id="434" creationId="{7609C526-5E80-4D91-94A7-4598B751A9A8}"/>
          </ac:inkMkLst>
        </pc:inkChg>
        <pc:inkChg chg="add mod">
          <ac:chgData name="村上 広樹" userId="2413674146262dd0" providerId="LiveId" clId="{A4049727-02A2-4EF5-A249-2CE2D455D8CE}" dt="2020-11-08T10:31:43.233" v="8787"/>
          <ac:inkMkLst>
            <pc:docMk/>
            <pc:sldMk cId="1681567701" sldId="282"/>
            <ac:inkMk id="436" creationId="{B36F6A5D-3DF5-42CF-B2E0-8F8B47EB6C9F}"/>
          </ac:inkMkLst>
        </pc:inkChg>
        <pc:inkChg chg="add mod">
          <ac:chgData name="村上 広樹" userId="2413674146262dd0" providerId="LiveId" clId="{A4049727-02A2-4EF5-A249-2CE2D455D8CE}" dt="2020-11-08T10:31:43.233" v="8787"/>
          <ac:inkMkLst>
            <pc:docMk/>
            <pc:sldMk cId="1681567701" sldId="282"/>
            <ac:inkMk id="437" creationId="{54C6A8FB-15C8-45D2-A9A5-6D599D411A12}"/>
          </ac:inkMkLst>
        </pc:inkChg>
        <pc:inkChg chg="add mod">
          <ac:chgData name="村上 広樹" userId="2413674146262dd0" providerId="LiveId" clId="{A4049727-02A2-4EF5-A249-2CE2D455D8CE}" dt="2020-11-08T10:31:43.233" v="8787"/>
          <ac:inkMkLst>
            <pc:docMk/>
            <pc:sldMk cId="1681567701" sldId="282"/>
            <ac:inkMk id="439" creationId="{F0601928-A979-41C6-A4E4-5DA44B8697CC}"/>
          </ac:inkMkLst>
        </pc:inkChg>
        <pc:inkChg chg="add mod">
          <ac:chgData name="村上 広樹" userId="2413674146262dd0" providerId="LiveId" clId="{A4049727-02A2-4EF5-A249-2CE2D455D8CE}" dt="2020-11-08T10:31:43.233" v="8787"/>
          <ac:inkMkLst>
            <pc:docMk/>
            <pc:sldMk cId="1681567701" sldId="282"/>
            <ac:inkMk id="440" creationId="{0C1255C9-0B60-4D73-AC14-184BFCC76FB7}"/>
          </ac:inkMkLst>
        </pc:inkChg>
        <pc:inkChg chg="add mod">
          <ac:chgData name="村上 広樹" userId="2413674146262dd0" providerId="LiveId" clId="{A4049727-02A2-4EF5-A249-2CE2D455D8CE}" dt="2020-11-08T10:31:43.233" v="8787"/>
          <ac:inkMkLst>
            <pc:docMk/>
            <pc:sldMk cId="1681567701" sldId="282"/>
            <ac:inkMk id="441" creationId="{FC20B444-BDD6-4E89-9BB0-313B848D129A}"/>
          </ac:inkMkLst>
        </pc:inkChg>
        <pc:inkChg chg="add mod">
          <ac:chgData name="村上 広樹" userId="2413674146262dd0" providerId="LiveId" clId="{A4049727-02A2-4EF5-A249-2CE2D455D8CE}" dt="2020-11-08T10:31:43.233" v="8787"/>
          <ac:inkMkLst>
            <pc:docMk/>
            <pc:sldMk cId="1681567701" sldId="282"/>
            <ac:inkMk id="442" creationId="{8BDCD71B-D45A-46E7-81FD-D8BFEB619E28}"/>
          </ac:inkMkLst>
        </pc:inkChg>
        <pc:inkChg chg="add mod">
          <ac:chgData name="村上 広樹" userId="2413674146262dd0" providerId="LiveId" clId="{A4049727-02A2-4EF5-A249-2CE2D455D8CE}" dt="2020-11-08T10:31:43.233" v="8787"/>
          <ac:inkMkLst>
            <pc:docMk/>
            <pc:sldMk cId="1681567701" sldId="282"/>
            <ac:inkMk id="443" creationId="{1AB7CF30-C595-4DBD-807A-4C30257FB92A}"/>
          </ac:inkMkLst>
        </pc:inkChg>
        <pc:inkChg chg="add mod">
          <ac:chgData name="村上 広樹" userId="2413674146262dd0" providerId="LiveId" clId="{A4049727-02A2-4EF5-A249-2CE2D455D8CE}" dt="2020-11-08T10:31:43.233" v="8787"/>
          <ac:inkMkLst>
            <pc:docMk/>
            <pc:sldMk cId="1681567701" sldId="282"/>
            <ac:inkMk id="444" creationId="{E6D2733C-02BB-4464-A38A-4DD83AC8153C}"/>
          </ac:inkMkLst>
        </pc:inkChg>
        <pc:inkChg chg="add mod">
          <ac:chgData name="村上 広樹" userId="2413674146262dd0" providerId="LiveId" clId="{A4049727-02A2-4EF5-A249-2CE2D455D8CE}" dt="2020-11-08T10:31:43.233" v="8787"/>
          <ac:inkMkLst>
            <pc:docMk/>
            <pc:sldMk cId="1681567701" sldId="282"/>
            <ac:inkMk id="445" creationId="{000137C7-2820-4E9D-9D86-641F6B1B4CFD}"/>
          </ac:inkMkLst>
        </pc:inkChg>
        <pc:inkChg chg="add mod">
          <ac:chgData name="村上 広樹" userId="2413674146262dd0" providerId="LiveId" clId="{A4049727-02A2-4EF5-A249-2CE2D455D8CE}" dt="2020-11-08T10:31:43.233" v="8787"/>
          <ac:inkMkLst>
            <pc:docMk/>
            <pc:sldMk cId="1681567701" sldId="282"/>
            <ac:inkMk id="446" creationId="{997646EF-CC56-428E-A09F-C564BB178C49}"/>
          </ac:inkMkLst>
        </pc:inkChg>
        <pc:inkChg chg="add mod">
          <ac:chgData name="村上 広樹" userId="2413674146262dd0" providerId="LiveId" clId="{A4049727-02A2-4EF5-A249-2CE2D455D8CE}" dt="2020-11-08T10:31:43.233" v="8787"/>
          <ac:inkMkLst>
            <pc:docMk/>
            <pc:sldMk cId="1681567701" sldId="282"/>
            <ac:inkMk id="447" creationId="{E98D6C7E-3895-42DC-B9CD-5236F966C7FA}"/>
          </ac:inkMkLst>
        </pc:inkChg>
        <pc:inkChg chg="add mod">
          <ac:chgData name="村上 広樹" userId="2413674146262dd0" providerId="LiveId" clId="{A4049727-02A2-4EF5-A249-2CE2D455D8CE}" dt="2020-11-08T10:31:43.233" v="8787"/>
          <ac:inkMkLst>
            <pc:docMk/>
            <pc:sldMk cId="1681567701" sldId="282"/>
            <ac:inkMk id="448" creationId="{74A8B0AA-45B2-4D7D-B2FB-9469C394C2ED}"/>
          </ac:inkMkLst>
        </pc:inkChg>
        <pc:inkChg chg="add mod">
          <ac:chgData name="村上 広樹" userId="2413674146262dd0" providerId="LiveId" clId="{A4049727-02A2-4EF5-A249-2CE2D455D8CE}" dt="2020-11-08T10:31:43.233" v="8787"/>
          <ac:inkMkLst>
            <pc:docMk/>
            <pc:sldMk cId="1681567701" sldId="282"/>
            <ac:inkMk id="449" creationId="{A90730F6-E9EA-40B3-A2BF-23AC0AEB384A}"/>
          </ac:inkMkLst>
        </pc:inkChg>
        <pc:inkChg chg="add mod">
          <ac:chgData name="村上 広樹" userId="2413674146262dd0" providerId="LiveId" clId="{A4049727-02A2-4EF5-A249-2CE2D455D8CE}" dt="2020-11-08T10:31:43.233" v="8787"/>
          <ac:inkMkLst>
            <pc:docMk/>
            <pc:sldMk cId="1681567701" sldId="282"/>
            <ac:inkMk id="450" creationId="{CDFCD7E7-2DA9-4E90-8DA5-5B96756B958B}"/>
          </ac:inkMkLst>
        </pc:inkChg>
        <pc:inkChg chg="add mod">
          <ac:chgData name="村上 広樹" userId="2413674146262dd0" providerId="LiveId" clId="{A4049727-02A2-4EF5-A249-2CE2D455D8CE}" dt="2020-11-08T10:31:43.233" v="8787"/>
          <ac:inkMkLst>
            <pc:docMk/>
            <pc:sldMk cId="1681567701" sldId="282"/>
            <ac:inkMk id="451" creationId="{3E5BD0EC-3AAB-4708-825A-C2E093388522}"/>
          </ac:inkMkLst>
        </pc:inkChg>
        <pc:inkChg chg="add mod">
          <ac:chgData name="村上 広樹" userId="2413674146262dd0" providerId="LiveId" clId="{A4049727-02A2-4EF5-A249-2CE2D455D8CE}" dt="2020-11-08T10:31:43.233" v="8787"/>
          <ac:inkMkLst>
            <pc:docMk/>
            <pc:sldMk cId="1681567701" sldId="282"/>
            <ac:inkMk id="452" creationId="{CFC0555F-930B-4BF0-97E4-12EDCDA1D6DD}"/>
          </ac:inkMkLst>
        </pc:inkChg>
        <pc:inkChg chg="add mod">
          <ac:chgData name="村上 広樹" userId="2413674146262dd0" providerId="LiveId" clId="{A4049727-02A2-4EF5-A249-2CE2D455D8CE}" dt="2020-11-08T10:31:43.233" v="8787"/>
          <ac:inkMkLst>
            <pc:docMk/>
            <pc:sldMk cId="1681567701" sldId="282"/>
            <ac:inkMk id="453" creationId="{E7C9688E-06DB-4339-A8F4-C1BC2F2648DF}"/>
          </ac:inkMkLst>
        </pc:inkChg>
        <pc:inkChg chg="add mod">
          <ac:chgData name="村上 広樹" userId="2413674146262dd0" providerId="LiveId" clId="{A4049727-02A2-4EF5-A249-2CE2D455D8CE}" dt="2020-11-08T10:31:43.233" v="8787"/>
          <ac:inkMkLst>
            <pc:docMk/>
            <pc:sldMk cId="1681567701" sldId="282"/>
            <ac:inkMk id="454" creationId="{3C6EE1FE-6BDD-4303-9964-55AD67D65DBB}"/>
          </ac:inkMkLst>
        </pc:inkChg>
        <pc:inkChg chg="add mod">
          <ac:chgData name="村上 広樹" userId="2413674146262dd0" providerId="LiveId" clId="{A4049727-02A2-4EF5-A249-2CE2D455D8CE}" dt="2020-11-08T10:31:43.233" v="8787"/>
          <ac:inkMkLst>
            <pc:docMk/>
            <pc:sldMk cId="1681567701" sldId="282"/>
            <ac:inkMk id="455" creationId="{846BBAAD-FFB0-45F7-95DB-AB1200239C7D}"/>
          </ac:inkMkLst>
        </pc:inkChg>
        <pc:inkChg chg="add mod">
          <ac:chgData name="村上 広樹" userId="2413674146262dd0" providerId="LiveId" clId="{A4049727-02A2-4EF5-A249-2CE2D455D8CE}" dt="2020-11-08T10:31:43.233" v="8787"/>
          <ac:inkMkLst>
            <pc:docMk/>
            <pc:sldMk cId="1681567701" sldId="282"/>
            <ac:inkMk id="457" creationId="{A7A203CF-3816-493A-B369-F29DA7575F25}"/>
          </ac:inkMkLst>
        </pc:inkChg>
        <pc:inkChg chg="add mod">
          <ac:chgData name="村上 広樹" userId="2413674146262dd0" providerId="LiveId" clId="{A4049727-02A2-4EF5-A249-2CE2D455D8CE}" dt="2020-11-08T10:31:43.233" v="8787"/>
          <ac:inkMkLst>
            <pc:docMk/>
            <pc:sldMk cId="1681567701" sldId="282"/>
            <ac:inkMk id="458" creationId="{C5B1252B-945A-4616-BBEF-E2F2ED7861A1}"/>
          </ac:inkMkLst>
        </pc:inkChg>
        <pc:inkChg chg="add mod">
          <ac:chgData name="村上 広樹" userId="2413674146262dd0" providerId="LiveId" clId="{A4049727-02A2-4EF5-A249-2CE2D455D8CE}" dt="2020-11-08T10:31:43.233" v="8787"/>
          <ac:inkMkLst>
            <pc:docMk/>
            <pc:sldMk cId="1681567701" sldId="282"/>
            <ac:inkMk id="459" creationId="{17DC6DB3-A477-491D-9AB3-C8312951B140}"/>
          </ac:inkMkLst>
        </pc:inkChg>
        <pc:inkChg chg="add mod">
          <ac:chgData name="村上 広樹" userId="2413674146262dd0" providerId="LiveId" clId="{A4049727-02A2-4EF5-A249-2CE2D455D8CE}" dt="2020-11-08T10:31:43.233" v="8787"/>
          <ac:inkMkLst>
            <pc:docMk/>
            <pc:sldMk cId="1681567701" sldId="282"/>
            <ac:inkMk id="460" creationId="{EF030BA7-139D-40E7-98FA-2E16D2C47D20}"/>
          </ac:inkMkLst>
        </pc:inkChg>
        <pc:inkChg chg="add mod">
          <ac:chgData name="村上 広樹" userId="2413674146262dd0" providerId="LiveId" clId="{A4049727-02A2-4EF5-A249-2CE2D455D8CE}" dt="2020-11-08T10:31:43.233" v="8787"/>
          <ac:inkMkLst>
            <pc:docMk/>
            <pc:sldMk cId="1681567701" sldId="282"/>
            <ac:inkMk id="461" creationId="{3D39557E-C42C-474A-90D0-6AF0D11CFE08}"/>
          </ac:inkMkLst>
        </pc:inkChg>
        <pc:inkChg chg="add mod">
          <ac:chgData name="村上 広樹" userId="2413674146262dd0" providerId="LiveId" clId="{A4049727-02A2-4EF5-A249-2CE2D455D8CE}" dt="2020-11-08T10:31:43.233" v="8787"/>
          <ac:inkMkLst>
            <pc:docMk/>
            <pc:sldMk cId="1681567701" sldId="282"/>
            <ac:inkMk id="462" creationId="{E376BAB7-DAFD-4BAF-8015-BEAA6972F4EF}"/>
          </ac:inkMkLst>
        </pc:inkChg>
        <pc:inkChg chg="add mod">
          <ac:chgData name="村上 広樹" userId="2413674146262dd0" providerId="LiveId" clId="{A4049727-02A2-4EF5-A249-2CE2D455D8CE}" dt="2020-11-08T10:31:43.233" v="8787"/>
          <ac:inkMkLst>
            <pc:docMk/>
            <pc:sldMk cId="1681567701" sldId="282"/>
            <ac:inkMk id="465" creationId="{5F583C59-524A-4B5B-91F5-A2B0F0803AAE}"/>
          </ac:inkMkLst>
        </pc:inkChg>
        <pc:inkChg chg="add mod">
          <ac:chgData name="村上 広樹" userId="2413674146262dd0" providerId="LiveId" clId="{A4049727-02A2-4EF5-A249-2CE2D455D8CE}" dt="2020-11-08T10:31:43.233" v="8787"/>
          <ac:inkMkLst>
            <pc:docMk/>
            <pc:sldMk cId="1681567701" sldId="282"/>
            <ac:inkMk id="466" creationId="{1E588CB0-1062-4179-92C7-90F3663B5A52}"/>
          </ac:inkMkLst>
        </pc:inkChg>
        <pc:inkChg chg="add mod">
          <ac:chgData name="村上 広樹" userId="2413674146262dd0" providerId="LiveId" clId="{A4049727-02A2-4EF5-A249-2CE2D455D8CE}" dt="2020-11-08T10:31:43.233" v="8787"/>
          <ac:inkMkLst>
            <pc:docMk/>
            <pc:sldMk cId="1681567701" sldId="282"/>
            <ac:inkMk id="467" creationId="{F08287DD-2E95-41F2-B781-46725F8A6F08}"/>
          </ac:inkMkLst>
        </pc:inkChg>
        <pc:inkChg chg="add mod">
          <ac:chgData name="村上 広樹" userId="2413674146262dd0" providerId="LiveId" clId="{A4049727-02A2-4EF5-A249-2CE2D455D8CE}" dt="2020-11-08T10:31:43.233" v="8787"/>
          <ac:inkMkLst>
            <pc:docMk/>
            <pc:sldMk cId="1681567701" sldId="282"/>
            <ac:inkMk id="468" creationId="{F181CCBF-7CD2-4650-B676-E523198B9314}"/>
          </ac:inkMkLst>
        </pc:inkChg>
        <pc:inkChg chg="add mod">
          <ac:chgData name="村上 広樹" userId="2413674146262dd0" providerId="LiveId" clId="{A4049727-02A2-4EF5-A249-2CE2D455D8CE}" dt="2020-11-08T10:31:43.233" v="8787"/>
          <ac:inkMkLst>
            <pc:docMk/>
            <pc:sldMk cId="1681567701" sldId="282"/>
            <ac:inkMk id="470" creationId="{B61F5FB0-D25A-4EC5-B108-D7CAC5025A87}"/>
          </ac:inkMkLst>
        </pc:inkChg>
        <pc:inkChg chg="add mod">
          <ac:chgData name="村上 広樹" userId="2413674146262dd0" providerId="LiveId" clId="{A4049727-02A2-4EF5-A249-2CE2D455D8CE}" dt="2020-11-08T10:31:43.233" v="8787"/>
          <ac:inkMkLst>
            <pc:docMk/>
            <pc:sldMk cId="1681567701" sldId="282"/>
            <ac:inkMk id="471" creationId="{78F0EF6D-FEDF-43AB-8587-6C4CBA8CA240}"/>
          </ac:inkMkLst>
        </pc:inkChg>
        <pc:inkChg chg="add mod">
          <ac:chgData name="村上 広樹" userId="2413674146262dd0" providerId="LiveId" clId="{A4049727-02A2-4EF5-A249-2CE2D455D8CE}" dt="2020-11-08T10:31:43.233" v="8787"/>
          <ac:inkMkLst>
            <pc:docMk/>
            <pc:sldMk cId="1681567701" sldId="282"/>
            <ac:inkMk id="472" creationId="{DD25733F-A083-4A85-B77A-83832A04DD79}"/>
          </ac:inkMkLst>
        </pc:inkChg>
        <pc:inkChg chg="add mod">
          <ac:chgData name="村上 広樹" userId="2413674146262dd0" providerId="LiveId" clId="{A4049727-02A2-4EF5-A249-2CE2D455D8CE}" dt="2020-11-08T10:31:43.233" v="8787"/>
          <ac:inkMkLst>
            <pc:docMk/>
            <pc:sldMk cId="1681567701" sldId="282"/>
            <ac:inkMk id="473" creationId="{75C0AC12-11DE-44A2-AF29-98AD1A8685EF}"/>
          </ac:inkMkLst>
        </pc:inkChg>
        <pc:inkChg chg="add mod">
          <ac:chgData name="村上 広樹" userId="2413674146262dd0" providerId="LiveId" clId="{A4049727-02A2-4EF5-A249-2CE2D455D8CE}" dt="2020-11-08T10:31:43.233" v="8787"/>
          <ac:inkMkLst>
            <pc:docMk/>
            <pc:sldMk cId="1681567701" sldId="282"/>
            <ac:inkMk id="474" creationId="{0AE68B70-1EF7-4222-AA93-74DB883FABAD}"/>
          </ac:inkMkLst>
        </pc:inkChg>
        <pc:inkChg chg="add mod">
          <ac:chgData name="村上 広樹" userId="2413674146262dd0" providerId="LiveId" clId="{A4049727-02A2-4EF5-A249-2CE2D455D8CE}" dt="2020-11-08T10:31:43.233" v="8787"/>
          <ac:inkMkLst>
            <pc:docMk/>
            <pc:sldMk cId="1681567701" sldId="282"/>
            <ac:inkMk id="475" creationId="{F9B5082E-B314-4D0D-917B-4A326E65FB9F}"/>
          </ac:inkMkLst>
        </pc:inkChg>
        <pc:inkChg chg="add mod">
          <ac:chgData name="村上 広樹" userId="2413674146262dd0" providerId="LiveId" clId="{A4049727-02A2-4EF5-A249-2CE2D455D8CE}" dt="2020-11-08T10:31:43.233" v="8787"/>
          <ac:inkMkLst>
            <pc:docMk/>
            <pc:sldMk cId="1681567701" sldId="282"/>
            <ac:inkMk id="476" creationId="{79D60269-9BE4-464D-BCDA-A9DF28E42877}"/>
          </ac:inkMkLst>
        </pc:inkChg>
        <pc:inkChg chg="add mod">
          <ac:chgData name="村上 広樹" userId="2413674146262dd0" providerId="LiveId" clId="{A4049727-02A2-4EF5-A249-2CE2D455D8CE}" dt="2020-11-08T10:31:43.233" v="8787"/>
          <ac:inkMkLst>
            <pc:docMk/>
            <pc:sldMk cId="1681567701" sldId="282"/>
            <ac:inkMk id="477" creationId="{BBB20BFC-2DAD-4B9E-BA3F-573C19DE1D47}"/>
          </ac:inkMkLst>
        </pc:inkChg>
        <pc:inkChg chg="add mod">
          <ac:chgData name="村上 広樹" userId="2413674146262dd0" providerId="LiveId" clId="{A4049727-02A2-4EF5-A249-2CE2D455D8CE}" dt="2020-11-08T10:31:43.233" v="8787"/>
          <ac:inkMkLst>
            <pc:docMk/>
            <pc:sldMk cId="1681567701" sldId="282"/>
            <ac:inkMk id="478" creationId="{B13326CC-EEC6-4213-85DE-41158FD3D1E4}"/>
          </ac:inkMkLst>
        </pc:inkChg>
        <pc:inkChg chg="add mod">
          <ac:chgData name="村上 広樹" userId="2413674146262dd0" providerId="LiveId" clId="{A4049727-02A2-4EF5-A249-2CE2D455D8CE}" dt="2020-11-08T10:31:43.233" v="8787"/>
          <ac:inkMkLst>
            <pc:docMk/>
            <pc:sldMk cId="1681567701" sldId="282"/>
            <ac:inkMk id="479" creationId="{9C8B2DCC-FCB1-4DB0-B963-B1875B4C16EA}"/>
          </ac:inkMkLst>
        </pc:inkChg>
        <pc:inkChg chg="add mod">
          <ac:chgData name="村上 広樹" userId="2413674146262dd0" providerId="LiveId" clId="{A4049727-02A2-4EF5-A249-2CE2D455D8CE}" dt="2020-11-08T10:31:43.233" v="8787"/>
          <ac:inkMkLst>
            <pc:docMk/>
            <pc:sldMk cId="1681567701" sldId="282"/>
            <ac:inkMk id="480" creationId="{F090D9FC-31CC-4CFA-9813-E1AF0F158FEC}"/>
          </ac:inkMkLst>
        </pc:inkChg>
        <pc:inkChg chg="add mod">
          <ac:chgData name="村上 広樹" userId="2413674146262dd0" providerId="LiveId" clId="{A4049727-02A2-4EF5-A249-2CE2D455D8CE}" dt="2020-11-08T10:31:43.233" v="8787"/>
          <ac:inkMkLst>
            <pc:docMk/>
            <pc:sldMk cId="1681567701" sldId="282"/>
            <ac:inkMk id="481" creationId="{37936C56-02D5-41A6-AC25-0A6CE26F50E8}"/>
          </ac:inkMkLst>
        </pc:inkChg>
        <pc:inkChg chg="add mod">
          <ac:chgData name="村上 広樹" userId="2413674146262dd0" providerId="LiveId" clId="{A4049727-02A2-4EF5-A249-2CE2D455D8CE}" dt="2020-11-08T10:31:43.233" v="8787"/>
          <ac:inkMkLst>
            <pc:docMk/>
            <pc:sldMk cId="1681567701" sldId="282"/>
            <ac:inkMk id="482" creationId="{81F37D73-7143-4F5D-B63A-75B38DD94E4F}"/>
          </ac:inkMkLst>
        </pc:inkChg>
        <pc:inkChg chg="add mod">
          <ac:chgData name="村上 広樹" userId="2413674146262dd0" providerId="LiveId" clId="{A4049727-02A2-4EF5-A249-2CE2D455D8CE}" dt="2020-11-08T10:31:43.233" v="8787"/>
          <ac:inkMkLst>
            <pc:docMk/>
            <pc:sldMk cId="1681567701" sldId="282"/>
            <ac:inkMk id="483" creationId="{59BBF93E-DF1C-4FB0-88D5-10B82D7AD0E3}"/>
          </ac:inkMkLst>
        </pc:inkChg>
        <pc:inkChg chg="add mod">
          <ac:chgData name="村上 広樹" userId="2413674146262dd0" providerId="LiveId" clId="{A4049727-02A2-4EF5-A249-2CE2D455D8CE}" dt="2020-11-08T10:31:43.233" v="8787"/>
          <ac:inkMkLst>
            <pc:docMk/>
            <pc:sldMk cId="1681567701" sldId="282"/>
            <ac:inkMk id="484" creationId="{15BCC8AB-1D46-4EF9-860A-6C2329C5D943}"/>
          </ac:inkMkLst>
        </pc:inkChg>
        <pc:inkChg chg="add mod">
          <ac:chgData name="村上 広樹" userId="2413674146262dd0" providerId="LiveId" clId="{A4049727-02A2-4EF5-A249-2CE2D455D8CE}" dt="2020-11-08T10:31:43.233" v="8787"/>
          <ac:inkMkLst>
            <pc:docMk/>
            <pc:sldMk cId="1681567701" sldId="282"/>
            <ac:inkMk id="485" creationId="{C6301AE6-4BC8-4694-8036-A96ABE757736}"/>
          </ac:inkMkLst>
        </pc:inkChg>
        <pc:inkChg chg="add mod">
          <ac:chgData name="村上 広樹" userId="2413674146262dd0" providerId="LiveId" clId="{A4049727-02A2-4EF5-A249-2CE2D455D8CE}" dt="2020-11-08T10:31:43.233" v="8787"/>
          <ac:inkMkLst>
            <pc:docMk/>
            <pc:sldMk cId="1681567701" sldId="282"/>
            <ac:inkMk id="486" creationId="{DEA48236-A4D2-4256-948A-B0100FDC4359}"/>
          </ac:inkMkLst>
        </pc:inkChg>
        <pc:inkChg chg="add mod">
          <ac:chgData name="村上 広樹" userId="2413674146262dd0" providerId="LiveId" clId="{A4049727-02A2-4EF5-A249-2CE2D455D8CE}" dt="2020-11-08T10:31:43.233" v="8787"/>
          <ac:inkMkLst>
            <pc:docMk/>
            <pc:sldMk cId="1681567701" sldId="282"/>
            <ac:inkMk id="487" creationId="{3E410584-6C8B-492E-8217-DCF0FA4D7F1B}"/>
          </ac:inkMkLst>
        </pc:inkChg>
        <pc:inkChg chg="add mod">
          <ac:chgData name="村上 広樹" userId="2413674146262dd0" providerId="LiveId" clId="{A4049727-02A2-4EF5-A249-2CE2D455D8CE}" dt="2020-11-08T10:31:43.233" v="8787"/>
          <ac:inkMkLst>
            <pc:docMk/>
            <pc:sldMk cId="1681567701" sldId="282"/>
            <ac:inkMk id="488" creationId="{F4B6C073-3C53-478A-A12E-40237AEC8C5C}"/>
          </ac:inkMkLst>
        </pc:inkChg>
        <pc:inkChg chg="add mod">
          <ac:chgData name="村上 広樹" userId="2413674146262dd0" providerId="LiveId" clId="{A4049727-02A2-4EF5-A249-2CE2D455D8CE}" dt="2020-11-08T10:31:43.233" v="8787"/>
          <ac:inkMkLst>
            <pc:docMk/>
            <pc:sldMk cId="1681567701" sldId="282"/>
            <ac:inkMk id="489" creationId="{C69301BF-ED76-4A46-8097-70ACE8E7F76F}"/>
          </ac:inkMkLst>
        </pc:inkChg>
        <pc:inkChg chg="add mod">
          <ac:chgData name="村上 広樹" userId="2413674146262dd0" providerId="LiveId" clId="{A4049727-02A2-4EF5-A249-2CE2D455D8CE}" dt="2020-11-08T10:31:43.233" v="8787"/>
          <ac:inkMkLst>
            <pc:docMk/>
            <pc:sldMk cId="1681567701" sldId="282"/>
            <ac:inkMk id="490" creationId="{C295A940-9D39-4531-8E74-DAE5D13A7EC3}"/>
          </ac:inkMkLst>
        </pc:inkChg>
        <pc:inkChg chg="add mod">
          <ac:chgData name="村上 広樹" userId="2413674146262dd0" providerId="LiveId" clId="{A4049727-02A2-4EF5-A249-2CE2D455D8CE}" dt="2020-11-08T10:31:43.233" v="8787"/>
          <ac:inkMkLst>
            <pc:docMk/>
            <pc:sldMk cId="1681567701" sldId="282"/>
            <ac:inkMk id="491" creationId="{127D6E5C-25F0-4A4C-AE91-7FB834C9B9ED}"/>
          </ac:inkMkLst>
        </pc:inkChg>
        <pc:inkChg chg="add mod">
          <ac:chgData name="村上 広樹" userId="2413674146262dd0" providerId="LiveId" clId="{A4049727-02A2-4EF5-A249-2CE2D455D8CE}" dt="2020-11-08T10:31:43.233" v="8787"/>
          <ac:inkMkLst>
            <pc:docMk/>
            <pc:sldMk cId="1681567701" sldId="282"/>
            <ac:inkMk id="492" creationId="{9DFFD511-E649-4381-9778-56C0B0ED7BFF}"/>
          </ac:inkMkLst>
        </pc:inkChg>
        <pc:inkChg chg="add mod">
          <ac:chgData name="村上 広樹" userId="2413674146262dd0" providerId="LiveId" clId="{A4049727-02A2-4EF5-A249-2CE2D455D8CE}" dt="2020-11-08T10:31:43.233" v="8787"/>
          <ac:inkMkLst>
            <pc:docMk/>
            <pc:sldMk cId="1681567701" sldId="282"/>
            <ac:inkMk id="493" creationId="{966F7193-4E17-4569-8568-FE25B3AC9E89}"/>
          </ac:inkMkLst>
        </pc:inkChg>
        <pc:inkChg chg="add mod">
          <ac:chgData name="村上 広樹" userId="2413674146262dd0" providerId="LiveId" clId="{A4049727-02A2-4EF5-A249-2CE2D455D8CE}" dt="2020-11-08T10:31:43.233" v="8787"/>
          <ac:inkMkLst>
            <pc:docMk/>
            <pc:sldMk cId="1681567701" sldId="282"/>
            <ac:inkMk id="494" creationId="{D35BD11F-F4DA-4ED1-88D0-731E24D4EFFB}"/>
          </ac:inkMkLst>
        </pc:inkChg>
        <pc:inkChg chg="add mod">
          <ac:chgData name="村上 広樹" userId="2413674146262dd0" providerId="LiveId" clId="{A4049727-02A2-4EF5-A249-2CE2D455D8CE}" dt="2020-11-08T10:31:43.233" v="8787"/>
          <ac:inkMkLst>
            <pc:docMk/>
            <pc:sldMk cId="1681567701" sldId="282"/>
            <ac:inkMk id="495" creationId="{EADAD672-E3E0-42EF-8DC8-03A7D3E2B019}"/>
          </ac:inkMkLst>
        </pc:inkChg>
        <pc:inkChg chg="add mod">
          <ac:chgData name="村上 広樹" userId="2413674146262dd0" providerId="LiveId" clId="{A4049727-02A2-4EF5-A249-2CE2D455D8CE}" dt="2020-11-08T10:31:43.233" v="8787"/>
          <ac:inkMkLst>
            <pc:docMk/>
            <pc:sldMk cId="1681567701" sldId="282"/>
            <ac:inkMk id="496" creationId="{5F42358B-67C4-4E21-8794-E962857F3E95}"/>
          </ac:inkMkLst>
        </pc:inkChg>
        <pc:inkChg chg="add mod">
          <ac:chgData name="村上 広樹" userId="2413674146262dd0" providerId="LiveId" clId="{A4049727-02A2-4EF5-A249-2CE2D455D8CE}" dt="2020-11-08T10:31:43.233" v="8787"/>
          <ac:inkMkLst>
            <pc:docMk/>
            <pc:sldMk cId="1681567701" sldId="282"/>
            <ac:inkMk id="497" creationId="{64E807AC-2D48-4D60-AB2D-D045858584D5}"/>
          </ac:inkMkLst>
        </pc:inkChg>
        <pc:inkChg chg="add mod">
          <ac:chgData name="村上 広樹" userId="2413674146262dd0" providerId="LiveId" clId="{A4049727-02A2-4EF5-A249-2CE2D455D8CE}" dt="2020-11-08T10:31:43.233" v="8787"/>
          <ac:inkMkLst>
            <pc:docMk/>
            <pc:sldMk cId="1681567701" sldId="282"/>
            <ac:inkMk id="498" creationId="{60F5919B-76CD-474C-8F00-A56B76D64D3B}"/>
          </ac:inkMkLst>
        </pc:inkChg>
        <pc:inkChg chg="add mod">
          <ac:chgData name="村上 広樹" userId="2413674146262dd0" providerId="LiveId" clId="{A4049727-02A2-4EF5-A249-2CE2D455D8CE}" dt="2020-11-08T10:31:43.233" v="8787"/>
          <ac:inkMkLst>
            <pc:docMk/>
            <pc:sldMk cId="1681567701" sldId="282"/>
            <ac:inkMk id="499" creationId="{F8847262-A43D-457B-8235-832710C5681F}"/>
          </ac:inkMkLst>
        </pc:inkChg>
        <pc:inkChg chg="add mod">
          <ac:chgData name="村上 広樹" userId="2413674146262dd0" providerId="LiveId" clId="{A4049727-02A2-4EF5-A249-2CE2D455D8CE}" dt="2020-11-08T10:31:43.233" v="8787"/>
          <ac:inkMkLst>
            <pc:docMk/>
            <pc:sldMk cId="1681567701" sldId="282"/>
            <ac:inkMk id="500" creationId="{7D281F0E-0C9A-4474-AF92-7C324FAC8A37}"/>
          </ac:inkMkLst>
        </pc:inkChg>
        <pc:inkChg chg="add mod">
          <ac:chgData name="村上 広樹" userId="2413674146262dd0" providerId="LiveId" clId="{A4049727-02A2-4EF5-A249-2CE2D455D8CE}" dt="2020-11-08T10:31:43.233" v="8787"/>
          <ac:inkMkLst>
            <pc:docMk/>
            <pc:sldMk cId="1681567701" sldId="282"/>
            <ac:inkMk id="501" creationId="{C3ECA878-0DFF-4770-83C5-8ACA93BE3803}"/>
          </ac:inkMkLst>
        </pc:inkChg>
        <pc:inkChg chg="add mod">
          <ac:chgData name="村上 広樹" userId="2413674146262dd0" providerId="LiveId" clId="{A4049727-02A2-4EF5-A249-2CE2D455D8CE}" dt="2020-11-08T10:31:43.233" v="8787"/>
          <ac:inkMkLst>
            <pc:docMk/>
            <pc:sldMk cId="1681567701" sldId="282"/>
            <ac:inkMk id="502" creationId="{6F083B8E-5CAA-46A1-8767-132B7A977B97}"/>
          </ac:inkMkLst>
        </pc:inkChg>
        <pc:inkChg chg="add mod">
          <ac:chgData name="村上 広樹" userId="2413674146262dd0" providerId="LiveId" clId="{A4049727-02A2-4EF5-A249-2CE2D455D8CE}" dt="2020-11-08T10:31:43.233" v="8787"/>
          <ac:inkMkLst>
            <pc:docMk/>
            <pc:sldMk cId="1681567701" sldId="282"/>
            <ac:inkMk id="503" creationId="{E656912C-09B7-4137-B134-C4276EBEF5AB}"/>
          </ac:inkMkLst>
        </pc:inkChg>
        <pc:inkChg chg="add mod">
          <ac:chgData name="村上 広樹" userId="2413674146262dd0" providerId="LiveId" clId="{A4049727-02A2-4EF5-A249-2CE2D455D8CE}" dt="2020-11-08T10:31:43.233" v="8787"/>
          <ac:inkMkLst>
            <pc:docMk/>
            <pc:sldMk cId="1681567701" sldId="282"/>
            <ac:inkMk id="504" creationId="{B2DF9B23-06F3-4A2B-829C-004B3312E987}"/>
          </ac:inkMkLst>
        </pc:inkChg>
        <pc:inkChg chg="add mod">
          <ac:chgData name="村上 広樹" userId="2413674146262dd0" providerId="LiveId" clId="{A4049727-02A2-4EF5-A249-2CE2D455D8CE}" dt="2020-11-08T10:31:43.233" v="8787"/>
          <ac:inkMkLst>
            <pc:docMk/>
            <pc:sldMk cId="1681567701" sldId="282"/>
            <ac:inkMk id="505" creationId="{4E224AB7-3248-4DB8-B100-7F60ED11F5FF}"/>
          </ac:inkMkLst>
        </pc:inkChg>
        <pc:inkChg chg="add mod">
          <ac:chgData name="村上 広樹" userId="2413674146262dd0" providerId="LiveId" clId="{A4049727-02A2-4EF5-A249-2CE2D455D8CE}" dt="2020-11-08T10:31:43.233" v="8787"/>
          <ac:inkMkLst>
            <pc:docMk/>
            <pc:sldMk cId="1681567701" sldId="282"/>
            <ac:inkMk id="506" creationId="{C5A52DEB-8770-4E7A-B3DE-CE0C21113865}"/>
          </ac:inkMkLst>
        </pc:inkChg>
        <pc:inkChg chg="add mod">
          <ac:chgData name="村上 広樹" userId="2413674146262dd0" providerId="LiveId" clId="{A4049727-02A2-4EF5-A249-2CE2D455D8CE}" dt="2020-11-08T10:31:43.233" v="8787"/>
          <ac:inkMkLst>
            <pc:docMk/>
            <pc:sldMk cId="1681567701" sldId="282"/>
            <ac:inkMk id="507" creationId="{3A5271B1-5E26-4F16-B4F8-BF10F83E4E99}"/>
          </ac:inkMkLst>
        </pc:inkChg>
        <pc:inkChg chg="add mod">
          <ac:chgData name="村上 広樹" userId="2413674146262dd0" providerId="LiveId" clId="{A4049727-02A2-4EF5-A249-2CE2D455D8CE}" dt="2020-11-08T10:31:43.233" v="8787"/>
          <ac:inkMkLst>
            <pc:docMk/>
            <pc:sldMk cId="1681567701" sldId="282"/>
            <ac:inkMk id="508" creationId="{6830228A-428F-4845-83DD-0FC05C777DF5}"/>
          </ac:inkMkLst>
        </pc:inkChg>
        <pc:inkChg chg="add mod">
          <ac:chgData name="村上 広樹" userId="2413674146262dd0" providerId="LiveId" clId="{A4049727-02A2-4EF5-A249-2CE2D455D8CE}" dt="2020-11-08T10:31:43.233" v="8787"/>
          <ac:inkMkLst>
            <pc:docMk/>
            <pc:sldMk cId="1681567701" sldId="282"/>
            <ac:inkMk id="510" creationId="{9A74858F-2EF7-48F2-B84E-716731BDCB22}"/>
          </ac:inkMkLst>
        </pc:inkChg>
        <pc:inkChg chg="add mod">
          <ac:chgData name="村上 広樹" userId="2413674146262dd0" providerId="LiveId" clId="{A4049727-02A2-4EF5-A249-2CE2D455D8CE}" dt="2020-11-08T10:31:43.233" v="8787"/>
          <ac:inkMkLst>
            <pc:docMk/>
            <pc:sldMk cId="1681567701" sldId="282"/>
            <ac:inkMk id="511" creationId="{C40EBF4C-7196-4130-9E99-37A184C57509}"/>
          </ac:inkMkLst>
        </pc:inkChg>
        <pc:inkChg chg="add mod">
          <ac:chgData name="村上 広樹" userId="2413674146262dd0" providerId="LiveId" clId="{A4049727-02A2-4EF5-A249-2CE2D455D8CE}" dt="2020-11-08T10:31:43.233" v="8787"/>
          <ac:inkMkLst>
            <pc:docMk/>
            <pc:sldMk cId="1681567701" sldId="282"/>
            <ac:inkMk id="512" creationId="{D49D526B-DDFB-4203-A741-82D24A7E661B}"/>
          </ac:inkMkLst>
        </pc:inkChg>
        <pc:inkChg chg="add mod">
          <ac:chgData name="村上 広樹" userId="2413674146262dd0" providerId="LiveId" clId="{A4049727-02A2-4EF5-A249-2CE2D455D8CE}" dt="2020-11-08T10:31:43.233" v="8787"/>
          <ac:inkMkLst>
            <pc:docMk/>
            <pc:sldMk cId="1681567701" sldId="282"/>
            <ac:inkMk id="513" creationId="{197E70CC-0B39-44B1-96F5-07B3287BF8D3}"/>
          </ac:inkMkLst>
        </pc:inkChg>
        <pc:inkChg chg="add mod">
          <ac:chgData name="村上 広樹" userId="2413674146262dd0" providerId="LiveId" clId="{A4049727-02A2-4EF5-A249-2CE2D455D8CE}" dt="2020-11-08T10:31:43.233" v="8787"/>
          <ac:inkMkLst>
            <pc:docMk/>
            <pc:sldMk cId="1681567701" sldId="282"/>
            <ac:inkMk id="514" creationId="{3CF3F1F9-A89C-46DD-9321-4AC3875A6573}"/>
          </ac:inkMkLst>
        </pc:inkChg>
        <pc:inkChg chg="add mod">
          <ac:chgData name="村上 広樹" userId="2413674146262dd0" providerId="LiveId" clId="{A4049727-02A2-4EF5-A249-2CE2D455D8CE}" dt="2020-11-08T10:31:43.233" v="8787"/>
          <ac:inkMkLst>
            <pc:docMk/>
            <pc:sldMk cId="1681567701" sldId="282"/>
            <ac:inkMk id="515" creationId="{F1F6D6E6-65E0-4916-8F15-EFDCF25C678E}"/>
          </ac:inkMkLst>
        </pc:inkChg>
        <pc:inkChg chg="add mod">
          <ac:chgData name="村上 広樹" userId="2413674146262dd0" providerId="LiveId" clId="{A4049727-02A2-4EF5-A249-2CE2D455D8CE}" dt="2020-11-08T10:31:43.233" v="8787"/>
          <ac:inkMkLst>
            <pc:docMk/>
            <pc:sldMk cId="1681567701" sldId="282"/>
            <ac:inkMk id="516" creationId="{8288868B-55BB-42BF-A18F-7FE00F44DC2F}"/>
          </ac:inkMkLst>
        </pc:inkChg>
        <pc:inkChg chg="add mod">
          <ac:chgData name="村上 広樹" userId="2413674146262dd0" providerId="LiveId" clId="{A4049727-02A2-4EF5-A249-2CE2D455D8CE}" dt="2020-11-08T10:31:43.233" v="8787"/>
          <ac:inkMkLst>
            <pc:docMk/>
            <pc:sldMk cId="1681567701" sldId="282"/>
            <ac:inkMk id="517" creationId="{6E1F4CB8-B127-465A-BBAC-9E410F86B4EF}"/>
          </ac:inkMkLst>
        </pc:inkChg>
        <pc:inkChg chg="add mod">
          <ac:chgData name="村上 広樹" userId="2413674146262dd0" providerId="LiveId" clId="{A4049727-02A2-4EF5-A249-2CE2D455D8CE}" dt="2020-11-08T10:31:43.233" v="8787"/>
          <ac:inkMkLst>
            <pc:docMk/>
            <pc:sldMk cId="1681567701" sldId="282"/>
            <ac:inkMk id="518" creationId="{E6BB9790-DF8B-4E08-9D20-C163F2366F6F}"/>
          </ac:inkMkLst>
        </pc:inkChg>
        <pc:inkChg chg="add mod">
          <ac:chgData name="村上 広樹" userId="2413674146262dd0" providerId="LiveId" clId="{A4049727-02A2-4EF5-A249-2CE2D455D8CE}" dt="2020-11-08T10:31:43.233" v="8787"/>
          <ac:inkMkLst>
            <pc:docMk/>
            <pc:sldMk cId="1681567701" sldId="282"/>
            <ac:inkMk id="519" creationId="{20E2DE17-5423-4691-B156-AF33EB747958}"/>
          </ac:inkMkLst>
        </pc:inkChg>
        <pc:inkChg chg="add mod">
          <ac:chgData name="村上 広樹" userId="2413674146262dd0" providerId="LiveId" clId="{A4049727-02A2-4EF5-A249-2CE2D455D8CE}" dt="2020-11-08T10:31:43.233" v="8787"/>
          <ac:inkMkLst>
            <pc:docMk/>
            <pc:sldMk cId="1681567701" sldId="282"/>
            <ac:inkMk id="520" creationId="{B12848F0-654A-4D77-B057-D98E3F2F17F8}"/>
          </ac:inkMkLst>
        </pc:inkChg>
        <pc:inkChg chg="add mod">
          <ac:chgData name="村上 広樹" userId="2413674146262dd0" providerId="LiveId" clId="{A4049727-02A2-4EF5-A249-2CE2D455D8CE}" dt="2020-11-08T10:31:43.233" v="8787"/>
          <ac:inkMkLst>
            <pc:docMk/>
            <pc:sldMk cId="1681567701" sldId="282"/>
            <ac:inkMk id="521" creationId="{3DD8783F-F90E-48DD-9853-4B18B63A3C10}"/>
          </ac:inkMkLst>
        </pc:inkChg>
        <pc:inkChg chg="add mod">
          <ac:chgData name="村上 広樹" userId="2413674146262dd0" providerId="LiveId" clId="{A4049727-02A2-4EF5-A249-2CE2D455D8CE}" dt="2020-11-08T10:31:43.233" v="8787"/>
          <ac:inkMkLst>
            <pc:docMk/>
            <pc:sldMk cId="1681567701" sldId="282"/>
            <ac:inkMk id="522" creationId="{4CF9AE67-FFAF-4C33-9A0D-7780A818ECB0}"/>
          </ac:inkMkLst>
        </pc:inkChg>
        <pc:inkChg chg="add mod">
          <ac:chgData name="村上 広樹" userId="2413674146262dd0" providerId="LiveId" clId="{A4049727-02A2-4EF5-A249-2CE2D455D8CE}" dt="2020-11-08T10:31:43.233" v="8787"/>
          <ac:inkMkLst>
            <pc:docMk/>
            <pc:sldMk cId="1681567701" sldId="282"/>
            <ac:inkMk id="523" creationId="{D07D986C-F75F-48BF-9124-40EC933B4FF9}"/>
          </ac:inkMkLst>
        </pc:inkChg>
        <pc:inkChg chg="add mod">
          <ac:chgData name="村上 広樹" userId="2413674146262dd0" providerId="LiveId" clId="{A4049727-02A2-4EF5-A249-2CE2D455D8CE}" dt="2020-11-08T10:31:43.233" v="8787"/>
          <ac:inkMkLst>
            <pc:docMk/>
            <pc:sldMk cId="1681567701" sldId="282"/>
            <ac:inkMk id="524" creationId="{970B882C-8E79-43AC-B2D4-42D0F8F5EA80}"/>
          </ac:inkMkLst>
        </pc:inkChg>
        <pc:inkChg chg="add mod">
          <ac:chgData name="村上 広樹" userId="2413674146262dd0" providerId="LiveId" clId="{A4049727-02A2-4EF5-A249-2CE2D455D8CE}" dt="2020-11-08T10:31:43.233" v="8787"/>
          <ac:inkMkLst>
            <pc:docMk/>
            <pc:sldMk cId="1681567701" sldId="282"/>
            <ac:inkMk id="525" creationId="{FB8CA7C5-AAFA-4F58-884B-A9E277800B1E}"/>
          </ac:inkMkLst>
        </pc:inkChg>
        <pc:inkChg chg="add mod">
          <ac:chgData name="村上 広樹" userId="2413674146262dd0" providerId="LiveId" clId="{A4049727-02A2-4EF5-A249-2CE2D455D8CE}" dt="2020-11-08T10:31:43.233" v="8787"/>
          <ac:inkMkLst>
            <pc:docMk/>
            <pc:sldMk cId="1681567701" sldId="282"/>
            <ac:inkMk id="526" creationId="{DFE47609-C5DB-4971-AF88-6D69AD13F454}"/>
          </ac:inkMkLst>
        </pc:inkChg>
        <pc:inkChg chg="add mod">
          <ac:chgData name="村上 広樹" userId="2413674146262dd0" providerId="LiveId" clId="{A4049727-02A2-4EF5-A249-2CE2D455D8CE}" dt="2020-11-08T10:31:43.233" v="8787"/>
          <ac:inkMkLst>
            <pc:docMk/>
            <pc:sldMk cId="1681567701" sldId="282"/>
            <ac:inkMk id="527" creationId="{3D37CD3A-B91E-4898-94C2-DDD019912701}"/>
          </ac:inkMkLst>
        </pc:inkChg>
        <pc:inkChg chg="add mod">
          <ac:chgData name="村上 広樹" userId="2413674146262dd0" providerId="LiveId" clId="{A4049727-02A2-4EF5-A249-2CE2D455D8CE}" dt="2020-11-08T10:31:43.233" v="8787"/>
          <ac:inkMkLst>
            <pc:docMk/>
            <pc:sldMk cId="1681567701" sldId="282"/>
            <ac:inkMk id="528" creationId="{60201622-1FAE-48FE-8165-5AF95728FC27}"/>
          </ac:inkMkLst>
        </pc:inkChg>
        <pc:inkChg chg="add mod">
          <ac:chgData name="村上 広樹" userId="2413674146262dd0" providerId="LiveId" clId="{A4049727-02A2-4EF5-A249-2CE2D455D8CE}" dt="2020-11-08T10:31:43.233" v="8787"/>
          <ac:inkMkLst>
            <pc:docMk/>
            <pc:sldMk cId="1681567701" sldId="282"/>
            <ac:inkMk id="529" creationId="{ECACE8EE-BE39-4438-9FA2-2094897C4D5C}"/>
          </ac:inkMkLst>
        </pc:inkChg>
        <pc:inkChg chg="add mod">
          <ac:chgData name="村上 広樹" userId="2413674146262dd0" providerId="LiveId" clId="{A4049727-02A2-4EF5-A249-2CE2D455D8CE}" dt="2020-11-08T10:31:43.233" v="8787"/>
          <ac:inkMkLst>
            <pc:docMk/>
            <pc:sldMk cId="1681567701" sldId="282"/>
            <ac:inkMk id="530" creationId="{C94B4544-A1F3-4E84-BB20-D9497266955E}"/>
          </ac:inkMkLst>
        </pc:inkChg>
        <pc:inkChg chg="add mod">
          <ac:chgData name="村上 広樹" userId="2413674146262dd0" providerId="LiveId" clId="{A4049727-02A2-4EF5-A249-2CE2D455D8CE}" dt="2020-11-08T10:31:43.233" v="8787"/>
          <ac:inkMkLst>
            <pc:docMk/>
            <pc:sldMk cId="1681567701" sldId="282"/>
            <ac:inkMk id="531" creationId="{0DF438CE-0F9E-45D3-9DD5-FA9093734502}"/>
          </ac:inkMkLst>
        </pc:inkChg>
        <pc:inkChg chg="add mod">
          <ac:chgData name="村上 広樹" userId="2413674146262dd0" providerId="LiveId" clId="{A4049727-02A2-4EF5-A249-2CE2D455D8CE}" dt="2020-11-08T10:31:43.233" v="8787"/>
          <ac:inkMkLst>
            <pc:docMk/>
            <pc:sldMk cId="1681567701" sldId="282"/>
            <ac:inkMk id="532" creationId="{5804C544-74C7-4437-B8B8-41CA2A5B4A1D}"/>
          </ac:inkMkLst>
        </pc:inkChg>
        <pc:inkChg chg="add mod">
          <ac:chgData name="村上 広樹" userId="2413674146262dd0" providerId="LiveId" clId="{A4049727-02A2-4EF5-A249-2CE2D455D8CE}" dt="2020-11-08T10:31:43.233" v="8787"/>
          <ac:inkMkLst>
            <pc:docMk/>
            <pc:sldMk cId="1681567701" sldId="282"/>
            <ac:inkMk id="533" creationId="{C77BE948-44C2-4C19-997B-EC29CC3F5E86}"/>
          </ac:inkMkLst>
        </pc:inkChg>
        <pc:inkChg chg="add mod">
          <ac:chgData name="村上 広樹" userId="2413674146262dd0" providerId="LiveId" clId="{A4049727-02A2-4EF5-A249-2CE2D455D8CE}" dt="2020-11-08T10:31:43.233" v="8787"/>
          <ac:inkMkLst>
            <pc:docMk/>
            <pc:sldMk cId="1681567701" sldId="282"/>
            <ac:inkMk id="534" creationId="{13673A43-CAC1-4E53-BB4F-0DF81D4E8414}"/>
          </ac:inkMkLst>
        </pc:inkChg>
        <pc:inkChg chg="add mod">
          <ac:chgData name="村上 広樹" userId="2413674146262dd0" providerId="LiveId" clId="{A4049727-02A2-4EF5-A249-2CE2D455D8CE}" dt="2020-11-08T10:31:43.233" v="8787"/>
          <ac:inkMkLst>
            <pc:docMk/>
            <pc:sldMk cId="1681567701" sldId="282"/>
            <ac:inkMk id="535" creationId="{3652D15E-A7CF-4C68-9455-FEBF4D4E80B9}"/>
          </ac:inkMkLst>
        </pc:inkChg>
        <pc:inkChg chg="add mod">
          <ac:chgData name="村上 広樹" userId="2413674146262dd0" providerId="LiveId" clId="{A4049727-02A2-4EF5-A249-2CE2D455D8CE}" dt="2020-11-08T10:31:43.233" v="8787"/>
          <ac:inkMkLst>
            <pc:docMk/>
            <pc:sldMk cId="1681567701" sldId="282"/>
            <ac:inkMk id="536" creationId="{57FF4A44-B450-40BA-A775-F19693117B63}"/>
          </ac:inkMkLst>
        </pc:inkChg>
        <pc:inkChg chg="add mod">
          <ac:chgData name="村上 広樹" userId="2413674146262dd0" providerId="LiveId" clId="{A4049727-02A2-4EF5-A249-2CE2D455D8CE}" dt="2020-11-08T10:31:43.233" v="8787"/>
          <ac:inkMkLst>
            <pc:docMk/>
            <pc:sldMk cId="1681567701" sldId="282"/>
            <ac:inkMk id="537" creationId="{FB438D0E-DD0A-4D86-AFFB-CAEB09655C78}"/>
          </ac:inkMkLst>
        </pc:inkChg>
        <pc:inkChg chg="add del mod">
          <ac:chgData name="村上 広樹" userId="2413674146262dd0" providerId="LiveId" clId="{A4049727-02A2-4EF5-A249-2CE2D455D8CE}" dt="2020-11-08T10:31:45.637" v="8788" actId="9405"/>
          <ac:inkMkLst>
            <pc:docMk/>
            <pc:sldMk cId="1681567701" sldId="282"/>
            <ac:inkMk id="538" creationId="{2857C7CF-3EA8-4F6D-8A46-54D2826071A3}"/>
          </ac:inkMkLst>
        </pc:inkChg>
        <pc:inkChg chg="add">
          <ac:chgData name="村上 広樹" userId="2413674146262dd0" providerId="LiveId" clId="{A4049727-02A2-4EF5-A249-2CE2D455D8CE}" dt="2020-11-08T10:31:48.022" v="8789" actId="9405"/>
          <ac:inkMkLst>
            <pc:docMk/>
            <pc:sldMk cId="1681567701" sldId="282"/>
            <ac:inkMk id="540" creationId="{E2412D45-3906-4377-B957-0B02EBF51AAB}"/>
          </ac:inkMkLst>
        </pc:inkChg>
      </pc:sldChg>
      <pc:sldChg chg="add">
        <pc:chgData name="村上 広樹" userId="2413674146262dd0" providerId="LiveId" clId="{A4049727-02A2-4EF5-A249-2CE2D455D8CE}" dt="2020-11-08T10:33:22.697" v="8790"/>
        <pc:sldMkLst>
          <pc:docMk/>
          <pc:sldMk cId="830250632" sldId="283"/>
        </pc:sldMkLst>
      </pc:sldChg>
      <pc:sldChg chg="addSp delSp modSp add ord">
        <pc:chgData name="村上 広樹" userId="2413674146262dd0" providerId="LiveId" clId="{A4049727-02A2-4EF5-A249-2CE2D455D8CE}" dt="2020-11-08T10:35:16.286" v="8836"/>
        <pc:sldMkLst>
          <pc:docMk/>
          <pc:sldMk cId="2568727950" sldId="284"/>
        </pc:sldMkLst>
        <pc:spChg chg="del">
          <ac:chgData name="村上 広樹" userId="2413674146262dd0" providerId="LiveId" clId="{A4049727-02A2-4EF5-A249-2CE2D455D8CE}" dt="2020-11-08T10:34:22.559" v="8795" actId="478"/>
          <ac:spMkLst>
            <pc:docMk/>
            <pc:sldMk cId="2568727950" sldId="284"/>
            <ac:spMk id="2" creationId="{8B9C756C-59D4-43CE-AFF0-E45CAA7985C4}"/>
          </ac:spMkLst>
        </pc:spChg>
        <pc:spChg chg="del">
          <ac:chgData name="村上 広樹" userId="2413674146262dd0" providerId="LiveId" clId="{A4049727-02A2-4EF5-A249-2CE2D455D8CE}" dt="2020-11-08T10:34:25.119" v="8796" actId="478"/>
          <ac:spMkLst>
            <pc:docMk/>
            <pc:sldMk cId="2568727950" sldId="284"/>
            <ac:spMk id="7" creationId="{C05C84C3-86CE-4496-B9FF-BF6ADA73CC20}"/>
          </ac:spMkLst>
        </pc:spChg>
        <pc:grpChg chg="mod">
          <ac:chgData name="村上 広樹" userId="2413674146262dd0" providerId="LiveId" clId="{A4049727-02A2-4EF5-A249-2CE2D455D8CE}" dt="2020-11-08T10:34:34.458" v="8804"/>
          <ac:grpSpMkLst>
            <pc:docMk/>
            <pc:sldMk cId="2568727950" sldId="284"/>
            <ac:grpSpMk id="13" creationId="{DC28E2DE-CAE7-445D-8281-093328C74FD0}"/>
          </ac:grpSpMkLst>
        </pc:grpChg>
        <pc:grpChg chg="mod">
          <ac:chgData name="村上 広樹" userId="2413674146262dd0" providerId="LiveId" clId="{A4049727-02A2-4EF5-A249-2CE2D455D8CE}" dt="2020-11-08T10:34:45.292" v="8819"/>
          <ac:grpSpMkLst>
            <pc:docMk/>
            <pc:sldMk cId="2568727950" sldId="284"/>
            <ac:grpSpMk id="21" creationId="{F0B8753C-80C8-41E0-BCCD-C42724BC6C81}"/>
          </ac:grpSpMkLst>
        </pc:grpChg>
        <pc:grpChg chg="mod">
          <ac:chgData name="村上 広樹" userId="2413674146262dd0" providerId="LiveId" clId="{A4049727-02A2-4EF5-A249-2CE2D455D8CE}" dt="2020-11-08T10:35:10.270" v="8830"/>
          <ac:grpSpMkLst>
            <pc:docMk/>
            <pc:sldMk cId="2568727950" sldId="284"/>
            <ac:grpSpMk id="25" creationId="{C985E155-06B3-461E-AD05-2F9E5B093392}"/>
          </ac:grpSpMkLst>
        </pc:grpChg>
        <pc:grpChg chg="mod">
          <ac:chgData name="村上 広樹" userId="2413674146262dd0" providerId="LiveId" clId="{A4049727-02A2-4EF5-A249-2CE2D455D8CE}" dt="2020-11-08T10:35:16.286" v="8836"/>
          <ac:grpSpMkLst>
            <pc:docMk/>
            <pc:sldMk cId="2568727950" sldId="284"/>
            <ac:grpSpMk id="28" creationId="{0F3DE62F-517A-413B-B278-095F06004569}"/>
          </ac:grpSpMkLst>
        </pc:grpChg>
        <pc:inkChg chg="add del mod">
          <ac:chgData name="村上 広樹" userId="2413674146262dd0" providerId="LiveId" clId="{A4049727-02A2-4EF5-A249-2CE2D455D8CE}" dt="2020-11-08T10:34:41.067" v="8811" actId="9405"/>
          <ac:inkMkLst>
            <pc:docMk/>
            <pc:sldMk cId="2568727950" sldId="284"/>
            <ac:inkMk id="3" creationId="{0BBB537F-28F6-4A7B-9A51-E4635AB21932}"/>
          </ac:inkMkLst>
        </pc:inkChg>
        <pc:inkChg chg="add del mod">
          <ac:chgData name="村上 広樹" userId="2413674146262dd0" providerId="LiveId" clId="{A4049727-02A2-4EF5-A249-2CE2D455D8CE}" dt="2020-11-08T10:34:39.931" v="8810" actId="9405"/>
          <ac:inkMkLst>
            <pc:docMk/>
            <pc:sldMk cId="2568727950" sldId="284"/>
            <ac:inkMk id="5" creationId="{B2D35294-A21B-49A2-8AB2-4A15C7AFA702}"/>
          </ac:inkMkLst>
        </pc:inkChg>
        <pc:inkChg chg="add del mod">
          <ac:chgData name="村上 広樹" userId="2413674146262dd0" providerId="LiveId" clId="{A4049727-02A2-4EF5-A249-2CE2D455D8CE}" dt="2020-11-08T10:34:39.515" v="8809" actId="9405"/>
          <ac:inkMkLst>
            <pc:docMk/>
            <pc:sldMk cId="2568727950" sldId="284"/>
            <ac:inkMk id="8" creationId="{7732D44D-BB32-4B36-812B-1B2E28A2FFD1}"/>
          </ac:inkMkLst>
        </pc:inkChg>
        <pc:inkChg chg="add del mod">
          <ac:chgData name="村上 広樹" userId="2413674146262dd0" providerId="LiveId" clId="{A4049727-02A2-4EF5-A249-2CE2D455D8CE}" dt="2020-11-08T10:34:39.130" v="8808" actId="9405"/>
          <ac:inkMkLst>
            <pc:docMk/>
            <pc:sldMk cId="2568727950" sldId="284"/>
            <ac:inkMk id="9" creationId="{75789C28-0384-4EF5-AA56-BA7D00E16399}"/>
          </ac:inkMkLst>
        </pc:inkChg>
        <pc:inkChg chg="add del mod">
          <ac:chgData name="村上 広樹" userId="2413674146262dd0" providerId="LiveId" clId="{A4049727-02A2-4EF5-A249-2CE2D455D8CE}" dt="2020-11-08T10:34:38.874" v="8807" actId="9405"/>
          <ac:inkMkLst>
            <pc:docMk/>
            <pc:sldMk cId="2568727950" sldId="284"/>
            <ac:inkMk id="10" creationId="{2C38FBAC-2149-4EDC-9A59-5C46ACA605BA}"/>
          </ac:inkMkLst>
        </pc:inkChg>
        <pc:inkChg chg="add del mod">
          <ac:chgData name="村上 広樹" userId="2413674146262dd0" providerId="LiveId" clId="{A4049727-02A2-4EF5-A249-2CE2D455D8CE}" dt="2020-11-08T10:34:38.551" v="8806" actId="9405"/>
          <ac:inkMkLst>
            <pc:docMk/>
            <pc:sldMk cId="2568727950" sldId="284"/>
            <ac:inkMk id="11" creationId="{10D7FB2A-20D9-410A-B8B9-79C5BAD796D2}"/>
          </ac:inkMkLst>
        </pc:inkChg>
        <pc:inkChg chg="add del mod">
          <ac:chgData name="村上 広樹" userId="2413674146262dd0" providerId="LiveId" clId="{A4049727-02A2-4EF5-A249-2CE2D455D8CE}" dt="2020-11-08T10:34:38.261" v="8805" actId="9405"/>
          <ac:inkMkLst>
            <pc:docMk/>
            <pc:sldMk cId="2568727950" sldId="284"/>
            <ac:inkMk id="12" creationId="{33AC2544-CDE2-4640-8FDE-EB6FDCFAB84F}"/>
          </ac:inkMkLst>
        </pc:inkChg>
        <pc:inkChg chg="add del mod">
          <ac:chgData name="村上 広樹" userId="2413674146262dd0" providerId="LiveId" clId="{A4049727-02A2-4EF5-A249-2CE2D455D8CE}" dt="2020-11-08T10:35:07.396" v="8826" actId="9405"/>
          <ac:inkMkLst>
            <pc:docMk/>
            <pc:sldMk cId="2568727950" sldId="284"/>
            <ac:inkMk id="14" creationId="{8A55EF8A-DD44-4C26-94F7-E3B99D37D09F}"/>
          </ac:inkMkLst>
        </pc:inkChg>
        <pc:inkChg chg="add del mod">
          <ac:chgData name="村上 広樹" userId="2413674146262dd0" providerId="LiveId" clId="{A4049727-02A2-4EF5-A249-2CE2D455D8CE}" dt="2020-11-08T10:35:06.452" v="8825" actId="9405"/>
          <ac:inkMkLst>
            <pc:docMk/>
            <pc:sldMk cId="2568727950" sldId="284"/>
            <ac:inkMk id="15" creationId="{2C20BBD5-6A8E-4A96-B612-DB20AA076709}"/>
          </ac:inkMkLst>
        </pc:inkChg>
        <pc:inkChg chg="add del mod">
          <ac:chgData name="村上 広樹" userId="2413674146262dd0" providerId="LiveId" clId="{A4049727-02A2-4EF5-A249-2CE2D455D8CE}" dt="2020-11-08T10:35:06.150" v="8824" actId="9405"/>
          <ac:inkMkLst>
            <pc:docMk/>
            <pc:sldMk cId="2568727950" sldId="284"/>
            <ac:inkMk id="16" creationId="{9C129D94-B7DC-466A-9CE3-C3F8692D2928}"/>
          </ac:inkMkLst>
        </pc:inkChg>
        <pc:inkChg chg="add del mod">
          <ac:chgData name="村上 広樹" userId="2413674146262dd0" providerId="LiveId" clId="{A4049727-02A2-4EF5-A249-2CE2D455D8CE}" dt="2020-11-08T10:35:05.904" v="8823" actId="9405"/>
          <ac:inkMkLst>
            <pc:docMk/>
            <pc:sldMk cId="2568727950" sldId="284"/>
            <ac:inkMk id="17" creationId="{ED7965AB-7275-4832-85F6-02B478C2553F}"/>
          </ac:inkMkLst>
        </pc:inkChg>
        <pc:inkChg chg="add del mod">
          <ac:chgData name="村上 広樹" userId="2413674146262dd0" providerId="LiveId" clId="{A4049727-02A2-4EF5-A249-2CE2D455D8CE}" dt="2020-11-08T10:35:05.703" v="8822" actId="9405"/>
          <ac:inkMkLst>
            <pc:docMk/>
            <pc:sldMk cId="2568727950" sldId="284"/>
            <ac:inkMk id="18" creationId="{4E16246F-DAF8-4446-865D-C728A2713DEE}"/>
          </ac:inkMkLst>
        </pc:inkChg>
        <pc:inkChg chg="add del mod">
          <ac:chgData name="村上 広樹" userId="2413674146262dd0" providerId="LiveId" clId="{A4049727-02A2-4EF5-A249-2CE2D455D8CE}" dt="2020-11-08T10:35:05.497" v="8821" actId="9405"/>
          <ac:inkMkLst>
            <pc:docMk/>
            <pc:sldMk cId="2568727950" sldId="284"/>
            <ac:inkMk id="19" creationId="{782DA7F2-79DD-400C-82D8-3212A7ECC421}"/>
          </ac:inkMkLst>
        </pc:inkChg>
        <pc:inkChg chg="add del mod">
          <ac:chgData name="村上 広樹" userId="2413674146262dd0" providerId="LiveId" clId="{A4049727-02A2-4EF5-A249-2CE2D455D8CE}" dt="2020-11-08T10:35:05.285" v="8820" actId="9405"/>
          <ac:inkMkLst>
            <pc:docMk/>
            <pc:sldMk cId="2568727950" sldId="284"/>
            <ac:inkMk id="20" creationId="{42E90FCD-7402-4359-BFCB-4C003869D9E8}"/>
          </ac:inkMkLst>
        </pc:inkChg>
        <pc:inkChg chg="add del mod">
          <ac:chgData name="村上 広樹" userId="2413674146262dd0" providerId="LiveId" clId="{A4049727-02A2-4EF5-A249-2CE2D455D8CE}" dt="2020-11-08T10:35:12.819" v="8833" actId="9405"/>
          <ac:inkMkLst>
            <pc:docMk/>
            <pc:sldMk cId="2568727950" sldId="284"/>
            <ac:inkMk id="22" creationId="{FF8BFD85-6959-4A7D-BC2D-5E8015963618}"/>
          </ac:inkMkLst>
        </pc:inkChg>
        <pc:inkChg chg="add del mod">
          <ac:chgData name="村上 広樹" userId="2413674146262dd0" providerId="LiveId" clId="{A4049727-02A2-4EF5-A249-2CE2D455D8CE}" dt="2020-11-08T10:35:12.625" v="8832" actId="9405"/>
          <ac:inkMkLst>
            <pc:docMk/>
            <pc:sldMk cId="2568727950" sldId="284"/>
            <ac:inkMk id="23" creationId="{B0D37AA5-0E70-44C3-A7F6-1224E925FE34}"/>
          </ac:inkMkLst>
        </pc:inkChg>
        <pc:inkChg chg="add del mod">
          <ac:chgData name="村上 広樹" userId="2413674146262dd0" providerId="LiveId" clId="{A4049727-02A2-4EF5-A249-2CE2D455D8CE}" dt="2020-11-08T10:35:12.427" v="8831" actId="9405"/>
          <ac:inkMkLst>
            <pc:docMk/>
            <pc:sldMk cId="2568727950" sldId="284"/>
            <ac:inkMk id="24" creationId="{5DAF24C6-232C-4028-A2ED-65949EA982DF}"/>
          </ac:inkMkLst>
        </pc:inkChg>
        <pc:inkChg chg="add mod">
          <ac:chgData name="村上 広樹" userId="2413674146262dd0" providerId="LiveId" clId="{A4049727-02A2-4EF5-A249-2CE2D455D8CE}" dt="2020-11-08T10:35:16.286" v="8836"/>
          <ac:inkMkLst>
            <pc:docMk/>
            <pc:sldMk cId="2568727950" sldId="284"/>
            <ac:inkMk id="26" creationId="{006FEE90-0AC3-4A29-BDD8-958A76BB68D7}"/>
          </ac:inkMkLst>
        </pc:inkChg>
        <pc:inkChg chg="add mod">
          <ac:chgData name="村上 広樹" userId="2413674146262dd0" providerId="LiveId" clId="{A4049727-02A2-4EF5-A249-2CE2D455D8CE}" dt="2020-11-08T10:35:16.286" v="8836"/>
          <ac:inkMkLst>
            <pc:docMk/>
            <pc:sldMk cId="2568727950" sldId="284"/>
            <ac:inkMk id="27" creationId="{1EE0A3BA-FF20-4502-BC9C-B7EA9DB856BF}"/>
          </ac:inkMkLst>
        </pc:inkChg>
      </pc:sldChg>
      <pc:sldChg chg="addSp delSp modSp add">
        <pc:chgData name="村上 広樹" userId="2413674146262dd0" providerId="LiveId" clId="{A4049727-02A2-4EF5-A249-2CE2D455D8CE}" dt="2020-11-08T12:10:54.536" v="9507" actId="1076"/>
        <pc:sldMkLst>
          <pc:docMk/>
          <pc:sldMk cId="1441297758" sldId="285"/>
        </pc:sldMkLst>
        <pc:spChg chg="mod">
          <ac:chgData name="村上 広樹" userId="2413674146262dd0" providerId="LiveId" clId="{A4049727-02A2-4EF5-A249-2CE2D455D8CE}" dt="2020-11-08T12:10:07.107" v="9498"/>
          <ac:spMkLst>
            <pc:docMk/>
            <pc:sldMk cId="1441297758" sldId="285"/>
            <ac:spMk id="2" creationId="{7B5A697E-7E3D-44EB-AD2C-82ED6A27619C}"/>
          </ac:spMkLst>
        </pc:spChg>
        <pc:spChg chg="del">
          <ac:chgData name="村上 広樹" userId="2413674146262dd0" providerId="LiveId" clId="{A4049727-02A2-4EF5-A249-2CE2D455D8CE}" dt="2020-11-08T12:10:23.627" v="9499" actId="931"/>
          <ac:spMkLst>
            <pc:docMk/>
            <pc:sldMk cId="1441297758" sldId="285"/>
            <ac:spMk id="3" creationId="{744AC52C-C408-4E3E-8492-3252CE9F3B70}"/>
          </ac:spMkLst>
        </pc:spChg>
        <pc:picChg chg="add mod">
          <ac:chgData name="村上 広樹" userId="2413674146262dd0" providerId="LiveId" clId="{A4049727-02A2-4EF5-A249-2CE2D455D8CE}" dt="2020-11-08T12:10:54.536" v="9507" actId="1076"/>
          <ac:picMkLst>
            <pc:docMk/>
            <pc:sldMk cId="1441297758" sldId="285"/>
            <ac:picMk id="6" creationId="{233FEC55-4CCE-4F22-ABAD-5B38192AC878}"/>
          </ac:picMkLst>
        </pc:picChg>
      </pc:sldChg>
      <pc:sldChg chg="addSp delSp modSp add">
        <pc:chgData name="村上 広樹" userId="2413674146262dd0" providerId="LiveId" clId="{A4049727-02A2-4EF5-A249-2CE2D455D8CE}" dt="2020-11-08T12:52:03.686" v="10603" actId="113"/>
        <pc:sldMkLst>
          <pc:docMk/>
          <pc:sldMk cId="3470088591" sldId="286"/>
        </pc:sldMkLst>
        <pc:spChg chg="mod">
          <ac:chgData name="村上 広樹" userId="2413674146262dd0" providerId="LiveId" clId="{A4049727-02A2-4EF5-A249-2CE2D455D8CE}" dt="2020-11-08T12:42:29.424" v="10017" actId="20577"/>
          <ac:spMkLst>
            <pc:docMk/>
            <pc:sldMk cId="3470088591" sldId="286"/>
            <ac:spMk id="2" creationId="{9BD6D2CE-ADD9-45FD-BFC1-F3327CF51E33}"/>
          </ac:spMkLst>
        </pc:spChg>
        <pc:spChg chg="del">
          <ac:chgData name="村上 広樹" userId="2413674146262dd0" providerId="LiveId" clId="{A4049727-02A2-4EF5-A249-2CE2D455D8CE}" dt="2020-11-08T12:42:53.489" v="10018" actId="931"/>
          <ac:spMkLst>
            <pc:docMk/>
            <pc:sldMk cId="3470088591" sldId="286"/>
            <ac:spMk id="3" creationId="{FA3F720A-AFFB-4A11-9A3B-5546D0A6691F}"/>
          </ac:spMkLst>
        </pc:spChg>
        <pc:spChg chg="add mod">
          <ac:chgData name="村上 広樹" userId="2413674146262dd0" providerId="LiveId" clId="{A4049727-02A2-4EF5-A249-2CE2D455D8CE}" dt="2020-11-08T12:52:03.686" v="10603" actId="113"/>
          <ac:spMkLst>
            <pc:docMk/>
            <pc:sldMk cId="3470088591" sldId="286"/>
            <ac:spMk id="7" creationId="{323B6DE8-F3E5-4DBA-B1CC-7FDF9D396DB6}"/>
          </ac:spMkLst>
        </pc:spChg>
        <pc:grpChg chg="del mod">
          <ac:chgData name="村上 広樹" userId="2413674146262dd0" providerId="LiveId" clId="{A4049727-02A2-4EF5-A249-2CE2D455D8CE}" dt="2020-11-08T12:47:39.444" v="10284"/>
          <ac:grpSpMkLst>
            <pc:docMk/>
            <pc:sldMk cId="3470088591" sldId="286"/>
            <ac:grpSpMk id="12" creationId="{82D82110-104A-4A0E-A2AC-2E0FA2A7BD92}"/>
          </ac:grpSpMkLst>
        </pc:grpChg>
        <pc:grpChg chg="mod">
          <ac:chgData name="村上 広樹" userId="2413674146262dd0" providerId="LiveId" clId="{A4049727-02A2-4EF5-A249-2CE2D455D8CE}" dt="2020-11-08T12:47:39.444" v="10284"/>
          <ac:grpSpMkLst>
            <pc:docMk/>
            <pc:sldMk cId="3470088591" sldId="286"/>
            <ac:grpSpMk id="19" creationId="{1A5E12BB-CC7E-402E-BB52-17F5A959985C}"/>
          </ac:grpSpMkLst>
        </pc:grpChg>
        <pc:grpChg chg="mod">
          <ac:chgData name="村上 広樹" userId="2413674146262dd0" providerId="LiveId" clId="{A4049727-02A2-4EF5-A249-2CE2D455D8CE}" dt="2020-11-08T12:47:45.067" v="10296"/>
          <ac:grpSpMkLst>
            <pc:docMk/>
            <pc:sldMk cId="3470088591" sldId="286"/>
            <ac:grpSpMk id="31" creationId="{A9E7027B-08DB-4998-81C5-255FD8269587}"/>
          </ac:grpSpMkLst>
        </pc:grpChg>
        <pc:grpChg chg="mod">
          <ac:chgData name="村上 広樹" userId="2413674146262dd0" providerId="LiveId" clId="{A4049727-02A2-4EF5-A249-2CE2D455D8CE}" dt="2020-11-08T12:48:05.082" v="10304"/>
          <ac:grpSpMkLst>
            <pc:docMk/>
            <pc:sldMk cId="3470088591" sldId="286"/>
            <ac:grpSpMk id="34" creationId="{5AA9F543-6A58-4764-8160-1C4DDCF3F51A}"/>
          </ac:grpSpMkLst>
        </pc:grpChg>
        <pc:grpChg chg="del mod">
          <ac:chgData name="村上 広樹" userId="2413674146262dd0" providerId="LiveId" clId="{A4049727-02A2-4EF5-A249-2CE2D455D8CE}" dt="2020-11-08T12:48:23.993" v="10334"/>
          <ac:grpSpMkLst>
            <pc:docMk/>
            <pc:sldMk cId="3470088591" sldId="286"/>
            <ac:grpSpMk id="38" creationId="{A8F78F85-1AE0-489F-9107-E1F97F486F20}"/>
          </ac:grpSpMkLst>
        </pc:grpChg>
        <pc:grpChg chg="mod">
          <ac:chgData name="村上 広樹" userId="2413674146262dd0" providerId="LiveId" clId="{A4049727-02A2-4EF5-A249-2CE2D455D8CE}" dt="2020-11-08T12:48:23.993" v="10334"/>
          <ac:grpSpMkLst>
            <pc:docMk/>
            <pc:sldMk cId="3470088591" sldId="286"/>
            <ac:grpSpMk id="57" creationId="{0D9A596F-58BA-45DE-AF89-30DA3E5438A4}"/>
          </ac:grpSpMkLst>
        </pc:grpChg>
        <pc:grpChg chg="del mod">
          <ac:chgData name="村上 広樹" userId="2413674146262dd0" providerId="LiveId" clId="{A4049727-02A2-4EF5-A249-2CE2D455D8CE}" dt="2020-11-08T12:48:54.615" v="10368"/>
          <ac:grpSpMkLst>
            <pc:docMk/>
            <pc:sldMk cId="3470088591" sldId="286"/>
            <ac:grpSpMk id="64" creationId="{04492E6A-D63D-44C1-80B8-A9EBAE86B6AF}"/>
          </ac:grpSpMkLst>
        </pc:grpChg>
        <pc:grpChg chg="mod">
          <ac:chgData name="村上 広樹" userId="2413674146262dd0" providerId="LiveId" clId="{A4049727-02A2-4EF5-A249-2CE2D455D8CE}" dt="2020-11-08T12:48:54.615" v="10368"/>
          <ac:grpSpMkLst>
            <pc:docMk/>
            <pc:sldMk cId="3470088591" sldId="286"/>
            <ac:grpSpMk id="67" creationId="{280B962B-DF28-49A2-87CB-81741078BC39}"/>
          </ac:grpSpMkLst>
        </pc:grpChg>
        <pc:grpChg chg="mod">
          <ac:chgData name="村上 広樹" userId="2413674146262dd0" providerId="LiveId" clId="{A4049727-02A2-4EF5-A249-2CE2D455D8CE}" dt="2020-11-08T12:49:03.708" v="10380"/>
          <ac:grpSpMkLst>
            <pc:docMk/>
            <pc:sldMk cId="3470088591" sldId="286"/>
            <ac:grpSpMk id="70" creationId="{8788E888-900D-43D3-8D97-BCE1AD06C7B9}"/>
          </ac:grpSpMkLst>
        </pc:grpChg>
        <pc:grpChg chg="mod">
          <ac:chgData name="村上 広樹" userId="2413674146262dd0" providerId="LiveId" clId="{A4049727-02A2-4EF5-A249-2CE2D455D8CE}" dt="2020-11-08T12:49:09.540" v="10396"/>
          <ac:grpSpMkLst>
            <pc:docMk/>
            <pc:sldMk cId="3470088591" sldId="286"/>
            <ac:grpSpMk id="86" creationId="{A0F29959-EF1F-4DDE-97BE-21E98E499856}"/>
          </ac:grpSpMkLst>
        </pc:grpChg>
        <pc:grpChg chg="del mod">
          <ac:chgData name="村上 広樹" userId="2413674146262dd0" providerId="LiveId" clId="{A4049727-02A2-4EF5-A249-2CE2D455D8CE}" dt="2020-11-08T12:49:45.698" v="10426"/>
          <ac:grpSpMkLst>
            <pc:docMk/>
            <pc:sldMk cId="3470088591" sldId="286"/>
            <ac:grpSpMk id="89" creationId="{814FAA5E-D641-4D79-A1AE-46986CFAE7B4}"/>
          </ac:grpSpMkLst>
        </pc:grpChg>
        <pc:grpChg chg="del mod">
          <ac:chgData name="村上 広樹" userId="2413674146262dd0" providerId="LiveId" clId="{A4049727-02A2-4EF5-A249-2CE2D455D8CE}" dt="2020-11-08T12:50:01.038" v="10429"/>
          <ac:grpSpMkLst>
            <pc:docMk/>
            <pc:sldMk cId="3470088591" sldId="286"/>
            <ac:grpSpMk id="99" creationId="{1360DB57-6E5F-4011-B7B1-BD297461D656}"/>
          </ac:grpSpMkLst>
        </pc:grpChg>
        <pc:grpChg chg="mod">
          <ac:chgData name="村上 広樹" userId="2413674146262dd0" providerId="LiveId" clId="{A4049727-02A2-4EF5-A249-2CE2D455D8CE}" dt="2020-11-08T12:50:01.038" v="10429"/>
          <ac:grpSpMkLst>
            <pc:docMk/>
            <pc:sldMk cId="3470088591" sldId="286"/>
            <ac:grpSpMk id="102" creationId="{5BAA0E88-C1AD-49DB-9DC8-886D58459755}"/>
          </ac:grpSpMkLst>
        </pc:grpChg>
        <pc:picChg chg="add mod">
          <ac:chgData name="村上 広樹" userId="2413674146262dd0" providerId="LiveId" clId="{A4049727-02A2-4EF5-A249-2CE2D455D8CE}" dt="2020-11-08T12:43:02.648" v="10023" actId="1076"/>
          <ac:picMkLst>
            <pc:docMk/>
            <pc:sldMk cId="3470088591" sldId="286"/>
            <ac:picMk id="6" creationId="{127C4883-BF41-44C2-92C5-EF74DD14BED1}"/>
          </ac:picMkLst>
        </pc:picChg>
        <pc:inkChg chg="add mod">
          <ac:chgData name="村上 広樹" userId="2413674146262dd0" providerId="LiveId" clId="{A4049727-02A2-4EF5-A249-2CE2D455D8CE}" dt="2020-11-08T12:47:39.444" v="10284"/>
          <ac:inkMkLst>
            <pc:docMk/>
            <pc:sldMk cId="3470088591" sldId="286"/>
            <ac:inkMk id="8" creationId="{101A8D31-6B1C-40BC-A905-00B2048112EA}"/>
          </ac:inkMkLst>
        </pc:inkChg>
        <pc:inkChg chg="add mod">
          <ac:chgData name="村上 広樹" userId="2413674146262dd0" providerId="LiveId" clId="{A4049727-02A2-4EF5-A249-2CE2D455D8CE}" dt="2020-11-08T12:47:39.444" v="10284"/>
          <ac:inkMkLst>
            <pc:docMk/>
            <pc:sldMk cId="3470088591" sldId="286"/>
            <ac:inkMk id="9" creationId="{371024F7-BD4F-47AF-902E-0FD9008E76D2}"/>
          </ac:inkMkLst>
        </pc:inkChg>
        <pc:inkChg chg="add mod">
          <ac:chgData name="村上 広樹" userId="2413674146262dd0" providerId="LiveId" clId="{A4049727-02A2-4EF5-A249-2CE2D455D8CE}" dt="2020-11-08T12:47:39.444" v="10284"/>
          <ac:inkMkLst>
            <pc:docMk/>
            <pc:sldMk cId="3470088591" sldId="286"/>
            <ac:inkMk id="10" creationId="{9E9E379F-FC54-4A7F-9D33-74E98A88B262}"/>
          </ac:inkMkLst>
        </pc:inkChg>
        <pc:inkChg chg="add mod">
          <ac:chgData name="村上 広樹" userId="2413674146262dd0" providerId="LiveId" clId="{A4049727-02A2-4EF5-A249-2CE2D455D8CE}" dt="2020-11-08T12:47:39.444" v="10284"/>
          <ac:inkMkLst>
            <pc:docMk/>
            <pc:sldMk cId="3470088591" sldId="286"/>
            <ac:inkMk id="11" creationId="{7641A50B-03D1-4595-8452-292A69F332A2}"/>
          </ac:inkMkLst>
        </pc:inkChg>
        <pc:inkChg chg="add mod">
          <ac:chgData name="村上 広樹" userId="2413674146262dd0" providerId="LiveId" clId="{A4049727-02A2-4EF5-A249-2CE2D455D8CE}" dt="2020-11-08T12:47:39.444" v="10284"/>
          <ac:inkMkLst>
            <pc:docMk/>
            <pc:sldMk cId="3470088591" sldId="286"/>
            <ac:inkMk id="13" creationId="{A651A91B-553E-44AD-948F-4D27FE81B47C}"/>
          </ac:inkMkLst>
        </pc:inkChg>
        <pc:inkChg chg="add mod">
          <ac:chgData name="村上 広樹" userId="2413674146262dd0" providerId="LiveId" clId="{A4049727-02A2-4EF5-A249-2CE2D455D8CE}" dt="2020-11-08T12:47:39.444" v="10284"/>
          <ac:inkMkLst>
            <pc:docMk/>
            <pc:sldMk cId="3470088591" sldId="286"/>
            <ac:inkMk id="14" creationId="{296F4C26-88AD-4F1E-97E8-EB7D9D54D02F}"/>
          </ac:inkMkLst>
        </pc:inkChg>
        <pc:inkChg chg="add mod">
          <ac:chgData name="村上 広樹" userId="2413674146262dd0" providerId="LiveId" clId="{A4049727-02A2-4EF5-A249-2CE2D455D8CE}" dt="2020-11-08T12:47:39.444" v="10284"/>
          <ac:inkMkLst>
            <pc:docMk/>
            <pc:sldMk cId="3470088591" sldId="286"/>
            <ac:inkMk id="15" creationId="{1B5155EB-3105-48BA-A3BF-73043FC3834B}"/>
          </ac:inkMkLst>
        </pc:inkChg>
        <pc:inkChg chg="add mod">
          <ac:chgData name="村上 広樹" userId="2413674146262dd0" providerId="LiveId" clId="{A4049727-02A2-4EF5-A249-2CE2D455D8CE}" dt="2020-11-08T12:47:39.444" v="10284"/>
          <ac:inkMkLst>
            <pc:docMk/>
            <pc:sldMk cId="3470088591" sldId="286"/>
            <ac:inkMk id="16" creationId="{19BA720E-784B-4D22-A75F-718601BD5288}"/>
          </ac:inkMkLst>
        </pc:inkChg>
        <pc:inkChg chg="add mod">
          <ac:chgData name="村上 広樹" userId="2413674146262dd0" providerId="LiveId" clId="{A4049727-02A2-4EF5-A249-2CE2D455D8CE}" dt="2020-11-08T12:47:39.444" v="10284"/>
          <ac:inkMkLst>
            <pc:docMk/>
            <pc:sldMk cId="3470088591" sldId="286"/>
            <ac:inkMk id="17" creationId="{600A8CDD-D453-49C8-9578-2AD7E38DB417}"/>
          </ac:inkMkLst>
        </pc:inkChg>
        <pc:inkChg chg="add mod">
          <ac:chgData name="村上 広樹" userId="2413674146262dd0" providerId="LiveId" clId="{A4049727-02A2-4EF5-A249-2CE2D455D8CE}" dt="2020-11-08T12:47:39.444" v="10284"/>
          <ac:inkMkLst>
            <pc:docMk/>
            <pc:sldMk cId="3470088591" sldId="286"/>
            <ac:inkMk id="18" creationId="{81A59380-88D9-4E3D-A20F-68465003BFF5}"/>
          </ac:inkMkLst>
        </pc:inkChg>
        <pc:inkChg chg="add del mod">
          <ac:chgData name="村上 広樹" userId="2413674146262dd0" providerId="LiveId" clId="{A4049727-02A2-4EF5-A249-2CE2D455D8CE}" dt="2020-11-08T12:50:01.038" v="10429"/>
          <ac:inkMkLst>
            <pc:docMk/>
            <pc:sldMk cId="3470088591" sldId="286"/>
            <ac:inkMk id="20" creationId="{C72F1A8C-DEA2-4956-922E-C32037EF7E32}"/>
          </ac:inkMkLst>
        </pc:inkChg>
        <pc:inkChg chg="add del mod">
          <ac:chgData name="村上 広樹" userId="2413674146262dd0" providerId="LiveId" clId="{A4049727-02A2-4EF5-A249-2CE2D455D8CE}" dt="2020-11-08T12:50:01.038" v="10429"/>
          <ac:inkMkLst>
            <pc:docMk/>
            <pc:sldMk cId="3470088591" sldId="286"/>
            <ac:inkMk id="21" creationId="{874264EF-F5AC-4BCC-943A-6ED1D8CF01F8}"/>
          </ac:inkMkLst>
        </pc:inkChg>
        <pc:inkChg chg="add del mod">
          <ac:chgData name="村上 広樹" userId="2413674146262dd0" providerId="LiveId" clId="{A4049727-02A2-4EF5-A249-2CE2D455D8CE}" dt="2020-11-08T12:50:01.038" v="10429"/>
          <ac:inkMkLst>
            <pc:docMk/>
            <pc:sldMk cId="3470088591" sldId="286"/>
            <ac:inkMk id="22" creationId="{35B5B3C7-B814-4AB1-A6AA-C2F1D65EB57A}"/>
          </ac:inkMkLst>
        </pc:inkChg>
        <pc:inkChg chg="add del mod">
          <ac:chgData name="村上 広樹" userId="2413674146262dd0" providerId="LiveId" clId="{A4049727-02A2-4EF5-A249-2CE2D455D8CE}" dt="2020-11-08T12:48:12.668" v="10309" actId="9405"/>
          <ac:inkMkLst>
            <pc:docMk/>
            <pc:sldMk cId="3470088591" sldId="286"/>
            <ac:inkMk id="23" creationId="{6811F157-1663-4D9A-98E6-3A7F33381B09}"/>
          </ac:inkMkLst>
        </pc:inkChg>
        <pc:inkChg chg="add del mod">
          <ac:chgData name="村上 広樹" userId="2413674146262dd0" providerId="LiveId" clId="{A4049727-02A2-4EF5-A249-2CE2D455D8CE}" dt="2020-11-08T12:48:12.451" v="10308" actId="9405"/>
          <ac:inkMkLst>
            <pc:docMk/>
            <pc:sldMk cId="3470088591" sldId="286"/>
            <ac:inkMk id="24" creationId="{231CC441-EC61-4E1C-8BB3-6552EA32B146}"/>
          </ac:inkMkLst>
        </pc:inkChg>
        <pc:inkChg chg="add del mod">
          <ac:chgData name="村上 広樹" userId="2413674146262dd0" providerId="LiveId" clId="{A4049727-02A2-4EF5-A249-2CE2D455D8CE}" dt="2020-11-08T12:48:12.246" v="10307" actId="9405"/>
          <ac:inkMkLst>
            <pc:docMk/>
            <pc:sldMk cId="3470088591" sldId="286"/>
            <ac:inkMk id="25" creationId="{8ACF5A08-AF7C-492A-9F88-281062835577}"/>
          </ac:inkMkLst>
        </pc:inkChg>
        <pc:inkChg chg="add del mod">
          <ac:chgData name="村上 広樹" userId="2413674146262dd0" providerId="LiveId" clId="{A4049727-02A2-4EF5-A249-2CE2D455D8CE}" dt="2020-11-08T12:48:00.478" v="10301" actId="9405"/>
          <ac:inkMkLst>
            <pc:docMk/>
            <pc:sldMk cId="3470088591" sldId="286"/>
            <ac:inkMk id="26" creationId="{6E851D63-C753-4D3C-A052-CF8ADAF91FED}"/>
          </ac:inkMkLst>
        </pc:inkChg>
        <pc:inkChg chg="add del mod">
          <ac:chgData name="村上 広樹" userId="2413674146262dd0" providerId="LiveId" clId="{A4049727-02A2-4EF5-A249-2CE2D455D8CE}" dt="2020-11-08T12:48:00.108" v="10300" actId="9405"/>
          <ac:inkMkLst>
            <pc:docMk/>
            <pc:sldMk cId="3470088591" sldId="286"/>
            <ac:inkMk id="27" creationId="{E54773D8-3440-4726-91E7-695916109102}"/>
          </ac:inkMkLst>
        </pc:inkChg>
        <pc:inkChg chg="add del mod">
          <ac:chgData name="村上 広樹" userId="2413674146262dd0" providerId="LiveId" clId="{A4049727-02A2-4EF5-A249-2CE2D455D8CE}" dt="2020-11-08T12:47:59.868" v="10299" actId="9405"/>
          <ac:inkMkLst>
            <pc:docMk/>
            <pc:sldMk cId="3470088591" sldId="286"/>
            <ac:inkMk id="28" creationId="{A9FE295A-6FEC-43A4-B2AE-27CAF8D47AF5}"/>
          </ac:inkMkLst>
        </pc:inkChg>
        <pc:inkChg chg="add del mod">
          <ac:chgData name="村上 広樹" userId="2413674146262dd0" providerId="LiveId" clId="{A4049727-02A2-4EF5-A249-2CE2D455D8CE}" dt="2020-11-08T12:47:59.486" v="10298" actId="9405"/>
          <ac:inkMkLst>
            <pc:docMk/>
            <pc:sldMk cId="3470088591" sldId="286"/>
            <ac:inkMk id="29" creationId="{4A29141A-F509-4C70-A05B-2DD273E93CA2}"/>
          </ac:inkMkLst>
        </pc:inkChg>
        <pc:inkChg chg="add del mod">
          <ac:chgData name="村上 広樹" userId="2413674146262dd0" providerId="LiveId" clId="{A4049727-02A2-4EF5-A249-2CE2D455D8CE}" dt="2020-11-08T12:47:59.224" v="10297" actId="9405"/>
          <ac:inkMkLst>
            <pc:docMk/>
            <pc:sldMk cId="3470088591" sldId="286"/>
            <ac:inkMk id="30" creationId="{2639CD2A-1C17-4976-9D0C-F50768B9AE18}"/>
          </ac:inkMkLst>
        </pc:inkChg>
        <pc:inkChg chg="add del mod">
          <ac:chgData name="村上 広樹" userId="2413674146262dd0" providerId="LiveId" clId="{A4049727-02A2-4EF5-A249-2CE2D455D8CE}" dt="2020-11-08T12:48:12.061" v="10306" actId="9405"/>
          <ac:inkMkLst>
            <pc:docMk/>
            <pc:sldMk cId="3470088591" sldId="286"/>
            <ac:inkMk id="32" creationId="{9E972D22-586D-408E-9CC5-6F099DA5A412}"/>
          </ac:inkMkLst>
        </pc:inkChg>
        <pc:inkChg chg="add del mod">
          <ac:chgData name="村上 広樹" userId="2413674146262dd0" providerId="LiveId" clId="{A4049727-02A2-4EF5-A249-2CE2D455D8CE}" dt="2020-11-08T12:48:11.841" v="10305" actId="9405"/>
          <ac:inkMkLst>
            <pc:docMk/>
            <pc:sldMk cId="3470088591" sldId="286"/>
            <ac:inkMk id="33" creationId="{08048F60-5E0E-4848-A7DA-E11DCE7ED618}"/>
          </ac:inkMkLst>
        </pc:inkChg>
        <pc:inkChg chg="add del mod">
          <ac:chgData name="村上 広樹" userId="2413674146262dd0" providerId="LiveId" clId="{A4049727-02A2-4EF5-A249-2CE2D455D8CE}" dt="2020-11-08T12:48:58.614" v="10377"/>
          <ac:inkMkLst>
            <pc:docMk/>
            <pc:sldMk cId="3470088591" sldId="286"/>
            <ac:inkMk id="35" creationId="{8023F7E7-E349-447C-8B61-E5E7E6ACFFCD}"/>
          </ac:inkMkLst>
        </pc:inkChg>
        <pc:inkChg chg="add del mod">
          <ac:chgData name="村上 広樹" userId="2413674146262dd0" providerId="LiveId" clId="{A4049727-02A2-4EF5-A249-2CE2D455D8CE}" dt="2020-11-08T12:48:38.248" v="10354" actId="9405"/>
          <ac:inkMkLst>
            <pc:docMk/>
            <pc:sldMk cId="3470088591" sldId="286"/>
            <ac:inkMk id="36" creationId="{02AF19D2-426F-46F7-A188-E370F193AD5A}"/>
          </ac:inkMkLst>
        </pc:inkChg>
        <pc:inkChg chg="add del mod">
          <ac:chgData name="村上 広樹" userId="2413674146262dd0" providerId="LiveId" clId="{A4049727-02A2-4EF5-A249-2CE2D455D8CE}" dt="2020-11-08T12:48:38.072" v="10353" actId="9405"/>
          <ac:inkMkLst>
            <pc:docMk/>
            <pc:sldMk cId="3470088591" sldId="286"/>
            <ac:inkMk id="37" creationId="{2B11E505-4AA7-45B8-A416-BEB2EDE9423B}"/>
          </ac:inkMkLst>
        </pc:inkChg>
        <pc:inkChg chg="add del mod">
          <ac:chgData name="村上 広樹" userId="2413674146262dd0" providerId="LiveId" clId="{A4049727-02A2-4EF5-A249-2CE2D455D8CE}" dt="2020-11-08T12:48:33.624" v="10352" actId="9405"/>
          <ac:inkMkLst>
            <pc:docMk/>
            <pc:sldMk cId="3470088591" sldId="286"/>
            <ac:inkMk id="39" creationId="{B690423B-946F-4FC6-8A06-D560D0CF2ABD}"/>
          </ac:inkMkLst>
        </pc:inkChg>
        <pc:inkChg chg="add del mod">
          <ac:chgData name="村上 広樹" userId="2413674146262dd0" providerId="LiveId" clId="{A4049727-02A2-4EF5-A249-2CE2D455D8CE}" dt="2020-11-08T12:48:33.176" v="10351" actId="9405"/>
          <ac:inkMkLst>
            <pc:docMk/>
            <pc:sldMk cId="3470088591" sldId="286"/>
            <ac:inkMk id="40" creationId="{87A972D0-1268-40D1-9A8C-6F06A19B4303}"/>
          </ac:inkMkLst>
        </pc:inkChg>
        <pc:inkChg chg="add del mod">
          <ac:chgData name="村上 広樹" userId="2413674146262dd0" providerId="LiveId" clId="{A4049727-02A2-4EF5-A249-2CE2D455D8CE}" dt="2020-11-08T12:48:33.036" v="10350" actId="9405"/>
          <ac:inkMkLst>
            <pc:docMk/>
            <pc:sldMk cId="3470088591" sldId="286"/>
            <ac:inkMk id="41" creationId="{4C74D901-0702-4EBC-8993-33911E1709F4}"/>
          </ac:inkMkLst>
        </pc:inkChg>
        <pc:inkChg chg="add del mod">
          <ac:chgData name="村上 広樹" userId="2413674146262dd0" providerId="LiveId" clId="{A4049727-02A2-4EF5-A249-2CE2D455D8CE}" dt="2020-11-08T12:48:32.887" v="10349" actId="9405"/>
          <ac:inkMkLst>
            <pc:docMk/>
            <pc:sldMk cId="3470088591" sldId="286"/>
            <ac:inkMk id="42" creationId="{C30B3643-BDC9-49BC-AC67-8076812FE047}"/>
          </ac:inkMkLst>
        </pc:inkChg>
        <pc:inkChg chg="add del mod">
          <ac:chgData name="村上 広樹" userId="2413674146262dd0" providerId="LiveId" clId="{A4049727-02A2-4EF5-A249-2CE2D455D8CE}" dt="2020-11-08T12:48:32.742" v="10348" actId="9405"/>
          <ac:inkMkLst>
            <pc:docMk/>
            <pc:sldMk cId="3470088591" sldId="286"/>
            <ac:inkMk id="43" creationId="{FD80D37A-49DC-4DA0-A566-E49AB9005A25}"/>
          </ac:inkMkLst>
        </pc:inkChg>
        <pc:inkChg chg="add del mod">
          <ac:chgData name="村上 広樹" userId="2413674146262dd0" providerId="LiveId" clId="{A4049727-02A2-4EF5-A249-2CE2D455D8CE}" dt="2020-11-08T12:48:32.602" v="10347" actId="9405"/>
          <ac:inkMkLst>
            <pc:docMk/>
            <pc:sldMk cId="3470088591" sldId="286"/>
            <ac:inkMk id="44" creationId="{2FA7C496-1D9E-4377-9657-6A764C8DC725}"/>
          </ac:inkMkLst>
        </pc:inkChg>
        <pc:inkChg chg="add del mod">
          <ac:chgData name="村上 広樹" userId="2413674146262dd0" providerId="LiveId" clId="{A4049727-02A2-4EF5-A249-2CE2D455D8CE}" dt="2020-11-08T12:48:32.452" v="10346" actId="9405"/>
          <ac:inkMkLst>
            <pc:docMk/>
            <pc:sldMk cId="3470088591" sldId="286"/>
            <ac:inkMk id="45" creationId="{1BF71524-2AE9-4B5D-8182-2A4CA5644F30}"/>
          </ac:inkMkLst>
        </pc:inkChg>
        <pc:inkChg chg="add del mod">
          <ac:chgData name="村上 広樹" userId="2413674146262dd0" providerId="LiveId" clId="{A4049727-02A2-4EF5-A249-2CE2D455D8CE}" dt="2020-11-08T12:48:32.300" v="10345" actId="9405"/>
          <ac:inkMkLst>
            <pc:docMk/>
            <pc:sldMk cId="3470088591" sldId="286"/>
            <ac:inkMk id="46" creationId="{A572367B-5944-4E50-89E2-943FC4D9E930}"/>
          </ac:inkMkLst>
        </pc:inkChg>
        <pc:inkChg chg="add del mod">
          <ac:chgData name="村上 広樹" userId="2413674146262dd0" providerId="LiveId" clId="{A4049727-02A2-4EF5-A249-2CE2D455D8CE}" dt="2020-11-08T12:48:32.166" v="10344" actId="9405"/>
          <ac:inkMkLst>
            <pc:docMk/>
            <pc:sldMk cId="3470088591" sldId="286"/>
            <ac:inkMk id="47" creationId="{A14F0ECE-FDA7-45B1-8644-284E9F525835}"/>
          </ac:inkMkLst>
        </pc:inkChg>
        <pc:inkChg chg="add del mod">
          <ac:chgData name="村上 広樹" userId="2413674146262dd0" providerId="LiveId" clId="{A4049727-02A2-4EF5-A249-2CE2D455D8CE}" dt="2020-11-08T12:48:32.014" v="10343" actId="9405"/>
          <ac:inkMkLst>
            <pc:docMk/>
            <pc:sldMk cId="3470088591" sldId="286"/>
            <ac:inkMk id="48" creationId="{2298D68E-1BA6-41F3-8200-1F11466B70CE}"/>
          </ac:inkMkLst>
        </pc:inkChg>
        <pc:inkChg chg="add del mod">
          <ac:chgData name="村上 広樹" userId="2413674146262dd0" providerId="LiveId" clId="{A4049727-02A2-4EF5-A249-2CE2D455D8CE}" dt="2020-11-08T12:48:31.879" v="10342" actId="9405"/>
          <ac:inkMkLst>
            <pc:docMk/>
            <pc:sldMk cId="3470088591" sldId="286"/>
            <ac:inkMk id="49" creationId="{2AC89954-B8E3-45C0-AE80-7050A6A3F638}"/>
          </ac:inkMkLst>
        </pc:inkChg>
        <pc:inkChg chg="add del mod">
          <ac:chgData name="村上 広樹" userId="2413674146262dd0" providerId="LiveId" clId="{A4049727-02A2-4EF5-A249-2CE2D455D8CE}" dt="2020-11-08T12:48:31.732" v="10341" actId="9405"/>
          <ac:inkMkLst>
            <pc:docMk/>
            <pc:sldMk cId="3470088591" sldId="286"/>
            <ac:inkMk id="50" creationId="{D01808F3-3C2E-4C5C-8441-4063E2118C22}"/>
          </ac:inkMkLst>
        </pc:inkChg>
        <pc:inkChg chg="add del mod">
          <ac:chgData name="村上 広樹" userId="2413674146262dd0" providerId="LiveId" clId="{A4049727-02A2-4EF5-A249-2CE2D455D8CE}" dt="2020-11-08T12:48:31.588" v="10340" actId="9405"/>
          <ac:inkMkLst>
            <pc:docMk/>
            <pc:sldMk cId="3470088591" sldId="286"/>
            <ac:inkMk id="51" creationId="{8636C394-3D7E-4B66-BF85-27C8C7684545}"/>
          </ac:inkMkLst>
        </pc:inkChg>
        <pc:inkChg chg="add del mod">
          <ac:chgData name="村上 広樹" userId="2413674146262dd0" providerId="LiveId" clId="{A4049727-02A2-4EF5-A249-2CE2D455D8CE}" dt="2020-11-08T12:48:31.446" v="10339" actId="9405"/>
          <ac:inkMkLst>
            <pc:docMk/>
            <pc:sldMk cId="3470088591" sldId="286"/>
            <ac:inkMk id="52" creationId="{688C328F-29C5-4541-866E-510778B622CC}"/>
          </ac:inkMkLst>
        </pc:inkChg>
        <pc:inkChg chg="add del mod">
          <ac:chgData name="村上 広樹" userId="2413674146262dd0" providerId="LiveId" clId="{A4049727-02A2-4EF5-A249-2CE2D455D8CE}" dt="2020-11-08T12:48:31.286" v="10338" actId="9405"/>
          <ac:inkMkLst>
            <pc:docMk/>
            <pc:sldMk cId="3470088591" sldId="286"/>
            <ac:inkMk id="53" creationId="{014CC899-DDD0-4177-9847-0BA88EECEB6E}"/>
          </ac:inkMkLst>
        </pc:inkChg>
        <pc:inkChg chg="add del mod">
          <ac:chgData name="村上 広樹" userId="2413674146262dd0" providerId="LiveId" clId="{A4049727-02A2-4EF5-A249-2CE2D455D8CE}" dt="2020-11-08T12:48:31.143" v="10337" actId="9405"/>
          <ac:inkMkLst>
            <pc:docMk/>
            <pc:sldMk cId="3470088591" sldId="286"/>
            <ac:inkMk id="54" creationId="{57203E44-7C5B-4BF3-890E-594E92B0D4B9}"/>
          </ac:inkMkLst>
        </pc:inkChg>
        <pc:inkChg chg="add del mod">
          <ac:chgData name="村上 広樹" userId="2413674146262dd0" providerId="LiveId" clId="{A4049727-02A2-4EF5-A249-2CE2D455D8CE}" dt="2020-11-08T12:48:30.983" v="10336" actId="9405"/>
          <ac:inkMkLst>
            <pc:docMk/>
            <pc:sldMk cId="3470088591" sldId="286"/>
            <ac:inkMk id="55" creationId="{922119FD-6A8E-40C7-B758-6912033072DF}"/>
          </ac:inkMkLst>
        </pc:inkChg>
        <pc:inkChg chg="add del mod">
          <ac:chgData name="村上 広樹" userId="2413674146262dd0" providerId="LiveId" clId="{A4049727-02A2-4EF5-A249-2CE2D455D8CE}" dt="2020-11-08T12:48:30.800" v="10335" actId="9405"/>
          <ac:inkMkLst>
            <pc:docMk/>
            <pc:sldMk cId="3470088591" sldId="286"/>
            <ac:inkMk id="56" creationId="{53E66801-9B43-4FC5-AFBC-C4F45E26DC65}"/>
          </ac:inkMkLst>
        </pc:inkChg>
        <pc:inkChg chg="add del mod">
          <ac:chgData name="村上 広樹" userId="2413674146262dd0" providerId="LiveId" clId="{A4049727-02A2-4EF5-A249-2CE2D455D8CE}" dt="2020-11-08T12:48:58.312" v="10376" actId="9405"/>
          <ac:inkMkLst>
            <pc:docMk/>
            <pc:sldMk cId="3470088591" sldId="286"/>
            <ac:inkMk id="58" creationId="{B94526B0-6565-434C-863E-ADCF2B70DBF6}"/>
          </ac:inkMkLst>
        </pc:inkChg>
        <pc:inkChg chg="add del mod">
          <ac:chgData name="村上 広樹" userId="2413674146262dd0" providerId="LiveId" clId="{A4049727-02A2-4EF5-A249-2CE2D455D8CE}" dt="2020-11-08T12:48:58.124" v="10375" actId="9405"/>
          <ac:inkMkLst>
            <pc:docMk/>
            <pc:sldMk cId="3470088591" sldId="286"/>
            <ac:inkMk id="59" creationId="{7A274ADD-946A-4DFB-840D-CCA40A553F06}"/>
          </ac:inkMkLst>
        </pc:inkChg>
        <pc:inkChg chg="add del mod">
          <ac:chgData name="村上 広樹" userId="2413674146262dd0" providerId="LiveId" clId="{A4049727-02A2-4EF5-A249-2CE2D455D8CE}" dt="2020-11-08T12:48:57.720" v="10374" actId="9405"/>
          <ac:inkMkLst>
            <pc:docMk/>
            <pc:sldMk cId="3470088591" sldId="286"/>
            <ac:inkMk id="60" creationId="{1CA642E1-C52F-42B5-9F42-F6969EDF2D6C}"/>
          </ac:inkMkLst>
        </pc:inkChg>
        <pc:inkChg chg="add del mod">
          <ac:chgData name="村上 広樹" userId="2413674146262dd0" providerId="LiveId" clId="{A4049727-02A2-4EF5-A249-2CE2D455D8CE}" dt="2020-11-08T12:48:57.517" v="10373" actId="9405"/>
          <ac:inkMkLst>
            <pc:docMk/>
            <pc:sldMk cId="3470088591" sldId="286"/>
            <ac:inkMk id="61" creationId="{C2C872EF-FB14-4326-9205-E02864602C4D}"/>
          </ac:inkMkLst>
        </pc:inkChg>
        <pc:inkChg chg="add del mod">
          <ac:chgData name="村上 広樹" userId="2413674146262dd0" providerId="LiveId" clId="{A4049727-02A2-4EF5-A249-2CE2D455D8CE}" dt="2020-11-08T12:48:57.328" v="10372" actId="9405"/>
          <ac:inkMkLst>
            <pc:docMk/>
            <pc:sldMk cId="3470088591" sldId="286"/>
            <ac:inkMk id="62" creationId="{03BB8935-B186-4310-AF58-0EE7817AF2DA}"/>
          </ac:inkMkLst>
        </pc:inkChg>
        <pc:inkChg chg="add del mod">
          <ac:chgData name="村上 広樹" userId="2413674146262dd0" providerId="LiveId" clId="{A4049727-02A2-4EF5-A249-2CE2D455D8CE}" dt="2020-11-08T12:48:57.100" v="10371" actId="9405"/>
          <ac:inkMkLst>
            <pc:docMk/>
            <pc:sldMk cId="3470088591" sldId="286"/>
            <ac:inkMk id="63" creationId="{F28EF132-A5C0-4632-AE05-90F7EF4EE56E}"/>
          </ac:inkMkLst>
        </pc:inkChg>
        <pc:inkChg chg="add del mod">
          <ac:chgData name="村上 広樹" userId="2413674146262dd0" providerId="LiveId" clId="{A4049727-02A2-4EF5-A249-2CE2D455D8CE}" dt="2020-11-08T12:48:56.690" v="10370" actId="9405"/>
          <ac:inkMkLst>
            <pc:docMk/>
            <pc:sldMk cId="3470088591" sldId="286"/>
            <ac:inkMk id="65" creationId="{5235048A-8533-47A3-86B2-0918E767FF65}"/>
          </ac:inkMkLst>
        </pc:inkChg>
        <pc:inkChg chg="add del mod">
          <ac:chgData name="村上 広樹" userId="2413674146262dd0" providerId="LiveId" clId="{A4049727-02A2-4EF5-A249-2CE2D455D8CE}" dt="2020-11-08T12:48:56.295" v="10369" actId="9405"/>
          <ac:inkMkLst>
            <pc:docMk/>
            <pc:sldMk cId="3470088591" sldId="286"/>
            <ac:inkMk id="66" creationId="{D31154A0-86E4-4D2C-82E0-05DD9EE6E163}"/>
          </ac:inkMkLst>
        </pc:inkChg>
        <pc:inkChg chg="add del mod">
          <ac:chgData name="村上 広樹" userId="2413674146262dd0" providerId="LiveId" clId="{A4049727-02A2-4EF5-A249-2CE2D455D8CE}" dt="2020-11-08T12:49:17.366" v="10413" actId="9405"/>
          <ac:inkMkLst>
            <pc:docMk/>
            <pc:sldMk cId="3470088591" sldId="286"/>
            <ac:inkMk id="68" creationId="{94006C23-5A2A-4DB0-A246-12BE447AE778}"/>
          </ac:inkMkLst>
        </pc:inkChg>
        <pc:inkChg chg="add del mod">
          <ac:chgData name="村上 広樹" userId="2413674146262dd0" providerId="LiveId" clId="{A4049727-02A2-4EF5-A249-2CE2D455D8CE}" dt="2020-11-08T12:49:16.770" v="10412" actId="9405"/>
          <ac:inkMkLst>
            <pc:docMk/>
            <pc:sldMk cId="3470088591" sldId="286"/>
            <ac:inkMk id="69" creationId="{CA1546D5-5BE3-4407-8F62-C6F03016C0FB}"/>
          </ac:inkMkLst>
        </pc:inkChg>
        <pc:inkChg chg="add del mod">
          <ac:chgData name="村上 広樹" userId="2413674146262dd0" providerId="LiveId" clId="{A4049727-02A2-4EF5-A249-2CE2D455D8CE}" dt="2020-11-08T12:49:14.919" v="10411" actId="9405"/>
          <ac:inkMkLst>
            <pc:docMk/>
            <pc:sldMk cId="3470088591" sldId="286"/>
            <ac:inkMk id="71" creationId="{DBE9DF15-C743-4FE1-8DE5-556D2901A52C}"/>
          </ac:inkMkLst>
        </pc:inkChg>
        <pc:inkChg chg="add del mod">
          <ac:chgData name="村上 広樹" userId="2413674146262dd0" providerId="LiveId" clId="{A4049727-02A2-4EF5-A249-2CE2D455D8CE}" dt="2020-11-08T12:49:14.432" v="10410" actId="9405"/>
          <ac:inkMkLst>
            <pc:docMk/>
            <pc:sldMk cId="3470088591" sldId="286"/>
            <ac:inkMk id="72" creationId="{DD95EF27-65CF-443E-8CCF-4F5F06BB2B16}"/>
          </ac:inkMkLst>
        </pc:inkChg>
        <pc:inkChg chg="add del mod">
          <ac:chgData name="村上 広樹" userId="2413674146262dd0" providerId="LiveId" clId="{A4049727-02A2-4EF5-A249-2CE2D455D8CE}" dt="2020-11-08T12:49:14.276" v="10409" actId="9405"/>
          <ac:inkMkLst>
            <pc:docMk/>
            <pc:sldMk cId="3470088591" sldId="286"/>
            <ac:inkMk id="73" creationId="{BDD35C2C-FDE6-487E-A6BD-1B76E7BEE9AD}"/>
          </ac:inkMkLst>
        </pc:inkChg>
        <pc:inkChg chg="add del mod">
          <ac:chgData name="村上 広樹" userId="2413674146262dd0" providerId="LiveId" clId="{A4049727-02A2-4EF5-A249-2CE2D455D8CE}" dt="2020-11-08T12:49:14.122" v="10408" actId="9405"/>
          <ac:inkMkLst>
            <pc:docMk/>
            <pc:sldMk cId="3470088591" sldId="286"/>
            <ac:inkMk id="74" creationId="{986AA408-76DA-4FA5-9B8D-A5A95BF8C37B}"/>
          </ac:inkMkLst>
        </pc:inkChg>
        <pc:inkChg chg="add del mod">
          <ac:chgData name="村上 広樹" userId="2413674146262dd0" providerId="LiveId" clId="{A4049727-02A2-4EF5-A249-2CE2D455D8CE}" dt="2020-11-08T12:49:13.976" v="10407" actId="9405"/>
          <ac:inkMkLst>
            <pc:docMk/>
            <pc:sldMk cId="3470088591" sldId="286"/>
            <ac:inkMk id="75" creationId="{751C7129-456D-4AAD-A05C-64E781528048}"/>
          </ac:inkMkLst>
        </pc:inkChg>
        <pc:inkChg chg="add del mod">
          <ac:chgData name="村上 広樹" userId="2413674146262dd0" providerId="LiveId" clId="{A4049727-02A2-4EF5-A249-2CE2D455D8CE}" dt="2020-11-08T12:49:13.825" v="10406" actId="9405"/>
          <ac:inkMkLst>
            <pc:docMk/>
            <pc:sldMk cId="3470088591" sldId="286"/>
            <ac:inkMk id="76" creationId="{020CC9D9-2346-464E-A185-844ED73B9A6C}"/>
          </ac:inkMkLst>
        </pc:inkChg>
        <pc:inkChg chg="add del mod">
          <ac:chgData name="村上 広樹" userId="2413674146262dd0" providerId="LiveId" clId="{A4049727-02A2-4EF5-A249-2CE2D455D8CE}" dt="2020-11-08T12:49:13.683" v="10405" actId="9405"/>
          <ac:inkMkLst>
            <pc:docMk/>
            <pc:sldMk cId="3470088591" sldId="286"/>
            <ac:inkMk id="77" creationId="{58CD3AA6-D19B-446A-BD4C-D464B2670BD9}"/>
          </ac:inkMkLst>
        </pc:inkChg>
        <pc:inkChg chg="add del mod">
          <ac:chgData name="村上 広樹" userId="2413674146262dd0" providerId="LiveId" clId="{A4049727-02A2-4EF5-A249-2CE2D455D8CE}" dt="2020-11-08T12:49:13.526" v="10404" actId="9405"/>
          <ac:inkMkLst>
            <pc:docMk/>
            <pc:sldMk cId="3470088591" sldId="286"/>
            <ac:inkMk id="78" creationId="{1371A9A9-6CC8-45FB-8988-4D9C5E444EBA}"/>
          </ac:inkMkLst>
        </pc:inkChg>
        <pc:inkChg chg="add del mod">
          <ac:chgData name="村上 広樹" userId="2413674146262dd0" providerId="LiveId" clId="{A4049727-02A2-4EF5-A249-2CE2D455D8CE}" dt="2020-11-08T12:49:13.378" v="10403" actId="9405"/>
          <ac:inkMkLst>
            <pc:docMk/>
            <pc:sldMk cId="3470088591" sldId="286"/>
            <ac:inkMk id="79" creationId="{A56E459D-8E46-4C52-8C1D-A4465CC35288}"/>
          </ac:inkMkLst>
        </pc:inkChg>
        <pc:inkChg chg="add del mod">
          <ac:chgData name="村上 広樹" userId="2413674146262dd0" providerId="LiveId" clId="{A4049727-02A2-4EF5-A249-2CE2D455D8CE}" dt="2020-11-08T12:49:13.232" v="10402" actId="9405"/>
          <ac:inkMkLst>
            <pc:docMk/>
            <pc:sldMk cId="3470088591" sldId="286"/>
            <ac:inkMk id="80" creationId="{E15557F3-3B02-4AB9-8A59-854357601D52}"/>
          </ac:inkMkLst>
        </pc:inkChg>
        <pc:inkChg chg="add del mod">
          <ac:chgData name="村上 広樹" userId="2413674146262dd0" providerId="LiveId" clId="{A4049727-02A2-4EF5-A249-2CE2D455D8CE}" dt="2020-11-08T12:49:13.084" v="10401" actId="9405"/>
          <ac:inkMkLst>
            <pc:docMk/>
            <pc:sldMk cId="3470088591" sldId="286"/>
            <ac:inkMk id="81" creationId="{30EDEDE1-CD79-427A-ADEE-9B049051CEDA}"/>
          </ac:inkMkLst>
        </pc:inkChg>
        <pc:inkChg chg="add del mod">
          <ac:chgData name="村上 広樹" userId="2413674146262dd0" providerId="LiveId" clId="{A4049727-02A2-4EF5-A249-2CE2D455D8CE}" dt="2020-11-08T12:49:12.933" v="10400" actId="9405"/>
          <ac:inkMkLst>
            <pc:docMk/>
            <pc:sldMk cId="3470088591" sldId="286"/>
            <ac:inkMk id="82" creationId="{330EA324-EC98-48F0-B5C6-56AAC4196CF2}"/>
          </ac:inkMkLst>
        </pc:inkChg>
        <pc:inkChg chg="add del mod">
          <ac:chgData name="村上 広樹" userId="2413674146262dd0" providerId="LiveId" clId="{A4049727-02A2-4EF5-A249-2CE2D455D8CE}" dt="2020-11-08T12:49:12.786" v="10399" actId="9405"/>
          <ac:inkMkLst>
            <pc:docMk/>
            <pc:sldMk cId="3470088591" sldId="286"/>
            <ac:inkMk id="83" creationId="{2EB24999-0436-4CFB-AE86-EFDCBAF47BF3}"/>
          </ac:inkMkLst>
        </pc:inkChg>
        <pc:inkChg chg="add del mod">
          <ac:chgData name="村上 広樹" userId="2413674146262dd0" providerId="LiveId" clId="{A4049727-02A2-4EF5-A249-2CE2D455D8CE}" dt="2020-11-08T12:49:12.628" v="10398" actId="9405"/>
          <ac:inkMkLst>
            <pc:docMk/>
            <pc:sldMk cId="3470088591" sldId="286"/>
            <ac:inkMk id="84" creationId="{EAD966B0-5F19-4139-A796-668F499DB46C}"/>
          </ac:inkMkLst>
        </pc:inkChg>
        <pc:inkChg chg="add del mod">
          <ac:chgData name="村上 広樹" userId="2413674146262dd0" providerId="LiveId" clId="{A4049727-02A2-4EF5-A249-2CE2D455D8CE}" dt="2020-11-08T12:49:12.470" v="10397" actId="9405"/>
          <ac:inkMkLst>
            <pc:docMk/>
            <pc:sldMk cId="3470088591" sldId="286"/>
            <ac:inkMk id="85" creationId="{66060275-498E-4FBF-8269-720C006ECF7A}"/>
          </ac:inkMkLst>
        </pc:inkChg>
        <pc:inkChg chg="add mod">
          <ac:chgData name="村上 広樹" userId="2413674146262dd0" providerId="LiveId" clId="{A4049727-02A2-4EF5-A249-2CE2D455D8CE}" dt="2020-11-08T12:50:01.038" v="10429"/>
          <ac:inkMkLst>
            <pc:docMk/>
            <pc:sldMk cId="3470088591" sldId="286"/>
            <ac:inkMk id="87" creationId="{53AA0FB2-F734-4650-96B2-0BF904B4C845}"/>
          </ac:inkMkLst>
        </pc:inkChg>
        <pc:inkChg chg="add mod">
          <ac:chgData name="村上 広樹" userId="2413674146262dd0" providerId="LiveId" clId="{A4049727-02A2-4EF5-A249-2CE2D455D8CE}" dt="2020-11-08T12:50:01.038" v="10429"/>
          <ac:inkMkLst>
            <pc:docMk/>
            <pc:sldMk cId="3470088591" sldId="286"/>
            <ac:inkMk id="88" creationId="{94681F47-5534-4066-BE43-9D3789CD6AC9}"/>
          </ac:inkMkLst>
        </pc:inkChg>
        <pc:inkChg chg="add mod">
          <ac:chgData name="村上 広樹" userId="2413674146262dd0" providerId="LiveId" clId="{A4049727-02A2-4EF5-A249-2CE2D455D8CE}" dt="2020-11-08T12:50:01.038" v="10429"/>
          <ac:inkMkLst>
            <pc:docMk/>
            <pc:sldMk cId="3470088591" sldId="286"/>
            <ac:inkMk id="90" creationId="{7C26DCE7-8216-4189-8D12-824E32C1F9B5}"/>
          </ac:inkMkLst>
        </pc:inkChg>
        <pc:inkChg chg="add mod">
          <ac:chgData name="村上 広樹" userId="2413674146262dd0" providerId="LiveId" clId="{A4049727-02A2-4EF5-A249-2CE2D455D8CE}" dt="2020-11-08T12:50:01.038" v="10429"/>
          <ac:inkMkLst>
            <pc:docMk/>
            <pc:sldMk cId="3470088591" sldId="286"/>
            <ac:inkMk id="91" creationId="{34AE57C7-165B-49B2-9D9F-3A3F11815A7D}"/>
          </ac:inkMkLst>
        </pc:inkChg>
        <pc:inkChg chg="add mod">
          <ac:chgData name="村上 広樹" userId="2413674146262dd0" providerId="LiveId" clId="{A4049727-02A2-4EF5-A249-2CE2D455D8CE}" dt="2020-11-08T12:50:01.038" v="10429"/>
          <ac:inkMkLst>
            <pc:docMk/>
            <pc:sldMk cId="3470088591" sldId="286"/>
            <ac:inkMk id="92" creationId="{A44FDE2C-A217-479E-BD5D-ECACFF685537}"/>
          </ac:inkMkLst>
        </pc:inkChg>
        <pc:inkChg chg="add mod">
          <ac:chgData name="村上 広樹" userId="2413674146262dd0" providerId="LiveId" clId="{A4049727-02A2-4EF5-A249-2CE2D455D8CE}" dt="2020-11-08T12:50:01.038" v="10429"/>
          <ac:inkMkLst>
            <pc:docMk/>
            <pc:sldMk cId="3470088591" sldId="286"/>
            <ac:inkMk id="93" creationId="{A3A20EF9-2EEF-4F96-A99D-04C69B9FD54C}"/>
          </ac:inkMkLst>
        </pc:inkChg>
        <pc:inkChg chg="add mod">
          <ac:chgData name="村上 広樹" userId="2413674146262dd0" providerId="LiveId" clId="{A4049727-02A2-4EF5-A249-2CE2D455D8CE}" dt="2020-11-08T12:50:01.038" v="10429"/>
          <ac:inkMkLst>
            <pc:docMk/>
            <pc:sldMk cId="3470088591" sldId="286"/>
            <ac:inkMk id="94" creationId="{9922C904-1E81-40E6-81C1-9CCDFA5FE152}"/>
          </ac:inkMkLst>
        </pc:inkChg>
        <pc:inkChg chg="add mod">
          <ac:chgData name="村上 広樹" userId="2413674146262dd0" providerId="LiveId" clId="{A4049727-02A2-4EF5-A249-2CE2D455D8CE}" dt="2020-11-08T12:50:01.038" v="10429"/>
          <ac:inkMkLst>
            <pc:docMk/>
            <pc:sldMk cId="3470088591" sldId="286"/>
            <ac:inkMk id="95" creationId="{15415D5B-9DB9-4C5F-9E62-872132CB4CBD}"/>
          </ac:inkMkLst>
        </pc:inkChg>
        <pc:inkChg chg="add mod">
          <ac:chgData name="村上 広樹" userId="2413674146262dd0" providerId="LiveId" clId="{A4049727-02A2-4EF5-A249-2CE2D455D8CE}" dt="2020-11-08T12:50:01.038" v="10429"/>
          <ac:inkMkLst>
            <pc:docMk/>
            <pc:sldMk cId="3470088591" sldId="286"/>
            <ac:inkMk id="96" creationId="{632811D5-8193-4EFA-BE78-D05A2A0C1DBC}"/>
          </ac:inkMkLst>
        </pc:inkChg>
        <pc:inkChg chg="add mod">
          <ac:chgData name="村上 広樹" userId="2413674146262dd0" providerId="LiveId" clId="{A4049727-02A2-4EF5-A249-2CE2D455D8CE}" dt="2020-11-08T12:50:01.038" v="10429"/>
          <ac:inkMkLst>
            <pc:docMk/>
            <pc:sldMk cId="3470088591" sldId="286"/>
            <ac:inkMk id="97" creationId="{AD054068-9DB1-4931-ACE0-6CA8B50AC7F3}"/>
          </ac:inkMkLst>
        </pc:inkChg>
        <pc:inkChg chg="add mod">
          <ac:chgData name="村上 広樹" userId="2413674146262dd0" providerId="LiveId" clId="{A4049727-02A2-4EF5-A249-2CE2D455D8CE}" dt="2020-11-08T12:50:01.038" v="10429"/>
          <ac:inkMkLst>
            <pc:docMk/>
            <pc:sldMk cId="3470088591" sldId="286"/>
            <ac:inkMk id="98" creationId="{44009B75-4D57-463E-9252-8F0007FE0078}"/>
          </ac:inkMkLst>
        </pc:inkChg>
        <pc:inkChg chg="add mod">
          <ac:chgData name="村上 広樹" userId="2413674146262dd0" providerId="LiveId" clId="{A4049727-02A2-4EF5-A249-2CE2D455D8CE}" dt="2020-11-08T12:50:01.038" v="10429"/>
          <ac:inkMkLst>
            <pc:docMk/>
            <pc:sldMk cId="3470088591" sldId="286"/>
            <ac:inkMk id="100" creationId="{BD3FB49E-A7D0-4F7F-84AE-9BD202D5DFB6}"/>
          </ac:inkMkLst>
        </pc:inkChg>
        <pc:inkChg chg="add mod">
          <ac:chgData name="村上 広樹" userId="2413674146262dd0" providerId="LiveId" clId="{A4049727-02A2-4EF5-A249-2CE2D455D8CE}" dt="2020-11-08T12:50:01.038" v="10429"/>
          <ac:inkMkLst>
            <pc:docMk/>
            <pc:sldMk cId="3470088591" sldId="286"/>
            <ac:inkMk id="101" creationId="{AEFA472B-1E0F-4256-81DF-ED3EB8921854}"/>
          </ac:inkMkLst>
        </pc:inkChg>
      </pc:sldChg>
      <pc:sldChg chg="modSp add ord modNotesTx">
        <pc:chgData name="村上 広樹" userId="2413674146262dd0" providerId="LiveId" clId="{A4049727-02A2-4EF5-A249-2CE2D455D8CE}" dt="2020-11-08T12:26:06.509" v="9997" actId="207"/>
        <pc:sldMkLst>
          <pc:docMk/>
          <pc:sldMk cId="320135657" sldId="287"/>
        </pc:sldMkLst>
        <pc:spChg chg="mod">
          <ac:chgData name="村上 広樹" userId="2413674146262dd0" providerId="LiveId" clId="{A4049727-02A2-4EF5-A249-2CE2D455D8CE}" dt="2020-11-08T12:22:33.652" v="9892" actId="404"/>
          <ac:spMkLst>
            <pc:docMk/>
            <pc:sldMk cId="320135657" sldId="287"/>
            <ac:spMk id="2" creationId="{BC9A7A00-1E6E-4DBF-87E4-0AF3EE75F336}"/>
          </ac:spMkLst>
        </pc:spChg>
        <pc:spChg chg="mod">
          <ac:chgData name="村上 広樹" userId="2413674146262dd0" providerId="LiveId" clId="{A4049727-02A2-4EF5-A249-2CE2D455D8CE}" dt="2020-11-08T12:26:06.509" v="9997" actId="207"/>
          <ac:spMkLst>
            <pc:docMk/>
            <pc:sldMk cId="320135657" sldId="287"/>
            <ac:spMk id="6" creationId="{55C25310-F47B-42A0-BD93-116EAB594FFF}"/>
          </ac:spMkLst>
        </pc:spChg>
      </pc:sldChg>
      <pc:sldChg chg="addSp delSp modSp add">
        <pc:chgData name="村上 広樹" userId="2413674146262dd0" providerId="LiveId" clId="{A4049727-02A2-4EF5-A249-2CE2D455D8CE}" dt="2020-11-08T12:59:20.920" v="10915" actId="14100"/>
        <pc:sldMkLst>
          <pc:docMk/>
          <pc:sldMk cId="2679740885" sldId="288"/>
        </pc:sldMkLst>
        <pc:spChg chg="mod">
          <ac:chgData name="村上 広樹" userId="2413674146262dd0" providerId="LiveId" clId="{A4049727-02A2-4EF5-A249-2CE2D455D8CE}" dt="2020-11-08T12:55:39.161" v="10618" actId="20577"/>
          <ac:spMkLst>
            <pc:docMk/>
            <pc:sldMk cId="2679740885" sldId="288"/>
            <ac:spMk id="2" creationId="{9359E9EA-3E31-431D-96FC-6B2123EE3C80}"/>
          </ac:spMkLst>
        </pc:spChg>
        <pc:spChg chg="del">
          <ac:chgData name="村上 広樹" userId="2413674146262dd0" providerId="LiveId" clId="{A4049727-02A2-4EF5-A249-2CE2D455D8CE}" dt="2020-11-08T12:55:51.176" v="10619" actId="931"/>
          <ac:spMkLst>
            <pc:docMk/>
            <pc:sldMk cId="2679740885" sldId="288"/>
            <ac:spMk id="3" creationId="{0C12D0E3-FAB4-4E5E-82B8-CAC975BBE742}"/>
          </ac:spMkLst>
        </pc:spChg>
        <pc:spChg chg="add mod">
          <ac:chgData name="村上 広樹" userId="2413674146262dd0" providerId="LiveId" clId="{A4049727-02A2-4EF5-A249-2CE2D455D8CE}" dt="2020-11-08T12:59:20.920" v="10915" actId="14100"/>
          <ac:spMkLst>
            <pc:docMk/>
            <pc:sldMk cId="2679740885" sldId="288"/>
            <ac:spMk id="7" creationId="{EFA9B8A0-5686-46BF-BC7B-6831D713AB3F}"/>
          </ac:spMkLst>
        </pc:spChg>
        <pc:picChg chg="add mod">
          <ac:chgData name="村上 広樹" userId="2413674146262dd0" providerId="LiveId" clId="{A4049727-02A2-4EF5-A249-2CE2D455D8CE}" dt="2020-11-08T12:56:04.903" v="10624" actId="1076"/>
          <ac:picMkLst>
            <pc:docMk/>
            <pc:sldMk cId="2679740885" sldId="288"/>
            <ac:picMk id="6" creationId="{3CEC4DD0-64CB-4B40-BC06-5554B2382C4A}"/>
          </ac:picMkLst>
        </pc:picChg>
      </pc:sldChg>
      <pc:sldChg chg="addSp modSp add">
        <pc:chgData name="村上 広樹" userId="2413674146262dd0" providerId="LiveId" clId="{A4049727-02A2-4EF5-A249-2CE2D455D8CE}" dt="2020-11-08T13:06:28.855" v="10931" actId="1076"/>
        <pc:sldMkLst>
          <pc:docMk/>
          <pc:sldMk cId="3373924939" sldId="289"/>
        </pc:sldMkLst>
        <pc:spChg chg="add mod">
          <ac:chgData name="村上 広樹" userId="2413674146262dd0" providerId="LiveId" clId="{A4049727-02A2-4EF5-A249-2CE2D455D8CE}" dt="2020-11-08T13:06:21.693" v="10930" actId="1582"/>
          <ac:spMkLst>
            <pc:docMk/>
            <pc:sldMk cId="3373924939" sldId="289"/>
            <ac:spMk id="3" creationId="{46CDDDEE-3472-4E75-8833-C163D3942833}"/>
          </ac:spMkLst>
        </pc:spChg>
        <pc:picChg chg="add mod">
          <ac:chgData name="村上 広樹" userId="2413674146262dd0" providerId="LiveId" clId="{A4049727-02A2-4EF5-A249-2CE2D455D8CE}" dt="2020-11-08T13:06:28.855" v="10931" actId="1076"/>
          <ac:picMkLst>
            <pc:docMk/>
            <pc:sldMk cId="3373924939" sldId="289"/>
            <ac:picMk id="8" creationId="{B383A592-EC6A-491D-A80A-B91022E4EAF7}"/>
          </ac:picMkLst>
        </pc:picChg>
      </pc:sldChg>
      <pc:sldChg chg="modSp add">
        <pc:chgData name="村上 広樹" userId="2413674146262dd0" providerId="LiveId" clId="{A4049727-02A2-4EF5-A249-2CE2D455D8CE}" dt="2020-11-08T13:11:20.896" v="11382"/>
        <pc:sldMkLst>
          <pc:docMk/>
          <pc:sldMk cId="3200480701" sldId="290"/>
        </pc:sldMkLst>
        <pc:spChg chg="mod">
          <ac:chgData name="村上 広樹" userId="2413674146262dd0" providerId="LiveId" clId="{A4049727-02A2-4EF5-A249-2CE2D455D8CE}" dt="2020-11-08T13:07:35.883" v="10940"/>
          <ac:spMkLst>
            <pc:docMk/>
            <pc:sldMk cId="3200480701" sldId="290"/>
            <ac:spMk id="2" creationId="{AA8DC8B2-77C4-4509-847F-20996E6159C6}"/>
          </ac:spMkLst>
        </pc:spChg>
        <pc:spChg chg="mod">
          <ac:chgData name="村上 広樹" userId="2413674146262dd0" providerId="LiveId" clId="{A4049727-02A2-4EF5-A249-2CE2D455D8CE}" dt="2020-11-08T13:11:20.896" v="11382"/>
          <ac:spMkLst>
            <pc:docMk/>
            <pc:sldMk cId="3200480701" sldId="290"/>
            <ac:spMk id="3" creationId="{1D62876A-4AF6-4501-A891-51E5F6B1B88C}"/>
          </ac:spMkLst>
        </pc:spChg>
      </pc:sldChg>
      <pc:sldChg chg="addSp delSp modSp add del ord">
        <pc:chgData name="村上 広樹" userId="2413674146262dd0" providerId="LiveId" clId="{A4049727-02A2-4EF5-A249-2CE2D455D8CE}" dt="2020-11-08T14:31:15.218" v="11620" actId="2696"/>
        <pc:sldMkLst>
          <pc:docMk/>
          <pc:sldMk cId="117140010" sldId="291"/>
        </pc:sldMkLst>
        <pc:spChg chg="mod">
          <ac:chgData name="村上 広樹" userId="2413674146262dd0" providerId="LiveId" clId="{A4049727-02A2-4EF5-A249-2CE2D455D8CE}" dt="2020-11-08T14:26:56.985" v="11550" actId="20577"/>
          <ac:spMkLst>
            <pc:docMk/>
            <pc:sldMk cId="117140010" sldId="291"/>
            <ac:spMk id="2" creationId="{5F8F93E4-A70B-4063-BD34-97B454075A47}"/>
          </ac:spMkLst>
        </pc:spChg>
        <pc:spChg chg="del">
          <ac:chgData name="村上 広樹" userId="2413674146262dd0" providerId="LiveId" clId="{A4049727-02A2-4EF5-A249-2CE2D455D8CE}" dt="2020-11-08T14:27:12.387" v="11551" actId="931"/>
          <ac:spMkLst>
            <pc:docMk/>
            <pc:sldMk cId="117140010" sldId="291"/>
            <ac:spMk id="3" creationId="{87107B26-5B3E-4DED-8034-7B86A91B8761}"/>
          </ac:spMkLst>
        </pc:spChg>
        <pc:spChg chg="add del mod">
          <ac:chgData name="村上 広樹" userId="2413674146262dd0" providerId="LiveId" clId="{A4049727-02A2-4EF5-A249-2CE2D455D8CE}" dt="2020-11-08T14:27:46.663" v="11557" actId="931"/>
          <ac:spMkLst>
            <pc:docMk/>
            <pc:sldMk cId="117140010" sldId="291"/>
            <ac:spMk id="8" creationId="{7B77CD3F-6B1F-4BB9-A440-7C6956D4BACA}"/>
          </ac:spMkLst>
        </pc:spChg>
        <pc:spChg chg="add mod">
          <ac:chgData name="村上 広樹" userId="2413674146262dd0" providerId="LiveId" clId="{A4049727-02A2-4EF5-A249-2CE2D455D8CE}" dt="2020-11-08T14:31:04.951" v="11617" actId="5793"/>
          <ac:spMkLst>
            <pc:docMk/>
            <pc:sldMk cId="117140010" sldId="291"/>
            <ac:spMk id="11" creationId="{E31D916A-F338-4748-BB0A-8FE4DB33541D}"/>
          </ac:spMkLst>
        </pc:spChg>
        <pc:spChg chg="add mod">
          <ac:chgData name="村上 広樹" userId="2413674146262dd0" providerId="LiveId" clId="{A4049727-02A2-4EF5-A249-2CE2D455D8CE}" dt="2020-11-08T14:31:07.194" v="11618" actId="478"/>
          <ac:spMkLst>
            <pc:docMk/>
            <pc:sldMk cId="117140010" sldId="291"/>
            <ac:spMk id="13" creationId="{C9EF6798-BC1F-4A7E-84E2-136BE65BEA01}"/>
          </ac:spMkLst>
        </pc:spChg>
        <pc:picChg chg="add del mod">
          <ac:chgData name="村上 広樹" userId="2413674146262dd0" providerId="LiveId" clId="{A4049727-02A2-4EF5-A249-2CE2D455D8CE}" dt="2020-11-08T14:27:33.210" v="11556" actId="478"/>
          <ac:picMkLst>
            <pc:docMk/>
            <pc:sldMk cId="117140010" sldId="291"/>
            <ac:picMk id="6" creationId="{67FAFC33-2C03-4B7C-A65A-05CE461B5555}"/>
          </ac:picMkLst>
        </pc:picChg>
        <pc:picChg chg="add del mod">
          <ac:chgData name="村上 広樹" userId="2413674146262dd0" providerId="LiveId" clId="{A4049727-02A2-4EF5-A249-2CE2D455D8CE}" dt="2020-11-08T14:31:07.194" v="11618" actId="478"/>
          <ac:picMkLst>
            <pc:docMk/>
            <pc:sldMk cId="117140010" sldId="291"/>
            <ac:picMk id="10" creationId="{F1FBF2F3-B9B5-40D9-A4CA-2067383D6F14}"/>
          </ac:picMkLst>
        </pc:picChg>
      </pc:sldChg>
      <pc:sldChg chg="addSp delSp modSp add">
        <pc:chgData name="村上 広樹" userId="2413674146262dd0" providerId="LiveId" clId="{A4049727-02A2-4EF5-A249-2CE2D455D8CE}" dt="2020-11-08T14:37:01.782" v="11871"/>
        <pc:sldMkLst>
          <pc:docMk/>
          <pc:sldMk cId="2833930614" sldId="292"/>
        </pc:sldMkLst>
        <pc:spChg chg="add del mod">
          <ac:chgData name="村上 広樹" userId="2413674146262dd0" providerId="LiveId" clId="{A4049727-02A2-4EF5-A249-2CE2D455D8CE}" dt="2020-11-08T14:28:17.562" v="11564" actId="931"/>
          <ac:spMkLst>
            <pc:docMk/>
            <pc:sldMk cId="2833930614" sldId="292"/>
            <ac:spMk id="5" creationId="{6C461304-17B6-4EA6-B074-05212BE76C84}"/>
          </ac:spMkLst>
        </pc:spChg>
        <pc:spChg chg="add del mod">
          <ac:chgData name="村上 広樹" userId="2413674146262dd0" providerId="LiveId" clId="{A4049727-02A2-4EF5-A249-2CE2D455D8CE}" dt="2020-11-08T14:31:25.643" v="11621" actId="931"/>
          <ac:spMkLst>
            <pc:docMk/>
            <pc:sldMk cId="2833930614" sldId="292"/>
            <ac:spMk id="9" creationId="{32EBCE24-8841-4020-9D91-B0505F31CAFF}"/>
          </ac:spMkLst>
        </pc:spChg>
        <pc:spChg chg="add mod">
          <ac:chgData name="村上 広樹" userId="2413674146262dd0" providerId="LiveId" clId="{A4049727-02A2-4EF5-A249-2CE2D455D8CE}" dt="2020-11-08T14:37:01.782" v="11871"/>
          <ac:spMkLst>
            <pc:docMk/>
            <pc:sldMk cId="2833930614" sldId="292"/>
            <ac:spMk id="13" creationId="{7662F8F4-FEB1-468E-9865-13EFC0512965}"/>
          </ac:spMkLst>
        </pc:spChg>
        <pc:spChg chg="add del">
          <ac:chgData name="村上 広樹" userId="2413674146262dd0" providerId="LiveId" clId="{A4049727-02A2-4EF5-A249-2CE2D455D8CE}" dt="2020-11-08T14:32:37.412" v="11673"/>
          <ac:spMkLst>
            <pc:docMk/>
            <pc:sldMk cId="2833930614" sldId="292"/>
            <ac:spMk id="14" creationId="{633B1772-CC96-48F1-B516-C7964A4F2B0A}"/>
          </ac:spMkLst>
        </pc:spChg>
        <pc:picChg chg="add del mod">
          <ac:chgData name="村上 広樹" userId="2413674146262dd0" providerId="LiveId" clId="{A4049727-02A2-4EF5-A249-2CE2D455D8CE}" dt="2020-11-08T14:31:10.983" v="11619" actId="478"/>
          <ac:picMkLst>
            <pc:docMk/>
            <pc:sldMk cId="2833930614" sldId="292"/>
            <ac:picMk id="7" creationId="{EAC3C918-D27D-48E1-B762-9C1BB7E015FD}"/>
          </ac:picMkLst>
        </pc:picChg>
        <pc:picChg chg="del">
          <ac:chgData name="村上 広樹" userId="2413674146262dd0" providerId="LiveId" clId="{A4049727-02A2-4EF5-A249-2CE2D455D8CE}" dt="2020-11-08T14:28:00.016" v="11563" actId="478"/>
          <ac:picMkLst>
            <pc:docMk/>
            <pc:sldMk cId="2833930614" sldId="292"/>
            <ac:picMk id="10" creationId="{F1FBF2F3-B9B5-40D9-A4CA-2067383D6F14}"/>
          </ac:picMkLst>
        </pc:picChg>
        <pc:picChg chg="add mod">
          <ac:chgData name="村上 広樹" userId="2413674146262dd0" providerId="LiveId" clId="{A4049727-02A2-4EF5-A249-2CE2D455D8CE}" dt="2020-11-08T14:31:42.121" v="11627" actId="1076"/>
          <ac:picMkLst>
            <pc:docMk/>
            <pc:sldMk cId="2833930614" sldId="292"/>
            <ac:picMk id="12" creationId="{29B8C768-25A7-4D66-8DD4-7CCFABCD4E6A}"/>
          </ac:picMkLst>
        </pc:picChg>
      </pc:sldChg>
      <pc:sldChg chg="addSp delSp modSp add">
        <pc:chgData name="村上 広樹" userId="2413674146262dd0" providerId="LiveId" clId="{A4049727-02A2-4EF5-A249-2CE2D455D8CE}" dt="2020-11-08T14:39:58.209" v="11937"/>
        <pc:sldMkLst>
          <pc:docMk/>
          <pc:sldMk cId="332039277" sldId="293"/>
        </pc:sldMkLst>
        <pc:spChg chg="add del mod">
          <ac:chgData name="村上 広樹" userId="2413674146262dd0" providerId="LiveId" clId="{A4049727-02A2-4EF5-A249-2CE2D455D8CE}" dt="2020-11-08T14:38:19.293" v="11874" actId="931"/>
          <ac:spMkLst>
            <pc:docMk/>
            <pc:sldMk cId="332039277" sldId="293"/>
            <ac:spMk id="5" creationId="{84120C56-35D7-465B-B40A-0A02D465DD9F}"/>
          </ac:spMkLst>
        </pc:spChg>
        <pc:spChg chg="del mod">
          <ac:chgData name="村上 広樹" userId="2413674146262dd0" providerId="LiveId" clId="{A4049727-02A2-4EF5-A249-2CE2D455D8CE}" dt="2020-11-08T14:39:01.996" v="11882" actId="478"/>
          <ac:spMkLst>
            <pc:docMk/>
            <pc:sldMk cId="332039277" sldId="293"/>
            <ac:spMk id="13" creationId="{7662F8F4-FEB1-468E-9865-13EFC0512965}"/>
          </ac:spMkLst>
        </pc:spChg>
        <pc:grpChg chg="del mod">
          <ac:chgData name="村上 広樹" userId="2413674146262dd0" providerId="LiveId" clId="{A4049727-02A2-4EF5-A249-2CE2D455D8CE}" dt="2020-11-08T14:39:36.559" v="11897"/>
          <ac:grpSpMkLst>
            <pc:docMk/>
            <pc:sldMk cId="332039277" sldId="293"/>
            <ac:grpSpMk id="10" creationId="{FD4A6FF2-C246-45CB-8C4B-551F1A760F1E}"/>
          </ac:grpSpMkLst>
        </pc:grpChg>
        <pc:grpChg chg="mod">
          <ac:chgData name="村上 広樹" userId="2413674146262dd0" providerId="LiveId" clId="{A4049727-02A2-4EF5-A249-2CE2D455D8CE}" dt="2020-11-08T14:39:36.559" v="11897"/>
          <ac:grpSpMkLst>
            <pc:docMk/>
            <pc:sldMk cId="332039277" sldId="293"/>
            <ac:grpSpMk id="21" creationId="{B5300573-1249-4F80-8A1B-743A2340FEED}"/>
          </ac:grpSpMkLst>
        </pc:grpChg>
        <pc:grpChg chg="mod">
          <ac:chgData name="村上 広樹" userId="2413674146262dd0" providerId="LiveId" clId="{A4049727-02A2-4EF5-A249-2CE2D455D8CE}" dt="2020-11-08T14:39:40.618" v="11907"/>
          <ac:grpSpMkLst>
            <pc:docMk/>
            <pc:sldMk cId="332039277" sldId="293"/>
            <ac:grpSpMk id="31" creationId="{9A7AC3A4-F44C-40DD-9735-8B4A2B8A772E}"/>
          </ac:grpSpMkLst>
        </pc:grpChg>
        <pc:grpChg chg="mod">
          <ac:chgData name="村上 広樹" userId="2413674146262dd0" providerId="LiveId" clId="{A4049727-02A2-4EF5-A249-2CE2D455D8CE}" dt="2020-11-08T14:39:58.209" v="11937"/>
          <ac:grpSpMkLst>
            <pc:docMk/>
            <pc:sldMk cId="332039277" sldId="293"/>
            <ac:grpSpMk id="42" creationId="{216D36B4-C6D1-4A17-AFA8-5AE1060BC58E}"/>
          </ac:grpSpMkLst>
        </pc:grpChg>
        <pc:picChg chg="add mod">
          <ac:chgData name="村上 広樹" userId="2413674146262dd0" providerId="LiveId" clId="{A4049727-02A2-4EF5-A249-2CE2D455D8CE}" dt="2020-11-08T14:39:19.276" v="11885" actId="1076"/>
          <ac:picMkLst>
            <pc:docMk/>
            <pc:sldMk cId="332039277" sldId="293"/>
            <ac:picMk id="7" creationId="{5CEFB095-2B22-4F22-BB10-27476F243795}"/>
          </ac:picMkLst>
        </pc:picChg>
        <pc:picChg chg="del">
          <ac:chgData name="村上 広樹" userId="2413674146262dd0" providerId="LiveId" clId="{A4049727-02A2-4EF5-A249-2CE2D455D8CE}" dt="2020-11-08T14:38:07.323" v="11873" actId="478"/>
          <ac:picMkLst>
            <pc:docMk/>
            <pc:sldMk cId="332039277" sldId="293"/>
            <ac:picMk id="12" creationId="{29B8C768-25A7-4D66-8DD4-7CCFABCD4E6A}"/>
          </ac:picMkLst>
        </pc:picChg>
        <pc:inkChg chg="add del mod">
          <ac:chgData name="村上 広樹" userId="2413674146262dd0" providerId="LiveId" clId="{A4049727-02A2-4EF5-A249-2CE2D455D8CE}" dt="2020-11-08T14:39:50.856" v="11926" actId="9405"/>
          <ac:inkMkLst>
            <pc:docMk/>
            <pc:sldMk cId="332039277" sldId="293"/>
            <ac:inkMk id="8" creationId="{4B952B0D-E89C-4D07-BFC6-19933B724848}"/>
          </ac:inkMkLst>
        </pc:inkChg>
        <pc:inkChg chg="add del mod">
          <ac:chgData name="村上 広樹" userId="2413674146262dd0" providerId="LiveId" clId="{A4049727-02A2-4EF5-A249-2CE2D455D8CE}" dt="2020-11-08T14:39:50.394" v="11925" actId="9405"/>
          <ac:inkMkLst>
            <pc:docMk/>
            <pc:sldMk cId="332039277" sldId="293"/>
            <ac:inkMk id="9" creationId="{C5BFC362-CAF5-4D6C-AD12-2DBEDA6EA96A}"/>
          </ac:inkMkLst>
        </pc:inkChg>
        <pc:inkChg chg="add del mod">
          <ac:chgData name="村上 広樹" userId="2413674146262dd0" providerId="LiveId" clId="{A4049727-02A2-4EF5-A249-2CE2D455D8CE}" dt="2020-11-08T14:39:49.968" v="11924" actId="9405"/>
          <ac:inkMkLst>
            <pc:docMk/>
            <pc:sldMk cId="332039277" sldId="293"/>
            <ac:inkMk id="11" creationId="{FFD856A0-8A70-40B1-AD65-3450563AFF0C}"/>
          </ac:inkMkLst>
        </pc:inkChg>
        <pc:inkChg chg="add del mod">
          <ac:chgData name="村上 広樹" userId="2413674146262dd0" providerId="LiveId" clId="{A4049727-02A2-4EF5-A249-2CE2D455D8CE}" dt="2020-11-08T14:39:49.808" v="11923" actId="9405"/>
          <ac:inkMkLst>
            <pc:docMk/>
            <pc:sldMk cId="332039277" sldId="293"/>
            <ac:inkMk id="14" creationId="{3D71E394-44D0-4127-85A0-D43F1CA1A060}"/>
          </ac:inkMkLst>
        </pc:inkChg>
        <pc:inkChg chg="add del mod">
          <ac:chgData name="村上 広樹" userId="2413674146262dd0" providerId="LiveId" clId="{A4049727-02A2-4EF5-A249-2CE2D455D8CE}" dt="2020-11-08T14:39:49.648" v="11922" actId="9405"/>
          <ac:inkMkLst>
            <pc:docMk/>
            <pc:sldMk cId="332039277" sldId="293"/>
            <ac:inkMk id="15" creationId="{8207C6C1-33CC-4837-90E4-9C801C41F5D0}"/>
          </ac:inkMkLst>
        </pc:inkChg>
        <pc:inkChg chg="add del mod">
          <ac:chgData name="村上 広樹" userId="2413674146262dd0" providerId="LiveId" clId="{A4049727-02A2-4EF5-A249-2CE2D455D8CE}" dt="2020-11-08T14:39:49.488" v="11921" actId="9405"/>
          <ac:inkMkLst>
            <pc:docMk/>
            <pc:sldMk cId="332039277" sldId="293"/>
            <ac:inkMk id="16" creationId="{E0276B94-4E84-480D-9FF7-43E37626B7EC}"/>
          </ac:inkMkLst>
        </pc:inkChg>
        <pc:inkChg chg="add del mod">
          <ac:chgData name="村上 広樹" userId="2413674146262dd0" providerId="LiveId" clId="{A4049727-02A2-4EF5-A249-2CE2D455D8CE}" dt="2020-11-08T14:39:49.329" v="11920" actId="9405"/>
          <ac:inkMkLst>
            <pc:docMk/>
            <pc:sldMk cId="332039277" sldId="293"/>
            <ac:inkMk id="17" creationId="{C513C905-9FEC-425C-B481-67D224CFC2D1}"/>
          </ac:inkMkLst>
        </pc:inkChg>
        <pc:inkChg chg="add del mod">
          <ac:chgData name="村上 広樹" userId="2413674146262dd0" providerId="LiveId" clId="{A4049727-02A2-4EF5-A249-2CE2D455D8CE}" dt="2020-11-08T14:39:49.168" v="11919" actId="9405"/>
          <ac:inkMkLst>
            <pc:docMk/>
            <pc:sldMk cId="332039277" sldId="293"/>
            <ac:inkMk id="18" creationId="{63E3A19B-94FA-4EE5-BF15-361CD7B9AF9E}"/>
          </ac:inkMkLst>
        </pc:inkChg>
        <pc:inkChg chg="add del mod">
          <ac:chgData name="村上 広樹" userId="2413674146262dd0" providerId="LiveId" clId="{A4049727-02A2-4EF5-A249-2CE2D455D8CE}" dt="2020-11-08T14:39:48.992" v="11918" actId="9405"/>
          <ac:inkMkLst>
            <pc:docMk/>
            <pc:sldMk cId="332039277" sldId="293"/>
            <ac:inkMk id="19" creationId="{9CD76DF5-980A-41D8-8931-9CF541706FB7}"/>
          </ac:inkMkLst>
        </pc:inkChg>
        <pc:inkChg chg="add del mod">
          <ac:chgData name="村上 広樹" userId="2413674146262dd0" providerId="LiveId" clId="{A4049727-02A2-4EF5-A249-2CE2D455D8CE}" dt="2020-11-08T14:39:48.833" v="11917" actId="9405"/>
          <ac:inkMkLst>
            <pc:docMk/>
            <pc:sldMk cId="332039277" sldId="293"/>
            <ac:inkMk id="20" creationId="{7D9AC1BE-48A1-4EFA-AD33-8CBE25B84EB4}"/>
          </ac:inkMkLst>
        </pc:inkChg>
        <pc:inkChg chg="add del mod">
          <ac:chgData name="村上 広樹" userId="2413674146262dd0" providerId="LiveId" clId="{A4049727-02A2-4EF5-A249-2CE2D455D8CE}" dt="2020-11-08T14:39:46.004" v="11916" actId="9405"/>
          <ac:inkMkLst>
            <pc:docMk/>
            <pc:sldMk cId="332039277" sldId="293"/>
            <ac:inkMk id="22" creationId="{CFB9214F-7AF5-45D7-9F6B-DEC28BDE1D66}"/>
          </ac:inkMkLst>
        </pc:inkChg>
        <pc:inkChg chg="add del mod">
          <ac:chgData name="村上 広樹" userId="2413674146262dd0" providerId="LiveId" clId="{A4049727-02A2-4EF5-A249-2CE2D455D8CE}" dt="2020-11-08T14:39:45.681" v="11915" actId="9405"/>
          <ac:inkMkLst>
            <pc:docMk/>
            <pc:sldMk cId="332039277" sldId="293"/>
            <ac:inkMk id="23" creationId="{2154F8B0-DCD6-44E5-811D-1ED169060E7D}"/>
          </ac:inkMkLst>
        </pc:inkChg>
        <pc:inkChg chg="add del mod">
          <ac:chgData name="村上 広樹" userId="2413674146262dd0" providerId="LiveId" clId="{A4049727-02A2-4EF5-A249-2CE2D455D8CE}" dt="2020-11-08T14:39:45.360" v="11914" actId="9405"/>
          <ac:inkMkLst>
            <pc:docMk/>
            <pc:sldMk cId="332039277" sldId="293"/>
            <ac:inkMk id="24" creationId="{884F29C3-17E1-4742-A85B-06D499857F1E}"/>
          </ac:inkMkLst>
        </pc:inkChg>
        <pc:inkChg chg="add del mod">
          <ac:chgData name="村上 広樹" userId="2413674146262dd0" providerId="LiveId" clId="{A4049727-02A2-4EF5-A249-2CE2D455D8CE}" dt="2020-11-08T14:39:45.168" v="11913" actId="9405"/>
          <ac:inkMkLst>
            <pc:docMk/>
            <pc:sldMk cId="332039277" sldId="293"/>
            <ac:inkMk id="25" creationId="{4289EE98-FCB6-448C-BAEA-35E8FAEA5287}"/>
          </ac:inkMkLst>
        </pc:inkChg>
        <pc:inkChg chg="add del mod">
          <ac:chgData name="村上 広樹" userId="2413674146262dd0" providerId="LiveId" clId="{A4049727-02A2-4EF5-A249-2CE2D455D8CE}" dt="2020-11-08T14:39:45.024" v="11912" actId="9405"/>
          <ac:inkMkLst>
            <pc:docMk/>
            <pc:sldMk cId="332039277" sldId="293"/>
            <ac:inkMk id="26" creationId="{55451E9C-D23F-4E08-AFEB-662D61B35B9B}"/>
          </ac:inkMkLst>
        </pc:inkChg>
        <pc:inkChg chg="add del mod">
          <ac:chgData name="村上 広樹" userId="2413674146262dd0" providerId="LiveId" clId="{A4049727-02A2-4EF5-A249-2CE2D455D8CE}" dt="2020-11-08T14:39:44.866" v="11911" actId="9405"/>
          <ac:inkMkLst>
            <pc:docMk/>
            <pc:sldMk cId="332039277" sldId="293"/>
            <ac:inkMk id="27" creationId="{BF75FEAB-3058-4E1B-B422-E5E66EBA084E}"/>
          </ac:inkMkLst>
        </pc:inkChg>
        <pc:inkChg chg="add del mod">
          <ac:chgData name="村上 広樹" userId="2413674146262dd0" providerId="LiveId" clId="{A4049727-02A2-4EF5-A249-2CE2D455D8CE}" dt="2020-11-08T14:39:44.722" v="11910" actId="9405"/>
          <ac:inkMkLst>
            <pc:docMk/>
            <pc:sldMk cId="332039277" sldId="293"/>
            <ac:inkMk id="28" creationId="{56D7F7AC-A8D8-4A46-834F-00043E8A0A40}"/>
          </ac:inkMkLst>
        </pc:inkChg>
        <pc:inkChg chg="add del mod">
          <ac:chgData name="村上 広樹" userId="2413674146262dd0" providerId="LiveId" clId="{A4049727-02A2-4EF5-A249-2CE2D455D8CE}" dt="2020-11-08T14:39:44.546" v="11909" actId="9405"/>
          <ac:inkMkLst>
            <pc:docMk/>
            <pc:sldMk cId="332039277" sldId="293"/>
            <ac:inkMk id="29" creationId="{DFCE94C9-236A-4EB6-9DAF-F56161DFB0F6}"/>
          </ac:inkMkLst>
        </pc:inkChg>
        <pc:inkChg chg="add del mod">
          <ac:chgData name="村上 広樹" userId="2413674146262dd0" providerId="LiveId" clId="{A4049727-02A2-4EF5-A249-2CE2D455D8CE}" dt="2020-11-08T14:39:44.387" v="11908" actId="9405"/>
          <ac:inkMkLst>
            <pc:docMk/>
            <pc:sldMk cId="332039277" sldId="293"/>
            <ac:inkMk id="30" creationId="{792EE069-918D-4949-85E2-6C7F6E02414C}"/>
          </ac:inkMkLst>
        </pc:inkChg>
        <pc:inkChg chg="add mod">
          <ac:chgData name="村上 広樹" userId="2413674146262dd0" providerId="LiveId" clId="{A4049727-02A2-4EF5-A249-2CE2D455D8CE}" dt="2020-11-08T14:39:58.209" v="11937"/>
          <ac:inkMkLst>
            <pc:docMk/>
            <pc:sldMk cId="332039277" sldId="293"/>
            <ac:inkMk id="32" creationId="{FFEE4A69-0D7D-40C4-95C1-D830836C4489}"/>
          </ac:inkMkLst>
        </pc:inkChg>
        <pc:inkChg chg="add mod">
          <ac:chgData name="村上 広樹" userId="2413674146262dd0" providerId="LiveId" clId="{A4049727-02A2-4EF5-A249-2CE2D455D8CE}" dt="2020-11-08T14:39:58.209" v="11937"/>
          <ac:inkMkLst>
            <pc:docMk/>
            <pc:sldMk cId="332039277" sldId="293"/>
            <ac:inkMk id="33" creationId="{43D51FE2-4601-4FBA-B7DF-026385909550}"/>
          </ac:inkMkLst>
        </pc:inkChg>
        <pc:inkChg chg="add mod">
          <ac:chgData name="村上 広樹" userId="2413674146262dd0" providerId="LiveId" clId="{A4049727-02A2-4EF5-A249-2CE2D455D8CE}" dt="2020-11-08T14:39:58.209" v="11937"/>
          <ac:inkMkLst>
            <pc:docMk/>
            <pc:sldMk cId="332039277" sldId="293"/>
            <ac:inkMk id="34" creationId="{9D20EC03-F925-4217-82F2-A4D7383C51BD}"/>
          </ac:inkMkLst>
        </pc:inkChg>
        <pc:inkChg chg="add mod">
          <ac:chgData name="村上 広樹" userId="2413674146262dd0" providerId="LiveId" clId="{A4049727-02A2-4EF5-A249-2CE2D455D8CE}" dt="2020-11-08T14:39:58.209" v="11937"/>
          <ac:inkMkLst>
            <pc:docMk/>
            <pc:sldMk cId="332039277" sldId="293"/>
            <ac:inkMk id="35" creationId="{E53A552D-03D1-4603-8E6A-DAC469D69DC8}"/>
          </ac:inkMkLst>
        </pc:inkChg>
        <pc:inkChg chg="add mod">
          <ac:chgData name="村上 広樹" userId="2413674146262dd0" providerId="LiveId" clId="{A4049727-02A2-4EF5-A249-2CE2D455D8CE}" dt="2020-11-08T14:39:58.209" v="11937"/>
          <ac:inkMkLst>
            <pc:docMk/>
            <pc:sldMk cId="332039277" sldId="293"/>
            <ac:inkMk id="36" creationId="{3C254085-27B1-48C9-B440-78CC5904F67A}"/>
          </ac:inkMkLst>
        </pc:inkChg>
        <pc:inkChg chg="add mod">
          <ac:chgData name="村上 広樹" userId="2413674146262dd0" providerId="LiveId" clId="{A4049727-02A2-4EF5-A249-2CE2D455D8CE}" dt="2020-11-08T14:39:58.209" v="11937"/>
          <ac:inkMkLst>
            <pc:docMk/>
            <pc:sldMk cId="332039277" sldId="293"/>
            <ac:inkMk id="37" creationId="{4A6093A7-073A-4758-BB18-5FB73657BF01}"/>
          </ac:inkMkLst>
        </pc:inkChg>
        <pc:inkChg chg="add mod">
          <ac:chgData name="村上 広樹" userId="2413674146262dd0" providerId="LiveId" clId="{A4049727-02A2-4EF5-A249-2CE2D455D8CE}" dt="2020-11-08T14:39:58.209" v="11937"/>
          <ac:inkMkLst>
            <pc:docMk/>
            <pc:sldMk cId="332039277" sldId="293"/>
            <ac:inkMk id="38" creationId="{F8E4A7FF-F12A-4D81-AF56-03412578AB9F}"/>
          </ac:inkMkLst>
        </pc:inkChg>
        <pc:inkChg chg="add mod">
          <ac:chgData name="村上 広樹" userId="2413674146262dd0" providerId="LiveId" clId="{A4049727-02A2-4EF5-A249-2CE2D455D8CE}" dt="2020-11-08T14:39:58.209" v="11937"/>
          <ac:inkMkLst>
            <pc:docMk/>
            <pc:sldMk cId="332039277" sldId="293"/>
            <ac:inkMk id="39" creationId="{1CFF73DE-B807-47D1-899E-2C728FF93C23}"/>
          </ac:inkMkLst>
        </pc:inkChg>
        <pc:inkChg chg="add mod">
          <ac:chgData name="村上 広樹" userId="2413674146262dd0" providerId="LiveId" clId="{A4049727-02A2-4EF5-A249-2CE2D455D8CE}" dt="2020-11-08T14:39:58.209" v="11937"/>
          <ac:inkMkLst>
            <pc:docMk/>
            <pc:sldMk cId="332039277" sldId="293"/>
            <ac:inkMk id="40" creationId="{45401DA8-D643-46B3-B15E-D7358D9F2ADC}"/>
          </ac:inkMkLst>
        </pc:inkChg>
        <pc:inkChg chg="add mod">
          <ac:chgData name="村上 広樹" userId="2413674146262dd0" providerId="LiveId" clId="{A4049727-02A2-4EF5-A249-2CE2D455D8CE}" dt="2020-11-08T14:39:58.209" v="11937"/>
          <ac:inkMkLst>
            <pc:docMk/>
            <pc:sldMk cId="332039277" sldId="293"/>
            <ac:inkMk id="41" creationId="{50FCEF95-5D5F-4592-AF7D-33D5BF20DCE8}"/>
          </ac:inkMkLst>
        </pc:inkChg>
      </pc:sldChg>
      <pc:sldChg chg="addSp delSp modSp add">
        <pc:chgData name="村上 広樹" userId="2413674146262dd0" providerId="LiveId" clId="{A4049727-02A2-4EF5-A249-2CE2D455D8CE}" dt="2020-11-08T14:53:25.191" v="12700"/>
        <pc:sldMkLst>
          <pc:docMk/>
          <pc:sldMk cId="1650728672" sldId="294"/>
        </pc:sldMkLst>
        <pc:spChg chg="mod">
          <ac:chgData name="村上 広樹" userId="2413674146262dd0" providerId="LiveId" clId="{A4049727-02A2-4EF5-A249-2CE2D455D8CE}" dt="2020-11-08T14:42:57.838" v="11955"/>
          <ac:spMkLst>
            <pc:docMk/>
            <pc:sldMk cId="1650728672" sldId="294"/>
            <ac:spMk id="2" creationId="{F7F36261-C677-4E44-AFD6-FE5990F0BB18}"/>
          </ac:spMkLst>
        </pc:spChg>
        <pc:spChg chg="del">
          <ac:chgData name="村上 広樹" userId="2413674146262dd0" providerId="LiveId" clId="{A4049727-02A2-4EF5-A249-2CE2D455D8CE}" dt="2020-11-08T14:43:15.005" v="11956" actId="931"/>
          <ac:spMkLst>
            <pc:docMk/>
            <pc:sldMk cId="1650728672" sldId="294"/>
            <ac:spMk id="3" creationId="{2DE2267F-A0A7-4835-AA8B-4E430FF9165A}"/>
          </ac:spMkLst>
        </pc:spChg>
        <pc:spChg chg="add mod">
          <ac:chgData name="村上 広樹" userId="2413674146262dd0" providerId="LiveId" clId="{A4049727-02A2-4EF5-A249-2CE2D455D8CE}" dt="2020-11-08T14:53:25.191" v="12700"/>
          <ac:spMkLst>
            <pc:docMk/>
            <pc:sldMk cId="1650728672" sldId="294"/>
            <ac:spMk id="7" creationId="{AE520611-2765-43E0-A4CD-D1D368D57138}"/>
          </ac:spMkLst>
        </pc:spChg>
        <pc:grpChg chg="del mod">
          <ac:chgData name="村上 広樹" userId="2413674146262dd0" providerId="LiveId" clId="{A4049727-02A2-4EF5-A249-2CE2D455D8CE}" dt="2020-11-08T14:46:56.664" v="12212"/>
          <ac:grpSpMkLst>
            <pc:docMk/>
            <pc:sldMk cId="1650728672" sldId="294"/>
            <ac:grpSpMk id="10" creationId="{C6C095B2-FC3F-41B1-BA86-B5456EAB59DA}"/>
          </ac:grpSpMkLst>
        </pc:grpChg>
        <pc:grpChg chg="del mod">
          <ac:chgData name="村上 広樹" userId="2413674146262dd0" providerId="LiveId" clId="{A4049727-02A2-4EF5-A249-2CE2D455D8CE}" dt="2020-11-08T14:46:49.121" v="12203"/>
          <ac:grpSpMkLst>
            <pc:docMk/>
            <pc:sldMk cId="1650728672" sldId="294"/>
            <ac:grpSpMk id="34" creationId="{FF3C35E6-22CF-42DF-96FD-E07F30FF9387}"/>
          </ac:grpSpMkLst>
        </pc:grpChg>
        <pc:grpChg chg="del mod">
          <ac:chgData name="村上 広樹" userId="2413674146262dd0" providerId="LiveId" clId="{A4049727-02A2-4EF5-A249-2CE2D455D8CE}" dt="2020-11-08T14:46:41.697" v="12198"/>
          <ac:grpSpMkLst>
            <pc:docMk/>
            <pc:sldMk cId="1650728672" sldId="294"/>
            <ac:grpSpMk id="35" creationId="{37B7C31C-874D-4E50-8D31-29D0E3531AE7}"/>
          </ac:grpSpMkLst>
        </pc:grpChg>
        <pc:grpChg chg="del mod">
          <ac:chgData name="村上 広樹" userId="2413674146262dd0" providerId="LiveId" clId="{A4049727-02A2-4EF5-A249-2CE2D455D8CE}" dt="2020-11-08T14:47:59.288" v="12260"/>
          <ac:grpSpMkLst>
            <pc:docMk/>
            <pc:sldMk cId="1650728672" sldId="294"/>
            <ac:grpSpMk id="44" creationId="{CA461809-B468-426E-8393-78EEA4DD89B5}"/>
          </ac:grpSpMkLst>
        </pc:grpChg>
        <pc:grpChg chg="del mod">
          <ac:chgData name="村上 広樹" userId="2413674146262dd0" providerId="LiveId" clId="{A4049727-02A2-4EF5-A249-2CE2D455D8CE}" dt="2020-11-08T14:47:59.288" v="12260"/>
          <ac:grpSpMkLst>
            <pc:docMk/>
            <pc:sldMk cId="1650728672" sldId="294"/>
            <ac:grpSpMk id="52" creationId="{4646CB72-550A-4030-B274-6A6DC41E2B5D}"/>
          </ac:grpSpMkLst>
        </pc:grpChg>
        <pc:grpChg chg="mod">
          <ac:chgData name="村上 広樹" userId="2413674146262dd0" providerId="LiveId" clId="{A4049727-02A2-4EF5-A249-2CE2D455D8CE}" dt="2020-11-08T14:47:16.500" v="12217"/>
          <ac:grpSpMkLst>
            <pc:docMk/>
            <pc:sldMk cId="1650728672" sldId="294"/>
            <ac:grpSpMk id="55" creationId="{ED8A92F3-1AF0-4867-992C-54B4615BCE90}"/>
          </ac:grpSpMkLst>
        </pc:grpChg>
        <pc:grpChg chg="del mod">
          <ac:chgData name="村上 広樹" userId="2413674146262dd0" providerId="LiveId" clId="{A4049727-02A2-4EF5-A249-2CE2D455D8CE}" dt="2020-11-08T14:48:09.118" v="12266"/>
          <ac:grpSpMkLst>
            <pc:docMk/>
            <pc:sldMk cId="1650728672" sldId="294"/>
            <ac:grpSpMk id="58" creationId="{0CD91AF0-BC4D-4486-9B24-F961809F02B4}"/>
          </ac:grpSpMkLst>
        </pc:grpChg>
        <pc:grpChg chg="del mod">
          <ac:chgData name="村上 広樹" userId="2413674146262dd0" providerId="LiveId" clId="{A4049727-02A2-4EF5-A249-2CE2D455D8CE}" dt="2020-11-08T14:48:15.319" v="12273"/>
          <ac:grpSpMkLst>
            <pc:docMk/>
            <pc:sldMk cId="1650728672" sldId="294"/>
            <ac:grpSpMk id="62" creationId="{F29D66BE-619D-4AF1-82DA-272D0127B196}"/>
          </ac:grpSpMkLst>
        </pc:grpChg>
        <pc:grpChg chg="mod">
          <ac:chgData name="村上 広樹" userId="2413674146262dd0" providerId="LiveId" clId="{A4049727-02A2-4EF5-A249-2CE2D455D8CE}" dt="2020-11-08T14:48:15.319" v="12273"/>
          <ac:grpSpMkLst>
            <pc:docMk/>
            <pc:sldMk cId="1650728672" sldId="294"/>
            <ac:grpSpMk id="66" creationId="{4093B920-0222-4388-A57D-F97BE898500C}"/>
          </ac:grpSpMkLst>
        </pc:grpChg>
        <pc:picChg chg="add mod">
          <ac:chgData name="村上 広樹" userId="2413674146262dd0" providerId="LiveId" clId="{A4049727-02A2-4EF5-A249-2CE2D455D8CE}" dt="2020-11-08T14:44:05.187" v="11967" actId="1076"/>
          <ac:picMkLst>
            <pc:docMk/>
            <pc:sldMk cId="1650728672" sldId="294"/>
            <ac:picMk id="6" creationId="{0A91028F-6E33-448F-8482-D810890305C1}"/>
          </ac:picMkLst>
        </pc:picChg>
        <pc:inkChg chg="add del mod">
          <ac:chgData name="村上 広樹" userId="2413674146262dd0" providerId="LiveId" clId="{A4049727-02A2-4EF5-A249-2CE2D455D8CE}" dt="2020-11-08T14:47:11.333" v="12214"/>
          <ac:inkMkLst>
            <pc:docMk/>
            <pc:sldMk cId="1650728672" sldId="294"/>
            <ac:inkMk id="8" creationId="{D3A4AB58-B70C-4576-B0DC-429CD1C6BB69}"/>
          </ac:inkMkLst>
        </pc:inkChg>
        <pc:inkChg chg="add del mod">
          <ac:chgData name="村上 広樹" userId="2413674146262dd0" providerId="LiveId" clId="{A4049727-02A2-4EF5-A249-2CE2D455D8CE}" dt="2020-11-08T14:47:11.333" v="12213"/>
          <ac:inkMkLst>
            <pc:docMk/>
            <pc:sldMk cId="1650728672" sldId="294"/>
            <ac:inkMk id="9" creationId="{AB6B9985-F90D-4611-A5DE-0475AD96CF1A}"/>
          </ac:inkMkLst>
        </pc:inkChg>
        <pc:inkChg chg="add mod">
          <ac:chgData name="村上 広樹" userId="2413674146262dd0" providerId="LiveId" clId="{A4049727-02A2-4EF5-A249-2CE2D455D8CE}" dt="2020-11-08T14:48:15.319" v="12273"/>
          <ac:inkMkLst>
            <pc:docMk/>
            <pc:sldMk cId="1650728672" sldId="294"/>
            <ac:inkMk id="11" creationId="{7EA22C08-94FF-480B-9FC2-BB72BBD5DA20}"/>
          </ac:inkMkLst>
        </pc:inkChg>
        <pc:inkChg chg="add mod">
          <ac:chgData name="村上 広樹" userId="2413674146262dd0" providerId="LiveId" clId="{A4049727-02A2-4EF5-A249-2CE2D455D8CE}" dt="2020-11-08T14:48:15.319" v="12273"/>
          <ac:inkMkLst>
            <pc:docMk/>
            <pc:sldMk cId="1650728672" sldId="294"/>
            <ac:inkMk id="12" creationId="{8354737C-DEA3-410F-8625-4605CF22D2E9}"/>
          </ac:inkMkLst>
        </pc:inkChg>
        <pc:inkChg chg="add mod">
          <ac:chgData name="村上 広樹" userId="2413674146262dd0" providerId="LiveId" clId="{A4049727-02A2-4EF5-A249-2CE2D455D8CE}" dt="2020-11-08T14:48:15.319" v="12273"/>
          <ac:inkMkLst>
            <pc:docMk/>
            <pc:sldMk cId="1650728672" sldId="294"/>
            <ac:inkMk id="13" creationId="{D641D947-D6CF-4930-8381-BC0C1B2D6409}"/>
          </ac:inkMkLst>
        </pc:inkChg>
        <pc:inkChg chg="add mod">
          <ac:chgData name="村上 広樹" userId="2413674146262dd0" providerId="LiveId" clId="{A4049727-02A2-4EF5-A249-2CE2D455D8CE}" dt="2020-11-08T14:48:15.319" v="12273"/>
          <ac:inkMkLst>
            <pc:docMk/>
            <pc:sldMk cId="1650728672" sldId="294"/>
            <ac:inkMk id="14" creationId="{FE5468E5-EEE5-467D-B52A-F122BFD62F35}"/>
          </ac:inkMkLst>
        </pc:inkChg>
        <pc:inkChg chg="add mod">
          <ac:chgData name="村上 広樹" userId="2413674146262dd0" providerId="LiveId" clId="{A4049727-02A2-4EF5-A249-2CE2D455D8CE}" dt="2020-11-08T14:48:15.319" v="12273"/>
          <ac:inkMkLst>
            <pc:docMk/>
            <pc:sldMk cId="1650728672" sldId="294"/>
            <ac:inkMk id="15" creationId="{5BEDB8F5-B61F-46B6-AA5F-5DE23FEB0D2E}"/>
          </ac:inkMkLst>
        </pc:inkChg>
        <pc:inkChg chg="add mod">
          <ac:chgData name="村上 広樹" userId="2413674146262dd0" providerId="LiveId" clId="{A4049727-02A2-4EF5-A249-2CE2D455D8CE}" dt="2020-11-08T14:48:15.319" v="12273"/>
          <ac:inkMkLst>
            <pc:docMk/>
            <pc:sldMk cId="1650728672" sldId="294"/>
            <ac:inkMk id="16" creationId="{2F012C65-DF25-4C10-B8D8-0995BE38DE62}"/>
          </ac:inkMkLst>
        </pc:inkChg>
        <pc:inkChg chg="add mod">
          <ac:chgData name="村上 広樹" userId="2413674146262dd0" providerId="LiveId" clId="{A4049727-02A2-4EF5-A249-2CE2D455D8CE}" dt="2020-11-08T14:48:15.319" v="12273"/>
          <ac:inkMkLst>
            <pc:docMk/>
            <pc:sldMk cId="1650728672" sldId="294"/>
            <ac:inkMk id="17" creationId="{DA7F5AE2-C497-4470-BB7D-FDF89910AEE4}"/>
          </ac:inkMkLst>
        </pc:inkChg>
        <pc:inkChg chg="add mod">
          <ac:chgData name="村上 広樹" userId="2413674146262dd0" providerId="LiveId" clId="{A4049727-02A2-4EF5-A249-2CE2D455D8CE}" dt="2020-11-08T14:48:15.319" v="12273"/>
          <ac:inkMkLst>
            <pc:docMk/>
            <pc:sldMk cId="1650728672" sldId="294"/>
            <ac:inkMk id="18" creationId="{C1B7DDAC-84C5-423F-BC1F-FE73D56C61FE}"/>
          </ac:inkMkLst>
        </pc:inkChg>
        <pc:inkChg chg="add mod">
          <ac:chgData name="村上 広樹" userId="2413674146262dd0" providerId="LiveId" clId="{A4049727-02A2-4EF5-A249-2CE2D455D8CE}" dt="2020-11-08T14:48:15.319" v="12273"/>
          <ac:inkMkLst>
            <pc:docMk/>
            <pc:sldMk cId="1650728672" sldId="294"/>
            <ac:inkMk id="19" creationId="{4D9D2BA9-930E-493C-8B6D-55D899ACC42D}"/>
          </ac:inkMkLst>
        </pc:inkChg>
        <pc:inkChg chg="add mod">
          <ac:chgData name="村上 広樹" userId="2413674146262dd0" providerId="LiveId" clId="{A4049727-02A2-4EF5-A249-2CE2D455D8CE}" dt="2020-11-08T14:48:15.319" v="12273"/>
          <ac:inkMkLst>
            <pc:docMk/>
            <pc:sldMk cId="1650728672" sldId="294"/>
            <ac:inkMk id="20" creationId="{B5996098-29B8-47E0-BCFC-384893BC04A6}"/>
          </ac:inkMkLst>
        </pc:inkChg>
        <pc:inkChg chg="add mod">
          <ac:chgData name="村上 広樹" userId="2413674146262dd0" providerId="LiveId" clId="{A4049727-02A2-4EF5-A249-2CE2D455D8CE}" dt="2020-11-08T14:48:15.319" v="12273"/>
          <ac:inkMkLst>
            <pc:docMk/>
            <pc:sldMk cId="1650728672" sldId="294"/>
            <ac:inkMk id="21" creationId="{579C6C2F-7356-40E0-8B4E-AA56A16FAF85}"/>
          </ac:inkMkLst>
        </pc:inkChg>
        <pc:inkChg chg="add mod">
          <ac:chgData name="村上 広樹" userId="2413674146262dd0" providerId="LiveId" clId="{A4049727-02A2-4EF5-A249-2CE2D455D8CE}" dt="2020-11-08T14:48:15.319" v="12273"/>
          <ac:inkMkLst>
            <pc:docMk/>
            <pc:sldMk cId="1650728672" sldId="294"/>
            <ac:inkMk id="22" creationId="{652BF983-423C-462C-B146-9011A1C24BF3}"/>
          </ac:inkMkLst>
        </pc:inkChg>
        <pc:inkChg chg="add mod">
          <ac:chgData name="村上 広樹" userId="2413674146262dd0" providerId="LiveId" clId="{A4049727-02A2-4EF5-A249-2CE2D455D8CE}" dt="2020-11-08T14:48:15.319" v="12273"/>
          <ac:inkMkLst>
            <pc:docMk/>
            <pc:sldMk cId="1650728672" sldId="294"/>
            <ac:inkMk id="23" creationId="{E32A6F6A-C55C-4F42-8EA1-2B976E48E4A5}"/>
          </ac:inkMkLst>
        </pc:inkChg>
        <pc:inkChg chg="add mod">
          <ac:chgData name="村上 広樹" userId="2413674146262dd0" providerId="LiveId" clId="{A4049727-02A2-4EF5-A249-2CE2D455D8CE}" dt="2020-11-08T14:48:15.319" v="12273"/>
          <ac:inkMkLst>
            <pc:docMk/>
            <pc:sldMk cId="1650728672" sldId="294"/>
            <ac:inkMk id="24" creationId="{C23DFD72-7399-4AEA-99F4-434F2C8DB63B}"/>
          </ac:inkMkLst>
        </pc:inkChg>
        <pc:inkChg chg="add del mod">
          <ac:chgData name="村上 広樹" userId="2413674146262dd0" providerId="LiveId" clId="{A4049727-02A2-4EF5-A249-2CE2D455D8CE}" dt="2020-11-08T14:48:04.686" v="12261"/>
          <ac:inkMkLst>
            <pc:docMk/>
            <pc:sldMk cId="1650728672" sldId="294"/>
            <ac:inkMk id="25" creationId="{88869FCC-348B-403C-9436-08895F8995F0}"/>
          </ac:inkMkLst>
        </pc:inkChg>
        <pc:inkChg chg="add mod">
          <ac:chgData name="村上 広樹" userId="2413674146262dd0" providerId="LiveId" clId="{A4049727-02A2-4EF5-A249-2CE2D455D8CE}" dt="2020-11-08T14:48:15.319" v="12273"/>
          <ac:inkMkLst>
            <pc:docMk/>
            <pc:sldMk cId="1650728672" sldId="294"/>
            <ac:inkMk id="26" creationId="{EBD4F10C-E9A5-4728-8DED-A4FD19E370D5}"/>
          </ac:inkMkLst>
        </pc:inkChg>
        <pc:inkChg chg="add mod">
          <ac:chgData name="村上 広樹" userId="2413674146262dd0" providerId="LiveId" clId="{A4049727-02A2-4EF5-A249-2CE2D455D8CE}" dt="2020-11-08T14:48:15.319" v="12273"/>
          <ac:inkMkLst>
            <pc:docMk/>
            <pc:sldMk cId="1650728672" sldId="294"/>
            <ac:inkMk id="27" creationId="{4F7B4BFB-72CE-4B12-BD89-6FE2B74E1417}"/>
          </ac:inkMkLst>
        </pc:inkChg>
        <pc:inkChg chg="add del mod">
          <ac:chgData name="村上 広樹" userId="2413674146262dd0" providerId="LiveId" clId="{A4049727-02A2-4EF5-A249-2CE2D455D8CE}" dt="2020-11-08T14:46:49.121" v="12204"/>
          <ac:inkMkLst>
            <pc:docMk/>
            <pc:sldMk cId="1650728672" sldId="294"/>
            <ac:inkMk id="28" creationId="{05716FD4-A026-4827-A96C-19F9353BFB9D}"/>
          </ac:inkMkLst>
        </pc:inkChg>
        <pc:inkChg chg="add del mod">
          <ac:chgData name="村上 広樹" userId="2413674146262dd0" providerId="LiveId" clId="{A4049727-02A2-4EF5-A249-2CE2D455D8CE}" dt="2020-11-08T14:46:49.120" v="12199"/>
          <ac:inkMkLst>
            <pc:docMk/>
            <pc:sldMk cId="1650728672" sldId="294"/>
            <ac:inkMk id="29" creationId="{CE436772-54A7-4682-904E-A92CE4A9663F}"/>
          </ac:inkMkLst>
        </pc:inkChg>
        <pc:inkChg chg="add del mod">
          <ac:chgData name="村上 広樹" userId="2413674146262dd0" providerId="LiveId" clId="{A4049727-02A2-4EF5-A249-2CE2D455D8CE}" dt="2020-11-08T14:46:49.121" v="12202"/>
          <ac:inkMkLst>
            <pc:docMk/>
            <pc:sldMk cId="1650728672" sldId="294"/>
            <ac:inkMk id="30" creationId="{A459EFC8-584F-4369-86C7-1B3CD9567BAA}"/>
          </ac:inkMkLst>
        </pc:inkChg>
        <pc:inkChg chg="add del mod">
          <ac:chgData name="村上 広樹" userId="2413674146262dd0" providerId="LiveId" clId="{A4049727-02A2-4EF5-A249-2CE2D455D8CE}" dt="2020-11-08T14:46:49.120" v="12200"/>
          <ac:inkMkLst>
            <pc:docMk/>
            <pc:sldMk cId="1650728672" sldId="294"/>
            <ac:inkMk id="31" creationId="{E839E62A-CFCD-4AED-84A4-FD1116E08423}"/>
          </ac:inkMkLst>
        </pc:inkChg>
        <pc:inkChg chg="add del mod">
          <ac:chgData name="村上 広樹" userId="2413674146262dd0" providerId="LiveId" clId="{A4049727-02A2-4EF5-A249-2CE2D455D8CE}" dt="2020-11-08T14:46:49.121" v="12203"/>
          <ac:inkMkLst>
            <pc:docMk/>
            <pc:sldMk cId="1650728672" sldId="294"/>
            <ac:inkMk id="32" creationId="{68EEE84C-7FD4-4CD5-A0F4-6E7415ECB1E7}"/>
          </ac:inkMkLst>
        </pc:inkChg>
        <pc:inkChg chg="add del mod">
          <ac:chgData name="村上 広樹" userId="2413674146262dd0" providerId="LiveId" clId="{A4049727-02A2-4EF5-A249-2CE2D455D8CE}" dt="2020-11-08T14:46:49.120" v="12201"/>
          <ac:inkMkLst>
            <pc:docMk/>
            <pc:sldMk cId="1650728672" sldId="294"/>
            <ac:inkMk id="33" creationId="{C7704004-0D73-4327-8370-CD0AF9A6F89F}"/>
          </ac:inkMkLst>
        </pc:inkChg>
        <pc:inkChg chg="add del mod">
          <ac:chgData name="村上 広樹" userId="2413674146262dd0" providerId="LiveId" clId="{A4049727-02A2-4EF5-A249-2CE2D455D8CE}" dt="2020-11-08T14:47:55.859" v="12257"/>
          <ac:inkMkLst>
            <pc:docMk/>
            <pc:sldMk cId="1650728672" sldId="294"/>
            <ac:inkMk id="36" creationId="{458FA4FF-0214-4471-8BD2-8EE2263F3884}"/>
          </ac:inkMkLst>
        </pc:inkChg>
        <pc:inkChg chg="add del mod">
          <ac:chgData name="村上 広樹" userId="2413674146262dd0" providerId="LiveId" clId="{A4049727-02A2-4EF5-A249-2CE2D455D8CE}" dt="2020-11-08T14:47:55.859" v="12256"/>
          <ac:inkMkLst>
            <pc:docMk/>
            <pc:sldMk cId="1650728672" sldId="294"/>
            <ac:inkMk id="37" creationId="{DA18B01E-1581-4817-9797-042257015936}"/>
          </ac:inkMkLst>
        </pc:inkChg>
        <pc:inkChg chg="add mod">
          <ac:chgData name="村上 広樹" userId="2413674146262dd0" providerId="LiveId" clId="{A4049727-02A2-4EF5-A249-2CE2D455D8CE}" dt="2020-11-08T14:48:15.319" v="12273"/>
          <ac:inkMkLst>
            <pc:docMk/>
            <pc:sldMk cId="1650728672" sldId="294"/>
            <ac:inkMk id="38" creationId="{99E9308A-BBC8-4193-8E14-9C2CF0C024F6}"/>
          </ac:inkMkLst>
        </pc:inkChg>
        <pc:inkChg chg="add mod">
          <ac:chgData name="村上 広樹" userId="2413674146262dd0" providerId="LiveId" clId="{A4049727-02A2-4EF5-A249-2CE2D455D8CE}" dt="2020-11-08T14:48:15.319" v="12273"/>
          <ac:inkMkLst>
            <pc:docMk/>
            <pc:sldMk cId="1650728672" sldId="294"/>
            <ac:inkMk id="39" creationId="{222C6ACE-9C5B-4FA0-8E72-79DD6AD48DA8}"/>
          </ac:inkMkLst>
        </pc:inkChg>
        <pc:inkChg chg="add mod">
          <ac:chgData name="村上 広樹" userId="2413674146262dd0" providerId="LiveId" clId="{A4049727-02A2-4EF5-A249-2CE2D455D8CE}" dt="2020-11-08T14:48:15.319" v="12273"/>
          <ac:inkMkLst>
            <pc:docMk/>
            <pc:sldMk cId="1650728672" sldId="294"/>
            <ac:inkMk id="40" creationId="{96610668-CC20-4747-B39C-936552D770EA}"/>
          </ac:inkMkLst>
        </pc:inkChg>
        <pc:inkChg chg="add mod">
          <ac:chgData name="村上 広樹" userId="2413674146262dd0" providerId="LiveId" clId="{A4049727-02A2-4EF5-A249-2CE2D455D8CE}" dt="2020-11-08T14:48:15.319" v="12273"/>
          <ac:inkMkLst>
            <pc:docMk/>
            <pc:sldMk cId="1650728672" sldId="294"/>
            <ac:inkMk id="41" creationId="{2AF330D5-834A-428F-87F0-1DFCD28A13D3}"/>
          </ac:inkMkLst>
        </pc:inkChg>
        <pc:inkChg chg="add mod">
          <ac:chgData name="村上 広樹" userId="2413674146262dd0" providerId="LiveId" clId="{A4049727-02A2-4EF5-A249-2CE2D455D8CE}" dt="2020-11-08T14:48:15.319" v="12273"/>
          <ac:inkMkLst>
            <pc:docMk/>
            <pc:sldMk cId="1650728672" sldId="294"/>
            <ac:inkMk id="42" creationId="{62800F35-ACDB-4DB8-9332-E05A78EC0D07}"/>
          </ac:inkMkLst>
        </pc:inkChg>
        <pc:inkChg chg="add mod">
          <ac:chgData name="村上 広樹" userId="2413674146262dd0" providerId="LiveId" clId="{A4049727-02A2-4EF5-A249-2CE2D455D8CE}" dt="2020-11-08T14:48:15.319" v="12273"/>
          <ac:inkMkLst>
            <pc:docMk/>
            <pc:sldMk cId="1650728672" sldId="294"/>
            <ac:inkMk id="43" creationId="{B4A824B7-ECE1-4061-A12B-12D668D60405}"/>
          </ac:inkMkLst>
        </pc:inkChg>
        <pc:inkChg chg="add mod">
          <ac:chgData name="村上 広樹" userId="2413674146262dd0" providerId="LiveId" clId="{A4049727-02A2-4EF5-A249-2CE2D455D8CE}" dt="2020-11-08T14:48:15.319" v="12273"/>
          <ac:inkMkLst>
            <pc:docMk/>
            <pc:sldMk cId="1650728672" sldId="294"/>
            <ac:inkMk id="45" creationId="{6D432712-C3E9-4094-A841-9625832C278A}"/>
          </ac:inkMkLst>
        </pc:inkChg>
        <pc:inkChg chg="add mod">
          <ac:chgData name="村上 広樹" userId="2413674146262dd0" providerId="LiveId" clId="{A4049727-02A2-4EF5-A249-2CE2D455D8CE}" dt="2020-11-08T14:48:15.319" v="12273"/>
          <ac:inkMkLst>
            <pc:docMk/>
            <pc:sldMk cId="1650728672" sldId="294"/>
            <ac:inkMk id="46" creationId="{E6AE5F04-7176-4465-A988-0E3D5E3E563D}"/>
          </ac:inkMkLst>
        </pc:inkChg>
        <pc:inkChg chg="add mod">
          <ac:chgData name="村上 広樹" userId="2413674146262dd0" providerId="LiveId" clId="{A4049727-02A2-4EF5-A249-2CE2D455D8CE}" dt="2020-11-08T14:48:15.319" v="12273"/>
          <ac:inkMkLst>
            <pc:docMk/>
            <pc:sldMk cId="1650728672" sldId="294"/>
            <ac:inkMk id="47" creationId="{993F2CE1-A439-4352-A627-9732FF21BF7F}"/>
          </ac:inkMkLst>
        </pc:inkChg>
        <pc:inkChg chg="add mod">
          <ac:chgData name="村上 広樹" userId="2413674146262dd0" providerId="LiveId" clId="{A4049727-02A2-4EF5-A249-2CE2D455D8CE}" dt="2020-11-08T14:48:15.319" v="12273"/>
          <ac:inkMkLst>
            <pc:docMk/>
            <pc:sldMk cId="1650728672" sldId="294"/>
            <ac:inkMk id="48" creationId="{FADDFAB2-7A16-45F9-8DF4-40141B7CCA57}"/>
          </ac:inkMkLst>
        </pc:inkChg>
        <pc:inkChg chg="add mod">
          <ac:chgData name="村上 広樹" userId="2413674146262dd0" providerId="LiveId" clId="{A4049727-02A2-4EF5-A249-2CE2D455D8CE}" dt="2020-11-08T14:48:15.319" v="12273"/>
          <ac:inkMkLst>
            <pc:docMk/>
            <pc:sldMk cId="1650728672" sldId="294"/>
            <ac:inkMk id="49" creationId="{1F8E111B-1DC6-4177-BB3B-8C4A978A28CB}"/>
          </ac:inkMkLst>
        </pc:inkChg>
        <pc:inkChg chg="add mod">
          <ac:chgData name="村上 広樹" userId="2413674146262dd0" providerId="LiveId" clId="{A4049727-02A2-4EF5-A249-2CE2D455D8CE}" dt="2020-11-08T14:48:15.319" v="12273"/>
          <ac:inkMkLst>
            <pc:docMk/>
            <pc:sldMk cId="1650728672" sldId="294"/>
            <ac:inkMk id="50" creationId="{C2004C51-ADD8-469C-86D4-228BE6FFBA40}"/>
          </ac:inkMkLst>
        </pc:inkChg>
        <pc:inkChg chg="add mod">
          <ac:chgData name="村上 広樹" userId="2413674146262dd0" providerId="LiveId" clId="{A4049727-02A2-4EF5-A249-2CE2D455D8CE}" dt="2020-11-08T14:48:15.319" v="12273"/>
          <ac:inkMkLst>
            <pc:docMk/>
            <pc:sldMk cId="1650728672" sldId="294"/>
            <ac:inkMk id="51" creationId="{E2C8ABE6-56A0-484F-B984-06E1612125E3}"/>
          </ac:inkMkLst>
        </pc:inkChg>
        <pc:inkChg chg="add mod">
          <ac:chgData name="村上 広樹" userId="2413674146262dd0" providerId="LiveId" clId="{A4049727-02A2-4EF5-A249-2CE2D455D8CE}" dt="2020-11-08T14:47:16.500" v="12217"/>
          <ac:inkMkLst>
            <pc:docMk/>
            <pc:sldMk cId="1650728672" sldId="294"/>
            <ac:inkMk id="53" creationId="{B59A4540-9131-4290-9606-790BC2766555}"/>
          </ac:inkMkLst>
        </pc:inkChg>
        <pc:inkChg chg="add mod">
          <ac:chgData name="村上 広樹" userId="2413674146262dd0" providerId="LiveId" clId="{A4049727-02A2-4EF5-A249-2CE2D455D8CE}" dt="2020-11-08T14:47:16.500" v="12217"/>
          <ac:inkMkLst>
            <pc:docMk/>
            <pc:sldMk cId="1650728672" sldId="294"/>
            <ac:inkMk id="54" creationId="{660441B0-F555-4BA3-B8AE-0B7C8EFEE50A}"/>
          </ac:inkMkLst>
        </pc:inkChg>
        <pc:inkChg chg="add mod">
          <ac:chgData name="村上 広樹" userId="2413674146262dd0" providerId="LiveId" clId="{A4049727-02A2-4EF5-A249-2CE2D455D8CE}" dt="2020-11-08T14:48:15.319" v="12273"/>
          <ac:inkMkLst>
            <pc:docMk/>
            <pc:sldMk cId="1650728672" sldId="294"/>
            <ac:inkMk id="56" creationId="{C6A19DA0-E2B0-4FCC-B565-10D1185378F1}"/>
          </ac:inkMkLst>
        </pc:inkChg>
        <pc:inkChg chg="add mod">
          <ac:chgData name="村上 広樹" userId="2413674146262dd0" providerId="LiveId" clId="{A4049727-02A2-4EF5-A249-2CE2D455D8CE}" dt="2020-11-08T14:48:15.319" v="12273"/>
          <ac:inkMkLst>
            <pc:docMk/>
            <pc:sldMk cId="1650728672" sldId="294"/>
            <ac:inkMk id="57" creationId="{CF8F489C-40F0-4EE4-9553-23DE87C9F610}"/>
          </ac:inkMkLst>
        </pc:inkChg>
        <pc:inkChg chg="add del mod">
          <ac:chgData name="村上 広樹" userId="2413674146262dd0" providerId="LiveId" clId="{A4049727-02A2-4EF5-A249-2CE2D455D8CE}" dt="2020-11-08T14:48:11.066" v="12268"/>
          <ac:inkMkLst>
            <pc:docMk/>
            <pc:sldMk cId="1650728672" sldId="294"/>
            <ac:inkMk id="59" creationId="{8F23AAD3-A780-4EE0-9569-F75E1D9EFAF4}"/>
          </ac:inkMkLst>
        </pc:inkChg>
        <pc:inkChg chg="add del mod">
          <ac:chgData name="村上 広樹" userId="2413674146262dd0" providerId="LiveId" clId="{A4049727-02A2-4EF5-A249-2CE2D455D8CE}" dt="2020-11-08T14:48:11.584" v="12269"/>
          <ac:inkMkLst>
            <pc:docMk/>
            <pc:sldMk cId="1650728672" sldId="294"/>
            <ac:inkMk id="60" creationId="{76409918-5DCA-42B2-9CDC-6AA8FFD5B757}"/>
          </ac:inkMkLst>
        </pc:inkChg>
        <pc:inkChg chg="add del mod">
          <ac:chgData name="村上 広樹" userId="2413674146262dd0" providerId="LiveId" clId="{A4049727-02A2-4EF5-A249-2CE2D455D8CE}" dt="2020-11-08T14:48:11.065" v="12267"/>
          <ac:inkMkLst>
            <pc:docMk/>
            <pc:sldMk cId="1650728672" sldId="294"/>
            <ac:inkMk id="61" creationId="{D6ADFA20-767C-4083-8450-A18E6D7B82AE}"/>
          </ac:inkMkLst>
        </pc:inkChg>
        <pc:inkChg chg="add mod">
          <ac:chgData name="村上 広樹" userId="2413674146262dd0" providerId="LiveId" clId="{A4049727-02A2-4EF5-A249-2CE2D455D8CE}" dt="2020-11-08T14:48:15.319" v="12273"/>
          <ac:inkMkLst>
            <pc:docMk/>
            <pc:sldMk cId="1650728672" sldId="294"/>
            <ac:inkMk id="63" creationId="{8785417F-2C2C-478B-A2A5-5717DE094636}"/>
          </ac:inkMkLst>
        </pc:inkChg>
        <pc:inkChg chg="add mod">
          <ac:chgData name="村上 広樹" userId="2413674146262dd0" providerId="LiveId" clId="{A4049727-02A2-4EF5-A249-2CE2D455D8CE}" dt="2020-11-08T14:48:15.319" v="12273"/>
          <ac:inkMkLst>
            <pc:docMk/>
            <pc:sldMk cId="1650728672" sldId="294"/>
            <ac:inkMk id="64" creationId="{0E2E998A-CDAD-4CA7-8A0D-B031EF8EEC0B}"/>
          </ac:inkMkLst>
        </pc:inkChg>
        <pc:inkChg chg="add mod">
          <ac:chgData name="村上 広樹" userId="2413674146262dd0" providerId="LiveId" clId="{A4049727-02A2-4EF5-A249-2CE2D455D8CE}" dt="2020-11-08T14:48:15.319" v="12273"/>
          <ac:inkMkLst>
            <pc:docMk/>
            <pc:sldMk cId="1650728672" sldId="294"/>
            <ac:inkMk id="65" creationId="{78756DBD-5950-4D02-80DE-EB45F5D44CF9}"/>
          </ac:inkMkLst>
        </pc:inkChg>
      </pc:sldChg>
      <pc:sldChg chg="addSp delSp modSp add">
        <pc:chgData name="村上 広樹" userId="2413674146262dd0" providerId="LiveId" clId="{A4049727-02A2-4EF5-A249-2CE2D455D8CE}" dt="2020-11-08T15:02:48.958" v="13075" actId="255"/>
        <pc:sldMkLst>
          <pc:docMk/>
          <pc:sldMk cId="1789322843" sldId="295"/>
        </pc:sldMkLst>
        <pc:spChg chg="mod">
          <ac:chgData name="村上 広樹" userId="2413674146262dd0" providerId="LiveId" clId="{A4049727-02A2-4EF5-A249-2CE2D455D8CE}" dt="2020-11-08T14:57:32.569" v="12722"/>
          <ac:spMkLst>
            <pc:docMk/>
            <pc:sldMk cId="1789322843" sldId="295"/>
            <ac:spMk id="2" creationId="{38D095E2-D73D-42C9-AB22-50E158E832B9}"/>
          </ac:spMkLst>
        </pc:spChg>
        <pc:spChg chg="del">
          <ac:chgData name="村上 広樹" userId="2413674146262dd0" providerId="LiveId" clId="{A4049727-02A2-4EF5-A249-2CE2D455D8CE}" dt="2020-11-08T14:57:51.703" v="12723" actId="931"/>
          <ac:spMkLst>
            <pc:docMk/>
            <pc:sldMk cId="1789322843" sldId="295"/>
            <ac:spMk id="3" creationId="{CF84E853-4322-439F-AEB3-80DE4AE0E1FA}"/>
          </ac:spMkLst>
        </pc:spChg>
        <pc:spChg chg="add mod">
          <ac:chgData name="村上 広樹" userId="2413674146262dd0" providerId="LiveId" clId="{A4049727-02A2-4EF5-A249-2CE2D455D8CE}" dt="2020-11-08T15:02:48.958" v="13075" actId="255"/>
          <ac:spMkLst>
            <pc:docMk/>
            <pc:sldMk cId="1789322843" sldId="295"/>
            <ac:spMk id="7" creationId="{CAF09307-56E0-4554-99D3-7A4B9422EC5B}"/>
          </ac:spMkLst>
        </pc:spChg>
        <pc:picChg chg="add mod">
          <ac:chgData name="村上 広樹" userId="2413674146262dd0" providerId="LiveId" clId="{A4049727-02A2-4EF5-A249-2CE2D455D8CE}" dt="2020-11-08T14:58:05.958" v="12730" actId="1076"/>
          <ac:picMkLst>
            <pc:docMk/>
            <pc:sldMk cId="1789322843" sldId="295"/>
            <ac:picMk id="6" creationId="{8D82E72B-D19F-4191-BD8A-70BA8E33AB57}"/>
          </ac:picMkLst>
        </pc:picChg>
      </pc:sldChg>
      <pc:sldChg chg="addSp delSp modSp add">
        <pc:chgData name="村上 広樹" userId="2413674146262dd0" providerId="LiveId" clId="{A4049727-02A2-4EF5-A249-2CE2D455D8CE}" dt="2020-11-08T15:05:29.378" v="13109" actId="1076"/>
        <pc:sldMkLst>
          <pc:docMk/>
          <pc:sldMk cId="1177788928" sldId="296"/>
        </pc:sldMkLst>
        <pc:spChg chg="mod">
          <ac:chgData name="村上 広樹" userId="2413674146262dd0" providerId="LiveId" clId="{A4049727-02A2-4EF5-A249-2CE2D455D8CE}" dt="2020-11-08T15:04:31.422" v="13097"/>
          <ac:spMkLst>
            <pc:docMk/>
            <pc:sldMk cId="1177788928" sldId="296"/>
            <ac:spMk id="2" creationId="{1CA73CDD-FFE3-4FA2-9AF9-549F1D106930}"/>
          </ac:spMkLst>
        </pc:spChg>
        <pc:spChg chg="del">
          <ac:chgData name="村上 広樹" userId="2413674146262dd0" providerId="LiveId" clId="{A4049727-02A2-4EF5-A249-2CE2D455D8CE}" dt="2020-11-08T15:04:42.943" v="13098" actId="931"/>
          <ac:spMkLst>
            <pc:docMk/>
            <pc:sldMk cId="1177788928" sldId="296"/>
            <ac:spMk id="3" creationId="{249187F1-4C0B-46AC-836A-2479BA595E6C}"/>
          </ac:spMkLst>
        </pc:spChg>
        <pc:picChg chg="add mod">
          <ac:chgData name="村上 広樹" userId="2413674146262dd0" providerId="LiveId" clId="{A4049727-02A2-4EF5-A249-2CE2D455D8CE}" dt="2020-11-08T15:05:03.921" v="13104" actId="1076"/>
          <ac:picMkLst>
            <pc:docMk/>
            <pc:sldMk cId="1177788928" sldId="296"/>
            <ac:picMk id="6" creationId="{ADF23EA6-9A2C-4FD4-AC47-9C395952472D}"/>
          </ac:picMkLst>
        </pc:picChg>
        <pc:picChg chg="add mod">
          <ac:chgData name="村上 広樹" userId="2413674146262dd0" providerId="LiveId" clId="{A4049727-02A2-4EF5-A249-2CE2D455D8CE}" dt="2020-11-08T15:05:29.378" v="13109" actId="1076"/>
          <ac:picMkLst>
            <pc:docMk/>
            <pc:sldMk cId="1177788928" sldId="296"/>
            <ac:picMk id="8" creationId="{FA10223E-2C10-4698-96E0-F141151700E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2:01.657"/>
    </inkml:context>
    <inkml:brush xml:id="br0">
      <inkml:brushProperty name="width" value="0.05" units="cm"/>
      <inkml:brushProperty name="height" value="0.05" units="cm"/>
    </inkml:brush>
  </inkml:definitions>
  <inkml:trace contextRef="#ctx0" brushRef="#br0">6 8 240 0 0,'0'0'1219'0'0,"0"0"-73"0"0,0 0-104 0 0,7-6 471 0 0,-4 4 2411 0 0,-3 2-3386 0 0,0 0-47 0 0,0 0-62 0 0,0 0-46 0 0,0 0-32 0 0,0 0-49 0 0,0 0-73 0 0,0 0-97 0 0,0 0-93 0 0,0 0-113 0 0,0 0-126 0 0,0 0-155 0 0,3 10-471 0 0,-3-9 724 0 0,0 0 0 0 0,1-1-1 0 0,-1 1 1 0 0,0 0 0 0 0,1-1 0 0 0,-1 1 0 0 0,0 0 0 0 0,0 0-1 0 0,0-1 1 0 0,1 1 0 0 0,-1 0 0 0 0,0 0 0 0 0,0-1-1 0 0,0 1 1 0 0,0 0 0 0 0,-1 0 0 0 0,1 0 0 0 0,0-1 0 0 0,0 1-1 0 0,0 0 1 0 0,-1-1 0 0 0,1 1 0 0 0,0 0 0 0 0,-1 0 102 0 0,-7 22-3056 0 0,-3-3 237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4.988"/>
    </inkml:context>
    <inkml:brush xml:id="br0">
      <inkml:brushProperty name="width" value="0.1" units="cm"/>
      <inkml:brushProperty name="height" value="0.1" units="cm"/>
      <inkml:brushProperty name="color" value="#E71224"/>
    </inkml:brush>
  </inkml:definitions>
  <inkml:trace contextRef="#ctx0" brushRef="#br0">354 8 404 0 0,'1'-3'1599'0'0,"-1"3"-1460"0"0,0 0 1 0 0,0 0-1 0 0,0 0 1 0 0,0 0-1 0 0,0-1 1 0 0,0 1-1 0 0,0 0 0 0 0,0 0 1 0 0,0 0-1 0 0,0 0 1 0 0,0-1-1 0 0,0 1 1 0 0,0 0-1 0 0,0 0 1 0 0,0 0-1 0 0,0 0 0 0 0,0-1 1 0 0,0 1-1 0 0,-1 0 1 0 0,1 0-1 0 0,0 0 1 0 0,0 0-1 0 0,0 0 0 0 0,0-1 1 0 0,0 1-1 0 0,0 0 1 0 0,0 0-1 0 0,-1 0 1 0 0,1 0-1 0 0,0 0 1 0 0,0 0-1 0 0,0 0 0 0 0,0-1 1 0 0,0 1-1 0 0,-1 0 1 0 0,1 0-1 0 0,0 0 1 0 0,0 0-1 0 0,0 0 1 0 0,0 0-1 0 0,-1 0 0 0 0,1 0 1 0 0,0 0-1 0 0,0 0 1 0 0,0 0-1 0 0,0 0 1 0 0,-1 0-1 0 0,1 0 1 0 0,0 0-1 0 0,0 0 0 0 0,0 0 1 0 0,0 0-1 0 0,0 0 1 0 0,-1 1-1 0 0,1-1 1 0 0,0 0-1 0 0,0 0-139 0 0,-16 9 1559 0 0,-21 23-1300 0 0,-120 150 830 0 0,147-169-1448 0 0,-1-1 0 0 0,0 1 0 0 0,-1-2 0 0 0,-13 10 359 0 0,18-15-1242 0 0,-1-1 0 0 0,0 0 0 0 0,-1 0 0 0 0,1-1 0 0 0,-6 2 1242 0 0,-2 2-2932 0 0</inkml:trace>
  <inkml:trace contextRef="#ctx0" brushRef="#br0" timeOffset="1">190 91 220 0 0,'45'-14'2519'0'0,"0"2"1"0"0,1 1-1 0 0,10 1-2519 0 0,141-10 3440 0 0,-195 19-3331 0 0,0 1 0 0 0,0 0 0 0 0,0 0 0 0 0,0 0 0 0 0,0 0 0 0 0,0 0 0 0 0,0 1 0 0 0,-1-1 0 0 0,1 1 0 0 0,0-1-1 0 0,0 1 1 0 0,0-1 0 0 0,0 1 0 0 0,-1 0 0 0 0,1 0 0 0 0,0 0 0 0 0,-1 0 0 0 0,1 0-109 0 0,-1 0 89 0 0,0 0 1 0 0,0 1 0 0 0,-1-1-1 0 0,1 0 1 0 0,0 0-1 0 0,0 1 1 0 0,-1-1-1 0 0,1 0 1 0 0,-1 1 0 0 0,1-1-1 0 0,-1 0 1 0 0,0 1-1 0 0,0-1 1 0 0,1 1-1 0 0,-1-1 1 0 0,0 1 0 0 0,0-1-1 0 0,0 1-89 0 0,-2 7 285 0 0,1 0 1 0 0,-1 0-1 0 0,-1 0 0 0 0,1 0 0 0 0,-2-1 1 0 0,-1 6-286 0 0,4-13 13 0 0,-20 43 831 0 0,-2-1 0 0 0,-1-2 1 0 0,-23 29-845 0 0,3-5 585 0 0,-186 301 680 0 0,217-343-1585 0 0,-27 41-775 0 0,37-59 616 0 0,-1 0 0 0 0,0 0 0 0 0,0-1 0 0 0,-1 1 0 0 0,1-1 0 0 0,-1 0 0 0 0,0 0 1 0 0,0-1-1 0 0,0 0 0 0 0,-2 2 479 0 0,6-5-743 0 0,-3 2 87 0 0,-2-5-5226 0 0,-13-12 1712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9.748"/>
    </inkml:context>
    <inkml:brush xml:id="br0">
      <inkml:brushProperty name="width" value="0.1" units="cm"/>
      <inkml:brushProperty name="height" value="0.1" units="cm"/>
      <inkml:brushProperty name="color" value="#E71224"/>
    </inkml:brush>
  </inkml:definitions>
  <inkml:trace contextRef="#ctx0" brushRef="#br0">323 40 248 0 0,'12'-24'5700'0'0,"-4"9"532"0"0,-7 19-5803 0 0,12 29-81 0 0,-12-28-539 0 0,-1 0 0 0 0,0-1 0 0 0,0 1 0 0 0,0 0-1 0 0,0 0 1 0 0,-1-1 0 0 0,1 1 0 0 0,-1 0 0 0 0,-1-1-1 0 0,1 1 1 0 0,-1 1 191 0 0,1-4-357 0 0,0 1 0 0 0,0-1 0 0 0,0 0 0 0 0,0 0-1 0 0,-1 0 1 0 0,1 0 0 0 0,-1-1 0 0 0,1 1 0 0 0,-1 0-1 0 0,1-1 1 0 0,-1 1 0 0 0,0-1 0 0 0,0 1 0 0 0,0-1-1 0 0,-2 1 358 0 0,2 0-531 0 0,-9 6-2262 0 0</inkml:trace>
  <inkml:trace contextRef="#ctx0" brushRef="#br0" timeOffset="1">79 140 212 0 0,'-5'2'368'0'0,"0"1"0"0"0,1-1 1 0 0,-1 1-1 0 0,1-1 0 0 0,0 1 0 0 0,0 1 1 0 0,0-1-1 0 0,0 0 0 0 0,1 1 0 0 0,-1 0 0 0 0,1 0 1 0 0,0 0-1 0 0,0 0 0 0 0,0 0 0 0 0,1 1 0 0 0,-1-1 1 0 0,1 1-1 0 0,0 0 0 0 0,1 0 0 0 0,-1-1 1 0 0,0 6-369 0 0,-1 8 512 0 0,1 0 1 0 0,1 0 0 0 0,0 1 0 0 0,2-1 0 0 0,1 9-513 0 0,-1-5 143 0 0,3 13-1385 0 0,0-19-4070 0 0,-4-16 3006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0.109"/>
    </inkml:context>
    <inkml:brush xml:id="br0">
      <inkml:brushProperty name="width" value="0.05" units="cm"/>
      <inkml:brushProperty name="height" value="0.05" units="cm"/>
      <inkml:brushProperty name="color" value="#E71224"/>
    </inkml:brush>
  </inkml:definitions>
  <inkml:trace contextRef="#ctx0" brushRef="#br0">27 81 896 0 0,'0'-1'464'0'0,"-1"0"0"0"0,0 0-1 0 0,0-1 1 0 0,0 1 0 0 0,0 0 0 0 0,1 0-1 0 0,-1 0 1 0 0,1-1 0 0 0,-1 1 0 0 0,1 0 0 0 0,-1-1-1 0 0,1 1 1 0 0,0-1 0 0 0,0 1 0 0 0,-1 0-1 0 0,1-1 1 0 0,0 1 0 0 0,0-1 0 0 0,0 1 0 0 0,1-1-464 0 0,0 0 159 0 0,0 1 0 0 0,0-1 0 0 0,0 1 1 0 0,0 0-1 0 0,1-1 0 0 0,-1 1 1 0 0,0 0-1 0 0,1 0 0 0 0,-1 0 1 0 0,1 0-1 0 0,-1 0 0 0 0,1 0 1 0 0,-1 1-1 0 0,1-1 0 0 0,0 0 1 0 0,-1 1-1 0 0,2-1-159 0 0,22-8 1042 0 0,0 1 1 0 0,13-1-1043 0 0,-27 6 251 0 0,-1 2 0 0 0,1-1 0 0 0,-1 1 1 0 0,1 1-1 0 0,0 0 0 0 0,0 1 1 0 0,7 1-252 0 0,-16-2 88 0 0,-1 0 0 0 0,1 1 0 0 0,0-1 1 0 0,0 1-1 0 0,-1-1 0 0 0,1 1 1 0 0,0 0-1 0 0,-1 0 0 0 0,1 0 0 0 0,-1 0 1 0 0,1 0-1 0 0,-1 0 0 0 0,0 0 1 0 0,1 0-1 0 0,-1 1 0 0 0,0-1 1 0 0,0 0-1 0 0,0 1 0 0 0,0-1 0 0 0,0 1 1 0 0,0-1-1 0 0,0 1 0 0 0,-1 0 1 0 0,1-1-1 0 0,0 1 0 0 0,-1 0 1 0 0,1-1-1 0 0,-1 1 0 0 0,0 0 0 0 0,0 0 1 0 0,0-1-1 0 0,0 1 0 0 0,0 0 1 0 0,0 0-1 0 0,0 0 0 0 0,0-1 0 0 0,-1 2-87 0 0,-1 9 269 0 0,0 0-1 0 0,-1 0 1 0 0,-1 0 0 0 0,0-1 0 0 0,-2 4-270 0 0,0 1 141 0 0,1-3-304 0 0,2-8-508 0 0,2-1-1 0 0,-1 1 1 0 0,0 0 0 0 0,1 0-1 0 0,0 0 1 0 0,-1 5 671 0 0,2-8-957 0 0,-1 3-272 0 0,1-3-5716 0 0,0-2 4749 0 0,0 0-1159 0 0</inkml:trace>
  <inkml:trace contextRef="#ctx0" brushRef="#br0" timeOffset="1">14 172 436 0 0,'0'0'1343'0'0,"-9"-3"2114"0"0,9 4-3379 0 0,0-1-1 0 0,-1 0 1 0 0,1 0-1 0 0,0 0 0 0 0,0 0 1 0 0,0 0-1 0 0,0 0 1 0 0,0 0-1 0 0,-1 0 0 0 0,1 0 1 0 0,0 0-1 0 0,0 0 1 0 0,0 0-1 0 0,0 0 0 0 0,0 0 1 0 0,-1 0-1 0 0,1 0 1 0 0,0 0-1 0 0,0-1 0 0 0,0 1 1 0 0,0 0-1 0 0,0 0 1 0 0,-1 0-1 0 0,1 0 0 0 0,0 0 1 0 0,0 0-1 0 0,0 0 1 0 0,0 0-1 0 0,0 0 1 0 0,0-1-1 0 0,0 1 0 0 0,0 0 1 0 0,0 0-1 0 0,-1 0 1 0 0,1 0-1 0 0,0 0 0 0 0,0 0 1 0 0,0-1-1 0 0,0 1 1 0 0,0 0-1 0 0,0 0 0 0 0,0 0 1 0 0,0 0-1 0 0,0 0 1 0 0,0-1-1 0 0,0 1 0 0 0,0 0 1 0 0,0 0-1 0 0,0 0 1 0 0,0 0-1 0 0,0 0 1 0 0,0-1-1 0 0,0 1 0 0 0,0 0 1 0 0,0 0-1 0 0,0 0 1 0 0,0 0-1 0 0,1 0 0 0 0,-1 0 1 0 0,0-1-1 0 0,0 1 1 0 0,0 0-78 0 0,11-5-185 0 0,0 0 0 0 0,1 1 1 0 0,-1 1-1 0 0,1-1 1 0 0,0 2-1 0 0,0 0 1 0 0,0 0-1 0 0,0 1 1 0 0,0 1-1 0 0,0 0 0 0 0,6 1 185 0 0,-17-1-229 0 0,0 0-1 0 0,1 0 0 0 0,-1 0 0 0 0,0 1 0 0 0,0-1 0 0 0,0 1 0 0 0,1-1 0 0 0,-1 1 0 0 0,0 0 1 0 0,0-1-1 0 0,0 1 0 0 0,0 0 0 0 0,0 0 0 0 0,0-1 0 0 0,0 1 0 0 0,0 0 0 0 0,-1 0 1 0 0,1 0-1 0 0,0 1 230 0 0,0 4-2046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0.440"/>
    </inkml:context>
    <inkml:brush xml:id="br0">
      <inkml:brushProperty name="width" value="0.05" units="cm"/>
      <inkml:brushProperty name="height" value="0.05" units="cm"/>
      <inkml:brushProperty name="color" value="#E71224"/>
    </inkml:brush>
  </inkml:definitions>
  <inkml:trace contextRef="#ctx0" brushRef="#br0">122 4 1892 0 0,'-15'11'908'0'0,"-1"-1"0"0"0,0 0-1 0 0,0-1 1 0 0,-1-1 0 0 0,0-1 0 0 0,-6 2-908 0 0,22-9 445 0 0,1 0-32 0 0,0 0-42 0 0,0 0-48 0 0,5-2-38 0 0,42-18 140 0 0,-33 12-503 0 0,1 1-1 0 0,0 1 1 0 0,0 0-1 0 0,1 2 1 0 0,-1-1-1 0 0,1 2 0 0 0,0 0 1 0 0,5 0 78 0 0,-21 3-37 0 0,1 0 0 0 0,-1 0 0 0 0,1 0-1 0 0,-1 0 1 0 0,1 0 0 0 0,-1-1 0 0 0,1 1 0 0 0,-1 0 0 0 0,1 0 0 0 0,-1 1 0 0 0,1-1 0 0 0,-1 0 0 0 0,1 0 0 0 0,0 0 0 0 0,-1 0-1 0 0,1 0 1 0 0,-1 0 0 0 0,1 1 0 0 0,-1-1 0 0 0,1 0 0 0 0,-1 0 0 0 0,0 1 0 0 0,1-1 0 0 0,-1 0 0 0 0,1 1 0 0 0,-1-1 0 0 0,0 1 0 0 0,1-1-1 0 0,-1 0 1 0 0,0 1 0 0 0,1-1 0 0 0,-1 1 0 0 0,0-1 0 0 0,0 1 0 0 0,1-1 0 0 0,-1 1 0 0 0,0-1 0 0 0,0 1 0 0 0,0-1 0 0 0,0 1-1 0 0,0-1 1 0 0,1 1 0 0 0,-1 0 0 0 0,0-1 0 0 0,0 1 0 0 0,0-1 0 0 0,-1 1 0 0 0,1-1 0 0 0,0 1 0 0 0,0-1 0 0 0,0 1 0 0 0,0-1-1 0 0,0 1 1 0 0,-1-1 0 0 0,1 1 0 0 0,0-1 0 0 0,0 1 0 0 0,-1 0 37 0 0,-1 2-165 0 0,0 0 0 0 0,0 0 0 0 0,0 0 0 0 0,0 0 0 0 0,-1 0 0 0 0,1-1 0 0 0,-3 3 165 0 0,-3 1 6 0 0,-1 0 0 0 0,1 0 0 0 0,-1-1 0 0 0,-3 2-6 0 0,9-6 499 0 0,-1 1 0 0 0,1-1-1 0 0,-1 0 1 0 0,0 0 0 0 0,1 0 0 0 0,-1 0-1 0 0,0-1 1 0 0,-2 1-499 0 0,5-1 39 0 0,1 0 0 0 0,0 0-1 0 0,0 0 1 0 0,-1 0 0 0 0,1 0 0 0 0,0 0 0 0 0,0 0-1 0 0,-1 0 1 0 0,1 0 0 0 0,0 0 0 0 0,0 1 0 0 0,0-1 0 0 0,-1 0-1 0 0,1 0 1 0 0,0 0 0 0 0,0 0 0 0 0,0 1 0 0 0,-1-1-1 0 0,1 0 1 0 0,0 0 0 0 0,0 0 0 0 0,0 1 0 0 0,0-1 0 0 0,0 0-1 0 0,0 0 1 0 0,0 1 0 0 0,-1-1 0 0 0,1 0 0 0 0,0 0-1 0 0,0 1 1 0 0,0-1 0 0 0,0 0 0 0 0,0 0 0 0 0,0 1 0 0 0,0-1-1 0 0,0 0 1 0 0,0 0 0 0 0,0 1 0 0 0,0-1 0 0 0,1 0-1 0 0,-1 0 1 0 0,0 1 0 0 0,0-1 0 0 0,0 0-39 0 0,4 12 900 0 0,-4-11-1025 0 0,8 23 538 0 0,-1 1 0 0 0,-1 0-1 0 0,-1 0 1 0 0,-2 1-1 0 0,0-1 1 0 0,-2 1 0 0 0,-1 5-413 0 0,1-28-156 0 0,-1-1 0 0 0,0 0 0 0 0,0 0 0 0 0,0 0 0 0 0,0 0 0 0 0,-1 1 1 0 0,1-1-1 0 0,0 0 0 0 0,-1 0 0 0 0,0 0 0 0 0,1 0 0 0 0,-1 0 0 0 0,0 0 0 0 0,0 0 0 0 0,0 0 1 0 0,0 0-1 0 0,-1 0 0 0 0,1-1 0 0 0,0 1 0 0 0,-1 0 156 0 0,1-2-1081 0 0,-13-6-3267 0 0,11 3 3330 0 0,-10-5-2070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0.788"/>
    </inkml:context>
    <inkml:brush xml:id="br0">
      <inkml:brushProperty name="width" value="0.05" units="cm"/>
      <inkml:brushProperty name="height" value="0.05" units="cm"/>
      <inkml:brushProperty name="color" value="#E71224"/>
    </inkml:brush>
  </inkml:definitions>
  <inkml:trace contextRef="#ctx0" brushRef="#br0">79 126 312 0 0,'0'-1'114'0'0,"-1"1"0"0"0,1-1 0 0 0,0 1 0 0 0,-1-1 0 0 0,1 1 0 0 0,0-1 0 0 0,0 1 0 0 0,-1-1 0 0 0,1 1 0 0 0,0-1 0 0 0,0 1 0 0 0,0-1 0 0 0,0 0 0 0 0,0 1 0 0 0,0-1 0 0 0,0 1 0 0 0,0-1 0 0 0,0 0 0 0 0,0 1 0 0 0,0-1 1 0 0,0 1-1 0 0,0-1 0 0 0,0 1 0 0 0,0-1 0 0 0,1 0 0 0 0,-1 1 0 0 0,0-1 0 0 0,0 1 0 0 0,1-1-114 0 0,15-16 1283 0 0,25-6-154 0 0,-37 21-919 0 0,0 0 1 0 0,0 1-1 0 0,0-1 0 0 0,1 1 0 0 0,-1 0 0 0 0,0 0 1 0 0,1 0-1 0 0,-1 0 0 0 0,1 1 0 0 0,-1 0 1 0 0,1 0-1 0 0,-1 0 0 0 0,1 0 0 0 0,2 1-210 0 0,-7 0 55 0 0,1-1-1 0 0,-1 1 1 0 0,1-1-1 0 0,0 1 1 0 0,-1-1 0 0 0,1 1-1 0 0,-1-1 1 0 0,0 1-1 0 0,1 0 1 0 0,-1-1-1 0 0,1 1 1 0 0,-1-1-1 0 0,0 1 1 0 0,1 0 0 0 0,-1 0-1 0 0,0-1 1 0 0,0 1-1 0 0,0 0 1 0 0,0-1-1 0 0,1 1 1 0 0,-1 0 0 0 0,0 0-1 0 0,0-1 1 0 0,0 1-1 0 0,0 0 1 0 0,-1 0-1 0 0,1-1 1 0 0,0 1 0 0 0,0 0-1 0 0,0 0 1 0 0,-1-1-1 0 0,1 1 1 0 0,0 0-1 0 0,-1-1 1 0 0,1 1-55 0 0,-14 25 827 0 0,12-23-708 0 0,-14 18 127 0 0,0-1 0 0 0,-2 0 0 0 0,0-1 0 0 0,-1-1 0 0 0,-1-1 0 0 0,0-1 0 0 0,-1 0 0 0 0,-11 4-246 0 0,25-16 10 0 0,3-4-1386 0 0,4-3-5409 0 0,11-19 3606 0 0</inkml:trace>
  <inkml:trace contextRef="#ctx0" brushRef="#br0" timeOffset="1">434 10 1120 0 0,'0'0'127'0'0,"0"0"0"0"0,0 0 1 0 0,0 0-1 0 0,-1 0 0 0 0,1 0 0 0 0,0 0 0 0 0,0 0 0 0 0,-1 0 1 0 0,1 0-1 0 0,0 0 0 0 0,0 0 0 0 0,0 0 0 0 0,-1 0 0 0 0,1 0 1 0 0,0 0-1 0 0,0-1 0 0 0,0 1 0 0 0,-1 0 0 0 0,1 0 0 0 0,0 0 1 0 0,0 0-1 0 0,0 0 0 0 0,0-1 0 0 0,0 1 0 0 0,-1 0 0 0 0,1 0 1 0 0,0 0-1 0 0,0 0 0 0 0,0-1 0 0 0,0 1 0 0 0,0 0 0 0 0,0 0 1 0 0,0-1-1 0 0,0 1 0 0 0,0 0 0 0 0,0 0 0 0 0,0 0 0 0 0,0-1 1 0 0,0 1-1 0 0,0 0 0 0 0,0 0 0 0 0,0 0 0 0 0,0-1 0 0 0,0 1 1 0 0,0 0-1 0 0,0 0 0 0 0,0-1 0 0 0,0 1 0 0 0,0 0 0 0 0,0 0 1 0 0,0 0-1 0 0,0-1 0 0 0,1 1 0 0 0,-1 0 0 0 0,0 0 0 0 0,0 0 1 0 0,0 0-1 0 0,0-1 0 0 0,0 1 0 0 0,1 0 0 0 0,-1 0 0 0 0,0 0 1 0 0,0 0-1 0 0,0 0 0 0 0,1 0 0 0 0,-1 0-127 0 0,-18 0 2183 0 0,18 1-2451 0 0,-13 2 913 0 0,0 0 1 0 0,0 1-1 0 0,1 1 1 0 0,0 0 0 0 0,0 1-1 0 0,0 1 1 0 0,-8 5-646 0 0,16-10 200 0 0,3-2-148 0 0,0 1-1 0 0,0-1 0 0 0,0 1 0 0 0,0-1 0 0 0,0 1 0 0 0,0-1 0 0 0,1 1 1 0 0,-1-1-1 0 0,0 1 0 0 0,0 0 0 0 0,0-1 0 0 0,1 1 0 0 0,-1 0 0 0 0,0 0 0 0 0,1-1 1 0 0,-1 1-1 0 0,1 0 0 0 0,-1 0 0 0 0,1 0 0 0 0,-1 0 0 0 0,1 0 0 0 0,0 0 0 0 0,-1 0 1 0 0,1 0-1 0 0,0 0 0 0 0,0 0 0 0 0,0 0 0 0 0,0 0 0 0 0,0 1-51 0 0,1 0 86 0 0,0 0 0 0 0,0 0-1 0 0,0 0 1 0 0,1 0 0 0 0,-1 0-1 0 0,1 0 1 0 0,-1 0 0 0 0,1-1-1 0 0,0 1 1 0 0,1 1-86 0 0,4 4 149 0 0,17 14 838 0 0,20 15-987 0 0,-25-21-131 0 0,-7-5-657 0 0,17 13-1005 0 0,-8-15-6963 0 0,-11-8 4169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1.341"/>
    </inkml:context>
    <inkml:brush xml:id="br0">
      <inkml:brushProperty name="width" value="0.05" units="cm"/>
      <inkml:brushProperty name="height" value="0.05" units="cm"/>
      <inkml:brushProperty name="color" value="#E71224"/>
    </inkml:brush>
  </inkml:definitions>
  <inkml:trace contextRef="#ctx0" brushRef="#br0">150 7 560 0 0,'0'0'1604'0'0,"-4"-6"921"0"0,0 7 3414 0 0,-2 7-5443 0 0,-1 0 0 0 0,1 0 0 0 0,1 0 0 0 0,0 1 0 0 0,0 0 1 0 0,0 0-1 0 0,0 5-496 0 0,-27 74 1949 0 0,23-63-1543 0 0,-6 26 118 0 0,3-1 1 0 0,1 1 0 0 0,3 1 0 0 0,2 0 0 0 0,2 0 0 0 0,3 0 0 0 0,2 1 0 0 0,5 35-525 0 0,-4-80-98 0 0,-1 1-1 0 0,1 0 1 0 0,0-1-1 0 0,1 1 1 0 0,0-1 0 0 0,0 0-1 0 0,1 0 1 0 0,0 0-1 0 0,0 0 1 0 0,1-1-1 0 0,0 1 1 0 0,3 2 98 0 0,-4-5-358 0 0,0-1 1 0 0,0-1-1 0 0,0 1 1 0 0,0-1 0 0 0,1 1-1 0 0,-1-1 1 0 0,1 0-1 0 0,0-1 1 0 0,1 1 357 0 0,-2-1-785 0 0,0-1 1 0 0,1 1 0 0 0,-1-1-1 0 0,0 0 1 0 0,1 0-1 0 0,-1-1 1 0 0,1 1 0 0 0,0-1-1 0 0,-1 0 1 0 0,1 0 0 0 0,2-1 784 0 0,14-2-4289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3.220"/>
    </inkml:context>
    <inkml:brush xml:id="br0">
      <inkml:brushProperty name="width" value="0.05" units="cm"/>
      <inkml:brushProperty name="height" value="0.05" units="cm"/>
      <inkml:brushProperty name="color" value="#E71224"/>
    </inkml:brush>
  </inkml:definitions>
  <inkml:trace contextRef="#ctx0" brushRef="#br0">305 0 936 0 0,'8'3'11273'0'0,"-5"2"-4017"0"0,-5 9-1622 0 0,-20 18-9283 0 0,14-21 5492 0 0,-101 134-2292 0 0,24-34-1777 0 0,45-56 396 0 0,0-1-4588 0 0,35-48 1737 0 0,1-2 356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3.556"/>
    </inkml:context>
    <inkml:brush xml:id="br0">
      <inkml:brushProperty name="width" value="0.05" units="cm"/>
      <inkml:brushProperty name="height" value="0.05" units="cm"/>
      <inkml:brushProperty name="color" value="#E71224"/>
    </inkml:brush>
  </inkml:definitions>
  <inkml:trace contextRef="#ctx0" brushRef="#br0">1 1 324 0 0,'0'0'1000'0'0,"0"0"-81"0"0,0 0-96 0 0,0 0-61 0 0,0 0-6 0 0,0 0 35 0 0,0 0 19 0 0,3 2 4 0 0,1 3-543 0 0,0 0 1 0 0,0 0 0 0 0,0 1-1 0 0,-1-1 1 0 0,0 1 0 0 0,0 0-1 0 0,0 0 1 0 0,0 0 0 0 0,-1 0-1 0 0,0 1 1 0 0,-1-1 0 0 0,1 0-1 0 0,-1 1-271 0 0,3 21 749 0 0,-1 1 0 0 0,-1 14-749 0 0,0-7 518 0 0,-1 22 621 0 0,-3 20-1139 0 0,0 3-2815 0 0,1-73 1598 0 0,1-8-2949 0 0,0 0 1079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3.889"/>
    </inkml:context>
    <inkml:brush xml:id="br0">
      <inkml:brushProperty name="width" value="0.05" units="cm"/>
      <inkml:brushProperty name="height" value="0.05" units="cm"/>
      <inkml:brushProperty name="color" value="#E71224"/>
    </inkml:brush>
  </inkml:definitions>
  <inkml:trace contextRef="#ctx0" brushRef="#br0">238 1 696 0 0,'0'0'1464'0'0,"0"0"-132"0"0,5 13-140 0 0,-5-13-99 0 0,-16 20-117 0 0,2-5-92 0 0,3 1-132 0 0,-4 3-164 0 0,4-3-184 0 0,-14 8-228 0 0,9-1-212 0 0,-7 1-256 0 0,-1 1-176 0 0,3 0-220 0 0,1-1-660 0 0,-3-2-1457 0 0,0 1 649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4.226"/>
    </inkml:context>
    <inkml:brush xml:id="br0">
      <inkml:brushProperty name="width" value="0.05" units="cm"/>
      <inkml:brushProperty name="height" value="0.05" units="cm"/>
      <inkml:brushProperty name="color" value="#E71224"/>
    </inkml:brush>
  </inkml:definitions>
  <inkml:trace contextRef="#ctx0" brushRef="#br0">0 371 32 0 0,'0'0'1105'0'0,"0"0"-29"0"0,0 0-24 0 0,0 0-21 0 0,5-1-28 0 0,68-22 2245 0 0,1 4 1 0 0,1 3-3249 0 0,22 1 1048 0 0,51-11-4209 0 0,-134 21-1632 0 0,-13 5 2043 0 0</inkml:trace>
  <inkml:trace contextRef="#ctx0" brushRef="#br0" timeOffset="1">346 7 1272 0 0,'0'-6'1577'0'0,"-1"5"-467"0"0,0 7 5566 0 0,-10 135-2816 0 0,8-89-2968 0 0,0 10-284 0 0,2 0 0 0 0,3-1 1 0 0,7 39-609 0 0,-8-82-626 0 0,1 3-1204 0 0,2-7-2214 0 0,-3-13-9 0 0,-1-1 310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4.585"/>
    </inkml:context>
    <inkml:brush xml:id="br0">
      <inkml:brushProperty name="width" value="0.05" units="cm"/>
      <inkml:brushProperty name="height" value="0.05" units="cm"/>
      <inkml:brushProperty name="color" value="#E71224"/>
    </inkml:brush>
  </inkml:definitions>
  <inkml:trace contextRef="#ctx0" brushRef="#br0">104 2 1104 0 0,'15'-1'3875'0'0,"-8"4"-3390"0"0,0 2 0 0 0,0-1 0 0 0,0 1 0 0 0,0 0 0 0 0,0 0 0 0 0,-1 0 0 0 0,0 1 0 0 0,0 0 0 0 0,-1 1 0 0 0,0-1 0 0 0,0 1 0 0 0,0 0 0 0 0,0 1-485 0 0,7 14 666 0 0,-1-1 1 0 0,0 1-1 0 0,-2 1 0 0 0,1 4-666 0 0,-3-3 268 0 0,-1 0 0 0 0,0 1 0 0 0,-2 0-1 0 0,-1 0 1 0 0,-1 0 0 0 0,-2 0 0 0 0,0 0 0 0 0,-1 1-1 0 0,-2-1 1 0 0,0-1 0 0 0,-2 1 0 0 0,-1 0 0 0 0,-6 16-268 0 0,0-6-417 0 0,-2 0 0 0 0,-2 0 0 0 0,-1-1 0 0 0,-2-1 0 0 0,-1-1 0 0 0,-1-1 0 0 0,-2-1 0 0 0,-23 25 417 0 0,38-46-1738 0 0,-1-1 0 0 0,0 0 0 0 0,0 0 0 0 0,-4 1 1738 0 0,-6 2-4019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5.137"/>
    </inkml:context>
    <inkml:brush xml:id="br0">
      <inkml:brushProperty name="width" value="0.05" units="cm"/>
      <inkml:brushProperty name="height" value="0.05" units="cm"/>
      <inkml:brushProperty name="color" value="#E71224"/>
    </inkml:brush>
  </inkml:definitions>
  <inkml:trace contextRef="#ctx0" brushRef="#br0">132 35 324 0 0,'0'0'1221'0'0,"0"0"-48"0"0,2 2-49 0 0,0 0-880 0 0,-1 0-1 0 0,0 0 0 0 0,0 0 1 0 0,1 0-1 0 0,-2 1 0 0 0,1-1 0 0 0,0 0 1 0 0,0 1-1 0 0,-1-1 0 0 0,1 1 1 0 0,-1-1-1 0 0,0 1 0 0 0,1-1 0 0 0,-1 1 1 0 0,0-1-1 0 0,-1 1 0 0 0,1-1 1 0 0,0 1-1 0 0,-1-1 0 0 0,0 1-243 0 0,-12 55 1847 0 0,12-57-1830 0 0,-1 6 145 0 0,-1 0 1 0 0,0 0-1 0 0,0 0 0 0 0,-1 0 0 0 0,0-1 0 0 0,0 0 1 0 0,-4 4-163 0 0,6-7 58 0 0,0 0 0 0 0,-1 0 0 0 0,1 0 1 0 0,-1-1-1 0 0,0 1 0 0 0,0-1 1 0 0,0 0-1 0 0,0 0 0 0 0,0 0 0 0 0,-1 0 1 0 0,1 0-1 0 0,0-1 0 0 0,-1 1 1 0 0,1-1-1 0 0,-3 0-58 0 0,5-1 16 0 0,-1 0 0 0 0,0 1 0 0 0,0-1 0 0 0,1-1 0 0 0,-1 1 0 0 0,0 0 0 0 0,1 0 0 0 0,-1-1 0 0 0,0 1 0 0 0,1-1-1 0 0,-1 1 1 0 0,0-1 0 0 0,1 0 0 0 0,-1 0 0 0 0,1 0 0 0 0,-1 1 0 0 0,1-1 0 0 0,0-1 0 0 0,-1 1 0 0 0,1 0 0 0 0,0 0 0 0 0,0 0 0 0 0,0-1 0 0 0,0 1 0 0 0,0-1 0 0 0,0 1 0 0 0,0-1 0 0 0,0 1 0 0 0,0-1 0 0 0,1 1 0 0 0,-1-1 0 0 0,1 0 0 0 0,-1 1 0 0 0,1-1 0 0 0,0 0 0 0 0,-1 1 0 0 0,1-3-16 0 0,-1-4 33 0 0,0-1 1 0 0,1 1-1 0 0,0-1 0 0 0,0 0 1 0 0,0 1-1 0 0,2-7-33 0 0,0 8 13 0 0,0 0-1 0 0,0 0 0 0 0,0 0 0 0 0,1 0 1 0 0,0 1-1 0 0,0-1 0 0 0,0 1 1 0 0,1 0-1 0 0,0 0 0 0 0,0 0 0 0 0,1 1 1 0 0,0-1-1 0 0,0 1 0 0 0,0 0 1 0 0,0 0-1 0 0,1 1 0 0 0,0 0 1 0 0,0 0-1 0 0,4-2-12 0 0,-5 3 31 0 0,0 1 0 0 0,0 0 0 0 0,0 0 0 0 0,0 0 0 0 0,0 1 0 0 0,0 0 1 0 0,0 0-1 0 0,0 0 0 0 0,1 1 0 0 0,-1-1 0 0 0,0 1 0 0 0,1 0 0 0 0,-1 1 0 0 0,0 0 0 0 0,0-1 0 0 0,1 2 0 0 0,-1-1 1 0 0,0 0-1 0 0,0 1 0 0 0,0 0 0 0 0,0 0 0 0 0,-1 1 0 0 0,1-1 0 0 0,-1 1 0 0 0,1 0 0 0 0,3 4-31 0 0,-1-1 68 0 0,0 1-1 0 0,-1 1 0 0 0,0-1 0 0 0,0 1 0 0 0,-1 0 1 0 0,0 0-1 0 0,0 1 0 0 0,-1-1 0 0 0,0 1 1 0 0,0 0-1 0 0,-1 0 0 0 0,0 1 0 0 0,-1-1 1 0 0,0 1-1 0 0,0 2-67 0 0,0 4 75 0 0,0 1 1 0 0,-2-1 0 0 0,1 0-1 0 0,-2 1 1 0 0,0-1 0 0 0,-1 0-1 0 0,-1 0 1 0 0,-3 10-76 0 0,2-12-493 0 0,-10 30 958 0 0,2-26-2776 0 0,-6-6-4417 0 0,17-12 2810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0.078"/>
    </inkml:context>
    <inkml:brush xml:id="br0">
      <inkml:brushProperty name="width" value="0.1" units="cm"/>
      <inkml:brushProperty name="height" value="0.1" units="cm"/>
      <inkml:brushProperty name="color" value="#E71224"/>
    </inkml:brush>
  </inkml:definitions>
  <inkml:trace contextRef="#ctx0" brushRef="#br0">1 162 156 0 0,'1'-3'473'0'0,"7"-24"1397"0"0,-8 22-1570 0 0,1 0 1 0 0,0 0 0 0 0,0 1 0 0 0,1-1 0 0 0,-1 1 0 0 0,1-1 0 0 0,0 1 0 0 0,0 0 0 0 0,1 0 0 0 0,-1 0 0 0 0,1 0 0 0 0,0 0 0 0 0,0 0 0 0 0,0 1 0 0 0,1-1 0 0 0,-1 1 0 0 0,2-1-301 0 0,8-3 293 0 0,-1 1 1 0 0,1 0-1 0 0,0 1 1 0 0,0 0-1 0 0,1 1 1 0 0,-1 0 0 0 0,1 1-1 0 0,1 1-293 0 0,27-4 945 0 0,44 0-945 0 0,-13 3 649 0 0,0 4-1 0 0,64 8-648 0 0,-132-9 24 0 0,57 12 248 0 0,-58-12-250 0 0,-1 1 0 0 0,1 0-1 0 0,-1 0 1 0 0,0 0-1 0 0,0 1 1 0 0,0-1-1 0 0,0 1 1 0 0,0 0-1 0 0,0-1 1 0 0,0 1-1 0 0,0 1 1 0 0,-1-1-1 0 0,1 0 1 0 0,-1 1-1 0 0,0-1 1 0 0,1 1-22 0 0,-3-1-18 0 0,0-1 1 0 0,0 1-1 0 0,0 0 1 0 0,0-1-1 0 0,0 1 1 0 0,0-1-1 0 0,-1 1 1 0 0,1-1-1 0 0,-1 1 0 0 0,1-1 1 0 0,-1 1-1 0 0,1-1 1 0 0,-1 1-1 0 0,0-1 1 0 0,0 1-1 0 0,0-1 1 0 0,1 0-1 0 0,-1 1 1 0 0,-1-1 17 0 0,1 1-23 0 0,-3 4-272 0 0,-1 0-1 0 0,0-1 1 0 0,0 1-1 0 0,0-1 0 0 0,0 0 1 0 0,-1-1-1 0 0,0 1 1 0 0,-1 0 295 0 0,-31 17-5206 0 0,19-16 2438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37.955"/>
    </inkml:context>
    <inkml:brush xml:id="br0">
      <inkml:brushProperty name="width" value="0.05" units="cm"/>
      <inkml:brushProperty name="height" value="0.05" units="cm"/>
      <inkml:brushProperty name="color" value="#E71224"/>
    </inkml:brush>
  </inkml:definitions>
  <inkml:trace contextRef="#ctx0" brushRef="#br0">65 16 1000 0 0,'0'0'1585'0'0,"0"0"-141"0"0,0 0-112 0 0,0 0-108 0 0,0 0-96 0 0,0 0-96 0 0,0 0-106 0 0,0 0-91 0 0,0 0-76 0 0,0 0-42 0 0,6 0-55 0 0,51-8 677 0 0,2 3 0 0 0,-1 3 1 0 0,0 1-1 0 0,40 7-1339 0 0,-97-6 48 0 0,-1 0 0 0 0,1 0-1 0 0,0 0 1 0 0,-1 0 0 0 0,1 1 0 0 0,-1-1 0 0 0,1 0 0 0 0,0 0 0 0 0,-1 0-1 0 0,1 1 1 0 0,-1-1 0 0 0,1 0 0 0 0,-1 1 0 0 0,1-1 0 0 0,-1 0-1 0 0,1 1 1 0 0,-1-1 0 0 0,1 1 0 0 0,-1-1 0 0 0,1 1 0 0 0,-1-1-1 0 0,0 1 1 0 0,1-1 0 0 0,-1 1 0 0 0,0-1 0 0 0,1 1 0 0 0,-1-1-1 0 0,0 1 1 0 0,0 0 0 0 0,0-1 0 0 0,1 1 0 0 0,-1 0-48 0 0,0 0 308 0 0,-2 3-30 0 0,-10 18 46 0 0,-2 1 0 0 0,0-2 0 0 0,-1 0 0 0 0,-9 9-324 0 0,-22 30 249 0 0,4-1-273 0 0,-3-2 0 0 0,-2-2 0 0 0,-3-2 0 0 0,-8 2 24 0 0,12-12-177 0 0,46-42 140 0 0,0-1 10 0 0,0 0-12 0 0,0 0 5 0 0,4 0 12 0 0,160-11 89 0 0,-67 10-79 0 0,53-3-4334 0 0,-104 0-4013 0 0,-23 1 3534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0.009"/>
    </inkml:context>
    <inkml:brush xml:id="br0">
      <inkml:brushProperty name="width" value="0.05" units="cm"/>
      <inkml:brushProperty name="height" value="0.05" units="cm"/>
      <inkml:brushProperty name="color" value="#E71224"/>
    </inkml:brush>
  </inkml:definitions>
  <inkml:trace contextRef="#ctx0" brushRef="#br0">24 1 1572 0 0,'0'0'1517'0'0,"0"0"-87"0"0,0 0-73 0 0,-2 12 6992 0 0,-5 46-7169 0 0,1-27-368 0 0,2 1 0 0 0,1 6-812 0 0,2-29 128 0 0,1-1 0 0 0,0 0 0 0 0,1 0 0 0 0,0 0 0 0 0,0 1 0 0 0,0-1 0 0 0,1 0 0 0 0,1-1-1 0 0,-1 1 1 0 0,1 0 0 0 0,1 0-128 0 0,-4-7 24 0 0,1 0-1 0 0,0 1 1 0 0,-1-1-1 0 0,1 0 1 0 0,0 0-1 0 0,0 0 1 0 0,0 1-1 0 0,0-1 1 0 0,0 0-1 0 0,1 0 1 0 0,-1 0-1 0 0,0-1 1 0 0,0 1-1 0 0,1 0 1 0 0,-1 0-1 0 0,0-1 1 0 0,1 1-1 0 0,-1-1 1 0 0,1 1-1 0 0,-1-1 1 0 0,1 1-1 0 0,-1-1 1 0 0,2 0-24 0 0,-1 0 23 0 0,1 0 0 0 0,0-1 0 0 0,0 1 0 0 0,0-1 0 0 0,0 1 0 0 0,-1-1 0 0 0,1 0 0 0 0,0 0 0 0 0,-1 0 0 0 0,1-1 0 0 0,-1 1 0 0 0,1-1-23 0 0,8-6 57 0 0,0 0 0 0 0,-1 0 0 0 0,0-1 1 0 0,9-10-58 0 0,1-3 88 0 0,-1-1 0 0 0,-1-1 0 0 0,-1 0 1 0 0,-1-2-1 0 0,-1 1 0 0 0,4-12-88 0 0,-5 6 848 0 0,-13 29-592 0 0,-1 2-18 0 0,0 0-27 0 0,0 0-30 0 0,0 0-12 0 0,-2 6-18 0 0,-3 8-86 0 0,-5 17 190 0 0,1 1 1 0 0,0 6-256 0 0,7-27 17 0 0,0 0 1 0 0,1 0-1 0 0,0 0 0 0 0,1 0 1 0 0,1 1-1 0 0,-1-1 0 0 0,2 0 0 0 0,1 7-17 0 0,-2-16-113 0 0,-1 0-1 0 0,1 0 0 0 0,-1-1 0 0 0,1 1 0 0 0,0 0 0 0 0,0-1 0 0 0,0 1 0 0 0,0-1 0 0 0,0 1 0 0 0,0-1 0 0 0,0 0 0 0 0,0 1 1 0 0,0-1-1 0 0,1 0 0 0 0,-1 0 0 0 0,1 0 0 0 0,-1 0 0 0 0,1 0 0 0 0,-1 0 0 0 0,1 0 0 0 0,-1 0 0 0 0,1 0 0 0 0,0-1 1 0 0,0 1-1 0 0,-1-1 0 0 0,1 0 0 0 0,0 1 0 0 0,0-1 114 0 0,1 0-877 0 0,0 0-1 0 0,-1 0 1 0 0,1 0 0 0 0,-1 0 0 0 0,1 0-1 0 0,0-1 1 0 0,-1 0 0 0 0,1 1 0 0 0,-1-1-1 0 0,1 0 1 0 0,-1 0 0 0 0,2-1 877 0 0,14-7-5095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0.638"/>
    </inkml:context>
    <inkml:brush xml:id="br0">
      <inkml:brushProperty name="width" value="0.05" units="cm"/>
      <inkml:brushProperty name="height" value="0.05" units="cm"/>
      <inkml:brushProperty name="color" value="#E71224"/>
    </inkml:brush>
  </inkml:definitions>
  <inkml:trace contextRef="#ctx0" brushRef="#br0">180 2 1084 0 0,'-1'0'385'0'0,"1"0"-1"0"0,-1-1 1 0 0,0 1-1 0 0,0 0 1 0 0,0 0-1 0 0,0 0 1 0 0,0 0-1 0 0,0 0 1 0 0,0 0-1 0 0,0 0 1 0 0,0 0-1 0 0,0 0 1 0 0,0 1-1 0 0,0-1 1 0 0,0 0-385 0 0,-5 4 389 0 0,1-1-1 0 0,-1 1 1 0 0,1 1 0 0 0,0-1 0 0 0,0 1-1 0 0,1 0 1 0 0,0 0 0 0 0,-1 0-1 0 0,1 0 1 0 0,1 1 0 0 0,-1 0 0 0 0,-1 3-390 0 0,-5 11 653 0 0,1 1 0 0 0,0 0-1 0 0,0 5-651 0 0,-9 39 982 0 0,3 1 1 0 0,2 1-1 0 0,3 0 0 0 0,2 21-982 0 0,6-61 289 0 0,1 0-1 0 0,2 0 0 0 0,0 1 1 0 0,2 0-289 0 0,-2-19-104 0 0,1 1 0 0 0,0-1 1 0 0,0 0-1 0 0,1 0 0 0 0,0 0 0 0 0,1 0 1 0 0,0 0-1 0 0,0 0 0 0 0,1-1 0 0 0,0 0 0 0 0,0 0 1 0 0,1 0-1 0 0,1 0 104 0 0,-4-5-315 0 0,0 0-1 0 0,0 0 1 0 0,1 0 0 0 0,-1-1 0 0 0,0 0 0 0 0,1 1-1 0 0,0-1 1 0 0,0-1 0 0 0,2 2 315 0 0,24 3-7047 0 0,-14-6 2930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3.625"/>
    </inkml:context>
    <inkml:brush xml:id="br0">
      <inkml:brushProperty name="width" value="0.05" units="cm"/>
      <inkml:brushProperty name="height" value="0.05" units="cm"/>
      <inkml:brushProperty name="color" value="#E71224"/>
    </inkml:brush>
  </inkml:definitions>
  <inkml:trace contextRef="#ctx0" brushRef="#br0">145 21 1340 0 0,'-20'-16'7472'0'0,"18"15"-7259"0"0,0 0 1 0 0,0 0-1 0 0,0 1 0 0 0,0-1 1 0 0,0 1-1 0 0,0 0 0 0 0,0 0 1 0 0,0-1-1 0 0,0 1 0 0 0,0 1 1 0 0,0-1-1 0 0,0 0 0 0 0,0 0 1 0 0,0 1-1 0 0,0-1 0 0 0,0 1 1 0 0,0 0-1 0 0,0-1 0 0 0,0 1 0 0 0,-1 1-213 0 0,0 0 149 0 0,-1 1-1 0 0,0 0 0 0 0,0 0 0 0 0,1 0 0 0 0,0 0 0 0 0,0 0 0 0 0,0 1 0 0 0,0-1 0 0 0,-1 3-148 0 0,-3 6 102 0 0,0 0-1 0 0,0 0 1 0 0,1 1-1 0 0,1-1 1 0 0,1 2 0 0 0,-1-1-102 0 0,4-7 53 0 0,-1-1-1 0 0,1 0 1 0 0,0 1 0 0 0,1-1 0 0 0,-1 1 0 0 0,1-1 0 0 0,0 1 0 0 0,0-1 0 0 0,1 1 0 0 0,0-1-1 0 0,0 1 1 0 0,0 1-53 0 0,0-5-9 0 0,0 0-1 0 0,0 1 0 0 0,0-1 0 0 0,0 0 1 0 0,0 0-1 0 0,1 0 0 0 0,-1 0 1 0 0,1 0-1 0 0,-1-1 0 0 0,1 1 0 0 0,0 0 1 0 0,0-1-1 0 0,-1 1 0 0 0,1-1 1 0 0,0 0-1 0 0,0 1 0 0 0,1-1 1 0 0,-1 0-1 0 0,0 0 0 0 0,0 0 0 0 0,0-1 1 0 0,1 1-1 0 0,-1 0 0 0 0,0-1 1 0 0,1 0-1 0 0,-1 1 0 0 0,1-1 0 0 0,1 0 10 0 0,4 0-460 0 0,1-1-1 0 0,-1 0 0 0 0,1 0 0 0 0,-1 0 0 0 0,0-1 1 0 0,0 0-1 0 0,7-4 461 0 0,15-5-6272 0 0,-20 6 2962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3.973"/>
    </inkml:context>
    <inkml:brush xml:id="br0">
      <inkml:brushProperty name="width" value="0.05" units="cm"/>
      <inkml:brushProperty name="height" value="0.05" units="cm"/>
      <inkml:brushProperty name="color" value="#E71224"/>
    </inkml:brush>
  </inkml:definitions>
  <inkml:trace contextRef="#ctx0" brushRef="#br0">39 23 1372 0 0,'0'0'106'0'0,"0"0"0"0"0,0 0 0 0 0,0 0 0 0 0,0 0 0 0 0,0 0 1 0 0,0 0-1 0 0,0 1 0 0 0,0-1 0 0 0,-1 0 0 0 0,1 0 0 0 0,0 0 0 0 0,0 0 0 0 0,0 0 0 0 0,0 0 0 0 0,0 0 0 0 0,0 0 0 0 0,0 0 0 0 0,0 0 0 0 0,0 0 1 0 0,-1 0-1 0 0,1 0 0 0 0,0 0 0 0 0,0 0 0 0 0,0 0 0 0 0,0 0 0 0 0,0 0 0 0 0,0 0 0 0 0,0 0 0 0 0,0 0 0 0 0,0-1 0 0 0,0 1 0 0 0,-1 0 0 0 0,1 0 0 0 0,0 0 1 0 0,0 0-1 0 0,0 0 0 0 0,0 0 0 0 0,0 0 0 0 0,0 0 0 0 0,0 0 0 0 0,0 0 0 0 0,0 0 0 0 0,0 0 0 0 0,0 0 0 0 0,0-1 0 0 0,0 1 0 0 0,0 0 0 0 0,0 0 1 0 0,0 0-1 0 0,0 0 0 0 0,0 0 0 0 0,0 0 0 0 0,0 0 0 0 0,0 0 0 0 0,0 0 0 0 0,0-1 0 0 0,0 1 0 0 0,0 0 0 0 0,0 0 0 0 0,0 0 0 0 0,0 0 0 0 0,0 0 1 0 0,0 0-1 0 0,0 0 0 0 0,0 0 0 0 0,0 0 0 0 0,0 0 0 0 0,0-1 0 0 0,0 1-106 0 0,-7 11 1552 0 0,-6 20-955 0 0,9-13-40 0 0,0-3-114 0 0,1 1 0 0 0,1-1 0 0 0,0 6-443 0 0,2-18 45 0 0,-1 0-1 0 0,1 0 0 0 0,1 1 0 0 0,-1-1 1 0 0,0 0-1 0 0,1 1 0 0 0,-1-1 0 0 0,1 0 1 0 0,0 0-1 0 0,0 0 0 0 0,1 0 0 0 0,-1 0 1 0 0,0 0-1 0 0,1 0 0 0 0,0 0 0 0 0,0 0 1 0 0,2 2-45 0 0,-3-4 7 0 0,1 0 0 0 0,-1 0 1 0 0,1 0-1 0 0,0 0 0 0 0,-1-1 0 0 0,1 1 1 0 0,0 0-1 0 0,0-1 0 0 0,0 0 1 0 0,-1 1-1 0 0,1-1 0 0 0,0 0 1 0 0,0 0-1 0 0,0 0 0 0 0,0 0 1 0 0,0 0-1 0 0,-1 0 0 0 0,1 0 0 0 0,0-1 1 0 0,0 1-1 0 0,0-1 0 0 0,-1 1 1 0 0,1-1-1 0 0,0 0 0 0 0,0 0 1 0 0,-1 0-1 0 0,1 0 0 0 0,-1 0 1 0 0,2-1-8 0 0,7-4 25 0 0,-1-1 1 0 0,0 0 0 0 0,0 0-1 0 0,0-2-25 0 0,-2 3 14 0 0,-1 0-1 0 0,0 0 0 0 0,-1-1 1 0 0,0 1-1 0 0,0-1 1 0 0,0-1-1 0 0,-1 1 0 0 0,0-1 1 0 0,0 1-1 0 0,-1-1 0 0 0,0 0 1 0 0,0 0-1 0 0,-1-1 1 0 0,0-2-14 0 0,-1 9 15 0 0,-1 0 0 0 0,0 0 0 0 0,1 0 0 0 0,-1 0 0 0 0,0 0 0 0 0,0 1 0 0 0,-1-1 0 0 0,1 0 0 0 0,0 0 1 0 0,0 0-1 0 0,-1 0 0 0 0,1 0 0 0 0,-1 1 0 0 0,0-1 0 0 0,0 0 0 0 0,1 0 0 0 0,-1 1 0 0 0,0-1 0 0 0,0 1 0 0 0,-1-1 1 0 0,1 1-1 0 0,0-1 0 0 0,0 1 0 0 0,-1 0 0 0 0,1-1 0 0 0,-1 1 0 0 0,1 0 0 0 0,-1 0 0 0 0,1 0 0 0 0,-1 0 0 0 0,0 0 1 0 0,0 0-16 0 0,-1 1 4 0 0,0-1 0 0 0,-1 0 0 0 0,1 1 0 0 0,0 0 0 0 0,0-1 0 0 0,0 1 0 0 0,0 1 0 0 0,0-1 0 0 0,0 0 1 0 0,-1 1-1 0 0,1-1 0 0 0,0 1 0 0 0,0 0 0 0 0,0 0 0 0 0,0 0 0 0 0,1 1 0 0 0,-1-1 0 0 0,0 1 0 0 0,0 0-4 0 0,-5 3-647 0 0,-20 14 634 0 0,17-8-2347 0 0,7 2-3925 0 0,4-13 3337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4.453"/>
    </inkml:context>
    <inkml:brush xml:id="br0">
      <inkml:brushProperty name="width" value="0.05" units="cm"/>
      <inkml:brushProperty name="height" value="0.05" units="cm"/>
      <inkml:brushProperty name="color" value="#E71224"/>
    </inkml:brush>
  </inkml:definitions>
  <inkml:trace contextRef="#ctx0" brushRef="#br0">4 0 8 0 0,'0'0'1734'0'0,"0"0"-121"0"0,0 0-182 0 0,0 0-158 0 0,0 0-135 0 0,0 0-122 0 0,0 0-109 0 0,0 4-86 0 0,-2 16-146 0 0,1-1-1 0 0,0 1 1 0 0,2 0-1 0 0,0-1 1 0 0,3 8-675 0 0,2 54 519 0 0,-11-47-161 0 0,5-33-314 0 0,0-1-11 0 0,0 0-8 0 0,0 0-2 0 0,-1-5-4 0 0,0-1-14 0 0,1-1 0 0 0,0 1 0 0 0,0 0 0 0 0,1-1 0 0 0,0 1 0 0 0,0 0 1 0 0,0 0-1 0 0,1-1 0 0 0,0 1 0 0 0,0 0 0 0 0,1-1-5 0 0,1-7 7 0 0,2 0-10 0 0,-1 1-1 0 0,2 0 1 0 0,5-10 3 0 0,12-23-19 0 0,-19 41 46 0 0,-3 12 78 0 0,0 9-21 0 0,-2 8-5 0 0,-1 0 1 0 0,-2 0 0 0 0,-3 16-80 0 0,3-19 49 0 0,3-21-49 0 0,0 0 1 0 0,0 0-1 0 0,0-1 1 0 0,1 1 0 0 0,-1 0-1 0 0,0 0 1 0 0,0 0-1 0 0,0 0 1 0 0,0 0-1 0 0,1 0 1 0 0,-1 0 0 0 0,0 0-1 0 0,0 0 1 0 0,0-1-1 0 0,0 1 1 0 0,1 0 0 0 0,-1 0-1 0 0,0 0 1 0 0,0 0-1 0 0,0 0 1 0 0,1 0-1 0 0,-1 0 1 0 0,0 0 0 0 0,0 0-1 0 0,0 0 1 0 0,0 0-1 0 0,1 1 1 0 0,-1-1 0 0 0,0 0-1 0 0,0 0 1 0 0,0 0-1 0 0,0 0 1 0 0,1 0-1 0 0,-1 0 1 0 0,0 0 0 0 0,0 0-1 0 0,0 0 1 0 0,0 1-1 0 0,0-1 1 0 0,1 0-1 0 0,-1 0 1 0 0,0 0 0 0 0,0 0-1 0 0,0 0 1 0 0,0 1-1 0 0,0-1 1 0 0,0 0 0 0 0,0 0-1 0 0,0 0 1 0 0,0 0-1 0 0,0 1 1 0 0,1-1-1 0 0,-1 0 1 0 0,0 0 0 0 0,0 0-1 0 0,0 1 1 0 0,0-1-1 0 0,0 0 1 0 0,0 0-1 0 0,0 0 1 0 0,-1 0 0 0 0,1 1-1 0 0,0-1 1 0 0,0 0-1 0 0,0 0 1 0 0,0 0-1 0 0,11-10 3 0 0,-10 10-1 0 0,9-12 3 0 0,0 1-1 0 0,-1-2 0 0 0,-1 0 1 0 0,1 0-1 0 0,0-4-4 0 0,19-30 173 0 0,-27 46-118 0 0,-1 1-5 0 0,0 0 19 0 0,0 4-12 0 0,-5 36 54 0 0,3-28-168 0 0,0 1 0 0 0,1 0 0 0 0,0-1 0 0 0,1 1 1 0 0,0 0-1 0 0,1 0 0 0 0,2 8 57 0 0,-3-20-106 0 0,0 0 1 0 0,0 0 0 0 0,1 0 0 0 0,-1 0 0 0 0,0-1-1 0 0,0 1 1 0 0,1 0 0 0 0,-1 0 0 0 0,1 0-1 0 0,-1-1 1 0 0,1 1 0 0 0,-1 0 0 0 0,1-1-1 0 0,-1 1 1 0 0,1 0 0 0 0,-1-1 0 0 0,1 1-1 0 0,0-1 1 0 0,-1 1 0 0 0,1-1 0 0 0,0 1-1 0 0,-1-1 1 0 0,1 0 0 0 0,0 1 0 0 0,0-1-1 0 0,0 0 1 0 0,0 1 105 0 0,0-1-348 0 0,0 0-1 0 0,0 0 1 0 0,0-1 0 0 0,1 1 0 0 0,-1 0-1 0 0,0 0 1 0 0,0-1 0 0 0,0 1-1 0 0,0-1 1 0 0,0 1 0 0 0,1-1-1 0 0,-1 1 1 0 0,0-1 0 0 0,0 0-1 0 0,-1 0 1 0 0,1 1 0 0 0,0-1-1 0 0,0 0 349 0 0,6-5-3343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4.884"/>
    </inkml:context>
    <inkml:brush xml:id="br0">
      <inkml:brushProperty name="width" value="0.05" units="cm"/>
      <inkml:brushProperty name="height" value="0.05" units="cm"/>
      <inkml:brushProperty name="color" value="#E71224"/>
    </inkml:brush>
  </inkml:definitions>
  <inkml:trace contextRef="#ctx0" brushRef="#br0">85 42 544 0 0,'3'-11'3859'0'0,"-2"9"-3679"0"0,-1 0 0 0 0,1 0 0 0 0,0 1 0 0 0,-1-1 0 0 0,1 1 0 0 0,0-1 0 0 0,0 1 0 0 0,1-1 0 0 0,-1 1 0 0 0,0-1 0 0 0,0 1 0 0 0,1 0 0 0 0,-1 0 0 0 0,0-1 0 0 0,1 1 0 0 0,0 0 0 0 0,-1 1 0 0 0,1-1 0 0 0,-1 0 0 0 0,1 0 0 0 0,0 1 0 0 0,1-1-180 0 0,0 0 143 0 0,0 1 0 0 0,0 0 0 0 0,0 0 0 0 0,0 0 0 0 0,0 0 0 0 0,0 0-1 0 0,0 1 1 0 0,0-1 0 0 0,0 1 0 0 0,0 0 0 0 0,0 0 0 0 0,-1 0 0 0 0,2 0-143 0 0,2 2 99 0 0,-1 0 1 0 0,0 0-1 0 0,1 0 1 0 0,-1 0 0 0 0,0 1-1 0 0,-1 0 1 0 0,1 0-1 0 0,-1 0 1 0 0,1 1 0 0 0,-1-1-1 0 0,-1 1 1 0 0,1 0-1 0 0,-1 0 1 0 0,1 1-100 0 0,-3-2 76 0 0,1 1-1 0 0,-1 0 1 0 0,0 0 0 0 0,-1 0-1 0 0,1 0 1 0 0,-1 0 0 0 0,0-1-1 0 0,0 1 1 0 0,0 0 0 0 0,-1 0-1 0 0,0 0 1 0 0,0 0-1 0 0,0 0 1 0 0,0 0 0 0 0,-1-1-1 0 0,0 1 1 0 0,0-1 0 0 0,0 1-1 0 0,0-1 1 0 0,-1 0 0 0 0,0 0-1 0 0,0 1-75 0 0,0 0 37 0 0,-1-1 1 0 0,1 1-1 0 0,-1-1 0 0 0,0 0 0 0 0,0 1 0 0 0,0-2 0 0 0,-1 1 0 0 0,1 0 0 0 0,-1-1 1 0 0,0 0-1 0 0,0 0 0 0 0,0-1 0 0 0,-1 1 0 0 0,1-1 0 0 0,-1 0 0 0 0,1-1 0 0 0,-1 1 0 0 0,1-1 1 0 0,-1 0-38 0 0,4-1-21 0 0,1 0 1 0 0,-1 0 0 0 0,1 0 0 0 0,-1-1-1 0 0,1 1 1 0 0,0 0 0 0 0,-1-1 0 0 0,1 1-1 0 0,-1-1 1 0 0,1 0 0 0 0,0 1 0 0 0,0-1-1 0 0,-1 0 1 0 0,1 0 0 0 0,0 0 0 0 0,0 0-1 0 0,0 0 1 0 0,0 0 0 0 0,0 0 0 0 0,0 0-1 0 0,0 0 1 0 0,0 0 0 0 0,0-1 0 0 0,0 1-1 0 0,1 0 1 0 0,-1-1 0 0 0,1 1 0 0 0,-1 0-1 0 0,1-1 1 0 0,-1 1 0 0 0,1-1 0 0 0,0 1-1 0 0,0-1 1 0 0,-1 1 0 0 0,1-2 20 0 0,-1-8-94 0 0,0 0 0 0 0,1 0 0 0 0,0 0 0 0 0,2-6 94 0 0,-2 7-49 0 0,3-15 529 0 0,0 1 0 0 0,4-11-480 0 0,-5 23 685 0 0,-2 11-369 0 0,0 1 3 0 0,0 0 23 0 0,-1 6 24 0 0,-56 204 1538 0 0,43-149-2002 0 0,4 0 0 0 0,-2 38 98 0 0,11-83-780 0 0,1-1 1 0 0,0 1-1 0 0,1-1 1 0 0,2 14 779 0 0,-3-29-301 0 0,1 1 0 0 0,-1 0-1 0 0,0 0 1 0 0,0-1 0 0 0,1 1 0 0 0,-1 0 0 0 0,1 0 0 0 0,-1-1 0 0 0,0 1 0 0 0,1 0 0 0 0,-1-1 0 0 0,1 1 0 0 0,0-1 0 0 0,-1 1 0 0 0,1-1 0 0 0,-1 1 0 0 0,1-1 0 0 0,0 1 0 0 0,-1-1 0 0 0,1 1 0 0 0,0-1-1 0 0,0 0 1 0 0,-1 1 0 0 0,1-1 0 0 0,0 0 0 0 0,0 0 301 0 0,0 0-3713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5.323"/>
    </inkml:context>
    <inkml:brush xml:id="br0">
      <inkml:brushProperty name="width" value="0.05" units="cm"/>
      <inkml:brushProperty name="height" value="0.05" units="cm"/>
      <inkml:brushProperty name="color" value="#E71224"/>
    </inkml:brush>
  </inkml:definitions>
  <inkml:trace contextRef="#ctx0" brushRef="#br0">98 34 1412 0 0,'0'0'1650'0'0,"-3"-4"831"0"0,-2 5 1570 0 0,-2 4-3676 0 0,1 0 1 0 0,0 1-1 0 0,0 0 1 0 0,1 0-1 0 0,0 0 1 0 0,0 0-1 0 0,0 1 1 0 0,1 0-1 0 0,0 0 1 0 0,-1 2-376 0 0,-1 3 385 0 0,1 1 1 0 0,0 0 0 0 0,0 0 0 0 0,1 0 0 0 0,1 0-1 0 0,0 1-385 0 0,3-12 37 0 0,0 0-1 0 0,0 1 0 0 0,-1-1 0 0 0,1 0 0 0 0,1 0 1 0 0,-1 0-1 0 0,0 0 0 0 0,0 1 0 0 0,1-1 0 0 0,0 0 1 0 0,-1 0-1 0 0,1 0 0 0 0,0 0 0 0 0,0 0 1 0 0,0 0-1 0 0,0 0 0 0 0,0 0 0 0 0,0-1 0 0 0,1 1 1 0 0,0 1-37 0 0,-1-2 9 0 0,0 0 1 0 0,0 0 0 0 0,0-1 0 0 0,1 1 0 0 0,-1 0 0 0 0,0-1 0 0 0,0 1 0 0 0,1-1 0 0 0,-1 1 0 0 0,0-1 0 0 0,1 0 0 0 0,-1 1-1 0 0,0-1 1 0 0,1 0 0 0 0,-1 0 0 0 0,0 0 0 0 0,1 0 0 0 0,-1 0 0 0 0,1 0 0 0 0,-1 0 0 0 0,0-1 0 0 0,1 1 0 0 0,-1 0 0 0 0,0-1-1 0 0,1 1 1 0 0,-1-1 0 0 0,0 1 0 0 0,0-1 0 0 0,1 0 0 0 0,-1 0 0 0 0,0 1 0 0 0,1-2-10 0 0,11-8 28 0 0,0 0 0 0 0,0-1 1 0 0,-1 0-1 0 0,-1-1 0 0 0,1-1 1 0 0,1-3-29 0 0,-8 9-33 0 0,0 0 0 0 0,-1 0 0 0 0,0 0 0 0 0,0 0 0 0 0,0-1 0 0 0,-1 1 0 0 0,0-1 0 0 0,-1 0 0 0 0,1 0 1 0 0,-2 0-1 0 0,1 0 0 0 0,-1 0 0 0 0,0-5 33 0 0,-1 12-46 0 0,0-1 1 0 0,0 1-1 0 0,0-1 1 0 0,0 1-1 0 0,0-1 1 0 0,0 0-1 0 0,0 1 0 0 0,-1-1 1 0 0,1 1-1 0 0,0-1 1 0 0,-1 1-1 0 0,0-1 1 0 0,1 1-1 0 0,-1-1 1 0 0,0 1-1 0 0,0 0 1 0 0,1-1-1 0 0,-1 1 1 0 0,0 0-1 0 0,-1 0 0 0 0,1 0 1 0 0,0-1-1 0 0,0 1 1 0 0,0 0-1 0 0,-1 1 1 0 0,1-1-1 0 0,0 0 1 0 0,-1 0-1 0 0,1 0 1 0 0,-1 1-1 0 0,1-1 46 0 0,-3 1-536 0 0,0-1 0 0 0,1 1 0 0 0,-1 0 0 0 0,0 0 0 0 0,1 0 0 0 0,-1 0-1 0 0,0 0 1 0 0,1 1 0 0 0,-1 0 0 0 0,1 0 0 0 0,-1 0 0 0 0,-1 1 536 0 0,3-2-3258 0 0,2 0 254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5.724"/>
    </inkml:context>
    <inkml:brush xml:id="br0">
      <inkml:brushProperty name="width" value="0.05" units="cm"/>
      <inkml:brushProperty name="height" value="0.05" units="cm"/>
      <inkml:brushProperty name="color" value="#E71224"/>
    </inkml:brush>
  </inkml:definitions>
  <inkml:trace contextRef="#ctx0" brushRef="#br0">19 0 1544 0 0,'0'0'1472'0'0,"0"0"-97"0"0,0 0-104 0 0,0 0-85 0 0,-3 4-73 0 0,1 1-757 0 0,-1 1 0 0 0,1-1 0 0 0,0 1 0 0 0,0-1 0 0 0,1 1-1 0 0,-1 0 1 0 0,1 0 0 0 0,1 0 0 0 0,-1 0 0 0 0,1-1 0 0 0,0 1-1 0 0,0 0-355 0 0,2 21 992 0 0,2 0-1 0 0,1 6-991 0 0,-1-10 649 0 0,-1 0 0 0 0,0 16-649 0 0,-3-36 51 0 0,1-1 0 0 0,-2 0 0 0 0,1 0 0 0 0,0 0 0 0 0,0 1-1 0 0,-1-1 1 0 0,1 0 0 0 0,-1 0 0 0 0,1 0 0 0 0,-1 0 0 0 0,0 0 0 0 0,0 0 0 0 0,0 0 0 0 0,0 0-1 0 0,-1 1-50 0 0,1-2 80 0 0,1-1-28 0 0,0 0-21 0 0,-4-14-31 0 0,3 13-2 0 0,0 1 1 0 0,1-1-1 0 0,-1 0 1 0 0,1 0-1 0 0,0 0 1 0 0,-1 0-1 0 0,1 0 0 0 0,0 0 1 0 0,-1 0-1 0 0,1 0 1 0 0,0-1-1 0 0,0 1 1 0 0,0 0-1 0 0,0 0 0 0 0,0 0 1 0 0,0 0-1 0 0,0 0 1 0 0,0 0-1 0 0,1 0 2 0 0,3-17-28 0 0,1 1-1 0 0,1 0 1 0 0,1 0 0 0 0,1 0-1 0 0,0 1 1 0 0,1 0-1 0 0,0 0 1 0 0,2 1 0 0 0,0 1-1 0 0,0 0 1 0 0,1 0-1 0 0,1 1 29 0 0,-12 12 9 0 0,-1 1 0 0 0,0-1 0 0 0,0 1 0 0 0,1 0 0 0 0,-1-1 0 0 0,0 1 0 0 0,1 0 0 0 0,-1-1 0 0 0,1 1 0 0 0,-1 0 0 0 0,0 0 0 0 0,1-1 0 0 0,-1 1 0 0 0,1 0 0 0 0,-1 0 0 0 0,1 0 0 0 0,-1-1 0 0 0,0 1 0 0 0,1 0 0 0 0,-1 0 0 0 0,1 0 0 0 0,-1 0 0 0 0,1 0 0 0 0,-1 0 0 0 0,1 0 0 0 0,-1 0 0 0 0,1 0 0 0 0,-1 0 0 0 0,1 0 0 0 0,-1 1 0 0 0,1-1 0 0 0,-1 0 0 0 0,1 0-9 0 0,0 1 32 0 0,0 0 0 0 0,-1 0 0 0 0,1 0 0 0 0,0 0-1 0 0,0 0 1 0 0,-1 0 0 0 0,1 0 0 0 0,-1 0 0 0 0,1 1 0 0 0,-1-1-1 0 0,1 0 1 0 0,-1 0 0 0 0,0 1-32 0 0,5 37 584 0 0,-7 7 435 0 0,-5 26-1019 0 0,2-27-937 0 0,1 27 937 0 0,4-72-56 0 0,0 0 1 0 0,0 0 0 0 0,0 0-1 0 0,0 0 1 0 0,0 1 0 0 0,0-1-1 0 0,0 0 1 0 0,0 0 0 0 0,0 0 0 0 0,0 1-1 0 0,0-1 1 0 0,0 0 0 0 0,0 0-1 0 0,0 0 1 0 0,0 0 0 0 0,0 1-1 0 0,0-1 1 0 0,0 0 0 0 0,0 0-1 0 0,0 0 1 0 0,0 0 0 0 0,1 1-1 0 0,-1-1 1 0 0,0 0 0 0 0,0 0 0 0 0,0 0-1 0 0,0 0 1 0 0,0 0 0 0 0,1 0-1 0 0,-1 0 1 0 0,0 1 0 0 0,0-1-1 0 0,0 0 1 0 0,0 0 0 0 0,1 0-1 0 0,-1 0 1 0 0,0 0 0 0 0,0 0 0 0 0,0 0-1 0 0,0 0 1 0 0,1 0 0 0 0,-1 0-1 0 0,0 0 1 0 0,0 0 0 0 0,0 0-1 0 0,1 0 1 0 0,-1 0 0 0 0,0 0-1 0 0,0 0 1 0 0,0 0 0 0 0,0 0 0 0 0,1 0-1 0 0,-1 0 1 0 0,0-1 0 0 0,0 1-1 0 0,0 0 1 0 0,0 0 0 0 0,1 0-1 0 0,-1 0 1 0 0,0 0 0 0 0,0 0-1 0 0,0-1 1 0 0,0 1 0 0 0,0 0 0 0 0,0 0-1 0 0,0 0 1 0 0,1 0 0 0 0,-1-1 55 0 0,27-30-6766 0 0,-16 15 2873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6.154"/>
    </inkml:context>
    <inkml:brush xml:id="br0">
      <inkml:brushProperty name="width" value="0.05" units="cm"/>
      <inkml:brushProperty name="height" value="0.05" units="cm"/>
      <inkml:brushProperty name="color" value="#E71224"/>
    </inkml:brush>
  </inkml:definitions>
  <inkml:trace contextRef="#ctx0" brushRef="#br0">21 134 900 0 0,'0'0'1105'0'0,"0"0"-52"0"0,14 15 3340 0 0,-8-15-4186 0 0,0-1-1 0 0,0 0 0 0 0,0 0 0 0 0,0-1 1 0 0,0 0-1 0 0,0 0 0 0 0,0 0 0 0 0,-1 0 1 0 0,1-1-1 0 0,-1 0 0 0 0,0 0 0 0 0,1-1 1 0 0,-2 0-1 0 0,1 0 0 0 0,0 0 0 0 0,-1 0 1 0 0,1-1-1 0 0,-1 1 0 0 0,-1-1 0 0 0,1 0 1 0 0,-1 0-1 0 0,1-1 0 0 0,-1 1 1 0 0,-1-1-1 0 0,1 1 0 0 0,-1-1 0 0 0,0 0 1 0 0,1-6-207 0 0,-3 11 33 0 0,0 0 0 0 0,0-1 1 0 0,0 1-1 0 0,0 0 1 0 0,0 0-1 0 0,0 0 0 0 0,0-1 1 0 0,-1 1-1 0 0,1 0 1 0 0,0 0-1 0 0,-1 0 0 0 0,1 0 1 0 0,-1 0-1 0 0,1-1 1 0 0,-1 1-1 0 0,0 0 0 0 0,1 0 1 0 0,-1 0-1 0 0,0 1 0 0 0,0-1 1 0 0,1 0-1 0 0,-1 0 1 0 0,0 0-1 0 0,0 0 0 0 0,0 1 1 0 0,0-1-1 0 0,0 1 1 0 0,0-1-1 0 0,0 0 0 0 0,-1 1 1 0 0,1-1-34 0 0,-2 0 57 0 0,1 0 0 0 0,0 1 0 0 0,-1-1 0 0 0,1 0-1 0 0,0 1 1 0 0,-1-1 0 0 0,1 1 0 0 0,-1 0 0 0 0,1 0 0 0 0,-1 0 0 0 0,1 0 0 0 0,-1 0 0 0 0,1 1 0 0 0,-2 0-57 0 0,-4 2 109 0 0,1 2 1 0 0,-1-1 0 0 0,1 1-1 0 0,0 0 1 0 0,1 1-1 0 0,-1 0 1 0 0,1 0 0 0 0,0 0-1 0 0,0 0 1 0 0,1 1-1 0 0,0 0 1 0 0,0 1 0 0 0,1-1-1 0 0,0 1 1 0 0,0-1-1 0 0,1 1 1 0 0,0 0 0 0 0,-2 7-110 0 0,4-12 29 0 0,1 0 0 0 0,-1-1 0 0 0,1 1 0 0 0,-1 0 0 0 0,1 0 0 0 0,0 0 0 0 0,0 0 0 0 0,0 0 0 0 0,1 0 0 0 0,-1 0 0 0 0,1 0 0 0 0,0-1 0 0 0,-1 1 0 0 0,1 0 0 0 0,1 0 0 0 0,-1-1 0 0 0,0 1 0 0 0,0 0 0 0 0,1-1 1 0 0,0 1-1 0 0,1 1-29 0 0,-1-2-8 0 0,1 0 1 0 0,-1 0 0 0 0,1 0-1 0 0,0 0 1 0 0,0 0 0 0 0,0 0-1 0 0,0-1 1 0 0,0 1 0 0 0,0-1-1 0 0,1 0 1 0 0,-1 0 0 0 0,0 0-1 0 0,1 0 1 0 0,-1-1 0 0 0,1 1-1 0 0,-1-1 1 0 0,0 0 0 0 0,2 0 7 0 0,7 0-238 0 0,-1-1 1 0 0,0-1-1 0 0,1 0 0 0 0,-1 0 1 0 0,0-1-1 0 0,0-1 1 0 0,0 0-1 0 0,5-2 238 0 0,-9 2-509 0 0,-1 1 0 0 0,0-1 0 0 0,1 0 0 0 0,-1 0 0 0 0,0-1 0 0 0,2-2 509 0 0,-5 4-666 0 0,0 0 0 0 0,-1 0 0 0 0,1 0 0 0 0,-1 0 0 0 0,0-1 0 0 0,0 1 0 0 0,0-1 0 0 0,0 1 0 0 0,0-1 0 0 0,-1 0 0 0 0,1-2 666 0 0,0-2-2941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0.412"/>
    </inkml:context>
    <inkml:brush xml:id="br0">
      <inkml:brushProperty name="width" value="0.1" units="cm"/>
      <inkml:brushProperty name="height" value="0.1" units="cm"/>
      <inkml:brushProperty name="color" value="#E71224"/>
    </inkml:brush>
  </inkml:definitions>
  <inkml:trace contextRef="#ctx0" brushRef="#br0">167 1 1128 0 0,'-25'3'4153'0'0,"22"-3"-3345"0"0,3 0-94 0 0,0 0-82 0 0,0 0-66 0 0,0 0-65 0 0,0 0-68 0 0,8 1-78 0 0,143-2 1473 0 0,-150 1-1791 0 0,-1 0 1 0 0,1 0 0 0 0,0 0 0 0 0,-1 0 0 0 0,1 0-1 0 0,-1 0 1 0 0,1 1 0 0 0,0-1 0 0 0,-1 0-1 0 0,1 0 1 0 0,-1 0 0 0 0,1 0 0 0 0,-1 1-1 0 0,1-1 1 0 0,-1 0 0 0 0,1 1 0 0 0,-1-1-1 0 0,1 0 1 0 0,-1 1 0 0 0,1-1 0 0 0,-1 0 0 0 0,1 1-1 0 0,-1-1 1 0 0,0 1 0 0 0,1-1 0 0 0,-1 1-1 0 0,0-1 1 0 0,1 1 0 0 0,-1-1 0 0 0,0 1-1 0 0,0 0 1 0 0,0-1 0 0 0,1 1 0 0 0,-1-1-1 0 0,0 1 1 0 0,0-1 0 0 0,0 1 0 0 0,0 0 0 0 0,0 0-39 0 0,0 0 429 0 0,-3 3-5 0 0,-10 8-70 0 0,5-5-120 0 0,1-1 1 0 0,0 1 0 0 0,1 1-1 0 0,0-1 1 0 0,0 1 0 0 0,0 0 0 0 0,1 0-1 0 0,-3 8-233 0 0,6-12 43 0 0,0-1-1 0 0,1 1 0 0 0,0 1 0 0 0,0-1 0 0 0,0 0 0 0 0,0 0 0 0 0,1 0 0 0 0,-1 0 0 0 0,1 1 0 0 0,0-1 0 0 0,0 0 0 0 0,1 0 0 0 0,-1 1 0 0 0,1-1 0 0 0,0 0 1 0 0,0 0-1 0 0,1 0 0 0 0,-1 0 0 0 0,1 0 0 0 0,1 2-42 0 0,23 41 170 0 0,-10-19-1 0 0,10 24-169 0 0,-23-43 34 0 0,1 0 1 0 0,-1 0-1 0 0,-1 0 1 0 0,0 0 0 0 0,0 1-1 0 0,-1-1 1 0 0,0 0-1 0 0,0 3-34 0 0,-1-7-27 0 0,0 1-1 0 0,-1-1 1 0 0,0 1 0 0 0,0-1-1 0 0,0 0 1 0 0,-1 1 0 0 0,1-1-1 0 0,-1 0 1 0 0,-1 0-1 0 0,1 0 1 0 0,-1 0 0 0 0,1-1-1 0 0,-2 1 1 0 0,1-1-1 0 0,0 1 1 0 0,-1-1 0 0 0,0 0-1 0 0,0 0 1 0 0,0-1 0 0 0,0 1-1 0 0,0-1 1 0 0,-1 0-1 0 0,0 0 1 0 0,-2 1 27 0 0,1-1-523 0 0,0-1-1 0 0,0 1 1 0 0,0-1-1 0 0,0 0 1 0 0,0-1-1 0 0,-1 1 524 0 0,0-1-1134 0 0,1-1-1 0 0,-1 1 1 0 0,1-1-1 0 0,-1 0 0 0 0,0-1 1 0 0,0 0 1134 0 0,-12-1-3663 0 0</inkml:trace>
  <inkml:trace contextRef="#ctx0" brushRef="#br0" timeOffset="1">1 267 1456 0 0,'0'-3'1448'0'0,"0"1"-1117"0"0,0 1 0 0 0,0-1 1 0 0,0 0-1 0 0,0 0 0 0 0,0 1 0 0 0,0-1 0 0 0,0 0 0 0 0,1 0 0 0 0,-1 1 0 0 0,1-1 0 0 0,-1 0 0 0 0,1 1 1 0 0,-1-1-1 0 0,1 0 0 0 0,0 1 0 0 0,0-1 0 0 0,0 1 0 0 0,0-1-331 0 0,1 0 146 0 0,0 1-1 0 0,1-1 1 0 0,-1 1 0 0 0,0-1 0 0 0,0 1-1 0 0,1 0 1 0 0,-1 0 0 0 0,1 0 0 0 0,-1 0-1 0 0,1 0 1 0 0,0 1 0 0 0,1-1-146 0 0,13-2 134 0 0,0 0-1 0 0,0 2 1 0 0,-1 0-1 0 0,1 1 1 0 0,7 1-134 0 0,86 12-366 0 0,-35-3 187 0 0,140 12-1529 0 0,-71-10-3013 0 0,-85-6 2298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6.487"/>
    </inkml:context>
    <inkml:brush xml:id="br0">
      <inkml:brushProperty name="width" value="0.05" units="cm"/>
      <inkml:brushProperty name="height" value="0.05" units="cm"/>
      <inkml:brushProperty name="color" value="#E71224"/>
    </inkml:brush>
  </inkml:definitions>
  <inkml:trace contextRef="#ctx0" brushRef="#br0">42 76 4312 0 0,'0'-3'323'0'0,"0"0"-1"0"0,0-1 0 0 0,-1 1 1 0 0,0 0-1 0 0,1 0 0 0 0,-1-1 1 0 0,-1 1-1 0 0,1 0 0 0 0,0 0 1 0 0,-1 0-1 0 0,0-1-322 0 0,2 3 708 0 0,0 1-16 0 0,1 13 4516 0 0,-3 63-4195 0 0,-2-50-601 0 0,-1 0 1 0 0,-4 7-413 0 0,3-11 258 0 0,1-1 592 0 0,9-36-339 0 0,9-28-246 0 0,-1 13-177 0 0,26-57 54 0 0,-32 76-133 0 0,0 0-1 0 0,1 0 0 0 0,0 1 1 0 0,1 0-1 0 0,0 0 0 0 0,4-3-8 0 0,-11 13 8 0 0,-1 0-1 0 0,0-1 1 0 0,0 1-1 0 0,1 0 0 0 0,-1 0 1 0 0,0 0-1 0 0,1 0 1 0 0,-1 0-1 0 0,0 0 1 0 0,0 0-1 0 0,1 0 0 0 0,-1 0 1 0 0,0 0-1 0 0,0 0 1 0 0,1 0-1 0 0,-1 0 1 0 0,0 0-1 0 0,1 0 0 0 0,-1 0 1 0 0,0 0-1 0 0,0 1 1 0 0,1-1-1 0 0,-1 0 1 0 0,0 0-1 0 0,0 0 0 0 0,1 0 1 0 0,-1 0-1 0 0,0 1 1 0 0,0-1-1 0 0,0 0 0 0 0,1 0 1 0 0,-1 0-1 0 0,0 1 1 0 0,0-1-1 0 0,0 0 1 0 0,0 0-1 0 0,1 1 0 0 0,-1-1 1 0 0,0 0-1 0 0,0 0 1 0 0,0 1-1 0 0,0-1 1 0 0,0 0-1 0 0,0 0 0 0 0,0 1 1 0 0,0-1-1 0 0,0 0-7 0 0,5 13 65 0 0,-5-13-65 0 0,0 5 41 0 0,1 0 0 0 0,-1 0-1 0 0,0 1 1 0 0,0-1 0 0 0,0 0 0 0 0,-1 0-1 0 0,0 1 1 0 0,0-1-41 0 0,-1 17 116 0 0,-2 18 43 0 0,2-25-875 0 0,1-1 0 0 0,1 1 0 0 0,0-1 0 0 0,1 10 716 0 0,2-15-2568 0 0,1-7-4320 0 0,-4-2 2857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6.817"/>
    </inkml:context>
    <inkml:brush xml:id="br0">
      <inkml:brushProperty name="width" value="0.05" units="cm"/>
      <inkml:brushProperty name="height" value="0.05" units="cm"/>
      <inkml:brushProperty name="color" value="#E71224"/>
    </inkml:brush>
  </inkml:definitions>
  <inkml:trace contextRef="#ctx0" brushRef="#br0">2 57 132 0 0,'-1'-9'5766'0'0,"5"6"-5260"0"0,-1 0 0 0 0,1 1 0 0 0,0-1 0 0 0,1 1 0 0 0,-1 0 0 0 0,0 0 1 0 0,1 0-1 0 0,-1 0 0 0 0,1 1 0 0 0,-1 0 0 0 0,1 0-506 0 0,58-10 1529 0 0,-51 9-1214 0 0,8-1-527 0 0,27-3 306 0 0,-15 4-7818 0 0,-32 2 4649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7.149"/>
    </inkml:context>
    <inkml:brush xml:id="br0">
      <inkml:brushProperty name="width" value="0.05" units="cm"/>
      <inkml:brushProperty name="height" value="0.05" units="cm"/>
      <inkml:brushProperty name="color" value="#E71224"/>
    </inkml:brush>
  </inkml:definitions>
  <inkml:trace contextRef="#ctx0" brushRef="#br0">15 1 692 0 0,'0'0'1453'0'0,"0"0"-75"0"0,0 0-73 0 0,0 0-41 0 0,0 0-45 0 0,0 0 25 0 0,0 4-3 0 0,-7 140 4376 0 0,3-91-4846 0 0,2-35-1123 0 0,1 0 0 0 0,0 16 352 0 0,2-28-718 0 0,-1-1-1 0 0,1 0 0 0 0,0 0 0 0 0,0 1 1 0 0,1-1-1 0 0,-1 0 0 0 0,2 1 719 0 0,2 1-3954 0 0,4-3 303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7.472"/>
    </inkml:context>
    <inkml:brush xml:id="br0">
      <inkml:brushProperty name="width" value="0.05" units="cm"/>
      <inkml:brushProperty name="height" value="0.05" units="cm"/>
      <inkml:brushProperty name="color" value="#E71224"/>
    </inkml:brush>
  </inkml:definitions>
  <inkml:trace contextRef="#ctx0" brushRef="#br0">346 20 1080 0 0,'0'-1'223'0'0,"-1"-1"0"0"0,0 1 0 0 0,0 0-1 0 0,0 0 1 0 0,0 0 0 0 0,0-1 0 0 0,0 1 0 0 0,0 0-1 0 0,0 0 1 0 0,0 0 0 0 0,0 1 0 0 0,-1-1 0 0 0,1 0-223 0 0,-1 0 209 0 0,0 0 0 0 0,0 1 0 0 0,0-1 0 0 0,0 1 1 0 0,0-1-1 0 0,0 1 0 0 0,0 0 0 0 0,0-1 0 0 0,0 1 1 0 0,0 0-1 0 0,0 1 0 0 0,0-1 0 0 0,0 0 0 0 0,-1 1-209 0 0,-1 0 309 0 0,-1 0 0 0 0,1 0-1 0 0,-1 1 1 0 0,1 0 0 0 0,0 0-1 0 0,-2 0-308 0 0,-11 10 936 0 0,7-3-627 0 0,1 1 0 0 0,0 0 0 0 0,1 0-1 0 0,0 0 1 0 0,1 1 0 0 0,0 1 0 0 0,0-1 0 0 0,2 1 0 0 0,-1 0 0 0 0,1 0 0 0 0,1 1 0 0 0,0 0-1 0 0,1-1 1 0 0,-1 10-309 0 0,0 1 299 0 0,1 0 1 0 0,1-1-1 0 0,1 1 0 0 0,2 1 0 0 0,0-2 0 0 0,1 1 0 0 0,1 0 0 0 0,1 1-299 0 0,-1-11 119 0 0,0 0 0 0 0,-1 0-1 0 0,-1 0 1 0 0,0 0 0 0 0,-1 0-1 0 0,0 0 1 0 0,-2 11-119 0 0,1-20-215 0 0,0 0 0 0 0,0 1 0 0 0,-1-1 0 0 0,1-1 0 0 0,-1 1 0 0 0,1 0 1 0 0,-1 0-1 0 0,-1-1 0 0 0,1 1 0 0 0,0-1 0 0 0,-3 3 215 0 0,3-4-634 0 0,-1 1 0 0 0,0 0 0 0 0,-1-1 1 0 0,1 0-1 0 0,0 1 0 0 0,-1-1 0 0 0,1 0 1 0 0,-1-1-1 0 0,1 1 0 0 0,-1-1 0 0 0,0 0 1 0 0,0 0-1 0 0,-3 1 634 0 0,-8 0-3734 0 0</inkml:trace>
  <inkml:trace contextRef="#ctx0" brushRef="#br0" timeOffset="1">0 389 156 0 0,'0'0'1496'0'0,"0"0"-172"0"0,7-9-120 0 0,-2 5-112 0 0,4-2-119 0 0,5 1-109 0 0,4-2-128 0 0,5 0-204 0 0,7-1-228 0 0,0 4-280 0 0,0-1-312 0 0,2-1-304 0 0,1 6-712 0 0,-10-1-1417 0 0,9 2 629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7.800"/>
    </inkml:context>
    <inkml:brush xml:id="br0">
      <inkml:brushProperty name="width" value="0.05" units="cm"/>
      <inkml:brushProperty name="height" value="0.05" units="cm"/>
      <inkml:brushProperty name="color" value="#E71224"/>
    </inkml:brush>
  </inkml:definitions>
  <inkml:trace contextRef="#ctx0" brushRef="#br0">187 46 1308 0 0,'-7'-11'2217'0'0,"6"8"-1411"0"0,-1-1 0 0 0,0 1 0 0 0,1 0 0 0 0,-2 0 0 0 0,1 0 0 0 0,0 0 1 0 0,-1 1-1 0 0,1-1 0 0 0,-3-1-806 0 0,3 3 92 0 0,1 0 0 0 0,-1 1 0 0 0,1 0 1 0 0,0-1-1 0 0,-1 1 0 0 0,1 0 0 0 0,-1 0 1 0 0,1 0-1 0 0,-1 0 0 0 0,1 0 0 0 0,-1 0 1 0 0,1 0-1 0 0,-1 0 0 0 0,1 1 0 0 0,-1-1 1 0 0,1 0-1 0 0,0 1 0 0 0,-1 0 1 0 0,1-1-1 0 0,-1 1 0 0 0,1 0 0 0 0,0-1 1 0 0,0 1-1 0 0,-1 0 0 0 0,1 0 0 0 0,0 0 1 0 0,0 1-93 0 0,-10 6 241 0 0,1 1 0 0 0,0 0 0 0 0,1 1 1 0 0,0 0-1 0 0,1 1 0 0 0,0 0 0 0 0,0 0 1 0 0,1 1-1 0 0,1-1 0 0 0,0 2 0 0 0,0-1 1 0 0,2 0-1 0 0,-1 1 0 0 0,2 0 1 0 0,-3 10-242 0 0,6-21 27 0 0,0 0 1 0 0,-1-1 0 0 0,1 1 0 0 0,0 0 0 0 0,0 0 0 0 0,0-1 0 0 0,0 1 0 0 0,0 0 0 0 0,0-1 0 0 0,1 1 0 0 0,-1 0-1 0 0,1 0 1 0 0,-1-1 0 0 0,1 1 0 0 0,-1-1 0 0 0,1 1 0 0 0,1 0-28 0 0,-2-1 22 0 0,1 0 1 0 0,0 0-1 0 0,0 0 1 0 0,0 0-1 0 0,0 0 0 0 0,0-1 1 0 0,0 1-1 0 0,0 0 1 0 0,0-1-1 0 0,0 1 0 0 0,1-1 1 0 0,-1 1-1 0 0,0-1 0 0 0,0 0 1 0 0,0 1-1 0 0,1-1 1 0 0,-1 0-1 0 0,1 0-22 0 0,2 0 28 0 0,1 0 0 0 0,-1 0-1 0 0,1-1 1 0 0,-1 0 0 0 0,0 1 0 0 0,0-2-1 0 0,1 1 1 0 0,-1 0 0 0 0,0-1 0 0 0,0 0 0 0 0,0 0-1 0 0,2-1-27 0 0,3-3-2 0 0,-1 0-1 0 0,0 0 0 0 0,0-1 0 0 0,0 0 1 0 0,-1-1-1 0 0,0 1 0 0 0,0-1 1 0 0,0-2 2 0 0,-3 4 30 0 0,0 0 0 0 0,-1 1 1 0 0,0-1-1 0 0,0-1 1 0 0,0 1-1 0 0,-1 0 1 0 0,0-1-1 0 0,0 1 1 0 0,-1-1-1 0 0,0 0 0 0 0,0 1 1 0 0,0-1-1 0 0,-1 0-30 0 0,3-16 2340 0 0,-6 34-2290 0 0,1 0 0 0 0,0 0 0 0 0,1 0 0 0 0,0 0 0 0 0,0 1 0 0 0,1-1 0 0 0,1 0 0 0 0,1 5-50 0 0,-2-9-259 0 0,1 1-1 0 0,0-1 0 0 0,1-1 1 0 0,0 1-1 0 0,0 0 0 0 0,0 0 1 0 0,1-1-1 0 0,0 1 0 0 0,1-1 1 0 0,-1 0-1 0 0,1 0 0 0 0,0 0 1 0 0,0-1-1 0 0,4 5 260 0 0,-5-9-401 0 0,-1 1-1 0 0,0 0 1 0 0,0-1 0 0 0,1 0-1 0 0,-1 0 1 0 0,0 1 0 0 0,1-1 0 0 0,0-1-1 0 0,-1 1 1 0 0,3 0 401 0 0,15 0-6645 0 0,-11-4 2752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8.139"/>
    </inkml:context>
    <inkml:brush xml:id="br0">
      <inkml:brushProperty name="width" value="0.05" units="cm"/>
      <inkml:brushProperty name="height" value="0.05" units="cm"/>
      <inkml:brushProperty name="color" value="#E71224"/>
    </inkml:brush>
  </inkml:definitions>
  <inkml:trace contextRef="#ctx0" brushRef="#br0">175 12 872 0 0,'-18'-11'4393'0'0,"16"11"-4193"0"0,-1 0 0 0 0,1 0 1 0 0,0 0-1 0 0,-1 0 0 0 0,1 0 0 0 0,0 0 0 0 0,-1 1 1 0 0,1-1-1 0 0,0 1 0 0 0,0 0 0 0 0,-1-1 0 0 0,1 1 0 0 0,0 0 1 0 0,0 0-1 0 0,0 1 0 0 0,0-1 0 0 0,0 0 0 0 0,0 1 0 0 0,1-1 1 0 0,-1 1-1 0 0,0-1 0 0 0,1 1 0 0 0,-1 0 0 0 0,0 1-200 0 0,-9 9 645 0 0,2 0-1 0 0,-1 1 1 0 0,0 3-645 0 0,9-15 51 0 0,-10 16 446 0 0,0-1 444 0 0,0 0 0 0 0,-7 18-941 0 0,16-29 158 0 0,0-1 0 0 0,0 1 0 0 0,1-1 0 0 0,-1 1 0 0 0,1 0 0 0 0,0 0 0 0 0,1-1 0 0 0,-1 1 0 0 0,1 0-1 0 0,0 0 1 0 0,0 0 0 0 0,0 0 0 0 0,1 0 0 0 0,0 0-158 0 0,-1-2 29 0 0,1-1-1 0 0,0 0 0 0 0,1 0 1 0 0,-1 1-1 0 0,0-1 1 0 0,1 0-1 0 0,-1 0 0 0 0,1 0 1 0 0,-1-1-1 0 0,1 1 0 0 0,0 0 1 0 0,0-1-1 0 0,0 1 1 0 0,0-1-1 0 0,0 1 0 0 0,0-1 1 0 0,0 0-1 0 0,1 0 0 0 0,-1 0 1 0 0,0 0-1 0 0,0 0 1 0 0,1-1-1 0 0,-1 1 0 0 0,1-1 1 0 0,-1 1-1 0 0,1-1 1 0 0,-1 0-1 0 0,1 0 0 0 0,-1 0-28 0 0,11 0-243 0 0,-1 0 0 0 0,0-1-1 0 0,1 0 1 0 0,-1-1 0 0 0,1 0 243 0 0,9-3-1373 0 0,0 0 1 0 0,12-6 1372 0 0,-24 7-2329 0 0,0 0 0 0 0,0-1 0 0 0,8-5 2329 0 0,0-2-3667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8.476"/>
    </inkml:context>
    <inkml:brush xml:id="br0">
      <inkml:brushProperty name="width" value="0.05" units="cm"/>
      <inkml:brushProperty name="height" value="0.05" units="cm"/>
      <inkml:brushProperty name="color" value="#E71224"/>
    </inkml:brush>
  </inkml:definitions>
  <inkml:trace contextRef="#ctx0" brushRef="#br0">1 124 128 0 0,'0'0'1749'0'0,"0"0"-138"0"0,0 0-153 0 0,0 0-105 0 0,0 0-88 0 0,2-2-46 0 0,2-1-798 0 0,-1 0 0 0 0,1 0 0 0 0,0 1 0 0 0,0-1 0 0 0,1 1 0 0 0,-1 0 0 0 0,0 1 0 0 0,1-1 0 0 0,0 1 0 0 0,-1-1 1 0 0,3 1-422 0 0,62-8 2289 0 0,-25 4-1712 0 0,6 2-2365 0 0,-33 4-6819 0 0,-17-1 5297 0 0</inkml:trace>
  <inkml:trace contextRef="#ctx0" brushRef="#br0" timeOffset="1">132 13 552 0 0,'-11'-11'5283'0'0,"11"10"-4128"0"0,0 1-34 0 0,0 0-57 0 0,0 0-69 0 0,0 0-22 0 0,0 0 16 0 0,-2 4 42 0 0,-24 150 3702 0 0,6-32-2979 0 0,16-101-1893 0 0,1 0-1 0 0,0-1 0 0 0,2 1 0 0 0,0 0 0 0 0,1 0 0 0 0,2 0 0 0 0,3 20 140 0 0,-5-41-73 0 0,0 1 0 0 0,0 0-1 0 0,0-1 1 0 0,0 1 0 0 0,0 0 0 0 0,0-1-1 0 0,1 1 1 0 0,-1 0 0 0 0,0-1 0 0 0,0 1-1 0 0,1-1 1 0 0,-1 1 0 0 0,0-1 0 0 0,1 1-1 0 0,-1 0 1 0 0,1-1 0 0 0,-1 1 0 0 0,1-1 0 0 0,-1 0-1 0 0,1 1 1 0 0,-1-1 0 0 0,1 1 0 0 0,-1-1-1 0 0,1 0 1 0 0,-1 1 0 0 0,1-1 0 0 0,0 0-1 0 0,-1 0 1 0 0,1 1 0 0 0,0-1 0 0 0,-1 0-1 0 0,1 0 1 0 0,0 0 0 0 0,-1 0 0 0 0,1 0 0 0 0,0 0-1 0 0,-1 0 1 0 0,1 0 0 0 0,0 0 0 0 0,-1 0-1 0 0,1 0 1 0 0,0 0 0 0 0,-1-1 0 0 0,1 1-1 0 0,0 0 74 0 0,4-3-1087 0 0,-1 1-1 0 0,1-1 1 0 0,-1 0-1 0 0,0 0 1 0 0,0 0-1 0 0,0 0 1088 0 0,0-1-1687 0 0,12-9-2344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8.801"/>
    </inkml:context>
    <inkml:brush xml:id="br0">
      <inkml:brushProperty name="width" value="0.05" units="cm"/>
      <inkml:brushProperty name="height" value="0.05" units="cm"/>
      <inkml:brushProperty name="color" value="#E71224"/>
    </inkml:brush>
  </inkml:definitions>
  <inkml:trace contextRef="#ctx0" brushRef="#br0">44 1 1472 0 0,'0'0'1746'0'0,"0"0"-96"0"0,0 0-121 0 0,0 0-115 0 0,0 0-85 0 0,0 0-77 0 0,0 0-84 0 0,-2 4-98 0 0,-5 9-586 0 0,1 1 0 0 0,0 0 0 0 0,1 0 0 0 0,0 1 1 0 0,2-1-1 0 0,0 1 0 0 0,0 0 0 0 0,1 0 0 0 0,1 0 0 0 0,0 0 1 0 0,2 0-1 0 0,0 9-484 0 0,-1-21 10 0 0,0-1 1 0 0,0 1 0 0 0,1-1 0 0 0,-1 1-1 0 0,1-1 1 0 0,-1 1 0 0 0,1-1-1 0 0,0 1 1 0 0,0-1 0 0 0,0 0 0 0 0,0 1-1 0 0,1-1 1 0 0,-1 0 0 0 0,0 0-1 0 0,1 0 1 0 0,0 0 0 0 0,-1 0-11 0 0,1-1 4 0 0,0 1 1 0 0,0-1-1 0 0,-1 0 1 0 0,1 0-1 0 0,0 0 1 0 0,0 0-1 0 0,0-1 0 0 0,0 1 1 0 0,0 0-1 0 0,0-1 1 0 0,0 1-1 0 0,0-1 1 0 0,0 0-1 0 0,0 0 1 0 0,0 0-1 0 0,2 0-4 0 0,2-1 3 0 0,0 0 1 0 0,0 0-1 0 0,0 0 0 0 0,0-1 0 0 0,0 0 1 0 0,-1 0-1 0 0,1-1 0 0 0,-1 0 1 0 0,0 0-1 0 0,0 0 0 0 0,0 0 0 0 0,0-1 1 0 0,1-1-4 0 0,6-6 5 0 0,-1 0 1 0 0,0 0 0 0 0,-1-1 0 0 0,-1-1-1 0 0,0 1 1 0 0,5-10-6 0 0,-11 16 21 0 0,0 0 1 0 0,-1 0-1 0 0,1 0 1 0 0,-1 0-1 0 0,0 0 0 0 0,-1-1 1 0 0,0 1-1 0 0,1-2-21 0 0,-2 4 29 0 0,0 1-1 0 0,0 0 0 0 0,0-1 1 0 0,0 1-1 0 0,-1 0 0 0 0,1-1 1 0 0,-1 1-1 0 0,0 0 0 0 0,0 0 1 0 0,0 0-1 0 0,0 0 0 0 0,-1-1 1 0 0,1 2-1 0 0,-1-1 0 0 0,-2-3-28 0 0,2 4 10 0 0,0 0 1 0 0,0 1-1 0 0,0-1 0 0 0,0 1 0 0 0,0-1 0 0 0,-1 1 0 0 0,1-1 0 0 0,-1 1 0 0 0,1 0 0 0 0,-1 0 0 0 0,1 1 0 0 0,-1-1 0 0 0,0 0 0 0 0,1 1 0 0 0,-1-1 0 0 0,0 1 0 0 0,0 0 0 0 0,1 0 1 0 0,-1 0-1 0 0,0 0 0 0 0,1 1 0 0 0,-2 0-10 0 0,-3-1-150 0 0,0 2 0 0 0,0-1 1 0 0,1 1-1 0 0,-1 0 0 0 0,1 0 1 0 0,0 1-1 0 0,-1-1 0 0 0,-3 4 150 0 0,-9 10-1250 0 0,18-15 939 0 0,0 0-1 0 0,0 0 1 0 0,0 0 0 0 0,0 0-1 0 0,1 0 1 0 0,-1 0-1 0 0,0 0 1 0 0,1 0 0 0 0,-1 0-1 0 0,1 0 1 0 0,-1 0 0 0 0,1 0-1 0 0,-1 1 1 0 0,1-1 0 0 0,0 0-1 0 0,0 0 1 0 0,0 0 0 0 0,-1 1-1 0 0,1-1 312 0 0,2 1-4249 0 0,6 8 326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9.134"/>
    </inkml:context>
    <inkml:brush xml:id="br0">
      <inkml:brushProperty name="width" value="0.05" units="cm"/>
      <inkml:brushProperty name="height" value="0.05" units="cm"/>
      <inkml:brushProperty name="color" value="#E71224"/>
    </inkml:brush>
  </inkml:definitions>
  <inkml:trace contextRef="#ctx0" brushRef="#br0">19 0 48 0 0,'0'0'1836'0'0,"0"0"-121"0"0,0 0-151 0 0,0 0-143 0 0,0 0-101 0 0,0 0-59 0 0,0 0-58 0 0,0 0-92 0 0,0 0-86 0 0,1 6-82 0 0,5 45 2758 0 0,-2 22-3701 0 0,-4-56 266 0 0,0 0 1 0 0,-1 1-1 0 0,-1-1 1 0 0,0 0 0 0 0,-2-1-1 0 0,-2 11-266 0 0,-8 14 2069 0 0,17-57-1980 0 0,0 1 1 0 0,1-1-1 0 0,1 1 1 0 0,0 0-1 0 0,1 0 1 0 0,1 1-1 0 0,0 0 1 0 0,5-5-90 0 0,-7 10-111 0 0,0 1 1 0 0,1 0-1 0 0,0 0 0 0 0,0 1 1 0 0,1 0-1 0 0,0 0 1 0 0,0 0-1 0 0,1 1 1 0 0,0 0-1 0 0,0 1 0 0 0,0 0 1 0 0,0 0-1 0 0,1 1 1 0 0,0 0-1 0 0,0 0 111 0 0,-6 3-166 0 0,0 0 0 0 0,0 1-1 0 0,0-1 1 0 0,0 1 0 0 0,0 0-1 0 0,0 0 1 0 0,0 0 0 0 0,0 0-1 0 0,1 1 1 0 0,-1-1 0 0 0,-1 1-1 0 0,1 0 1 0 0,0 0 0 0 0,0 0-1 0 0,0 0 1 0 0,0 0 0 0 0,0 1 166 0 0,0-1-982 0 0,-1 1 0 0 0,1 0 1 0 0,0 0-1 0 0,-1 0 1 0 0,1 0-1 0 0,-1 0 0 0 0,0 1 1 0 0,1-1-1 0 0,-1 1 0 0 0,0 0 982 0 0,4 7-4069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49.473"/>
    </inkml:context>
    <inkml:brush xml:id="br0">
      <inkml:brushProperty name="width" value="0.05" units="cm"/>
      <inkml:brushProperty name="height" value="0.05" units="cm"/>
      <inkml:brushProperty name="color" value="#E71224"/>
    </inkml:brush>
  </inkml:definitions>
  <inkml:trace contextRef="#ctx0" brushRef="#br0">1 0 948 0 0,'5'0'430'0'0,"0"0"0"0"0,0 1-1 0 0,0-1 1 0 0,0 1 0 0 0,0 0 0 0 0,0 0-1 0 0,-1 1 1 0 0,1-1 0 0 0,0 1 0 0 0,-1 0-1 0 0,1 0 1 0 0,-1 1 0 0 0,1-1 0 0 0,-1 1-1 0 0,0 0 1 0 0,0 0 0 0 0,-1 1 0 0 0,1-1-1 0 0,0 1-429 0 0,7 7 634 0 0,-1 1 0 0 0,0 0 0 0 0,-1 0 0 0 0,0 1-1 0 0,5 11-633 0 0,-3-3 424 0 0,-1 1 0 0 0,-1 1 0 0 0,-1-1 0 0 0,-1 2 0 0 0,-1-1 0 0 0,-2 1 0 0 0,0 0 0 0 0,-1 0 0 0 0,-1 0 0 0 0,-1 10-424 0 0,-2 2 362 0 0,-1-1-1 0 0,-2 1 0 0 0,-1-1 1 0 0,-2 0-1 0 0,-2-1 0 0 0,-11 30-361 0 0,20-63-14 0 0,-25 67-207 0 0,-6 9 221 0 0,22-57-1098 0 0,-1-1 0 0 0,-1-1 1 0 0,0 0-1 0 0,-2 0 0 0 0,0-1 0 0 0,-3 3 1098 0 0,4-7-4491 0 0,3-6 342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0.752"/>
    </inkml:context>
    <inkml:brush xml:id="br0">
      <inkml:brushProperty name="width" value="0.1" units="cm"/>
      <inkml:brushProperty name="height" value="0.1" units="cm"/>
      <inkml:brushProperty name="color" value="#E71224"/>
    </inkml:brush>
  </inkml:definitions>
  <inkml:trace contextRef="#ctx0" brushRef="#br0">58 66 1572 0 0,'0'0'1505'0'0,"-6"-8"719"0"0,10 3 1579 0 0,20-6-2584 0 0,1 2-1 0 0,0 1 1 0 0,23-4-1219 0 0,-27 7 38 0 0,1 2 1 0 0,-1 0 0 0 0,1 2 0 0 0,0 0 0 0 0,3 2-39 0 0,-22-1-270 0 0,1 0 0 0 0,-1 0 1 0 0,0 0-1 0 0,0 1 0 0 0,0-1 1 0 0,0 1-1 0 0,0 0 0 0 0,0 0 1 0 0,0 0-1 0 0,0 0 0 0 0,-1 0 1 0 0,1 1-1 0 0,0-1 0 0 0,0 1 270 0 0,-2 0-903 0 0,-1-2-651 0 0,-5 1-991 0 0,-18 9 197 0 0</inkml:trace>
  <inkml:trace contextRef="#ctx0" brushRef="#br0" timeOffset="1">277 28 4136 0 0,'-126'-15'3391'0'0,"124"14"-3084"0"0,-1 1 0 0 0,1 0 1 0 0,-1 0-1 0 0,1 0 0 0 0,0 0 1 0 0,-1 0-1 0 0,1 0 1 0 0,-1 0-1 0 0,1 1 0 0 0,0 0 1 0 0,-1-1-1 0 0,1 1-307 0 0,1 0 50 0 0,0 0-1 0 0,-1 0 1 0 0,1 0-1 0 0,0 0 1 0 0,0 0-1 0 0,1 1 1 0 0,-1-1-1 0 0,0 0 1 0 0,0 1-1 0 0,1-1 1 0 0,-1 0-1 0 0,0 1 1 0 0,1-1-1 0 0,0 1 1 0 0,-1-1 0 0 0,1 1-1 0 0,0 0-49 0 0,-22 87 1481 0 0,-21 89 255 0 0,4-2-3387 0 0,37-141-1882 0 0,2-23-1197 0 0,0-12 1714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06.047"/>
    </inkml:context>
    <inkml:brush xml:id="br0">
      <inkml:brushProperty name="width" value="0.05" units="cm"/>
      <inkml:brushProperty name="height" value="0.05" units="cm"/>
      <inkml:brushProperty name="color" value="#E71224"/>
    </inkml:brush>
  </inkml:definitions>
  <inkml:trace contextRef="#ctx0" brushRef="#br0">0 60 356 0 0,'0'0'1639'0'0,"0"0"-142"0"0,1-2-147 0 0,17-26 1976 0 0,-16 25-3022 0 0,1 1 1 0 0,0-1 0 0 0,-1 1 0 0 0,1 0-1 0 0,1-1 1 0 0,-1 1 0 0 0,0 1 0 0 0,0-1 0 0 0,1 0-1 0 0,2 0-304 0 0,-2 0 189 0 0,1 1-1 0 0,-1 0 1 0 0,1 0-1 0 0,0 1 1 0 0,-1-1-1 0 0,1 1 0 0 0,0 0 1 0 0,3 1-189 0 0,25 6 587 0 0,-27-5-492 0 0,0 0 1 0 0,-1 1-1 0 0,1 0 0 0 0,-1 0 0 0 0,1 0 1 0 0,-1 1-1 0 0,0 0 0 0 0,0 0 1 0 0,-1 0-1 0 0,1 0 0 0 0,-1 1 1 0 0,0 0-1 0 0,0 0 0 0 0,-1 0 1 0 0,1 0-1 0 0,-1 0 0 0 0,0 1 1 0 0,-1-1-1 0 0,1 1 0 0 0,-1 0 0 0 0,0 0 1 0 0,-1 0-1 0 0,2 4-95 0 0,-3-1 146 0 0,1 0-1 0 0,-1 0 0 0 0,0 0 1 0 0,-1 0-1 0 0,0 0 1 0 0,-1 0-1 0 0,1 0 1 0 0,-3 4-146 0 0,-2 6 303 0 0,-2 0 1 0 0,0-1-1 0 0,-4 6-303 0 0,-15 27-1197 0 0,26-50 409 0 0,-1-6-228 0 0,-4-14-2930 0 0,1-1 0 0 0,-2-18 3946 0 0,2 3-3759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06.383"/>
    </inkml:context>
    <inkml:brush xml:id="br0">
      <inkml:brushProperty name="width" value="0.05" units="cm"/>
      <inkml:brushProperty name="height" value="0.05" units="cm"/>
      <inkml:brushProperty name="color" value="#E71224"/>
    </inkml:brush>
  </inkml:definitions>
  <inkml:trace contextRef="#ctx0" brushRef="#br0">95 2 460 0 0,'0'0'63'0'0,"0"0"0"0"0,0 0 0 0 0,0-1-1 0 0,0 1 1 0 0,0 0 0 0 0,0 0 0 0 0,0 0 0 0 0,0 0 0 0 0,0 0 0 0 0,0 0-1 0 0,0 0 1 0 0,-1 0 0 0 0,1 0 0 0 0,0 0 0 0 0,0 0 0 0 0,0-1 0 0 0,0 1-1 0 0,0 0 1 0 0,0 0 0 0 0,0 0 0 0 0,-1 0 0 0 0,1 0 0 0 0,0 0 0 0 0,0 0-1 0 0,0 0 1 0 0,0 0 0 0 0,0 0 0 0 0,0 0 0 0 0,-1 0 0 0 0,1 0 0 0 0,0 0-1 0 0,0 0 1 0 0,0 0 0 0 0,0 0 0 0 0,0 0 0 0 0,0 0 0 0 0,0 1 0 0 0,-1-1-1 0 0,1 0 1 0 0,0 0 0 0 0,0 0 0 0 0,0 0 0 0 0,0 0 0 0 0,0 0 0 0 0,0 0-1 0 0,0 0 1 0 0,0 0 0 0 0,0 0 0 0 0,-1 1 0 0 0,1-1 0 0 0,0 0-63 0 0,-5 10 883 0 0,-1 19 109 0 0,-25 204 4149 0 0,23-165-4315 0 0,2-15-327 0 0,-3 26-872 0 0,-12 42 373 0 0,20-119-494 0 0,-1 7 222 0 0,2-4-5175 0 0,0-5 2394 0 0</inkml:trace>
  <inkml:trace contextRef="#ctx0" brushRef="#br0" timeOffset="1">259 93 188 0 0,'0'0'1654'0'0,"0"0"-134"0"0,0 0-148 0 0,2 1-115 0 0,1 3-805 0 0,-1-1 0 0 0,0 0 0 0 0,0 1 0 0 0,0 0 0 0 0,0-1 1 0 0,0 1-1 0 0,0 0 0 0 0,-1 0 0 0 0,0 0 0 0 0,0 0 0 0 0,0 4-452 0 0,9 23 1320 0 0,1-7-1050 0 0,32 66 515 0 0,-35-77-3304 0 0,0 1 0 0 0,1-1 0 0 0,2 0 2519 0 0,-4-7-3254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06.718"/>
    </inkml:context>
    <inkml:brush xml:id="br0">
      <inkml:brushProperty name="width" value="0.05" units="cm"/>
      <inkml:brushProperty name="height" value="0.05" units="cm"/>
      <inkml:brushProperty name="color" value="#E71224"/>
    </inkml:brush>
  </inkml:definitions>
  <inkml:trace contextRef="#ctx0" brushRef="#br0">0 8 1800 0 0,'1'-1'298'0'0,"-1"1"-1"0"0,0-1 0 0 0,0 1 1 0 0,0 0-1 0 0,1-1 1 0 0,-1 1-1 0 0,0 0 1 0 0,0-1-1 0 0,1 1 0 0 0,-1 0 1 0 0,0-1-1 0 0,1 1 1 0 0,-1 0-1 0 0,0 0 1 0 0,1-1-1 0 0,-1 1 1 0 0,1 0-1 0 0,-1 0 0 0 0,0 0 1 0 0,1-1-1 0 0,-1 1 1 0 0,1 0-1 0 0,-1 0 1 0 0,0 0-1 0 0,1 0 0 0 0,-1 0 1 0 0,1 0-298 0 0,14 4 3105 0 0,18 19-3402 0 0,-21-13 1037 0 0,32 20-1784 0 0,-15-9-5624 0 0,-22-15 3477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07.046"/>
    </inkml:context>
    <inkml:brush xml:id="br0">
      <inkml:brushProperty name="width" value="0.05" units="cm"/>
      <inkml:brushProperty name="height" value="0.05" units="cm"/>
      <inkml:brushProperty name="color" value="#E71224"/>
    </inkml:brush>
  </inkml:definitions>
  <inkml:trace contextRef="#ctx0" brushRef="#br0">83 1 1372 0 0,'-12'7'7749'0'0,"3"1"-5552"0"0,2 1-910 0 0,1 1 0 0 0,0 0 0 0 0,0 0 0 0 0,-1 4-1287 0 0,0 2 824 0 0,1 0 1 0 0,1 0-1 0 0,0 0 0 0 0,-1 9-824 0 0,6-24 10 0 0,0-1 0 0 0,0 1-1 0 0,0 0 1 0 0,-1-1 0 0 0,1 1-1 0 0,0-1 1 0 0,0 1 0 0 0,0 0-1 0 0,0-1 1 0 0,0 1 0 0 0,0 0-1 0 0,0-1 1 0 0,0 1 0 0 0,0-1-1 0 0,1 1 1 0 0,-1 0 0 0 0,0-1 0 0 0,0 1-1 0 0,0-1 1 0 0,1 1 0 0 0,-1 0-1 0 0,0-1 1 0 0,1 1 0 0 0,-1-1-1 0 0,0 1 1 0 0,1-1 0 0 0,-1 1-1 0 0,1-1 1 0 0,-1 0 0 0 0,1 1 0 0 0,-1-1-1 0 0,1 1 1 0 0,-1-1 0 0 0,1 0-1 0 0,-1 0 1 0 0,1 1 0 0 0,-1-1-1 0 0,1 0 1 0 0,0 0 0 0 0,-1 0-1 0 0,1 1 1 0 0,-1-1 0 0 0,1 0-1 0 0,0 0-9 0 0,4 0 33 0 0,0 0 0 0 0,0-1 0 0 0,1 0 0 0 0,-2 0-1 0 0,6-1-32 0 0,7-1 46 0 0,-7 1-24 0 0,0 1 0 0 0,0 0 0 0 0,0 1 0 0 0,0 0 0 0 0,0 1 0 0 0,0 0 0 0 0,9 3-22 0 0,-16-4 29 0 0,0 1-1 0 0,0 0 1 0 0,0 1 0 0 0,0-1-1 0 0,0 0 1 0 0,0 1 0 0 0,-1 0 0 0 0,1 0-1 0 0,-1-1 1 0 0,1 2 0 0 0,-1-1-1 0 0,1 0 1 0 0,-1 0 0 0 0,0 1 0 0 0,0-1-1 0 0,0 1 1 0 0,-1 0 0 0 0,1-1-1 0 0,0 1 1 0 0,-1 0 0 0 0,0 0-1 0 0,0 0 1 0 0,0 0 0 0 0,0 0 0 0 0,0 0-1 0 0,0 2-28 0 0,0 4 69 0 0,-1 0 1 0 0,0 1-1 0 0,0-1 0 0 0,0 0 0 0 0,-1 0 0 0 0,-1 0 1 0 0,0 1-1 0 0,0-1 0 0 0,0-1 0 0 0,-1 1 0 0 0,-2 2-69 0 0,1 0-51 0 0,0-1-1 0 0,-2 0 1 0 0,1 0-1 0 0,-1 0 1 0 0,0 0-1 0 0,-1-1 1 0 0,0 0-1 0 0,-8 7 52 0 0,10-11-313 0 0,0-1-1 0 0,-1 1 1 0 0,0-1 0 0 0,0 0-1 0 0,0 0 1 0 0,0-1 313 0 0,4-2-358 0 0,0 0-1 0 0,0 0 1 0 0,-1-1 0 0 0,1 1 0 0 0,0-1 0 0 0,0 1 0 0 0,0-1 0 0 0,0 0 0 0 0,-2 0 358 0 0,2 0-566 0 0,1 0 0 0 0,-1 0 0 0 0,1-1 0 0 0,-1 1 0 0 0,1 0 0 0 0,-1-1 1 0 0,1 1-1 0 0,-1-1 0 0 0,1 0 0 0 0,-1 1 0 0 0,1-1 0 0 0,0 0 1 0 0,0 0-1 0 0,-1-1 566 0 0,-12-10-4851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08.131"/>
    </inkml:context>
    <inkml:brush xml:id="br0">
      <inkml:brushProperty name="width" value="0.05" units="cm"/>
      <inkml:brushProperty name="height" value="0.05" units="cm"/>
      <inkml:brushProperty name="color" value="#E71224"/>
    </inkml:brush>
  </inkml:definitions>
  <inkml:trace contextRef="#ctx0" brushRef="#br0">287 100 216 0 0,'-3'-7'780'0'0,"0"0"0"0"0,0 1 0 0 0,-1 0 0 0 0,1 0 1 0 0,-1 0-1 0 0,-1 0 0 0 0,1 0 0 0 0,-1 1 0 0 0,0 0 0 0 0,0 0 0 0 0,-1 0 0 0 0,1 1 0 0 0,-1-1 1 0 0,0 1-1 0 0,0 1 0 0 0,-1-1-780 0 0,-7-1 1483 0 0,1 0-481 0 0,2 16-352 0 0,9-8-583 0 0,0 1 0 0 0,1-1 1 0 0,0 1-1 0 0,0 0 0 0 0,0-1 0 0 0,0 1 0 0 0,0 0 0 0 0,1 0 0 0 0,0 0 0 0 0,0-1 0 0 0,0 1 0 0 0,0 3-67 0 0,0 11 172 0 0,-2 28 270 0 0,2 0 0 0 0,4 16-442 0 0,0 38 460 0 0,-4-75-363 0 0,1 26 38 0 0,-2 0 0 0 0,-2-1 1 0 0,-2 1-1 0 0,-3-1 1 0 0,-2 2-136 0 0,4-29-190 0 0,-1 0-1 0 0,-1 0 1 0 0,-9 16 190 0 0,13-31-386 0 0,-1 0 0 0 0,1-1-1 0 0,-1 0 1 0 0,-1 1 0 0 0,-2 1 386 0 0,4-5-587 0 0,0 0 0 0 0,0 0 0 0 0,0-1 0 0 0,-1 0 0 0 0,1 0 0 0 0,-1 0 1 0 0,0 0-1 0 0,1-1 0 0 0,-3 1 587 0 0,-4 0-4218 0 0,0-2 324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08.463"/>
    </inkml:context>
    <inkml:brush xml:id="br0">
      <inkml:brushProperty name="width" value="0.05" units="cm"/>
      <inkml:brushProperty name="height" value="0.05" units="cm"/>
      <inkml:brushProperty name="color" value="#E71224"/>
    </inkml:brush>
  </inkml:definitions>
  <inkml:trace contextRef="#ctx0" brushRef="#br0">1 68 1048 0 0,'4'-7'1648'0'0,"-4"7"-184"0"0,0 0-119 0 0,9-7-161 0 0,-1 6-108 0 0,5-3-116 0 0,11 2-68 0 0,8-6-92 0 0,5 2-88 0 0,4-2-92 0 0,1 1-192 0 0,1 1-220 0 0,15-1-276 0 0,-16 4-328 0 0,-3 1-308 0 0,3 4-1168 0 0,-7 0-2025 0 0,-4 2 897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09.912"/>
    </inkml:context>
    <inkml:brush xml:id="br0">
      <inkml:brushProperty name="width" value="0.05" units="cm"/>
      <inkml:brushProperty name="height" value="0.05" units="cm"/>
      <inkml:brushProperty name="color" value="#E71224"/>
    </inkml:brush>
  </inkml:definitions>
  <inkml:trace contextRef="#ctx0" brushRef="#br0">1 111 220 0 0,'0'0'1451'0'0,"0"0"-80"0"0,0 0-95 0 0,0 0-107 0 0,0 0-109 0 0,0-3-101 0 0,0-1-700 0 0,1-1 0 0 0,0 1 0 0 0,0 0 0 0 0,1-1 0 0 0,-1 1 0 0 0,1 0 0 0 0,0 0 0 0 0,0 0 0 0 0,0 0 0 0 0,0 1 0 0 0,1-1 0 0 0,-1 0 0 0 0,1 1 0 0 0,0 0 0 0 0,0 0 0 0 0,1 0 0 0 0,0-1-259 0 0,1 0 223 0 0,0-1 1 0 0,0 2-1 0 0,0-1 0 0 0,1 0 0 0 0,-1 1 1 0 0,1 0-1 0 0,0 1 0 0 0,0-1 0 0 0,0 1 1 0 0,0 0-1 0 0,0 1 0 0 0,3-1-223 0 0,-7 2 96 0 0,1 0-1 0 0,0 0 1 0 0,0 0-1 0 0,0 1 1 0 0,0-1 0 0 0,-1 1-1 0 0,1 0 1 0 0,0 0-1 0 0,-1 0 1 0 0,1 0 0 0 0,0 0-1 0 0,-1 0 1 0 0,1 1 0 0 0,-1-1-1 0 0,0 1 1 0 0,1 0-96 0 0,38 37 1010 0 0,-13-13-479 0 0,-24-22-584 0 0,1-1 1 0 0,-1 0-1 0 0,1 0 0 0 0,-1-1 1 0 0,1 0-1 0 0,0 1 0 0 0,0-2 1 0 0,0 1-1 0 0,0 0 0 0 0,0-1 1 0 0,1 0-1 0 0,-1 0 0 0 0,0-1 0 0 0,0 1 1 0 0,1-1-1 0 0,0-1 53 0 0,23-6-3090 0 0,-2-9-3500 0 0,-17 9 2578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0.282"/>
    </inkml:context>
    <inkml:brush xml:id="br0">
      <inkml:brushProperty name="width" value="0.05" units="cm"/>
      <inkml:brushProperty name="height" value="0.05" units="cm"/>
      <inkml:brushProperty name="color" value="#E71224"/>
    </inkml:brush>
  </inkml:definitions>
  <inkml:trace contextRef="#ctx0" brushRef="#br0">171 1 252 0 0,'0'0'555'0'0,"0"0"-48"0"0,0 0-53 0 0,0 0-28 0 0,0 0-14 0 0,0 0 18 0 0,0 0 59 0 0,0 0 70 0 0,0 0 61 0 0,-16 0 1649 0 0,-121 2 5842 0 0,136-2-7802 0 0,-9 1 80 0 0,10-1-385 0 0,0 0 0 0 0,0 0 1 0 0,0 0-1 0 0,-1 0 0 0 0,1 0 0 0 0,0 0 1 0 0,0 0-1 0 0,0 0 0 0 0,-1 0 0 0 0,1 0 1 0 0,0 0-1 0 0,0 0 0 0 0,0 1 0 0 0,-1-1 1 0 0,1 0-1 0 0,0 0 0 0 0,0 0 0 0 0,0 0 1 0 0,0 1-1 0 0,0-1 0 0 0,-1 0 0 0 0,1 0 1 0 0,0 0-1 0 0,0 0 0 0 0,0 1 1 0 0,0-1-1 0 0,0 0 0 0 0,0 0 0 0 0,0 0 1 0 0,0 1-1 0 0,0-1 0 0 0,0 0 0 0 0,0 0 1 0 0,0 0-1 0 0,0 1 0 0 0,0-1 0 0 0,0 0 1 0 0,0 0-1 0 0,0 1 0 0 0,0-1 0 0 0,0 0 1 0 0,0 0-1 0 0,0 0 0 0 0,0 1 0 0 0,0-1 1 0 0,0 0-1 0 0,1 0 0 0 0,-1 0 0 0 0,0 0 1 0 0,0 1-1 0 0,0-1 0 0 0,0 0 1 0 0,0 0-1 0 0,1 0 0 0 0,-1 0 0 0 0,0 0 1 0 0,0 1-1 0 0,0-1-4 0 0,37 29 6 0 0,-28-23-48 0 0,0 0-1 0 0,0 1 1 0 0,-1 1-1 0 0,8 7 43 0 0,-11-9-16 0 0,0 0 0 0 0,-1 1-1 0 0,1 0 1 0 0,-1 0 0 0 0,0 0 0 0 0,-1 0-1 0 0,0 1 1 0 0,0-1 0 0 0,1 8 16 0 0,-3-13 3 0 0,0 1 0 0 0,-1 0 0 0 0,0 0 0 0 0,0 0 0 0 0,0-1 0 0 0,0 1 0 0 0,0 0 0 0 0,0 0 0 0 0,-1 0 0 0 0,1-1 0 0 0,-1 1 0 0 0,0 0 0 0 0,0-1 0 0 0,0 1 1 0 0,0 0-1 0 0,0-1 0 0 0,-1 1 0 0 0,1-1 0 0 0,-1 0 0 0 0,1 1 0 0 0,-1-1 0 0 0,0 0 0 0 0,0 0 0 0 0,0 0 0 0 0,0 0 0 0 0,0-1 0 0 0,-1 1 0 0 0,1 0 0 0 0,-1-1-3 0 0,-2 2-193 0 0,0 0-1 0 0,0-1 0 0 0,0 0 0 0 0,0 0 0 0 0,0 0 1 0 0,0-1-1 0 0,-1 1 0 0 0,-1-1 194 0 0,5-1-392 0 0,0 1 0 0 0,0-1 0 0 0,0 0 0 0 0,0 0 0 0 0,-1 0 0 0 0,1 0 0 0 0,0 0 0 0 0,0-1 0 0 0,0 1 0 0 0,-1-1 0 0 0,1 1 0 0 0,0-1 0 0 0,0 0 1 0 0,0 0-1 0 0,0 0 0 0 0,0 0 0 0 0,0 0 0 0 0,0 0 0 0 0,1 0 0 0 0,-1-1 0 0 0,0 1 392 0 0,-7-10-3390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0.613"/>
    </inkml:context>
    <inkml:brush xml:id="br0">
      <inkml:brushProperty name="width" value="0.05" units="cm"/>
      <inkml:brushProperty name="height" value="0.05" units="cm"/>
      <inkml:brushProperty name="color" value="#E71224"/>
    </inkml:brush>
  </inkml:definitions>
  <inkml:trace contextRef="#ctx0" brushRef="#br0">142 1 1596 0 0,'0'0'1814'0'0,"4"6"1003"0"0,-7-2 1974 0 0,-35 25-1250 0 0,-8 7-3244 0 0,41-33-1488 0 0,0 0 0 0 0,-1 0 0 0 0,1 0 0 0 0,-1-1 0 0 0,1 0 0 0 0,-1 0 0 0 0,-6 1 1191 0 0,4-1-3667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1.082"/>
    </inkml:context>
    <inkml:brush xml:id="br0">
      <inkml:brushProperty name="width" value="0.05" units="cm"/>
      <inkml:brushProperty name="height" value="0.05" units="cm"/>
      <inkml:brushProperty name="color" value="#E71224"/>
    </inkml:brush>
  </inkml:definitions>
  <inkml:trace contextRef="#ctx0" brushRef="#br0">27 7 672 0 0,'-1'-5'2318'0'0,"-1"3"-608"0"0,0 5 3534 0 0,-2 6-4719 0 0,0 2-1 0 0,1-1 0 0 0,0 0 1 0 0,1 1-1 0 0,0-1 0 0 0,1 1 1 0 0,-1 0-1 0 0,2-1 0 0 0,0 1 1 0 0,0 0-1 0 0,1 0 0 0 0,0-1 1 0 0,1 1-1 0 0,1 0 0 0 0,-1-1 1 0 0,4 8-525 0 0,-5-16 23 0 0,-1 0 1 0 0,1 0-1 0 0,0 0 1 0 0,0-1-1 0 0,0 1 0 0 0,0 0 1 0 0,0 0-1 0 0,0-1 1 0 0,0 1-1 0 0,1-1 1 0 0,-1 1-1 0 0,1-1 1 0 0,-1 0-1 0 0,1 1 1 0 0,-1-1-1 0 0,1 0 0 0 0,0 0 1 0 0,0 0-1 0 0,-1 0 1 0 0,1 0-1 0 0,0 0 1 0 0,1 0-24 0 0,-1-1 2 0 0,0 0 0 0 0,0 0 0 0 0,0 0 1 0 0,0-1-1 0 0,0 1 0 0 0,0 0 0 0 0,0-1 1 0 0,0 1-1 0 0,0-1 0 0 0,-1 0 0 0 0,1 1 1 0 0,0-1-1 0 0,0 0 0 0 0,-1 0 0 0 0,1 0 0 0 0,0 0 1 0 0,-1-1-1 0 0,0 1 0 0 0,1 0 0 0 0,-1-1 1 0 0,1 1-1 0 0,-1-1 0 0 0,1-1-2 0 0,6-9 26 0 0,0 0 1 0 0,-1-1-1 0 0,0 0 0 0 0,-1-1 1 0 0,4-13-27 0 0,8-16 43 0 0,-9 13 646 0 0,-9 28-549 0 0,0 2 12 0 0,1 7-7 0 0,5 52 125 0 0,-6-42-234 0 0,1-1-1 0 0,1 1 1 0 0,0-1 0 0 0,1 1 0 0 0,1-1-1 0 0,1 0 1 0 0,2 5-36 0 0,-7-20-87 0 0,1 0 0 0 0,-1 0 0 0 0,0 0 0 0 0,1 0 0 0 0,0 0 0 0 0,-1 0 0 0 0,1 0 1 0 0,-1 0-1 0 0,1 0 0 0 0,0-1 0 0 0,0 1 0 0 0,-1 0 0 0 0,1 0 0 0 0,0-1 0 0 0,0 1 0 0 0,0 0 0 0 0,0-1 0 0 0,0 1 0 0 0,0-1 0 0 0,0 1 1 0 0,0-1-1 0 0,0 0 0 0 0,0 1 0 0 0,0-1 0 0 0,0 0 0 0 0,0 0 0 0 0,1 0 0 0 0,-1 0 0 0 0,0 0 0 0 0,0 0 0 0 0,0 0 0 0 0,0 0 0 0 0,0 0 1 0 0,0-1-1 0 0,0 1 0 0 0,0 0 0 0 0,0-1 0 0 0,0 1 0 0 0,0 0 0 0 0,0-1 0 0 0,0 1 0 0 0,1-1 87 0 0,3-3-1511 0 0,0 1 0 0 0,0-1 1 0 0,0 0-1 0 0,0-1 0 0 0,0 1 0 0 0,2-4 1511 0 0,8-9-4502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1.095"/>
    </inkml:context>
    <inkml:brush xml:id="br0">
      <inkml:brushProperty name="width" value="0.1" units="cm"/>
      <inkml:brushProperty name="height" value="0.1" units="cm"/>
      <inkml:brushProperty name="color" value="#E71224"/>
    </inkml:brush>
  </inkml:definitions>
  <inkml:trace contextRef="#ctx0" brushRef="#br0">2 33 1164 0 0,'0'0'1374'0'0,"0"-3"-99"0"0,-1-7-130 0 0,0 7-116 0 0,1 3-107 0 0,4-2-94 0 0,4-1-466 0 0,0 0 1 0 0,1 1 0 0 0,-1 0 0 0 0,1 0 0 0 0,0 1-1 0 0,0 0 1 0 0,0 1 0 0 0,0-1-363 0 0,79 5 1283 0 0,-47-2-1043 0 0,-35-2-217 0 0,0 0-243 0 0,0 0 0 0 0,1 1 0 0 0,-1-1 1 0 0,-1 1-1 0 0,1 0 0 0 0,0 0 0 0 0,0 1 0 0 0,0 0 0 0 0,4 2 220 0 0,-8-3-665 0 0,-2-1-229 0 0,-5 3-724 0 0,-18 12-1045 0 0,5-4 205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2.233"/>
    </inkml:context>
    <inkml:brush xml:id="br0">
      <inkml:brushProperty name="width" value="0.05" units="cm"/>
      <inkml:brushProperty name="height" value="0.05" units="cm"/>
      <inkml:brushProperty name="color" value="#E71224"/>
    </inkml:brush>
  </inkml:definitions>
  <inkml:trace contextRef="#ctx0" brushRef="#br0">189 1 1700 0 0,'-3'0'1587'0'0,"0"0"-1198"0"0,0 0 0 0 0,0 0-1 0 0,0 0 1 0 0,0 1 0 0 0,0-1 0 0 0,0 1-1 0 0,0 0 1 0 0,0-1 0 0 0,0 2 0 0 0,0-1 0 0 0,0 0-1 0 0,1 0 1 0 0,-1 1 0 0 0,0 0 0 0 0,0 0-389 0 0,-2 2 369 0 0,0 0 0 0 0,0 1 0 0 0,0-1 0 0 0,1 1 0 0 0,0 0 0 0 0,0 1 1 0 0,-1 0-370 0 0,-6 13 494 0 0,0 0 1 0 0,2 1-1 0 0,0 0 1 0 0,1 0-495 0 0,-4 15 406 0 0,2 0 1 0 0,0 0 0 0 0,3 1 0 0 0,1 0-1 0 0,1 1 1 0 0,2-1 0 0 0,2 1 0 0 0,1-1 0 0 0,3 7-407 0 0,-1-27-140 0 0,0 1 1 0 0,1-2-1 0 0,1 1 1 0 0,0 0-1 0 0,1-1 1 0 0,1 0-1 0 0,1 0 1 0 0,0 0-1 0 0,0-1 1 0 0,3 2 139 0 0,-6-11-485 0 0,0 1 0 0 0,1-1 0 0 0,-1-1 0 0 0,1 1 1 0 0,4 3 484 0 0,7-1-6552 0 0,-5-6 2633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2.565"/>
    </inkml:context>
    <inkml:brush xml:id="br0">
      <inkml:brushProperty name="width" value="0.05" units="cm"/>
      <inkml:brushProperty name="height" value="0.05" units="cm"/>
      <inkml:brushProperty name="color" value="#E71224"/>
    </inkml:brush>
  </inkml:definitions>
  <inkml:trace contextRef="#ctx0" brushRef="#br0">1 100 920 0 0,'0'0'1310'0'0,"1"-2"-54"0"0,3-2-670 0 0,1-1 0 0 0,-1 1 0 0 0,1 0 0 0 0,0 0-1 0 0,0 1 1 0 0,0-1 0 0 0,1 1 0 0 0,-1 0 0 0 0,3 0-586 0 0,59-25 1808 0 0,-52 23-1349 0 0,1-2-514 0 0,34-10 286 0 0,-46 16-1131 0 0,0 0 0 0 0,0 0 0 0 0,0 1 0 0 0,-1 0 1 0 0,1 0-1 0 0,0 0 0 0 0,2 0 900 0 0,1 1-2759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2.911"/>
    </inkml:context>
    <inkml:brush xml:id="br0">
      <inkml:brushProperty name="width" value="0.05" units="cm"/>
      <inkml:brushProperty name="height" value="0.05" units="cm"/>
      <inkml:brushProperty name="color" value="#E71224"/>
    </inkml:brush>
  </inkml:definitions>
  <inkml:trace contextRef="#ctx0" brushRef="#br0">210 9 520 0 0,'-1'-7'1733'0'0,"0"5"-317"0"0,1 10 7034 0 0,0 78-6353 0 0,-4 243 1431 0 0,1-261-3506 0 0,-3 79-2149 0 0,3-127 603 0 0,2-18-6672 0 0,-3-23 4869 0 0</inkml:trace>
  <inkml:trace contextRef="#ctx0" brushRef="#br0" timeOffset="1">195 184 1372 0 0,'0'0'1404'0'0,"0"0"-44"0"0,0 0-50 0 0,-4 4-49 0 0,-8 9-374 0 0,2 2 0 0 0,0 0 0 0 0,0 0 0 0 0,1 0-1 0 0,1 1 1 0 0,1 1 0 0 0,-4 12-887 0 0,-24 49 1653 0 0,-32 47-2708 0 0,66-123 442 0 0,-4 7-172 0 0,-1-6-5131 0 0,6-3 2429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3.247"/>
    </inkml:context>
    <inkml:brush xml:id="br0">
      <inkml:brushProperty name="width" value="0.05" units="cm"/>
      <inkml:brushProperty name="height" value="0.05" units="cm"/>
      <inkml:brushProperty name="color" value="#E71224"/>
    </inkml:brush>
  </inkml:definitions>
  <inkml:trace contextRef="#ctx0" brushRef="#br0">0 279 212 0 0,'1'0'280'0'0,"0"-1"-1"0"0,-1 0 1 0 0,1 1-1 0 0,0-1 1 0 0,-1 0-1 0 0,1 1 1 0 0,0-1-1 0 0,0 1 1 0 0,-1 0-1 0 0,1-1 1 0 0,0 1-1 0 0,0-1 1 0 0,0 1-1 0 0,0 0 1 0 0,0 0-1 0 0,0 0 1 0 0,-1-1-1 0 0,1 1 1 0 0,0 0-1 0 0,0 0 1 0 0,0 0-1 0 0,0 0 1 0 0,0 0-1 0 0,0 1 1 0 0,0-1-1 0 0,0 0 1 0 0,0 0-1 0 0,-1 1 1 0 0,1-1-1 0 0,0 0 1 0 0,0 1-1 0 0,0-1-279 0 0,2 3 343 0 0,0 0-1 0 0,0 0 0 0 0,0 0 0 0 0,0 0 0 0 0,-1 0 0 0 0,1 0 0 0 0,0 2-342 0 0,1 1 267 0 0,10 13-116 0 0,3 4-9 0 0,0 0-1 0 0,7 4-141 0 0,-18-21-1409 0 0,1 0 0 0 0,0 0 0 0 0,0 0 0 0 0,0-1-1 0 0,6 3 1410 0 0,-7-5-2930 0 0</inkml:trace>
  <inkml:trace contextRef="#ctx0" brushRef="#br0" timeOffset="1">185 92 60 0 0,'7'-21'6651'0'0,"3"7"-4086"0"0,-7 12-2315 0 0,1-1-1 0 0,-1 1 1 0 0,1 0-1 0 0,0 0 1 0 0,0 1-1 0 0,0-1 1 0 0,4 0-250 0 0,25-9 948 0 0,0 2-1 0 0,12-1-947 0 0,29 0-2706 0 0,-65 12-2336 0 0,-7-2 2132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3.581"/>
    </inkml:context>
    <inkml:brush xml:id="br0">
      <inkml:brushProperty name="width" value="0.05" units="cm"/>
      <inkml:brushProperty name="height" value="0.05" units="cm"/>
      <inkml:brushProperty name="color" value="#E71224"/>
    </inkml:brush>
  </inkml:definitions>
  <inkml:trace contextRef="#ctx0" brushRef="#br0">45 37 880 0 0,'0'0'1524'0'0,"-2"-6"764"0"0,0 8 3778 0 0,-6 23-5397 0 0,2-1 1 0 0,1 1-1 0 0,0 0 0 0 0,2 0 0 0 0,1 2-669 0 0,0-5 74 0 0,0-9-262 0 0,-4 53-300 0 0,4-23-4076 0 0,2-42 1179 0 0,0-1 260 0 0</inkml:trace>
  <inkml:trace contextRef="#ctx0" brushRef="#br0" timeOffset="1">146 0 276 0 0,'0'0'1451'0'0,"0"0"-84"0"0,0 0-91 0 0,-3 4-109 0 0,-2 3-618 0 0,0 1 1 0 0,1 0-1 0 0,0 0 1 0 0,0 0-1 0 0,1 1 1 0 0,0-1-1 0 0,0 1 1 0 0,0 3-550 0 0,-12 77 1729 0 0,9-47-2093 0 0,5-24-344 0 0,-3 9-4843 0 0,0-20 2716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3.914"/>
    </inkml:context>
    <inkml:brush xml:id="br0">
      <inkml:brushProperty name="width" value="0.05" units="cm"/>
      <inkml:brushProperty name="height" value="0.05" units="cm"/>
      <inkml:brushProperty name="color" value="#E71224"/>
    </inkml:brush>
  </inkml:definitions>
  <inkml:trace contextRef="#ctx0" brushRef="#br0">41 48 1372 0 0,'-7'1'2345'0'0,"3"-1"2723"0"0,15-5-1376 0 0,62-21-3094 0 0,19 9-2545 0 0,-91 17 1825 0 0,1 0-1 0 0,-1 0 0 0 0,0 0 1 0 0,0 0-1 0 0,1 0 0 0 0,-1 0 0 0 0,0 0 1 0 0,1 0-1 0 0,-1 1 0 0 0,0-1 1 0 0,0 1-1 0 0,0-1 0 0 0,1 1 0 0 0,-1-1 1 0 0,0 1-1 0 0,1 0 123 0 0,-2-1-45 0 0,1 9-1714 0 0,-4-4-1431 0 0,-8 7 843 0 0</inkml:trace>
  <inkml:trace contextRef="#ctx0" brushRef="#br0" timeOffset="1">62 131 296 0 0,'-9'5'1220'0'0,"0"0"0"0"0,0-1 0 0 0,-1 0 0 0 0,0-1 0 0 0,-3 1-1220 0 0,11-3 729 0 0,2-1-73 0 0,0 0-69 0 0,0 0-54 0 0,4-4-48 0 0,2-3-298 0 0,0 1 0 0 0,1 0-1 0 0,0 0 1 0 0,0 1 0 0 0,1 0 0 0 0,0 0 0 0 0,0 1 0 0 0,0 0 0 0 0,0 0 0 0 0,4 0-187 0 0,-4 1-16 0 0,0 0-1 0 0,0 1 0 0 0,0 0 0 0 0,1 0 1 0 0,-1 1-1 0 0,1 0 0 0 0,-1 0 0 0 0,1 1 1 0 0,-1 0-1 0 0,1 0 0 0 0,6 2 17 0 0,9 8-768 0 0,-23-9 517 0 0,0-1 1 0 0,0 1 0 0 0,-1-1 0 0 0,1 1 0 0 0,0-1 0 0 0,0 1 0 0 0,0-1 0 0 0,0 1-1 0 0,-1 0 1 0 0,1 0 0 0 0,0-1 0 0 0,-1 1 0 0 0,1 0 0 0 0,0 0 0 0 0,-1 0 0 0 0,1 0 0 0 0,-1-1-1 0 0,1 1 1 0 0,-1 0 0 0 0,0 0 0 0 0,1 0 0 0 0,-1 0 0 0 0,0 0 0 0 0,0 1 250 0 0,-2 9-2420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4.248"/>
    </inkml:context>
    <inkml:brush xml:id="br0">
      <inkml:brushProperty name="width" value="0.05" units="cm"/>
      <inkml:brushProperty name="height" value="0.05" units="cm"/>
      <inkml:brushProperty name="color" value="#E71224"/>
    </inkml:brush>
  </inkml:definitions>
  <inkml:trace contextRef="#ctx0" brushRef="#br0">72 1 856 0 0,'-22'1'7225'0'0,"19"3"-6817"0"0,0 1 0 0 0,0 0 0 0 0,0-1 0 0 0,0 1 0 0 0,1 0 0 0 0,0 1 0 0 0,0-1 0 0 0,0 0 0 0 0,1 1 0 0 0,-1 4-408 0 0,-6 62 911 0 0,6-46-343 0 0,-2 17-390 0 0,-1-1-3521 0 0,2 17 3343 0 0,1-51-5189 0 0,2-7 2215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4.581"/>
    </inkml:context>
    <inkml:brush xml:id="br0">
      <inkml:brushProperty name="width" value="0.05" units="cm"/>
      <inkml:brushProperty name="height" value="0.05" units="cm"/>
      <inkml:brushProperty name="color" value="#E71224"/>
    </inkml:brush>
  </inkml:definitions>
  <inkml:trace contextRef="#ctx0" brushRef="#br0">4 204 788 0 0,'0'0'1535'0'0,"-3"-5"656"0"0,4 1 1312 0 0,13-7-2508 0 0,0 0 1 0 0,1 0 0 0 0,0 1-1 0 0,12-5-995 0 0,-18 10 249 0 0,0 1-1 0 0,0 0 1 0 0,1 1-1 0 0,-1 0 1 0 0,1 0-1 0 0,0 1 1 0 0,0 1-1 0 0,0-1 1 0 0,5 1-249 0 0,-14 1 86 0 0,1 0 0 0 0,-1 1 0 0 0,1-1 0 0 0,-1 0 1 0 0,1 1-1 0 0,-1-1 0 0 0,0 1 0 0 0,0-1 0 0 0,1 1 0 0 0,-1 0 0 0 0,0 0 0 0 0,0-1 1 0 0,1 1-1 0 0,-1 0 0 0 0,0 0 0 0 0,0 0 0 0 0,0 0 0 0 0,0 0 0 0 0,0 1 0 0 0,-1-1 1 0 0,1 0-1 0 0,0 0 0 0 0,0 0 0 0 0,-1 1 0 0 0,1-1 0 0 0,-1 0 0 0 0,1 1 0 0 0,-1-1 0 0 0,0 1 1 0 0,1-1-1 0 0,-1 0 0 0 0,0 1 0 0 0,0 0-86 0 0,1 8 389 0 0,0-1 1 0 0,-1 1-1 0 0,0-1 1 0 0,-1 6-390 0 0,0-10 148 0 0,-6 127 1932 0 0,5-43-3702 0 0,2-88 1302 0 0,-2 17-658 0 0,0-10-1852 0 0,-4-3-5342 0 0,5-5 4266 0 0</inkml:trace>
  <inkml:trace contextRef="#ctx0" brushRef="#br0" timeOffset="1">134 5 1416 0 0,'0'-1'126'0'0,"0"1"1"0"0,0 0-1 0 0,0 0 0 0 0,0-1 0 0 0,0 1 0 0 0,0 0 1 0 0,0 0-1 0 0,0 0 0 0 0,-1-1 0 0 0,1 1 1 0 0,0 0-1 0 0,0 0 0 0 0,0 0 0 0 0,0 0 0 0 0,0-1 1 0 0,-1 1-1 0 0,1 0 0 0 0,0 0 0 0 0,0 0 1 0 0,0 0-1 0 0,-1 0 0 0 0,1 0 0 0 0,0-1 0 0 0,0 1 1 0 0,-1 0-1 0 0,1 0 0 0 0,0 0 0 0 0,0 0 0 0 0,0 0 1 0 0,-1 0-1 0 0,1 0 0 0 0,0 0 0 0 0,0 0 1 0 0,-1 0-1 0 0,1 0 0 0 0,0 0 0 0 0,0 0 0 0 0,-1 0 1 0 0,1 0-1 0 0,0 0 0 0 0,0 1 0 0 0,0-1 1 0 0,-1 0-1 0 0,1 0 0 0 0,0 0-126 0 0,-10 12 1454 0 0,-4 23-334 0 0,10-16-743 0 0,2-1 0 0 0,0 1 0 0 0,1 0 0 0 0,1 0 0 0 0,2 17-377 0 0,0 18-2650 0 0,-6-42-1755 0 0,-1-8 1873 0 0</inkml:trace>
  <inkml:trace contextRef="#ctx0" brushRef="#br0" timeOffset="2">21 196 436 0 0,'0'0'947'0'0,"0"0"-44"0"0,0 0-55 0 0,9-10 1356 0 0,32-8-185 0 0,-26 11-2196 0 0,0 0 1 0 0,0 1-1 0 0,1 1 0 0 0,-1 0 0 0 0,1 1 1 0 0,3 1 176 0 0,-17 2-1169 0 0,-2 1-773 0 0,0 0 148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4.916"/>
    </inkml:context>
    <inkml:brush xml:id="br0">
      <inkml:brushProperty name="width" value="0.05" units="cm"/>
      <inkml:brushProperty name="height" value="0.05" units="cm"/>
      <inkml:brushProperty name="color" value="#E71224"/>
    </inkml:brush>
  </inkml:definitions>
  <inkml:trace contextRef="#ctx0" brushRef="#br0">39 34 116 0 0,'-38'22'4980'0'0,"37"-22"-4146"0"0,3 0 2605 0 0,19-4-3064 0 0,27-12 633 0 0,45-8-1008 0 0,-68 20-3121 0 0,0 0 0 0 0,20 1 3121 0 0,-24 3-2538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5.245"/>
    </inkml:context>
    <inkml:brush xml:id="br0">
      <inkml:brushProperty name="width" value="0.05" units="cm"/>
      <inkml:brushProperty name="height" value="0.05" units="cm"/>
      <inkml:brushProperty name="color" value="#E71224"/>
    </inkml:brush>
  </inkml:definitions>
  <inkml:trace contextRef="#ctx0" brushRef="#br0">0 47 1156 0 0,'0'0'1254'0'0,"0"0"-15"0"0,5 0-44 0 0,38-5 1502 0 0,-1-1 0 0 0,15-5-2697 0 0,-15 2 928 0 0,0 2-1 0 0,39-2-927 0 0,-16 10-2973 0 0,-58 2-1543 0 0,-6-3 1928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1.437"/>
    </inkml:context>
    <inkml:brush xml:id="br0">
      <inkml:brushProperty name="width" value="0.1" units="cm"/>
      <inkml:brushProperty name="height" value="0.1" units="cm"/>
      <inkml:brushProperty name="color" value="#E71224"/>
    </inkml:brush>
  </inkml:definitions>
  <inkml:trace contextRef="#ctx0" brushRef="#br0">189 12 684 0 0,'22'-1'5067'0'0,"26"-2"-3584"0"0,42-2-805 0 0,-85 4-659 0 0,5 0-124 0 0,0 0-1 0 0,1 1 1 0 0,-1 0-1 0 0,0 1 1 0 0,0 0-1 0 0,5 1 106 0 0,-15-2-31 0 0,1 0 0 0 0,-1 1 0 0 0,0-1 0 0 0,0 0-1 0 0,1 0 1 0 0,-1 1 0 0 0,0-1 0 0 0,0 0 0 0 0,1 1 0 0 0,-1-1 0 0 0,0 0 0 0 0,0 1-1 0 0,0-1 1 0 0,1 0 0 0 0,-1 1 0 0 0,0-1 0 0 0,0 1 0 0 0,0-1 0 0 0,0 0 0 0 0,0 1-1 0 0,0-1 1 0 0,0 0 0 0 0,0 1 0 0 0,0-1 0 0 0,0 1 0 0 0,0-1 0 0 0,0 0 0 0 0,0 1-1 0 0,0-1 1 0 0,0 1 0 0 0,0-1 0 0 0,0 0 0 0 0,-1 1 0 0 0,1-1 0 0 0,0 0 0 0 0,0 1 0 0 0,0-1-1 0 0,-1 0 1 0 0,1 1 0 0 0,0-1 0 0 0,0 0 0 0 0,-1 0 0 0 0,1 1 0 0 0,0-1 0 0 0,-1 0-1 0 0,1 0 1 0 0,-1 1 31 0 0,-10 12-969 0 0,-5 0-875 0 0,-8 0 142 0 0</inkml:trace>
  <inkml:trace contextRef="#ctx0" brushRef="#br0" timeOffset="1">69 209 600 0 0,'-21'5'967'0'0,"-13"4"866"0"0,21-5 3636 0 0,102-25-4428 0 0,1 4 0 0 0,0 3 0 0 0,49 2-1041 0 0,-94 11 85 0 0,-1 2 1 0 0,0 2 0 0 0,26 5-86 0 0,12 6-3365 0 0,-79-13 1715 0 0,-2 0-1088 0 0,5 2 206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5.581"/>
    </inkml:context>
    <inkml:brush xml:id="br0">
      <inkml:brushProperty name="width" value="0.05" units="cm"/>
      <inkml:brushProperty name="height" value="0.05" units="cm"/>
      <inkml:brushProperty name="color" value="#E71224"/>
    </inkml:brush>
  </inkml:definitions>
  <inkml:trace contextRef="#ctx0" brushRef="#br0">158 148 960 0 0,'-1'0'336'0'0,"0"0"0"0"0,0 0-1 0 0,0 0 1 0 0,0 0 0 0 0,0 0 0 0 0,0 0-1 0 0,0 1 1 0 0,0-1 0 0 0,0 0 0 0 0,0 0 0 0 0,0 1-1 0 0,0-1 1 0 0,1 1 0 0 0,-1-1 0 0 0,0 1-1 0 0,0-1 1 0 0,0 1 0 0 0,0-1 0 0 0,1 1-1 0 0,-1 0 1 0 0,0 0-336 0 0,-12 21 3142 0 0,9-9-2629 0 0,1-1 0 0 0,0 1 0 0 0,0 5-513 0 0,1-7 686 0 0,-7 38 432 0 0,-2 0 1 0 0,-2-1 0 0 0,-5 7-1119 0 0,15-46-136 0 0,0-1 1 0 0,-1 0-1 0 0,0-1 1 0 0,0 1-1 0 0,-1-1 1 0 0,0 0 0 0 0,0 0-1 0 0,-3 3 136 0 0,-7 4-1409 0 0,13-14 1020 0 0,2 0 12 0 0,0 0 32 0 0,2-5 30 0 0,1-4 152 0 0,2-1 0 0 0,0 1 0 0 0,0 0 0 0 0,0 0 1 0 0,1 1-1 0 0,0-1 0 0 0,2 0 163 0 0,10-9 328 0 0,1 0-1 0 0,1 2 1 0 0,0 0-1 0 0,1 1 1 0 0,8-4-328 0 0,-28 19 384 0 0,8 19 904 0 0,-6 5-591 0 0,-1 0 0 0 0,-1 0 0 0 0,-2 0 0 0 0,-1 16-697 0 0,2-35-174 0 0,-1 0 1 0 0,1 0-1 0 0,-1 0 1 0 0,0 0-1 0 0,0 0 1 0 0,-1 0-1 0 0,1 0 0 0 0,-1-1 1 0 0,0 1-1 0 0,-1-1 1 0 0,1 1-1 0 0,-1-1 1 0 0,1 0-1 0 0,-1 0 0 0 0,-2 2 174 0 0,4-5-916 0 0,-13-8-1557 0 0,12 6 2003 0 0,1 0 0 0 0,0-1 0 0 0,-1 1 1 0 0,1 0-1 0 0,0 0 0 0 0,0-1 0 0 0,0 1 0 0 0,0-1 1 0 0,0 1-1 0 0,0-1 0 0 0,0 1 0 0 0,0-1 470 0 0,1 1-207 0 0,-6-15-3132 0 0</inkml:trace>
  <inkml:trace contextRef="#ctx0" brushRef="#br0" timeOffset="1">124 52 212 0 0,'11'-50'7954'0'0,"-11"49"-6829"0"0,0 1 14 0 0,19 44 2009 0 0,-6-14-2131 0 0,40 108 3934 0 0,59 106-4951 0 0,-97-215-220 0 0,2-1-1 0 0,1 0 0 0 0,1-1 0 0 0,19 21 221 0 0,-37-47-164 0 0,-1-1-1 0 0,1 1 1 0 0,-1 0-1 0 0,1-1 1 0 0,-1 1-1 0 0,1-1 1 0 0,-1 1 0 0 0,1-1-1 0 0,0 1 1 0 0,-1-1-1 0 0,1 1 1 0 0,0-1-1 0 0,-1 0 1 0 0,1 1 0 0 0,0-1-1 0 0,0 0 1 0 0,-1 0-1 0 0,1 0 165 0 0,0 0-55 0 0,-1 0 1 0 0,0 0-1 0 0,0 0 0 0 0,0-1 0 0 0,1 1 0 0 0,-1 0 0 0 0,0-1 0 0 0,0 1 0 0 0,0 0 0 0 0,1 0 0 0 0,-1-1 1 0 0,0 1-1 0 0,0 0 0 0 0,0-1 0 0 0,0 1 0 0 0,0 0 0 0 0,0-1 0 0 0,0 1 0 0 0,0 0 0 0 0,0-1 0 0 0,0 1 0 0 0,0-1 1 0 0,0 1-1 0 0,0 0 0 0 0,0-1 0 0 0,0 1 0 0 0,0 0 55 0 0,-9-41-1168 0 0,5 25 149 0 0,-12-56-4932 0 0,3 22 2532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5.915"/>
    </inkml:context>
    <inkml:brush xml:id="br0">
      <inkml:brushProperty name="width" value="0.05" units="cm"/>
      <inkml:brushProperty name="height" value="0.05" units="cm"/>
      <inkml:brushProperty name="color" value="#E71224"/>
    </inkml:brush>
  </inkml:definitions>
  <inkml:trace contextRef="#ctx0" brushRef="#br0">199 1 472 0 0,'0'0'956'0'0,"0"0"-88"0"0,0 0-104 0 0,0 0-52 0 0,0 0-104 0 0,-4 35-124 0 0,8-23-148 0 0,-2 0-148 0 0,1-1-172 0 0,4 1-184 0 0,-1 0-224 0 0,2-2-420 0 0,-2-1-868 0 0,-1-3 384 0 0</inkml:trace>
  <inkml:trace contextRef="#ctx0" brushRef="#br0" timeOffset="1">295 158 1124 0 0,'-2'8'843'0'0,"-1"0"-1"0"0,0 0 1 0 0,-1-1-1 0 0,0 1 1 0 0,0-1-1 0 0,-1 0 0 0 0,0 0 1 0 0,0 0-1 0 0,-5 4-842 0 0,-15 23 1776 0 0,-18 31 197 0 0,-70 116 1689 0 0,91-141-5233 0 0,3 1 0 0 0,-2 7 1571 0 0,15-31-6414 0 0,5-16 2725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6.243"/>
    </inkml:context>
    <inkml:brush xml:id="br0">
      <inkml:brushProperty name="width" value="0.05" units="cm"/>
      <inkml:brushProperty name="height" value="0.05" units="cm"/>
      <inkml:brushProperty name="color" value="#E71224"/>
    </inkml:brush>
  </inkml:definitions>
  <inkml:trace contextRef="#ctx0" brushRef="#br0">1 73 1124 0 0,'11'-5'3028'0'0,"26"-8"526"0"0,47-16 971 0 0,-61 22-4258 0 0,-1 1 1 0 0,1 2 0 0 0,0 0-1 0 0,16-1-267 0 0,-20 6-1359 0 0,-19-1 1147 0 0,1 0 0 0 0,-1 0 0 0 0,1 1-1 0 0,-1-1 1 0 0,1 0 0 0 0,-1 0 0 0 0,1 0 0 0 0,-1 0 0 0 0,1 1 0 0 0,-1-1 0 0 0,1 0 0 0 0,-1 0 0 0 0,0 1 0 0 0,1-1 0 0 0,-1 0 0 0 0,1 1 0 0 0,-1-1 0 0 0,0 0 0 0 0,1 1-1 0 0,-1-1 1 0 0,0 1 0 0 0,1-1 0 0 0,-1 1 0 0 0,0-1 0 0 0,0 1 0 0 0,1-1 0 0 0,-1 1 0 0 0,0-1 0 0 0,0 1 0 0 0,0-1 0 0 0,0 1 212 0 0,0 0-3020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6.579"/>
    </inkml:context>
    <inkml:brush xml:id="br0">
      <inkml:brushProperty name="width" value="0.05" units="cm"/>
      <inkml:brushProperty name="height" value="0.05" units="cm"/>
      <inkml:brushProperty name="color" value="#E71224"/>
    </inkml:brush>
  </inkml:definitions>
  <inkml:trace contextRef="#ctx0" brushRef="#br0">31 52 708 0 0,'0'0'189'0'0,"0"0"-1"0"0,0 0 0 0 0,-1 0 1 0 0,1 0-1 0 0,0 0 1 0 0,0 0-1 0 0,0 0 1 0 0,-1 0-1 0 0,1 0 1 0 0,0 0-1 0 0,0 0 1 0 0,0-1-1 0 0,-1 1 1 0 0,1 0-1 0 0,0 0 1 0 0,0 0-1 0 0,0 0 1 0 0,-1 1-1 0 0,1-1 1 0 0,0 0-1 0 0,0 0 1 0 0,0 0-1 0 0,-1 0 0 0 0,1 0 1 0 0,0 0-1 0 0,0 0 1 0 0,0 0-1 0 0,0 0 1 0 0,-1 0-1 0 0,1 1 1 0 0,0-1-1 0 0,0 0 1 0 0,0 0-1 0 0,0 0 1 0 0,0 0-1 0 0,-1 0 1 0 0,1 1-1 0 0,0-1 1 0 0,0 0-1 0 0,0 0 1 0 0,0 0-1 0 0,0 0 0 0 0,0 1 1 0 0,0-1-189 0 0,-5 15 2170 0 0,2 22-1785 0 0,3-35 133 0 0,-3 60 775 0 0,-9 47-1293 0 0,12-81-4668 0 0,0-27 1377 0 0,0-1 251 0 0</inkml:trace>
  <inkml:trace contextRef="#ctx0" brushRef="#br0" timeOffset="1">114 15 852 0 0,'10'-14'4350'0'0,"-10"14"-4293"0"0,0 0 0 0 0,0 0 0 0 0,0 0 0 0 0,0 0-1 0 0,0 0 1 0 0,0 0 0 0 0,0-1 0 0 0,0 1 0 0 0,0 0 0 0 0,1 0 0 0 0,-1 0 0 0 0,0 0 0 0 0,0 0-1 0 0,0 0 1 0 0,0 0 0 0 0,0 0 0 0 0,0 0 0 0 0,0 0 0 0 0,0 0 0 0 0,1 0 0 0 0,-1 0-1 0 0,0 0 1 0 0,0 0 0 0 0,0 0 0 0 0,0 0 0 0 0,0 0 0 0 0,0 0 0 0 0,0 0 0 0 0,0 0 0 0 0,1 0-1 0 0,-1 0 1 0 0,0 0 0 0 0,0 0 0 0 0,0 1 0 0 0,0-1 0 0 0,0 0 0 0 0,0 0 0 0 0,0 0-1 0 0,0 0 1 0 0,0 0 0 0 0,0 0 0 0 0,0 0 0 0 0,1 0 0 0 0,-1 0 0 0 0,0 0 0 0 0,0 0 0 0 0,0 1-1 0 0,0-1 1 0 0,0 0 0 0 0,0 0 0 0 0,0 0 0 0 0,0 0 0 0 0,0 0 0 0 0,0 0 0 0 0,0 0-1 0 0,0 0 1 0 0,0 1-57 0 0,-1 27 3473 0 0,0-12-3246 0 0,-1 23 868 0 0,-1 6-1494 0 0,2 1-1 0 0,4 33 400 0 0,-2-72 25 0 0,0-6-290 0 0,-1 0 1 0 0,0-1-1 0 0,0 1 1 0 0,0 0-1 0 0,0 0 1 0 0,0-1-1 0 0,0 1 1 0 0,1 0-1 0 0,-2 0 1 0 0,1 0-1 0 0,0-1 1 0 0,0 1-1 0 0,0 0 1 0 0,0 0-1 0 0,0-1 1 0 0,-1 1-1 0 0,1 0 1 0 0,0-1-1 0 0,-1 1 1 0 0,1 0-1 0 0,0-1 1 0 0,-1 1-1 0 0,1 0 1 0 0,-1-1-1 0 0,1 1 1 0 0,-1-1-1 0 0,0 1 265 0 0,-4 4-2995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6.931"/>
    </inkml:context>
    <inkml:brush xml:id="br0">
      <inkml:brushProperty name="width" value="0.05" units="cm"/>
      <inkml:brushProperty name="height" value="0.05" units="cm"/>
      <inkml:brushProperty name="color" value="#E71224"/>
    </inkml:brush>
  </inkml:definitions>
  <inkml:trace contextRef="#ctx0" brushRef="#br0">42 58 860 0 0,'-16'0'3588'0'0,"14"1"-3431"0"0,1-1 0 0 0,-1 1 0 0 0,1 0-1 0 0,-1-1 1 0 0,1 1 0 0 0,0 0 0 0 0,-1 0 0 0 0,1 0 0 0 0,0 0 0 0 0,0 1 0 0 0,0-1 0 0 0,0 0 0 0 0,0 0 0 0 0,0 1 0 0 0,0-1 0 0 0,0 0 0 0 0,0 1 0 0 0,1-1 0 0 0,-1 1-1 0 0,0-1 1 0 0,1 1 0 0 0,0-1 0 0 0,-1 1 0 0 0,1 0 0 0 0,0-1 0 0 0,0 1 0 0 0,0-1 0 0 0,-1 1 0 0 0,2 0 0 0 0,-1-1 0 0 0,0 1 0 0 0,0-1 0 0 0,1 1 0 0 0,-1-1 0 0 0,0 1-1 0 0,1 0 1 0 0,0-1 0 0 0,-1 1 0 0 0,1 0-157 0 0,13 25 1026 0 0,-11-19-1393 0 0,0 0-1 0 0,1 0 0 0 0,1-1 0 0 0,-1 1 0 0 0,1-1 0 0 0,0 0 0 0 0,4 4 368 0 0,-8-11-464 0 0,-1 0 38 0 0,0 0 62 0 0,0 0 103 0 0,0 0 98 0 0,-2-3 97 0 0,-3-3 210 0 0,2-1 0 0 0,-1 1 0 0 0,1-1 0 0 0,0 0 0 0 0,0 0 0 0 0,1 0-1 0 0,0 0 1 0 0,0-1 0 0 0,0-1-144 0 0,2 5 115 0 0,-1 1-1 0 0,1 0 0 0 0,0-1 1 0 0,0 1-1 0 0,0 0 0 0 0,1-1 1 0 0,-1 1-1 0 0,1 0 0 0 0,0-1 1 0 0,-1 1-1 0 0,2 0 0 0 0,-1 0 1 0 0,0 0-1 0 0,1 0 0 0 0,-1 0 1 0 0,1 0-1 0 0,0 0 0 0 0,0 0 1 0 0,0 1-1 0 0,0-1 0 0 0,0 1 1 0 0,3-3-115 0 0,2 0 127 0 0,1 0 1 0 0,-1 1-1 0 0,1-1 1 0 0,0 1-1 0 0,0 1 1 0 0,1 0-1 0 0,-1 0 1 0 0,1 0-1 0 0,0 1 1 0 0,0 0-128 0 0,26-4 575 0 0,33-1-575 0 0,-42 5 138 0 0,42 1 603 0 0,-68 1-728 0 0,0 0 0 0 0,1 0 1 0 0,-1 0-1 0 0,0 0 1 0 0,1 0-1 0 0,-1 0 1 0 0,1 0-1 0 0,-1 0 0 0 0,0 0 1 0 0,1 1-1 0 0,-1-1 1 0 0,0 0-1 0 0,1 0 1 0 0,-1 0-1 0 0,0 1 0 0 0,1-1 1 0 0,-1 0-1 0 0,0 0 1 0 0,0 1-1 0 0,1-1 1 0 0,-1 0-1 0 0,0 1 0 0 0,0-1 1 0 0,1 0-1 0 0,-1 1 1 0 0,0-1-1 0 0,0 0 1 0 0,0 1-1 0 0,0-1 0 0 0,0 0 1 0 0,1 1-1 0 0,-1-1 1 0 0,0 0-1 0 0,0 1 1 0 0,0-1-1 0 0,0 1 0 0 0,0-1 1 0 0,0 0-1 0 0,0 1 1 0 0,0-1-1 0 0,0 1 1 0 0,-1-1-1 0 0,1 0 0 0 0,0 1 1 0 0,0-1-1 0 0,0 0 1 0 0,0 1-1 0 0,-1-1-13 0 0,-8 18 237 0 0,-16 7-132 0 0,-2-2 1 0 0,0-1-1 0 0,-31 19-105 0 0,4-2 53 0 0,30-17-127 0 0,23-21 58 0 0,1-1 9 0 0,0 0-4 0 0,7-2-1 0 0,68-25 95 0 0,-11 3-1454 0 0,-22 11-2699 0 0,-41 13 2257 0 0,-1 0-1128 0 0,0 0 224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7.264"/>
    </inkml:context>
    <inkml:brush xml:id="br0">
      <inkml:brushProperty name="width" value="0.05" units="cm"/>
      <inkml:brushProperty name="height" value="0.05" units="cm"/>
      <inkml:brushProperty name="color" value="#E71224"/>
    </inkml:brush>
  </inkml:definitions>
  <inkml:trace contextRef="#ctx0" brushRef="#br0">164 1 24 0 0,'-16'9'6500'0'0,"-3"3"4198"0"0,7 4-11091 0 0,-14 28 1953 0 0,-2-2 1 0 0,-14 15-1561 0 0,31-41 367 0 0,10-15-332 0 0,0 0 0 0 0,0 0 0 0 0,0 0 0 0 0,0 1 0 0 0,0-1 1 0 0,1 1-1 0 0,-1-1 0 0 0,0 0 0 0 0,1 1 0 0 0,-1-1 1 0 0,1 1-1 0 0,0-1 0 0 0,-1 1 0 0 0,1 0 0 0 0,0-1 1 0 0,0 1-1 0 0,0 1-35 0 0,1-2 13 0 0,-1 1 0 0 0,1-1 0 0 0,0 1 0 0 0,0-1-1 0 0,-1 1 1 0 0,1-1 0 0 0,0 1 0 0 0,1-1 0 0 0,-1 0 0 0 0,0 1 0 0 0,0-1 0 0 0,0 0 0 0 0,1 0 0 0 0,-1 0 0 0 0,1 0 0 0 0,0 1-13 0 0,24 15 85 0 0,3 4-849 0 0,0-3-1 0 0,14 7 765 0 0,-39-23-545 0 0,0 0-1 0 0,0 1 0 0 0,0 0 0 0 0,0 0 0 0 0,-1 0 0 0 0,0 0 0 0 0,1 0 0 0 0,0 2 546 0 0,-3-4-1532 0 0,-1-1-1061 0 0,0 0-1639 0 0,0 0 322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7.595"/>
    </inkml:context>
    <inkml:brush xml:id="br0">
      <inkml:brushProperty name="width" value="0.05" units="cm"/>
      <inkml:brushProperty name="height" value="0.05" units="cm"/>
      <inkml:brushProperty name="color" value="#E71224"/>
    </inkml:brush>
  </inkml:definitions>
  <inkml:trace contextRef="#ctx0" brushRef="#br0">372 4 80 0 0,'0'-4'8573'0'0,"-4"8"-3609"0"0,-10 21-1872 0 0,-17 36-2444 0 0,9-10 392 0 0,-24 40-1040 0 0,34-70-807 0 0,-2 0 1 0 0,0-1-1 0 0,-5 3 807 0 0,16-19-449 0 0,0-1-1 0 0,0 0 0 0 0,0 1 1 0 0,0-2-1 0 0,-1 1 0 0 0,-3 2 450 0 0,5-4-708 0 0,0 0 0 0 0,0 0-1 0 0,-1 0 1 0 0,1 0 0 0 0,0 0 0 0 0,0-1-1 0 0,-1 1 1 0 0,1-1 0 0 0,-1 0 708 0 0,-10 0-3881 0 0</inkml:trace>
  <inkml:trace contextRef="#ctx0" brushRef="#br0" timeOffset="1">30 89 1260 0 0,'-29'-27'10574'0'0,"28"26"-9509"0"0,1 1-98 0 0,3-1-91 0 0,20-3-177 0 0,1 1 0 0 0,-1 1 1 0 0,1 1-1 0 0,5 1-699 0 0,6 0 17 0 0,24-4-17 0 0,41-11-1194 0 0,17-2-1887 0 0,-38 11-3274 0 0,-39 5 2461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7.927"/>
    </inkml:context>
    <inkml:brush xml:id="br0">
      <inkml:brushProperty name="width" value="0.05" units="cm"/>
      <inkml:brushProperty name="height" value="0.05" units="cm"/>
      <inkml:brushProperty name="color" value="#E71224"/>
    </inkml:brush>
  </inkml:definitions>
  <inkml:trace contextRef="#ctx0" brushRef="#br0">1 170 864 0 0,'0'0'1772'0'0,"0"0"-139"0"0,0 0-137 0 0,3-2-96 0 0,16-9 165 0 0,1 0-1 0 0,1 1 1 0 0,-1 1-1 0 0,4 0-1564 0 0,-2 1 223 0 0,0 2 1 0 0,1 0-1 0 0,0 1 0 0 0,0 2 0 0 0,0 0 0 0 0,17 1-223 0 0,-6 4-1401 0 0,-15 4-2841 0 0,-18-4 790 0 0,-1 7 261 0 0</inkml:trace>
  <inkml:trace contextRef="#ctx0" brushRef="#br0" timeOffset="1">185 5 1452 0 0,'0'0'1421'0'0,"0"0"-76"0"0,0-4 338 0 0,0 4-1602 0 0,0 0 0 0 0,0 0 1 0 0,0 0-1 0 0,0 0 0 0 0,0 0 0 0 0,0 0 0 0 0,0 0 1 0 0,0 0-1 0 0,0 0 0 0 0,0 0 0 0 0,0 0 0 0 0,-1 1 0 0 0,1-1 1 0 0,0 0-1 0 0,0 0 0 0 0,0 0 0 0 0,0 0 0 0 0,0 0 1 0 0,0 0-1 0 0,0 0 0 0 0,0 0 0 0 0,0 0 0 0 0,0 0 0 0 0,0 0 1 0 0,0 0-1 0 0,0 0 0 0 0,0 0 0 0 0,0 0 0 0 0,-1 0 0 0 0,1 0 1 0 0,0 0-1 0 0,0 0 0 0 0,0 0 0 0 0,0 0 0 0 0,0 0 1 0 0,0 0-1 0 0,0 0 0 0 0,0 0 0 0 0,0 0 0 0 0,0 0 0 0 0,0 0 1 0 0,-1 0-1 0 0,1 0 0 0 0,0 0 0 0 0,0 0 0 0 0,0 0 1 0 0,0 0-1 0 0,0 0 0 0 0,0 0-81 0 0,-12 42 1747 0 0,2 0 1 0 0,2 1-1 0 0,0 19-1747 0 0,2-17 542 0 0,0 54-2244 0 0,4-85-251 0 0,2-12-4807 0 0,0-2 3808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8.643"/>
    </inkml:context>
    <inkml:brush xml:id="br0">
      <inkml:brushProperty name="width" value="0.05" units="cm"/>
      <inkml:brushProperty name="height" value="0.05" units="cm"/>
      <inkml:brushProperty name="color" value="#E71224"/>
    </inkml:brush>
  </inkml:definitions>
  <inkml:trace contextRef="#ctx0" brushRef="#br0">137 27 200 0 0,'-24'-3'6264'0'0,"24"3"-6206"0"0,0 0 0 0 0,0 0 1 0 0,1 0-1 0 0,-1 0 0 0 0,0 0 0 0 0,0 0 0 0 0,0 0 1 0 0,0 0-1 0 0,0 0 0 0 0,0 0 0 0 0,0 0 0 0 0,1 0 0 0 0,-1 0 1 0 0,0 0-1 0 0,0 0 0 0 0,0 0 0 0 0,0 0 0 0 0,0 0 1 0 0,0 0-1 0 0,0 0 0 0 0,1 0 0 0 0,-1 0 0 0 0,0 0 1 0 0,0 0-1 0 0,0 0 0 0 0,0 0 0 0 0,0 0 0 0 0,0 0 0 0 0,0 0 1 0 0,0-1-1 0 0,1 1 0 0 0,-1 0 0 0 0,0 0 0 0 0,0 0 1 0 0,0 0-1 0 0,0 0 0 0 0,0 0 0 0 0,0 0 0 0 0,0 0 1 0 0,0 0-1 0 0,0-1 0 0 0,0 1 0 0 0,0 0 0 0 0,0 0 1 0 0,0 0-1 0 0,0 0 0 0 0,0 0 0 0 0,0 0 0 0 0,0 0 0 0 0,0-1 1 0 0,0 1-1 0 0,0 0 0 0 0,0 0 0 0 0,0 0 0 0 0,0 0 1 0 0,0 0-1 0 0,0 0 0 0 0,0-1 0 0 0,0 1 0 0 0,0 0 1 0 0,0 0-1 0 0,0 0 0 0 0,0 0 0 0 0,0 0 0 0 0,0 0 0 0 0,0 0 1 0 0,0 0-1 0 0,0 0 0 0 0,-1-1-58 0 0,46-6 2910 0 0,-28 4-3342 0 0,-1 0 140 0 0,0 0 0 0 0,0 2 0 0 0,0 0 0 0 0,0 0 0 0 0,1 2 0 0 0,-1 0 0 0 0,14 3 292 0 0,-29-4-84 0 0,0 0-1 0 0,0 0 1 0 0,0 1 0 0 0,0-1-1 0 0,0 0 1 0 0,0 0 0 0 0,0 1-1 0 0,0-1 1 0 0,0 1 0 0 0,-1-1 0 0 0,1 1-1 0 0,0-1 1 0 0,0 1 0 0 0,0-1-1 0 0,0 1 1 0 0,-1 0 0 0 0,1-1-1 0 0,0 1 1 0 0,-1 0 0 0 0,1 0-1 0 0,-1 0 1 0 0,1-1 0 0 0,-1 1-1 0 0,1 0 1 0 0,-1 0 84 0 0,0 0-61 0 0,0 0 0 0 0,0 0 0 0 0,0 0-1 0 0,0 0 1 0 0,0 1 0 0 0,-1-1 0 0 0,1 0 0 0 0,0 0 0 0 0,-1 0-1 0 0,1 0 1 0 0,-1 0 0 0 0,1-1 0 0 0,-1 1 0 0 0,1 0 0 0 0,-1 0-1 0 0,0 0 1 0 0,1 0 0 0 0,-1-1 0 0 0,0 1 61 0 0,-5 5-199 0 0,0-1 0 0 0,0 0 0 0 0,-1 0 0 0 0,1-1 1 0 0,-5 2 198 0 0,-5 3-46 0 0,-1-2 0 0 0,-1 0 0 0 0,1-1 0 0 0,-1-1 0 0 0,-11 2 46 0 0,-45 6 4940 0 0,71-13-4582 0 0,85-19-523 0 0,20-4-760 0 0,-73 16 573 0 0,-23 5 571 0 0,0 0 0 0 0,0 1 0 0 0,0-1 0 0 0,0 2-1 0 0,0-1 1 0 0,0 1 0 0 0,5 0-219 0 0,-14 3 363 0 0,-19 15 258 0 0,0-1-1 0 0,-1 0 1 0 0,-1-2 0 0 0,-1-1-1 0 0,-10 4-620 0 0,19-11 270 0 0,13-6-232 0 0,0 0 1 0 0,0 0-1 0 0,1 0 1 0 0,-1 1-1 0 0,0-1 1 0 0,0 1-1 0 0,1-1 1 0 0,-1 1-1 0 0,1 0 1 0 0,-1 0-1 0 0,1 0 1 0 0,0 1-1 0 0,-2 1-38 0 0,4-3-120 0 0,0-1-18 0 0,0 0-3 0 0,2 2-11 0 0,-1-1 97 0 0,1 0 1 0 0,-1 0-1 0 0,1 0 0 0 0,-1 0 1 0 0,1 0-1 0 0,-1 0 0 0 0,1-1 0 0 0,0 1 1 0 0,-1-1-1 0 0,1 1 0 0 0,0-1 0 0 0,-1 1 1 0 0,1-1-1 0 0,0 0 0 0 0,0 0 1 0 0,-1 0-1 0 0,3 0 55 0 0,35-6-918 0 0,-2 0 1270 0 0,-40 10-249 0 0,-14 12-6 0 0,-1 0-1 0 0,0-2 1 0 0,-1 0-1 0 0,0-1 1 0 0,-16 8-97 0 0,-20 14 95 0 0,-25 10 273 0 0,79-44-330 0 0,1-1-6 0 0,0 0 6 0 0,6-1 2 0 0,28-7 3 0 0,0-1 0 0 0,17-7-43 0 0,48-15 72 0 0,-71 24-40 0 0,-17 3-14 0 0,1 1 0 0 0,-1 0 0 0 0,1 1 0 0 0,0 0 0 0 0,0 1 0 0 0,-1 0 0 0 0,1 1 0 0 0,0 0 0 0 0,4 2-18 0 0,-14-2 9 0 0,1 1 0 0 0,-1 0 0 0 0,0-1-1 0 0,0 1 1 0 0,0 0 0 0 0,0 0-1 0 0,0 1 1 0 0,0-1 0 0 0,0 0 0 0 0,0 1-1 0 0,-1-1 1 0 0,1 1 0 0 0,0 0 0 0 0,-1-1-1 0 0,1 1 1 0 0,-1 0 0 0 0,0 0-1 0 0,1 0 1 0 0,-1 0 0 0 0,0 0-9 0 0,3 8-220 0 0,0-1-1 0 0,0 1 1 0 0,-1 0-1 0 0,0 1 221 0 0,-2-4-797 0 0,1 0 0 0 0,1 0 0 0 0,-1-1 0 0 0,1 0-1 0 0,2 5 798 0 0,-4-1-5373 0 0,-1-8 2290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8.980"/>
    </inkml:context>
    <inkml:brush xml:id="br0">
      <inkml:brushProperty name="width" value="0.05" units="cm"/>
      <inkml:brushProperty name="height" value="0.05" units="cm"/>
      <inkml:brushProperty name="color" value="#E71224"/>
    </inkml:brush>
  </inkml:definitions>
  <inkml:trace contextRef="#ctx0" brushRef="#br0">347 3 928 0 0,'-3'-1'339'0'0,"1"1"0"0"0,0-1 0 0 0,0 1 0 0 0,-1 0 0 0 0,1 0 0 0 0,0 0 0 0 0,-1 0 0 0 0,1 0 0 0 0,0 0 0 0 0,-1 0 0 0 0,1 1 0 0 0,0-1 0 0 0,-1 1 0 0 0,1 0 0 0 0,0-1 0 0 0,0 1 0 0 0,0 0 0 0 0,0 0 0 0 0,0 1 1 0 0,0-1-340 0 0,-1 2 244 0 0,1 0 1 0 0,-1 0 0 0 0,1 0-1 0 0,0 0 1 0 0,0 1 0 0 0,1-1-1 0 0,-1 0 1 0 0,1 1 0 0 0,0 0 0 0 0,-1-1-1 0 0,2 1 1 0 0,-1 1-245 0 0,-3 12 338 0 0,2 0-1 0 0,0 1 1 0 0,2-1 0 0 0,-1 1-1 0 0,2-1 1 0 0,2 15-338 0 0,-1-3 21 0 0,-1-18-455 0 0,0 1-1 0 0,1-1 0 0 0,0 0 1 0 0,0 1-1 0 0,4 8 435 0 0,-6-19-579 0 0,0-1-101 0 0,0 0-202 0 0,0 0-687 0 0,0 0-1010 0 0,0 0 197 0 0</inkml:trace>
  <inkml:trace contextRef="#ctx0" brushRef="#br0" timeOffset="1">285 216 1440 0 0,'0'-6'352'0'0,"0"0"1"0"0,-1 0-1 0 0,0 0 1 0 0,0-1-1 0 0,0 2 0 0 0,0-1 1 0 0,-1 0-1 0 0,0 0 0 0 0,-1 0 1 0 0,0-1-353 0 0,2 6 148 0 0,0-1 0 0 0,0 0 1 0 0,0 1-1 0 0,0-1 0 0 0,0 1 1 0 0,-1-1-1 0 0,1 1 0 0 0,0 0 1 0 0,-1-1-1 0 0,1 1 0 0 0,-1 0 1 0 0,0 0-1 0 0,1 0 0 0 0,-1 0 1 0 0,0 0-1 0 0,1 1 0 0 0,-1-1 0 0 0,0 1 1 0 0,0-1-1 0 0,0 1 0 0 0,0-1 1 0 0,0 1-1 0 0,0 0 0 0 0,0 0 1 0 0,1 0-1 0 0,-1 0 0 0 0,0 0 1 0 0,0 0-1 0 0,0 1 0 0 0,0-1 1 0 0,0 1-1 0 0,0-1 0 0 0,0 1-148 0 0,-12 4 392 0 0,1 0 0 0 0,0 1 0 0 0,1 0 1 0 0,-1 1-1 0 0,1 0 0 0 0,-10 9-392 0 0,-10 10-941 0 0,-20 21 941 0 0,33-29-1312 0 0,8-13-3620 0 0,11-5 2102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1.777"/>
    </inkml:context>
    <inkml:brush xml:id="br0">
      <inkml:brushProperty name="width" value="0.1" units="cm"/>
      <inkml:brushProperty name="height" value="0.1" units="cm"/>
      <inkml:brushProperty name="color" value="#E71224"/>
    </inkml:brush>
  </inkml:definitions>
  <inkml:trace contextRef="#ctx0" brushRef="#br0">631 6 20 0 0,'0'0'1242'0'0,"-1"-3"-51"0"0,1 3-1093 0 0,0 0 0 0 0,0 0 0 0 0,0 0-1 0 0,0 0 1 0 0,0-1 0 0 0,0 1 0 0 0,0 0 0 0 0,0 0 0 0 0,-1 0 0 0 0,1 0 0 0 0,0 0 0 0 0,0-1 0 0 0,0 1-1 0 0,0 0 1 0 0,0 0 0 0 0,0 0 0 0 0,0 0 0 0 0,-1 0 0 0 0,1 0 0 0 0,0 0 0 0 0,0 0 0 0 0,0-1-1 0 0,0 1 1 0 0,0 0 0 0 0,-1 0 0 0 0,1 0 0 0 0,0 0 0 0 0,0 0 0 0 0,0 0 0 0 0,0 0 0 0 0,-1 0 0 0 0,1 0-1 0 0,0 0 1 0 0,0 0 0 0 0,0 0 0 0 0,0 0 0 0 0,-1 0 0 0 0,1 0 0 0 0,0 0 0 0 0,0 0 0 0 0,0 1 0 0 0,0-1-1 0 0,-1 0 1 0 0,1 0 0 0 0,0 0 0 0 0,0 0 0 0 0,0 0 0 0 0,0 0 0 0 0,0 0 0 0 0,0 0 0 0 0,-1 0-1 0 0,1 1 1 0 0,0-1 0 0 0,0 0 0 0 0,0 0 0 0 0,0 0 0 0 0,0 0 0 0 0,0 0 0 0 0,0 1 0 0 0,0-1 0 0 0,0 0-98 0 0,-14 18 1729 0 0,-15 33-1151 0 0,27-47-129 0 0,-44 73 766 0 0,-3-2 1 0 0,-3-2-1 0 0,-4-3 0 0 0,-44 43-1215 0 0,66-80-275 0 0,-1-1 1 0 0,-2-3-1 0 0,0-1 0 0 0,-31 17 275 0 0,62-41-491 0 0,1-2-1 0 0,0 1 1 0 0,-1 0-1 0 0,1-1 1 0 0,-5 1 491 0 0,-14 1-6025 0 0,22-4 2392 0 0</inkml:trace>
  <inkml:trace contextRef="#ctx0" brushRef="#br0" timeOffset="1">355 363 1304 0 0,'3'0'414'0'0,"-1"0"0"0"0,1 0 0 0 0,0 0 0 0 0,0 1 0 0 0,-1-1-1 0 0,1 1 1 0 0,0-1 0 0 0,0 1 0 0 0,-1 0 0 0 0,1 0 0 0 0,-1 1 0 0 0,1-1 0 0 0,-1 0-1 0 0,1 1 1 0 0,-1 0-414 0 0,39 30 2329 0 0,-25-18-1437 0 0,53 44 1239 0 0,-17-14-378 0 0,27 15-1753 0 0,-37-30 38 0 0,105 76-1788 0 0,-125-90 666 0 0,-17-12 122 0 0,0 1 0 0 0,0-1-1 0 0,0 1 1 0 0,0 0 0 0 0,2 3 962 0 0,-5-5-2653 0 0,-2-2 204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19.310"/>
    </inkml:context>
    <inkml:brush xml:id="br0">
      <inkml:brushProperty name="width" value="0.05" units="cm"/>
      <inkml:brushProperty name="height" value="0.05" units="cm"/>
      <inkml:brushProperty name="color" value="#E71224"/>
    </inkml:brush>
  </inkml:definitions>
  <inkml:trace contextRef="#ctx0" brushRef="#br0">1 9 580 0 0,'15'-5'3538'0'0,"-13"4"-3186"0"0,0 1 1 0 0,0-1-1 0 0,-1 1 1 0 0,1-1-1 0 0,0 1 1 0 0,0-1-1 0 0,-1 1 1 0 0,1 0-1 0 0,0 0 1 0 0,0 0 0 0 0,0 0-1 0 0,0 0 1 0 0,-1 1-1 0 0,1-1 1 0 0,0 0-1 0 0,0 1 1 0 0,0-1-1 0 0,-1 1 1 0 0,1 0-1 0 0,0-1 1 0 0,-1 1-1 0 0,1 0 1 0 0,-1 0-1 0 0,1 0-352 0 0,95 66 3508 0 0,-76-54-3641 0 0,41 24-2104 0 0,-18-18-4250 0 0,-20-12 2418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0.246"/>
    </inkml:context>
    <inkml:brush xml:id="br0">
      <inkml:brushProperty name="width" value="0.05" units="cm"/>
      <inkml:brushProperty name="height" value="0.05" units="cm"/>
      <inkml:brushProperty name="color" value="#E71224"/>
    </inkml:brush>
  </inkml:definitions>
  <inkml:trace contextRef="#ctx0" brushRef="#br0">161 7 808 0 0,'0'0'1841'0'0,"5"-2"404"0"0,-2 3-737 0 0,-3 1 3233 0 0,-20 44-1649 0 0,-1-2 0 0 0,-18 24-3092 0 0,34-61 123 0 0,1-1 0 0 0,-1-1 0 0 0,0 1 0 0 0,0-1-1 0 0,-1 0 1 0 0,0 0 0 0 0,0-1 0 0 0,0 1 0 0 0,-2 0-123 0 0,7-5 15 0 0,0 0 0 0 0,1 0 0 0 0,-1 0 1 0 0,1 0-1 0 0,-1 1 0 0 0,0-1 0 0 0,1 0 0 0 0,-1 0 0 0 0,0-1 0 0 0,1 1 0 0 0,-1 0 0 0 0,0 0 1 0 0,1 0-1 0 0,-1 0 0 0 0,1 0 0 0 0,-1-1 0 0 0,0 1 0 0 0,1 0 0 0 0,-1-1 0 0 0,1 1 1 0 0,-1 0-1 0 0,1-1 0 0 0,-1 1 0 0 0,1-1 0 0 0,-1 1 0 0 0,1-1 0 0 0,-1 1 0 0 0,1-1 0 0 0,0 1 1 0 0,-1-1-1 0 0,1 0-15 0 0,-10-18 151 0 0,8 12-123 0 0,1-1 1 0 0,0 1-1 0 0,1-1 0 0 0,0 1 1 0 0,0-1-1 0 0,0 1 0 0 0,1-1 1 0 0,0 1-1 0 0,1-1 0 0 0,-1 1 1 0 0,2 0-1 0 0,-1 0 0 0 0,1-1-28 0 0,-1 2 8 0 0,1 0-1 0 0,0 1 0 0 0,0-1 1 0 0,0 1-1 0 0,0-1 0 0 0,1 1 1 0 0,0 0-1 0 0,0 1 0 0 0,0-1 1 0 0,1 1-1 0 0,0 0 0 0 0,0 0 0 0 0,0 0 1 0 0,0 0-1 0 0,5-2-7 0 0,-6 5 0 0 0,-1-1 1 0 0,0 1-1 0 0,0 0 0 0 0,1 0 1 0 0,-1 0-1 0 0,0 0 1 0 0,1 1-1 0 0,-1-1 0 0 0,1 1 1 0 0,-1 0-1 0 0,1 0 0 0 0,-1 0 1 0 0,1 1-1 0 0,-1-1 0 0 0,0 1 1 0 0,1 0-1 0 0,-1 0 0 0 0,0 0 1 0 0,1 0-1 0 0,-1 1 0 0 0,0-1 1 0 0,0 1-1 0 0,0 0 0 0 0,0 0 1 0 0,0 0-1 0 0,-1 0 0 0 0,1 0 1 0 0,0 0-1 0 0,-1 1 0 0 0,0 0 1 0 0,0-1-1 0 0,0 1 0 0 0,0 0 1 0 0,1 2-1 0 0,3 4 8 0 0,-1 0 0 0 0,-1 0 0 0 0,1 1 0 0 0,-1-1 0 0 0,-1 1 0 0 0,0 0 0 0 0,0 0 0 0 0,-1 1 0 0 0,-1-1 0 0 0,1 10-8 0 0,-1-5-95 0 0,-1 0-1 0 0,0 0 0 0 0,-1 0 1 0 0,-1 0-1 0 0,-1 0 0 0 0,0 0 1 0 0,-1-1-1 0 0,0 1 1 0 0,-1-1-1 0 0,-1 0 0 0 0,0 0 1 0 0,-6 9 95 0 0,7-14-838 0 0,-4 5-575 0 0,1-11-7160 0 0,7-3 4269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0.942"/>
    </inkml:context>
    <inkml:brush xml:id="br0">
      <inkml:brushProperty name="width" value="0.05" units="cm"/>
      <inkml:brushProperty name="height" value="0.05" units="cm"/>
      <inkml:brushProperty name="color" value="#E71224"/>
    </inkml:brush>
  </inkml:definitions>
  <inkml:trace contextRef="#ctx0" brushRef="#br0">122 8 1224 0 0,'0'0'1886'0'0,"-5"-8"4504"0"0,5 8-5143 0 0,0 0-133 0 0,-3 3-116 0 0,-5 5-463 0 0,1-1 1 0 0,0 1 0 0 0,1 1 0 0 0,0-1 0 0 0,0 1 0 0 0,-2 5-536 0 0,-30 65 1009 0 0,10-19-806 0 0,32-62-179 0 0,28-12-94 0 0,-4 1 215 0 0,0 1 1 0 0,15-3-146 0 0,-35 13-306 0 0,0 0 1 0 0,0 0-1 0 0,0 0 0 0 0,0 1 0 0 0,1 1 1 0 0,-1-1-1 0 0,0 1 0 0 0,1 1 0 0 0,-1 0 1 0 0,0 0-1 0 0,5 1 306 0 0,-12-2-56 0 0,-1 1-1 0 0,1-1 1 0 0,-1 0-1 0 0,1 1 1 0 0,-1-1 0 0 0,0 0-1 0 0,1 0 1 0 0,-1 1-1 0 0,0-1 1 0 0,1 1 0 0 0,-1-1-1 0 0,0 0 1 0 0,0 1-1 0 0,1-1 1 0 0,-1 1 0 0 0,0-1-1 0 0,0 0 1 0 0,0 1-1 0 0,0-1 1 0 0,1 1 0 0 0,-1-1-1 0 0,0 1 1 0 0,0-1-1 0 0,0 1 1 0 0,0-1 0 0 0,0 1-1 0 0,0-1 1 0 0,0 1-1 0 0,0-1 1 0 0,0 1 0 0 0,-1-1-1 0 0,1 1 1 0 0,0-1 0 0 0,0 0-1 0 0,0 1 1 0 0,0-1-1 0 0,-1 1 57 0 0,-7 16-959 0 0,2-9 713 0 0,-1 0 1 0 0,0-1 0 0 0,0 0 0 0 0,-1 0 0 0 0,0 0-1 0 0,0-1 1 0 0,0 0 0 0 0,-8 3 245 0 0,-11 6 345 0 0,-1-2 0 0 0,-7 1-345 0 0,-22 11 2636 0 0,55-25-2311 0 0,2 0-33 0 0,0 0-16 0 0,0 0-18 0 0,8-1-22 0 0,222-47 784 0 0,-224 47-1515 0 0,1-1-1 0 0,-1 1 1 0 0,1 0-1 0 0,-1 1 1 0 0,1 0-1 0 0,0 0 1 0 0,-1 0-1 0 0,1 1 1 0 0,0 0 495 0 0,-6-1-1932 0 0,-1 0-1285 0 0,0 0 244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1.277"/>
    </inkml:context>
    <inkml:brush xml:id="br0">
      <inkml:brushProperty name="width" value="0.05" units="cm"/>
      <inkml:brushProperty name="height" value="0.05" units="cm"/>
      <inkml:brushProperty name="color" value="#E71224"/>
    </inkml:brush>
  </inkml:definitions>
  <inkml:trace contextRef="#ctx0" brushRef="#br0">2 62 644 0 0,'0'-8'5859'0'0,"1"10"-2385"0"0,-1 22-1169 0 0,-1 43-1169 0 0,-1 273 3316 0 0,8-286-4270 0 0,-2-17-2014 0 0,-2-13-3349 0 0,0-27 1002 0 0,7-13 319 0 0</inkml:trace>
  <inkml:trace contextRef="#ctx0" brushRef="#br0" timeOffset="1">150 53 1636 0 0,'4'-7'4068'0'0,"22"0"-1244"0"0,0 0 0 0 0,24-2-2824 0 0,-8 1 626 0 0,31-5-566 0 0,-65 12-1037 0 0,0 0-1 0 0,1 1 1 0 0,-1 0 0 0 0,4 1 977 0 0,-8 0-3078 0 0,5 2 235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1.744"/>
    </inkml:context>
    <inkml:brush xml:id="br0">
      <inkml:brushProperty name="width" value="0.05" units="cm"/>
      <inkml:brushProperty name="height" value="0.05" units="cm"/>
      <inkml:brushProperty name="color" value="#E71224"/>
    </inkml:brush>
  </inkml:definitions>
  <inkml:trace contextRef="#ctx0" brushRef="#br0">215 1 1460 0 0,'-2'13'7001'0'0,"-13"83"-4190"0"0,10-56-3528 0 0,-1-1 0 0 0,-5 8 717 0 0,11-46-51 0 0,0-1 0 0 0,0 1 1 0 0,0-1-1 0 0,0 1 0 0 0,0-1 1 0 0,0 1-1 0 0,-1-1 1 0 0,1 0-1 0 0,0 1 0 0 0,0-1 1 0 0,-1 1-1 0 0,1-1 1 0 0,0 1-1 0 0,0-1 0 0 0,-1 0 1 0 0,1 1-1 0 0,-1-1 1 0 0,1 0-1 0 0,0 1 0 0 0,-1-1 1 0 0,1 0-1 0 0,-1 0 0 0 0,1 0 1 0 0,0 1-1 0 0,-1-1 1 0 0,1 0-1 0 0,-1 0 0 0 0,1 0 1 0 0,-1 0-1 0 0,1 0 1 0 0,-1 1-1 0 0,1-1 0 0 0,-1 0 1 0 0,1 0-1 0 0,-1 0 0 0 0,1-1 1 0 0,-1 1-1 0 0,1 0 1 0 0,-1 0-1 0 0,1 0 0 0 0,-1 0 1 0 0,1 0-1 0 0,0-1 1 0 0,-1 1-1 0 0,1 0 0 0 0,-1 0 1 0 0,0-1 50 0 0,-25-16-887 0 0,14 8 920 0 0,9 7 38 0 0,-1 1 0 0 0,0 0 0 0 0,1 0 0 0 0,-1 0-1 0 0,0 0 1 0 0,0 0 0 0 0,0 1 0 0 0,0 0 0 0 0,0 0 0 0 0,0 0 0 0 0,0 0-1 0 0,1 1 1 0 0,-3 0-71 0 0,6-1 10 0 0,-2 0 196 0 0,-3 1 17 0 0,5-1-192 0 0,0 0 0 0 0,0 0 0 0 0,0 0 0 0 0,0 0 0 0 0,-1 0 1 0 0,1 0-1 0 0,0 0 0 0 0,0 0 0 0 0,0 0 0 0 0,0 0 1 0 0,0 0-1 0 0,0 0 0 0 0,0 1 0 0 0,0-1 0 0 0,0 0 0 0 0,0 0 1 0 0,0 0-1 0 0,0 0 0 0 0,-1 0 0 0 0,1 0 0 0 0,0 0 0 0 0,0 0 1 0 0,0 0-1 0 0,0 0 0 0 0,0 0 0 0 0,0 0 0 0 0,0 0 1 0 0,0 0-1 0 0,0 0 0 0 0,0 0 0 0 0,0 1 0 0 0,0-1 0 0 0,0 0 1 0 0,0 0-1 0 0,0 0 0 0 0,0 0 0 0 0,0 0 0 0 0,0 0 0 0 0,0 0 1 0 0,0 0-1 0 0,0 0 0 0 0,0 0 0 0 0,0 0 0 0 0,0 1 1 0 0,0-1-1 0 0,0 0 0 0 0,0 0 0 0 0,0 0 0 0 0,0 0 0 0 0,0 0 1 0 0,0 0-1 0 0,0 0 0 0 0,0 0 0 0 0,0 0 0 0 0,0 0 0 0 0,0 0 1 0 0,0 0-1 0 0,0 0 0 0 0,1 1 0 0 0,-1-1 0 0 0,0 0 1 0 0,0 0-1 0 0,0 0 0 0 0,0 0 0 0 0,0 0 0 0 0,0 0 0 0 0,0 0 1 0 0,0 0-1 0 0,0 0 0 0 0,0 0-31 0 0,5 2 72 0 0,-1-1 1 0 0,1 0-1 0 0,-1 0 1 0 0,1 0-1 0 0,0 0 1 0 0,-1-1-1 0 0,1 0 1 0 0,0 0-1 0 0,-1 0 1 0 0,1 0-1 0 0,0-1 1 0 0,-1 1-1 0 0,1-1 1 0 0,-1-1-1 0 0,2 1-72 0 0,22-6-495 0 0,0 1 0 0 0,1 1-1 0 0,25 0 496 0 0,-54 5-43 0 0,1 0 0 0 0,-1 0 0 0 0,1 0 0 0 0,-1-1-1 0 0,0 1 1 0 0,1 0 0 0 0,-1 0 0 0 0,1 0 0 0 0,-1 0 0 0 0,0 0-1 0 0,1 0 1 0 0,-1 0 0 0 0,1 0 0 0 0,-1 0 0 0 0,0 0 0 0 0,1 0-1 0 0,-1 0 1 0 0,1 1 0 0 0,-1-1 0 0 0,0 0 0 0 0,1 0 0 0 0,-1 0-1 0 0,1 1 1 0 0,-1-1 0 0 0,0 0 0 0 0,1 0 0 0 0,-1 1 0 0 0,0-1-1 0 0,1 0 1 0 0,-1 0 0 0 0,0 1 0 0 0,0-1 0 0 0,1 0 0 0 0,-1 1-1 0 0,0-1 1 0 0,0 1 0 0 0,0-1 0 0 0,0 0 0 0 0,1 1 0 0 0,-1-1-1 0 0,0 1 1 0 0,0-1 0 0 0,0 0 0 0 0,0 1 0 0 0,0-1 0 0 0,0 1-1 0 0,0-1 1 0 0,0 1 0 0 0,0-1 0 0 0,0 0 0 0 0,0 1 0 0 0,0-1-1 0 0,0 1 1 0 0,0-1 0 0 0,-1 0 0 0 0,1 1 0 0 0,0-1 0 0 0,0 1-1 0 0,0-1 1 0 0,-1 0 0 0 0,1 1 0 0 0,0-1 0 0 0,0 0-1 0 0,-1 1 1 0 0,1-1 0 0 0,0 0 0 0 0,-1 0 0 0 0,1 1 43 0 0,-25 23-1082 0 0,4-9 969 0 0,0 0 0 0 0,-2-2-1 0 0,1 0 1 0 0,-2-1 0 0 0,-11 3 113 0 0,3-3 2437 0 0,0-2 0 0 0,-12 2-2437 0 0,43-11 563 0 0,1-1-47 0 0,0 0-38 0 0,0 0-18 0 0,0 0-30 0 0,40-7 529 0 0,-11 1-567 0 0,19-1 91 0 0,-2 1-940 0 0,1 2 1 0 0,4 1 456 0 0,-36 7-1719 0 0,-12-1-4703 0 0,-3-3 3460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2.078"/>
    </inkml:context>
    <inkml:brush xml:id="br0">
      <inkml:brushProperty name="width" value="0.05" units="cm"/>
      <inkml:brushProperty name="height" value="0.05" units="cm"/>
      <inkml:brushProperty name="color" value="#E71224"/>
    </inkml:brush>
  </inkml:definitions>
  <inkml:trace contextRef="#ctx0" brushRef="#br0">202 0 280 0 0,'6'45'12447'0'0,"-4"53"-9729"0"0,-1-24-1123 0 0,-3 112-1434 0 0,2-186-217 0 0,0 1 0 0 0,0-1 1 0 0,0 1-1 0 0,1-1 0 0 0,-1 1 0 0 0,0-1 0 0 0,0 0 1 0 0,0 1-1 0 0,0-1 0 0 0,-1 1 0 0 0,1-1 1 0 0,0 1-1 0 0,0-1 0 0 0,0 0 0 0 0,0 1 0 0 0,0-1 1 0 0,0 1-1 0 0,-1-1 0 0 0,1 0 0 0 0,0 1 1 0 0,0-1-1 0 0,-1 1 0 0 0,1-1 0 0 0,0 0 0 0 0,0 0 1 0 0,-1 1-1 0 0,1-1 0 0 0,0 0 0 0 0,-1 1 1 0 0,1-1-1 0 0,-1 0 0 0 0,1 0 0 0 0,0 0 0 0 0,-1 1 1 0 0,1-1-1 0 0,-1 0 0 0 0,1 0 0 0 0,0 0 0 0 0,-1 0 1 0 0,1 0-1 0 0,-1 0 0 0 0,1 0 0 0 0,-1 0 1 0 0,1 0-1 0 0,0 0 0 0 0,-1 0 0 0 0,1 0 0 0 0,-1 0 1 0 0,1 0-1 0 0,-1 0 0 0 0,1 0 0 0 0,0-1 1 0 0,-1 1-1 0 0,1 0 0 0 0,-1 0 0 0 0,1 0 0 0 0,0-1 1 0 0,-1 1-1 0 0,1 0 0 0 0,0 0 0 0 0,-1-1 1 0 0,1 1-1 0 0,0 0 0 0 0,0-1 56 0 0,-23-18-3652 0 0,12 5-125 0 0,-3 1 287 0 0</inkml:trace>
  <inkml:trace contextRef="#ctx0" brushRef="#br0" timeOffset="1">15 227 416 0 0,'0'0'1321'0'0,"-10"-5"953"0"0,6 2-385 0 0,6 1 4316 0 0,119 0-7657 0 0,-74-2-3817 0 0,-25 1 2241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2.624"/>
    </inkml:context>
    <inkml:brush xml:id="br0">
      <inkml:brushProperty name="width" value="0.05" units="cm"/>
      <inkml:brushProperty name="height" value="0.05" units="cm"/>
      <inkml:brushProperty name="color" value="#E71224"/>
    </inkml:brush>
  </inkml:definitions>
  <inkml:trace contextRef="#ctx0" brushRef="#br0">257 9 700 0 0,'0'-7'2441'0'0,"0"5"2164"0"0,-3 5-3396 0 0,-24 25 397 0 0,1 1-1 0 0,1 0 0 0 0,2 2 0 0 0,-2 6-1605 0 0,-1-1-87 0 0,11-8-1841 0 0,14-27 1219 0 0,1-1-79 0 0,0 0-46 0 0,2-1 719 0 0,-1 1 0 0 0,0-1 0 0 0,1 1-1 0 0,-1-1 1 0 0,0 0 0 0 0,0 1 0 0 0,0-1 0 0 0,0 0 0 0 0,0 0 0 0 0,0 0 0 0 0,0 0 0 0 0,0 0 0 0 0,0 0 115 0 0,2-2-269 0 0,37-25-3907 0 0,19-8 4956 0 0,-32 19 437 0 0,-8 8 5195 0 0,-34 32-5549 0 0,0-1 0 0 0,-2 0 0 0 0,-10 10-863 0 0,-19 25 672 0 0,-73 105-1594 0 0,109-147-4238 0 0,21-27 3564 0 0,22-32 407 0 0,-18 20 816 0 0,-4 6 1514 0 0,1 0 1 0 0,11-11-1142 0 0,-23 28 593 0 0,0 1-547 0 0,0 0 0 0 0,1 0 0 0 0,-1-1 0 0 0,0 1 0 0 0,0 0 0 0 0,0 0 0 0 0,0 0 0 0 0,0 0 0 0 0,0-1 0 0 0,0 1 0 0 0,1 0 0 0 0,-1 0 0 0 0,0 0 0 0 0,0 0-1 0 0,0 0 1 0 0,0 0 0 0 0,1-1 0 0 0,-1 1 0 0 0,0 0 0 0 0,0 0 0 0 0,0 0 0 0 0,0 0 0 0 0,1 0 0 0 0,-1 0 0 0 0,0 0 0 0 0,0 0 0 0 0,0 0 0 0 0,1 0 0 0 0,-1 0 0 0 0,0 0 0 0 0,0 0 0 0 0,0 0 0 0 0,1 0 0 0 0,-1 0 0 0 0,0 0 0 0 0,0 0 0 0 0,0 0 0 0 0,0 0 0 0 0,1 0 0 0 0,-1 1 0 0 0,0-1 0 0 0,0 0 0 0 0,0 0 0 0 0,0 0 0 0 0,1 0-1 0 0,-1 0 1 0 0,0 0 0 0 0,0 1 0 0 0,0-1 0 0 0,0 0 0 0 0,0 0 0 0 0,0 0 0 0 0,1 0 0 0 0,-1 1 0 0 0,0-1 0 0 0,0 0-46 0 0,7 30 931 0 0,-2-1 1 0 0,0 1-1 0 0,-3 0 0 0 0,0 1-931 0 0,0-1 119 0 0,1 0-1 0 0,1 1 1 0 0,1-1-1 0 0,7 17-118 0 0,-9-39-377 0 0,4 13-201 0 0,-5-8-2924 0 0,4-26-1380 0 0,-2 8 3489 0 0,-1-10-2227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3.059"/>
    </inkml:context>
    <inkml:brush xml:id="br0">
      <inkml:brushProperty name="width" value="0.05" units="cm"/>
      <inkml:brushProperty name="height" value="0.05" units="cm"/>
      <inkml:brushProperty name="color" value="#E71224"/>
    </inkml:brush>
  </inkml:definitions>
  <inkml:trace contextRef="#ctx0" brushRef="#br0">93 18 812 0 0,'0'0'1516'0'0,"0"-11"1802"0"0,1 5-378 0 0,0 7 2445 0 0,-1 33-5059 0 0,0-32-411 0 0,0 1 1 0 0,-1-1 0 0 0,1 1-1 0 0,-1-1 1 0 0,1 1 0 0 0,-1-1-1 0 0,0 1 1 0 0,0-1 0 0 0,0 0-1 0 0,0 1 1 0 0,0-1 0 0 0,0 0-1 0 0,-1 0 1 0 0,0 2 84 0 0,1-3-244 0 0,1-1 14 0 0,0 0 25 0 0,-4-15-76 0 0,-2-3 377 0 0,-4-20 1847 0 0,9 36-1606 0 0,1 2-25 0 0,0 0-43 0 0,-3 3-208 0 0,0-1-1 0 0,0 1 1 0 0,0 0-1 0 0,0-1 0 0 0,1 1 1 0 0,-1 0-1 0 0,1 0 1 0 0,0 1-1 0 0,0-1 0 0 0,0 1 1 0 0,0-1-1 0 0,1 1 1 0 0,-1-1-1 0 0,1 2-60 0 0,-17 54 449 0 0,15-49-360 0 0,2 0 0 0 0,-1 0-1 0 0,1 1 1 0 0,0 3-89 0 0,1-12 16 0 0,0 1 0 0 0,0-1 1 0 0,0 1-1 0 0,1-1 0 0 0,-1 1 0 0 0,0-1 0 0 0,1 1 0 0 0,0-1 1 0 0,-1 1-1 0 0,1-1 0 0 0,0 1 0 0 0,1-1 0 0 0,-1 0 0 0 0,0 1 1 0 0,1-1-1 0 0,-1 0 0 0 0,1 0 0 0 0,-1 0 0 0 0,3 1-16 0 0,-3-2 5 0 0,0 0-1 0 0,1-1 1 0 0,-1 1 0 0 0,1-1-1 0 0,-1 1 1 0 0,1-1-1 0 0,0 0 1 0 0,-1 1-1 0 0,1-1 1 0 0,-1 0 0 0 0,1 0-1 0 0,0 0 1 0 0,-1 0-1 0 0,1 0 1 0 0,-1-1 0 0 0,1 1-1 0 0,-1 0 1 0 0,1-1-1 0 0,0 1 1 0 0,-1-1-1 0 0,0 0 1 0 0,1 1 0 0 0,-1-1-1 0 0,1 0-4 0 0,37-25-18 0 0,-29 19 2 0 0,47-40-129 0 0,-32 25 88 0 0,-25 22 56 0 0,0 0-1 0 0,0 0 0 0 0,0-1 1 0 0,1 1-1 0 0,-1 0 1 0 0,0 0-1 0 0,0 0 0 0 0,0 0 1 0 0,0 0-1 0 0,1-1 0 0 0,-1 1 1 0 0,0 0-1 0 0,0 0 1 0 0,0 0-1 0 0,1 0 0 0 0,-1 0 1 0 0,0 0-1 0 0,0 0 1 0 0,0 0-1 0 0,1 0 0 0 0,-1 0 1 0 0,0 0-1 0 0,0 0 1 0 0,1 0-1 0 0,-1 0 0 0 0,0 0 1 0 0,0 0-1 0 0,1 0 0 0 0,-1 0 1 0 0,0 0-1 0 0,0 0 1 0 0,0 0-1 0 0,1 0 0 0 0,-1 0 1 0 0,0 0-1 0 0,0 1 1 0 0,0-1-1 0 0,1 0 0 0 0,-1 0 1 0 0,0 0-1 0 0,0 0 2 0 0,3 12-19 0 0,-4 19 6 0 0,1-27-3 0 0,-3 26-1157 0 0,-1 0-1 0 0,-4 14 1174 0 0,-4-3-8528 0 0,12-40 5177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3.391"/>
    </inkml:context>
    <inkml:brush xml:id="br0">
      <inkml:brushProperty name="width" value="0.05" units="cm"/>
      <inkml:brushProperty name="height" value="0.05" units="cm"/>
      <inkml:brushProperty name="color" value="#E71224"/>
    </inkml:brush>
  </inkml:definitions>
  <inkml:trace contextRef="#ctx0" brushRef="#br0">31 46 448 0 0,'-29'-6'6983'0'0,"28"6"-5799"0"0,1 0-105 0 0,0 0-95 0 0,0 0-88 0 0,0 0-83 0 0,0 0-109 0 0,0 0-80 0 0,0 0-101 0 0,1-2-461 0 0,0 1 0 0 0,1 0 0 0 0,-1 0 1 0 0,1 0-1 0 0,-1 0 0 0 0,1 0 0 0 0,-1 0 0 0 0,1 0 0 0 0,-1 0 1 0 0,2 0-63 0 0,-3 1 41 0 0,10-5-312 0 0,1 0 0 0 0,0 1 0 0 0,-1 0 0 0 0,1 1 0 0 0,7-1 271 0 0,-9 1-799 0 0,4 3-1538 0 0,-18 8 1581 0 0,-19 9 1154 0 0,-19 7 2520 0 0,42-23-2847 0 0,0 0 0 0 0,0 0 0 0 0,0 0 0 0 0,0 0 0 0 0,1 0 0 0 0,-1 0-1 0 0,0 0 1 0 0,0 0 0 0 0,1 1 0 0 0,-1-1 0 0 0,1 0 0 0 0,-1 0 0 0 0,1 1 0 0 0,-1-1 0 0 0,1 0 0 0 0,0 0 0 0 0,0 1 0 0 0,-1 0-71 0 0,0 28-88 0 0,1-15-868 0 0,0 11-3738 0 0,0-25 1471 0 0,0-1 249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3.748"/>
    </inkml:context>
    <inkml:brush xml:id="br0">
      <inkml:brushProperty name="width" value="0.05" units="cm"/>
      <inkml:brushProperty name="height" value="0.05" units="cm"/>
      <inkml:brushProperty name="color" value="#E71224"/>
    </inkml:brush>
  </inkml:definitions>
  <inkml:trace contextRef="#ctx0" brushRef="#br0">44 61 764 0 0,'0'-1'245'0'0,"-1"0"-1"0"0,1 0 1 0 0,0 0 0 0 0,-1 0 0 0 0,1 0-1 0 0,0 1 1 0 0,-1-1 0 0 0,1 0-1 0 0,0 0 1 0 0,0 0 0 0 0,0 0-1 0 0,0 0 1 0 0,0 0 0 0 0,0 0-1 0 0,0 0 1 0 0,0 0 0 0 0,0 0-1 0 0,1 0 1 0 0,-1 0 0 0 0,0 0 0 0 0,0 1-1 0 0,1-1 1 0 0,-1 0 0 0 0,1-1-245 0 0,0 0 156 0 0,1 0 0 0 0,-1 1 0 0 0,1-1 0 0 0,0 0 0 0 0,-1 0 0 0 0,1 1 0 0 0,0-1 0 0 0,0 1 0 0 0,0-1 0 0 0,1 1-156 0 0,2-2-146 0 0,1 0 0 0 0,0 0 0 0 0,-1 1 0 0 0,1 0 0 0 0,0 0 0 0 0,0 1 0 0 0,6-2 146 0 0,-12 3-5 0 0,1 0 0 0 0,-1 0 1 0 0,0 0-1 0 0,1 0 0 0 0,-1 0 0 0 0,0 0 0 0 0,1 0 0 0 0,-1 0 0 0 0,1 0 0 0 0,-1 0 0 0 0,0 0 0 0 0,1 1 0 0 0,-1-1 0 0 0,1 0 1 0 0,-1 0-1 0 0,0 0 0 0 0,1 0 0 0 0,-1 1 0 0 0,0-1 0 0 0,1 0 0 0 0,-1 0 0 0 0,0 1 0 0 0,0-1 0 0 0,1 0 0 0 0,-1 0 0 0 0,0 1 1 0 0,1-1-1 0 0,-1 0 0 0 0,0 1 0 0 0,0-1 0 0 0,0 0 0 0 0,0 1 0 0 0,1-1 0 0 0,-1 0 0 0 0,0 1 0 0 0,0-1 0 0 0,0 1 0 0 0,0-1 1 0 0,0 0-1 0 0,0 1 0 0 0,0-1 0 0 0,0 1 0 0 0,0-1 0 0 0,0 0 0 0 0,0 1 0 0 0,0-1 0 0 0,0 1 0 0 0,0-1 0 0 0,0 0 0 0 0,-1 1 0 0 0,1-1 1 0 0,0 0-1 0 0,0 1 0 0 0,0-1 0 0 0,-1 1 5 0 0,-8 18 198 0 0,3-11-2 0 0,0 0 1 0 0,-1 0-1 0 0,0 0 1 0 0,0-1-1 0 0,-1 0 1 0 0,0 0-1 0 0,0-1 0 0 0,-4 2-196 0 0,-34 29 3814 0 0,53-39-3619 0 0,78-31-955 0 0,1-5 760 0 0,0 0-6897 0 0,-71 31 4067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2.109"/>
    </inkml:context>
    <inkml:brush xml:id="br0">
      <inkml:brushProperty name="width" value="0.1" units="cm"/>
      <inkml:brushProperty name="height" value="0.1" units="cm"/>
      <inkml:brushProperty name="color" value="#E71224"/>
    </inkml:brush>
  </inkml:definitions>
  <inkml:trace contextRef="#ctx0" brushRef="#br0">156 2 348 0 0,'-1'0'364'0'0,"-1"-1"0"0"0,0 1 0 0 0,0 0 0 0 0,0 0 0 0 0,0 0-1 0 0,1 0 1 0 0,-1 0 0 0 0,0 0 0 0 0,0 0 0 0 0,0 1 0 0 0,0-1 0 0 0,1 1 0 0 0,-1-1 0 0 0,0 1 0 0 0,1 0-1 0 0,-1-1 1 0 0,0 1 0 0 0,1 0 0 0 0,-1 0 0 0 0,1 0 0 0 0,-1 1-364 0 0,-1 1 264 0 0,1 0 0 0 0,0 1-1 0 0,1-1 1 0 0,-1 0 0 0 0,0 1 0 0 0,1-1 0 0 0,0 1-1 0 0,0 0 1 0 0,0-1 0 0 0,0 1 0 0 0,1 1-264 0 0,-47 196 4103 0 0,5-69-4741 0 0,36-121 191 0 0,2-4-2063 0 0,2-3-3724 0 0,2-4 3328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4.079"/>
    </inkml:context>
    <inkml:brush xml:id="br0">
      <inkml:brushProperty name="width" value="0.05" units="cm"/>
      <inkml:brushProperty name="height" value="0.05" units="cm"/>
      <inkml:brushProperty name="color" value="#E71224"/>
    </inkml:brush>
  </inkml:definitions>
  <inkml:trace contextRef="#ctx0" brushRef="#br0">319 0 920 0 0,'-3'1'1388'0'0,"-11"8"-504"0"0,0 1 1 0 0,1 0 0 0 0,0 1 0 0 0,0 0 0 0 0,2 1 0 0 0,-1 1 0 0 0,1 0 0 0 0,1 0-1 0 0,0 1 1 0 0,-4 9-885 0 0,13-22 29 0 0,0 0 0 0 0,1 0 0 0 0,-1 0 0 0 0,1 0 0 0 0,-1 0 0 0 0,1 0 0 0 0,0 1-1 0 0,-1-1 1 0 0,1 0 0 0 0,0 0 0 0 0,0 0 0 0 0,-1 0 0 0 0,1 0 0 0 0,0 1 0 0 0,0-1-1 0 0,1 0 1 0 0,-1 0 0 0 0,0 0 0 0 0,0 0 0 0 0,0 0 0 0 0,1 1 0 0 0,-1-1 0 0 0,0 0 0 0 0,1 0-1 0 0,-1 0 1 0 0,1 0 0 0 0,0 0-29 0 0,0 0 14 0 0,0 0 0 0 0,0-1 0 0 0,0 1 0 0 0,0 0 0 0 0,0-1 0 0 0,0 1 0 0 0,0-1-1 0 0,0 1 1 0 0,0-1 0 0 0,0 0 0 0 0,0 1 0 0 0,0-1 0 0 0,1 0 0 0 0,-1 0 0 0 0,0 0 0 0 0,0 0 0 0 0,0 0 0 0 0,0 0 0 0 0,1 0-1 0 0,-1 0 1 0 0,0-1 0 0 0,0 1 0 0 0,0 0 0 0 0,0-1 0 0 0,0 1 0 0 0,0-1 0 0 0,1 1-14 0 0,39-14 142 0 0,-26 10-68 0 0,0-1 0 0 0,0 0 0 0 0,0-2 0 0 0,2-1-74 0 0,-15 7 69 0 0,-2 1 24 0 0,0 0 18 0 0,0 0 17 0 0,0 0 42 0 0,0 0 33 0 0,-4 3 34 0 0,-4 6 486 0 0,0 0-1 0 0,0 1 0 0 0,1-1 1 0 0,0 1-1 0 0,0 1 1 0 0,-2 5-723 0 0,-29 77 3570 0 0,-16 23-3570 0 0,37-82-382 0 0,-2-2 0 0 0,-1 0 0 0 0,-2-1 0 0 0,-1-2 0 0 0,-2 1 382 0 0,0-8-1736 0 0,10-16-1134 0 0,1-7-4167 0 0,13 1 2472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4.413"/>
    </inkml:context>
    <inkml:brush xml:id="br0">
      <inkml:brushProperty name="width" value="0.05" units="cm"/>
      <inkml:brushProperty name="height" value="0.05" units="cm"/>
      <inkml:brushProperty name="color" value="#E71224"/>
    </inkml:brush>
  </inkml:definitions>
  <inkml:trace contextRef="#ctx0" brushRef="#br0">0 5 968 0 0,'0'-1'172'0'0,"1"1"-1"0"0,-1 0 1 0 0,0 0-1 0 0,0-1 1 0 0,0 1 0 0 0,0 0-1 0 0,0 0 1 0 0,1 0-1 0 0,-1-1 1 0 0,0 1 0 0 0,0 0-1 0 0,0 0 1 0 0,0 0-1 0 0,1-1 1 0 0,-1 1-1 0 0,0 0 1 0 0,0 0 0 0 0,1 0-1 0 0,-1 0 1 0 0,0 0-1 0 0,0 0 1 0 0,1-1 0 0 0,-1 1-1 0 0,0 0 1 0 0,0 0-1 0 0,1 0 1 0 0,-1 0 0 0 0,0 0-1 0 0,0 0 1 0 0,1 0-1 0 0,-1 0 1 0 0,0 0-1 0 0,1 0 1 0 0,-1 0 0 0 0,0 0-1 0 0,0 0 1 0 0,1 1-172 0 0,10 8 2926 0 0,11 27-1573 0 0,-14-22-70 0 0,9 9-664 0 0,1 0 1 0 0,1-1 0 0 0,1-1 0 0 0,1 0 0 0 0,0-2 0 0 0,20 13-620 0 0,23 9-2685 0 0,3-9-4295 0 0,-44-23 3079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4.749"/>
    </inkml:context>
    <inkml:brush xml:id="br0">
      <inkml:brushProperty name="width" value="0.05" units="cm"/>
      <inkml:brushProperty name="height" value="0.05" units="cm"/>
      <inkml:brushProperty name="color" value="#E71224"/>
    </inkml:brush>
  </inkml:definitions>
  <inkml:trace contextRef="#ctx0" brushRef="#br0">26 72 516 0 0,'0'0'1752'0'0,"0"0"-87"0"0,-4-5 806 0 0,2 8 2669 0 0,-2 6-4745 0 0,1 1 0 0 0,0 0 0 0 0,1 0 0 0 0,0 0 0 0 0,0 0 0 0 0,1 0 0 0 0,1 0 0 0 0,0 3-395 0 0,0 9-1637 0 0,2 0 1 0 0,0 0-1 0 0,3 10 1637 0 0,-3-21-3707 0 0,1-3 284 0 0</inkml:trace>
  <inkml:trace contextRef="#ctx0" brushRef="#br0" timeOffset="1">10 128 876 0 0,'-2'-2'760'0'0,"1"-1"0"0"0,0 0 0 0 0,0 1 1 0 0,0-1-1 0 0,0 0 0 0 0,0 1 0 0 0,0-1 0 0 0,1 0 0 0 0,0 0 0 0 0,-1 0 0 0 0,1 0 1 0 0,0-1-761 0 0,1 1 156 0 0,0 1 1 0 0,1 0 0 0 0,-1 0 0 0 0,0 0 0 0 0,1 0 0 0 0,-1 0 0 0 0,1 0 0 0 0,-1 1-1 0 0,1-1 1 0 0,0 0 0 0 0,0 1 0 0 0,0-1 0 0 0,0 1 0 0 0,0 0 0 0 0,1-1-157 0 0,0 0 231 0 0,11-7 108 0 0,0 1 0 0 0,0 1 0 0 0,1 1 0 0 0,0 0 1 0 0,0 0-1 0 0,0 2 0 0 0,1 0 0 0 0,-1 0 0 0 0,1 2 0 0 0,6-1-339 0 0,-21 3 41 0 0,0 0 0 0 0,1 0 0 0 0,-1 0 0 0 0,0 0 0 0 0,0 0 0 0 0,0 0 0 0 0,0 0 0 0 0,0 1 0 0 0,0-1 0 0 0,0 0 0 0 0,0 1 0 0 0,0-1 0 0 0,0 0 0 0 0,0 1 0 0 0,0-1 0 0 0,0 1-1 0 0,0 0 1 0 0,0-1 0 0 0,0 1 0 0 0,0 0 0 0 0,0 0 0 0 0,-1-1 0 0 0,1 1 0 0 0,0 0 0 0 0,0 0 0 0 0,-1 0 0 0 0,1 0 0 0 0,-1 0 0 0 0,1 0 0 0 0,-1 0 0 0 0,1 0 0 0 0,-1 0-1 0 0,0 0 1 0 0,0 0 0 0 0,1 0 0 0 0,-1 0 0 0 0,0 1 0 0 0,0-1 0 0 0,0 0 0 0 0,0 0 0 0 0,0 0 0 0 0,0 0 0 0 0,-1 1-41 0 0,1 5 181 0 0,0-1 0 0 0,-1 1 1 0 0,0-1-1 0 0,-1 1 0 0 0,0-1 1 0 0,0 3-182 0 0,-22 47 774 0 0,15-35-2349 0 0,0 0 0 0 0,-4 16 1575 0 0,10-22-9529 0 0,3-14 5636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5.076"/>
    </inkml:context>
    <inkml:brush xml:id="br0">
      <inkml:brushProperty name="width" value="0.05" units="cm"/>
      <inkml:brushProperty name="height" value="0.05" units="cm"/>
      <inkml:brushProperty name="color" value="#E71224"/>
    </inkml:brush>
  </inkml:definitions>
  <inkml:trace contextRef="#ctx0" brushRef="#br0">50 37 728 0 0,'-16'-1'1302'0'0,"12"1"-269"0"0,0-1 0 0 0,0 1 0 0 0,0-1 0 0 0,0 1 0 0 0,0-1 0 0 0,-4-2-1033 0 0,7 3 810 0 0,1 0-123 0 0,0 0-134 0 0,0 0-122 0 0,4-3-139 0 0,3-1-428 0 0,1 0-1 0 0,0 1 1 0 0,0 0-1 0 0,0 0 0 0 0,0 0 1 0 0,1 1-1 0 0,-1 0 1 0 0,1 1-1 0 0,-1 0 1 0 0,1 0-1 0 0,-1 1 1 0 0,1 0-1 0 0,0 1 1 0 0,-1 0-1 0 0,2 0 137 0 0,-9-1-30 0 0,0 0-1 0 0,-1 0 1 0 0,1 1-1 0 0,-1-1 1 0 0,1 0-1 0 0,0 0 0 0 0,-1 0 1 0 0,1 0-1 0 0,-1 1 1 0 0,1-1-1 0 0,-1 0 1 0 0,1 1-1 0 0,-1-1 0 0 0,1 0 1 0 0,-1 1-1 0 0,1-1 1 0 0,-1 1-1 0 0,1-1 0 0 0,-1 0 1 0 0,1 1-1 0 0,-1-1 1 0 0,0 1-1 0 0,1 0 1 0 0,-1-1-1 0 0,0 1 0 0 0,0-1 1 0 0,1 1-1 0 0,-1-1 1 0 0,0 1-1 0 0,0 0 31 0 0,0 0-16 0 0,0 0 1 0 0,-1 0-1 0 0,1 0 0 0 0,0 0 0 0 0,-1 0 0 0 0,1 0 1 0 0,-1 0-1 0 0,1 0 0 0 0,-1 0 0 0 0,1 0 1 0 0,-1 0-1 0 0,0 0 0 0 0,1 0 0 0 0,-1 0 0 0 0,-1 0 16 0 0,-2 3 56 0 0,-1 0 0 0 0,0 0 0 0 0,-1 0 0 0 0,1-1 0 0 0,-4 3-56 0 0,-2-1 133 0 0,3-1 31 0 0,0 0-1 0 0,0 0 1 0 0,0-1-1 0 0,-4 0-163 0 0,11-2-59 0 0,1-1-112 0 0,0 0-74 0 0,0 0-91 0 0,0 0-71 0 0,0 0-98 0 0,0 0-182 0 0,2-1 486 0 0,-1 1 1 0 0,0-1 0 0 0,1 1-1 0 0,-1-1 1 0 0,0 0-1 0 0,1 0 1 0 0,-1 1-1 0 0,0-1 1 0 0,0 0-1 0 0,0 0 1 0 0,0 0-1 0 0,0 0 1 0 0,1-1 200 0 0,1 0-591 0 0,8-3-1244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5.414"/>
    </inkml:context>
    <inkml:brush xml:id="br0">
      <inkml:brushProperty name="width" value="0.05" units="cm"/>
      <inkml:brushProperty name="height" value="0.05" units="cm"/>
      <inkml:brushProperty name="color" value="#E71224"/>
    </inkml:brush>
  </inkml:definitions>
  <inkml:trace contextRef="#ctx0" brushRef="#br0">206 17 660 0 0,'-22'11'825'0'0,"-1"-1"0"0"0,0 0 0 0 0,0-2 0 0 0,-13 2-825 0 0,-41 16 4966 0 0,76-26-4340 0 0,1 0-62 0 0,0 0-52 0 0,0 0-45 0 0,4-2-61 0 0,19-8-11 0 0,1 1-1 0 0,-1 2 1 0 0,2 0-1 0 0,17-2-394 0 0,109-13 729 0 0,-101 15-491 0 0,-27 4-209 0 0,25-4-468 0 0,0 2 0 0 0,0 2-1 0 0,17 3 440 0 0,-54 1-1005 0 0,-5 0-920 0 0,-1-1-2686 0 0,-5 0 1675 0 0</inkml:trace>
  <inkml:trace contextRef="#ctx0" brushRef="#br0" timeOffset="1">223 105 8 0 0,'-9'-1'2041'0'0,"7"1"-1627"0"0,1 0-1 0 0,0 0 0 0 0,0 0 1 0 0,0 0-1 0 0,-1 0 0 0 0,1 0 1 0 0,0 0-1 0 0,0 0 0 0 0,0 0 1 0 0,-1 0-1 0 0,1 1 0 0 0,0-1 1 0 0,0 0-1 0 0,0 1 0 0 0,0-1 1 0 0,0 1-1 0 0,-1 0-413 0 0,1 1 191 0 0,1 0 1 0 0,0 0-1 0 0,-1 0 0 0 0,1 0 0 0 0,0 0 0 0 0,0 1 0 0 0,0-1 1 0 0,0 0-1 0 0,1 0 0 0 0,-1 0 0 0 0,1 0 0 0 0,-1 0 0 0 0,1 0 1 0 0,0 0-1 0 0,-1 0 0 0 0,2 1-191 0 0,-1 0 342 0 0,16 49 1126 0 0,5 39-1468 0 0,-18-80-551 0 0,-1 0-1759 0 0,-3-5-3019 0 0,0-6 2094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5.742"/>
    </inkml:context>
    <inkml:brush xml:id="br0">
      <inkml:brushProperty name="width" value="0.05" units="cm"/>
      <inkml:brushProperty name="height" value="0.05" units="cm"/>
      <inkml:brushProperty name="color" value="#E71224"/>
    </inkml:brush>
  </inkml:definitions>
  <inkml:trace contextRef="#ctx0" brushRef="#br0">2 72 708 0 0,'-2'-12'4973'0'0,"4"9"-4680"0"0,0 1 1 0 0,0-1-1 0 0,0 1 1 0 0,0 0-1 0 0,0 0 1 0 0,0 0-1 0 0,1 0 1 0 0,-1 0-1 0 0,1 0 1 0 0,-1 1 0 0 0,1-1-1 0 0,0 1 1 0 0,0-1-1 0 0,-1 1 1 0 0,3 0-294 0 0,48-15 1352 0 0,-36 11-907 0 0,1 2-1 0 0,0 1 0 0 0,1 0-444 0 0,-12 1 185 0 0,-1 1-1 0 0,1 0 1 0 0,0 0 0 0 0,-1 1-1 0 0,1-1 1 0 0,-1 2 0 0 0,1-1-1 0 0,-1 1 1 0 0,0 0-1 0 0,1 0-184 0 0,-6-1 96 0 0,1 0 0 0 0,-1-1 0 0 0,1 1 0 0 0,-1 0 0 0 0,1 0 0 0 0,-1 1 0 0 0,0-1 0 0 0,0 0 0 0 0,1 0 0 0 0,-1 1 0 0 0,0-1 0 0 0,0 1 0 0 0,0-1 0 0 0,-1 1 0 0 0,1-1-1 0 0,0 1 1 0 0,0-1 0 0 0,-1 1 0 0 0,1 0 0 0 0,-1-1 0 0 0,0 1 0 0 0,1 0 0 0 0,-1 0 0 0 0,0-1 0 0 0,0 1 0 0 0,0 1-96 0 0,-1 5 295 0 0,0 0 0 0 0,0 1 0 0 0,0-1 0 0 0,-1 0 1 0 0,-2 2-296 0 0,-2 15 480 0 0,-3 5 127 0 0,2-5-3025 0 0,5-8-8315 0 0,2-17 7063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6.078"/>
    </inkml:context>
    <inkml:brush xml:id="br0">
      <inkml:brushProperty name="width" value="0.05" units="cm"/>
      <inkml:brushProperty name="height" value="0.05" units="cm"/>
      <inkml:brushProperty name="color" value="#E71224"/>
    </inkml:brush>
  </inkml:definitions>
  <inkml:trace contextRef="#ctx0" brushRef="#br0">12 55 612 0 0,'-12'0'5506'0'0,"14"-1"-2749"0"0,26-1-2256 0 0,26-2-1488 0 0,15 3-1106 0 0,-41 1-133 0 0,-31 4 2203 0 0,0-1 78 0 0,-1 1 0 0 0,1-1 0 0 0,-1 0 0 0 0,0 1 0 0 0,-1-2 0 0 0,1 1 0 0 0,0 0 0 0 0,-1-1 0 0 0,1 0 0 0 0,-4 1-55 0 0,-54 16 1750 0 0,35-12-471 0 0,26-7-1069 0 0,1 0-22 0 0,0 0-11 0 0,0 0-17 0 0,0 0-32 0 0,0 0-56 0 0,0 0-51 0 0,12-1-178 0 0,0-1 0 0 0,0 0 0 0 0,-1-1 0 0 0,10-3 157 0 0,10-2-301 0 0,-28 8 203 0 0,0-1 0 0 0,-1 0 0 0 0,1 0 0 0 0,0 0 0 0 0,-1 0 0 0 0,1-1 0 0 0,-1 1 0 0 0,0-1 0 0 0,0 1 0 0 0,1-1 0 0 0,-1-1 98 0 0,6-10-3723 0 0,-7 6 2115 0 0</inkml:trace>
  <inkml:trace contextRef="#ctx0" brushRef="#br0" timeOffset="1">144 18 1900 0 0,'-27'-13'2531'0'0,"26"12"-2375"0"0,0 0 0 0 0,0 1 0 0 0,-1-1 1 0 0,1 1-1 0 0,0 0 0 0 0,0-1 0 0 0,0 1 0 0 0,0 0 0 0 0,0 0 0 0 0,-1-1 0 0 0,1 1 0 0 0,0 0 1 0 0,0 0-1 0 0,0 0 0 0 0,0 0 0 0 0,-1 1 0 0 0,1-1 0 0 0,0 0 0 0 0,0 0 0 0 0,0 1 0 0 0,0-1 1 0 0,0 1-1 0 0,0-1 0 0 0,-1 1 0 0 0,1-1-156 0 0,0 2 124 0 0,0-1 0 0 0,0 0-1 0 0,0 1 1 0 0,0-1 0 0 0,0 1 0 0 0,0-1 0 0 0,1 1 0 0 0,-1-1 0 0 0,0 1-1 0 0,1 0 1 0 0,0-1 0 0 0,-1 1 0 0 0,1 0 0 0 0,0-1 0 0 0,-1 1-1 0 0,1 0 1 0 0,0 0 0 0 0,1-1 0 0 0,-1 1-124 0 0,1 66 1647 0 0,0 2-1417 0 0,-4 0-3486 0 0,-2-52-1362 0 0,2-14 1980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6.430"/>
    </inkml:context>
    <inkml:brush xml:id="br0">
      <inkml:brushProperty name="width" value="0.05" units="cm"/>
      <inkml:brushProperty name="height" value="0.05" units="cm"/>
      <inkml:brushProperty name="color" value="#E71224"/>
    </inkml:brush>
  </inkml:definitions>
  <inkml:trace contextRef="#ctx0" brushRef="#br0">138 29 352 0 0,'0'0'659'0'0,"3"-1"-53"0"0,11-4-102 0 0,1 1-1 0 0,-1 0 1 0 0,1 1-1 0 0,0 1 0 0 0,0 0 1 0 0,5 1-504 0 0,35-5-16 0 0,-54 6-31 0 0,-1 0 47 0 0,0 0 1 0 0,0 0-1 0 0,1 0 0 0 0,-1 0 1 0 0,0 0-1 0 0,0 0 0 0 0,1 0 1 0 0,-1 0-1 0 0,0 0 0 0 0,0 0 1 0 0,1 0-1 0 0,-1 0 0 0 0,0 1 1 0 0,0-1-1 0 0,1 0 0 0 0,-1 0 1 0 0,0 0-1 0 0,0 0 0 0 0,0 1 1 0 0,0-1-1 0 0,1 0 0 0 0,-1 0 1 0 0,0 0-1 0 0,0 0 0 0 0,0 1 1 0 0,0-1-1 0 0,0 0 0 0 0,1 0 1 0 0,-1 1-1 0 0,0-1 0 0 0,0 0 1 0 0,0 0-1 0 0,0 1 0 0 0,0-1 1 0 0,0 0-1 0 0,0 0 0 0 0,0 1 0 0 0,0-1 1 0 0,0 0-1 0 0,0 0 0 0 0,0 1 1 0 0,0-1-1 0 0,0 0 0 0 0,0 0 1 0 0,0 1-1 0 0,0-1 0 0 0,-1 0 1 0 0,1 0-1 0 0,0 1 0 0 0,0-1 1 0 0,0 0-1 0 0,0 0 0 0 0,0 0 1 0 0,-1 1-1 0 0,1-1 0 0 0,0 0 1 0 0,0 0-1 0 0,-13 12 101 0 0,11-11-102 0 0,-18 13 318 0 0,1 0 0 0 0,-2-2 0 0 0,0-1-1 0 0,-17 7-316 0 0,1 0 556 0 0,-100 35 5301 0 0,136-53-5177 0 0,1 0-68 0 0,0 0-45 0 0,0 0-31 0 0,6-2-46 0 0,23-9-36 0 0,0 1 0 0 0,0 2 0 0 0,1 1 0 0 0,23-3-454 0 0,131-9-1054 0 0,-155 17 154 0 0,33-3-1799 0 0,-21 3-3336 0 0,-21 2 2440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26.758"/>
    </inkml:context>
    <inkml:brush xml:id="br0">
      <inkml:brushProperty name="width" value="0.05" units="cm"/>
      <inkml:brushProperty name="height" value="0.05" units="cm"/>
      <inkml:brushProperty name="color" value="#E71224"/>
    </inkml:brush>
  </inkml:definitions>
  <inkml:trace contextRef="#ctx0" brushRef="#br0">161 0 1700 0 0,'0'0'1525'0'0,"0"0"-80"0"0,0 0-24 0 0,2 5 9 0 0,1 5-784 0 0,5 16 1737 0 0,-1 0 0 0 0,4 21-2383 0 0,0 37 1695 0 0,-4-1 0 0 0,-3 1 0 0 0,-4 0 0 0 0,-3 1-1695 0 0,0-51-54 0 0,-1 0 0 0 0,-2 0-1 0 0,-1 0 1 0 0,-2-1 0 0 0,-1 0 0 0 0,-1-1 0 0 0,-2 0 0 0 0,-2 0 0 0 0,0-2 0 0 0,-2 0 0 0 0,-6 6 54 0 0,18-29-522 0 0,0 0-1 0 0,0-1 1 0 0,-1 0 0 0 0,0 0 0 0 0,-3 2 522 0 0,7-6-838 0 0,0 0 0 0 0,-1-1-1 0 0,0 1 1 0 0,1-1 0 0 0,-1 1 0 0 0,0-1 0 0 0,0 0 0 0 0,1 0 0 0 0,-1 0-1 0 0,-2 0 839 0 0,-6 0-4569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2.627"/>
    </inkml:context>
    <inkml:brush xml:id="br0">
      <inkml:brushProperty name="width" value="0.05" units="cm"/>
      <inkml:brushProperty name="height" value="0.05" units="cm"/>
      <inkml:brushProperty name="color" value="#E71224"/>
    </inkml:brush>
  </inkml:definitions>
  <inkml:trace contextRef="#ctx0" brushRef="#br0">1 38 1144 0 0,'0'0'1552'0'0,"11"-5"2452"0"0,-7 3-3346 0 0,1-1 1 0 0,0 1-1 0 0,-1 0 1 0 0,1 1-1 0 0,0-1 1 0 0,0 1-1 0 0,0 0 1 0 0,-1 0-1 0 0,3 0-658 0 0,44-1 470 0 0,-43 2-1092 0 0,-7 0 0 0 0,8-2-561 0 0,-6 0-1979 0 0,-1-7 320 0 0,-2 7 217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2.432"/>
    </inkml:context>
    <inkml:brush xml:id="br0">
      <inkml:brushProperty name="width" value="0.1" units="cm"/>
      <inkml:brushProperty name="height" value="0.1" units="cm"/>
      <inkml:brushProperty name="color" value="#E71224"/>
    </inkml:brush>
  </inkml:definitions>
  <inkml:trace contextRef="#ctx0" brushRef="#br0">0 113 1084 0 0,'1'-3'1354'0'0,"1"0"-889"0"0,0-1 0 0 0,0 0 0 0 0,0 1 0 0 0,1 0 0 0 0,-1-1 0 0 0,1 1 0 0 0,0 0 0 0 0,0 0 0 0 0,0 0 0 0 0,0 1 0 0 0,0-1 0 0 0,1 1 0 0 0,-1 0 0 0 0,1 0 1 0 0,-1 0-1 0 0,1 0 0 0 0,0 1-465 0 0,15-7 489 0 0,0 2 1 0 0,0 0-1 0 0,4 0-489 0 0,8-2 738 0 0,2 0 55 0 0,1 1-1 0 0,1 2 1 0 0,-1 1 0 0 0,1 2 0 0 0,4 1-793 0 0,-38 1 79 0 0,0 0 1 0 0,1 0-1 0 0,-1 0 1 0 0,0 0 0 0 0,1 1-1 0 0,-1-1 1 0 0,0 0 0 0 0,0 0-1 0 0,1 1 1 0 0,-1-1 0 0 0,0 1-1 0 0,0-1 1 0 0,0 1 0 0 0,1 0-1 0 0,-1-1 1 0 0,0 1 0 0 0,0 0-1 0 0,0 0 1 0 0,0 0 0 0 0,0 0-1 0 0,-1 0 1 0 0,1 0 0 0 0,0 0-1 0 0,0 0 1 0 0,0 0 0 0 0,-1 0-1 0 0,1 0 1 0 0,-1 0 0 0 0,1 1-1 0 0,-1-1 1 0 0,1 0 0 0 0,-1 0-1 0 0,0 1 1 0 0,0-1 0 0 0,1 1-80 0 0,-1 5 268 0 0,0 0 0 0 0,0 0 0 0 0,0 0 1 0 0,-1 0-1 0 0,0-1 0 0 0,0 3-268 0 0,-1 3 298 0 0,-9 58 1622 0 0,-8 23-1920 0 0,3-24-1671 0 0,0 29 1671 0 0,15-89-1379 0 0,-1 0-1 0 0,0 0 1 0 0,0 0-1 0 0,-1 0 1 0 0,-3 6 1379 0 0,6-14-1525 0 0,0-1-938 0 0,-5-2-1539 0 0,-20-7 303 0 0</inkml:trace>
  <inkml:trace contextRef="#ctx0" brushRef="#br0" timeOffset="0.99">102 202 1152 0 0,'-28'-23'5581'0'0,"26"23"-4456"0"0,-3-4 242 0 0,5 4-1326 0 0,0 0 0 0 0,0 0 0 0 0,0 0 0 0 0,0 0-1 0 0,0 0 1 0 0,0 0 0 0 0,0 0 0 0 0,1 0 0 0 0,-1 0 0 0 0,0 0-1 0 0,0 0 1 0 0,0 0 0 0 0,0 0 0 0 0,0 0 0 0 0,0 0 0 0 0,1 0-1 0 0,-1 0 1 0 0,0 0 0 0 0,0 0 0 0 0,0 0 0 0 0,0 0 0 0 0,0 0-1 0 0,0 0 1 0 0,0 0 0 0 0,1 0 0 0 0,-1 0 0 0 0,0 0-1 0 0,0-1 1 0 0,0 1 0 0 0,0 0 0 0 0,0 0 0 0 0,0 0 0 0 0,0 0-1 0 0,0 0 1 0 0,0 0 0 0 0,0 0 0 0 0,0 0 0 0 0,1 0 0 0 0,-1-1-1 0 0,0 1 1 0 0,0 0 0 0 0,0 0 0 0 0,0 0 0 0 0,0 0 0 0 0,0 0-1 0 0,0 0 1 0 0,0 0 0 0 0,0-1 0 0 0,0 1 0 0 0,0 0-1 0 0,0 0 1 0 0,0 0 0 0 0,0 0 0 0 0,0 0 0 0 0,0 0 0 0 0,0-1-1 0 0,0 1 1 0 0,-1 0 0 0 0,1 0 0 0 0,0 0 0 0 0,0 0 0 0 0,0 0-1 0 0,0 0 1 0 0,0 0 0 0 0,0-1-41 0 0,34 0-644 0 0,1 0 0 0 0,-1 3 0 0 0,1 0 0 0 0,-1 2 0 0 0,11 4 644 0 0,-44-8-315 0 0,1 1 0 0 0,0-1 0 0 0,-1 1 0 0 0,1 0-1 0 0,-1-1 1 0 0,1 1 0 0 0,0 0 0 0 0,-1 0 0 0 0,0 0 0 0 0,1 0 0 0 0,-1 0 0 0 0,0 0 0 0 0,1 0 0 0 0,-1 1 0 0 0,0-1 0 0 0,1 1 315 0 0,-1 0-2034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2.958"/>
    </inkml:context>
    <inkml:brush xml:id="br0">
      <inkml:brushProperty name="width" value="0.05" units="cm"/>
      <inkml:brushProperty name="height" value="0.05" units="cm"/>
      <inkml:brushProperty name="color" value="#E71224"/>
    </inkml:brush>
  </inkml:definitions>
  <inkml:trace contextRef="#ctx0" brushRef="#br0">125 20 716 0 0,'-6'-9'2721'0'0,"0"-1"7775"0"0,-53 166-7998 0 0,9-26-1369 0 0,49-128-1126 0 0,1 0 0 0 0,-1-1 1 0 0,1 1-1 0 0,-1 0 0 0 0,1 0 0 0 0,0 0 1 0 0,0-1-1 0 0,0 1 0 0 0,0 0 1 0 0,0 0-1 0 0,0 0 0 0 0,0-1 1 0 0,1 1-1 0 0,-1 0 0 0 0,1 0 0 0 0,-1-1 1 0 0,1 1-1 0 0,0 0 0 0 0,-1-1 1 0 0,1 1-1 0 0,0 0 0 0 0,0-1 1 0 0,1 1-4 0 0,2 3 1 0 0,0-1 1 0 0,1 0-1 0 0,-1 0 1 0 0,1-1 0 0 0,0 1-1 0 0,2 0-1 0 0,17 13 35 0 0,-16-8-2 0 0,1-1 0 0 0,-2 2 0 0 0,1-1 0 0 0,-1 1 0 0 0,-1 0 0 0 0,0 0-1 0 0,0 1 1 0 0,-1-1 0 0 0,0 1 0 0 0,-1 1 0 0 0,0-1-33 0 0,1 9-234 0 0,0 0 0 0 0,-1 1 0 0 0,-2-1 0 0 0,0 1 0 0 0,-1-1 0 0 0,-1 1 234 0 0,0-21-71 0 0,0 0 0 0 0,0 0 1 0 0,0 0-1 0 0,1 0 0 0 0,-1 0 0 0 0,0 0 0 0 0,0 0 0 0 0,0 1 0 0 0,0-1 0 0 0,0 0 0 0 0,0 0 1 0 0,0 0-1 0 0,0 0 0 0 0,0 0 0 0 0,0 0 0 0 0,0 0 0 0 0,0 0 0 0 0,0 0 0 0 0,0 0 1 0 0,0 0-1 0 0,0 1 0 0 0,0-1 0 0 0,0 0 0 0 0,0 0 0 0 0,0 0 0 0 0,0 0 0 0 0,0 0 0 0 0,0 0 1 0 0,0 0-1 0 0,0 0 0 0 0,0 0 0 0 0,0 0 0 0 0,0 1 0 0 0,0-1 0 0 0,-1 0 0 0 0,1 0 0 0 0,0 0 1 0 0,0 0-1 0 0,0 0 0 0 0,0 0 0 0 0,0 0 0 0 0,0 0 0 0 0,0 0 0 0 0,0 0 0 0 0,0 0 1 0 0,0 0-1 0 0,0 0 0 0 0,0 0 0 0 0,0 0 0 0 0,-1 0 0 0 0,1 0 0 0 0,0 0 0 0 0,0 0 0 0 0,0 0 1 0 0,0 0-1 0 0,0 0 0 0 0,0 0 0 0 0,0 0 0 0 0,0 0 0 0 0,0 0 0 0 0,-1 0 0 0 0,1 0 1 0 0,0 0-1 0 0,0 0 0 0 0,0 0 0 0 0,0 0 71 0 0,-5-8-1646 0 0,-1-19-2626 0 0,6 7 874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3.294"/>
    </inkml:context>
    <inkml:brush xml:id="br0">
      <inkml:brushProperty name="width" value="0.05" units="cm"/>
      <inkml:brushProperty name="height" value="0.05" units="cm"/>
      <inkml:brushProperty name="color" value="#E71224"/>
    </inkml:brush>
  </inkml:definitions>
  <inkml:trace contextRef="#ctx0" brushRef="#br0">175 14 576 0 0,'0'-8'2026'0'0,"-2"4"1897"0"0,0 4-3737 0 0,1-1 1 0 0,-1 1-1 0 0,0 0 1 0 0,0-1-1 0 0,1 1 1 0 0,-1 0-1 0 0,0 0 1 0 0,0 0-1 0 0,1 0 1 0 0,-1 0-1 0 0,0 1 1 0 0,0-1-1 0 0,1 0 1 0 0,-1 1-1 0 0,0-1 1 0 0,1 1-1 0 0,-1 0 1 0 0,0 0 0 0 0,1-1-1 0 0,-1 1 1 0 0,1 0-1 0 0,-1 0 1 0 0,1 0-1 0 0,0 1 1 0 0,-1-1-1 0 0,1 0 1 0 0,-1 1-187 0 0,-9 9 525 0 0,0-1-1 0 0,1 2 1 0 0,1-1-525 0 0,7-9 120 0 0,-11 13 306 0 0,1 1 1 0 0,0 0-1 0 0,1 1 0 0 0,1 1 1 0 0,-3 6-427 0 0,11-18 101 0 0,0-1 0 0 0,0 1 0 0 0,0 0 1 0 0,1-1-1 0 0,-1 1 0 0 0,2 0 0 0 0,-1 0 1 0 0,1 0-1 0 0,-1 3-101 0 0,2-6 37 0 0,-1 1 1 0 0,1 0-1 0 0,-1-1 0 0 0,1 1 1 0 0,0-1-1 0 0,0 1 1 0 0,1-1-1 0 0,-1 0 0 0 0,1 1 1 0 0,0-1-1 0 0,-1 0 1 0 0,2 0-1 0 0,-1 0 0 0 0,0 0 1 0 0,0-1-1 0 0,1 1-37 0 0,1 0-18 0 0,0 0 0 0 0,0 0 0 0 0,0-1 0 0 0,0 0 1 0 0,0 0-1 0 0,0 0 0 0 0,1 0 0 0 0,-1-1 0 0 0,1 1 0 0 0,-1-1 0 0 0,1 0 0 0 0,-1-1 0 0 0,1 1 0 0 0,0-1 0 0 0,-1 0 0 0 0,1 0 0 0 0,0 0 0 0 0,-1-1 0 0 0,1 1 0 0 0,0-1 1 0 0,1-1 17 0 0,16-3-730 0 0,-1-1 1 0 0,0-1-1 0 0,16-9 730 0 0,-37 16 0 0 0,31-12-1463 0 0,10-5-4759 0 0,-20 9 2484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3.627"/>
    </inkml:context>
    <inkml:brush xml:id="br0">
      <inkml:brushProperty name="width" value="0.05" units="cm"/>
      <inkml:brushProperty name="height" value="0.05" units="cm"/>
      <inkml:brushProperty name="color" value="#E71224"/>
    </inkml:brush>
  </inkml:definitions>
  <inkml:trace contextRef="#ctx0" brushRef="#br0">3 54 1224 0 0,'-2'-4'2332'0'0,"4"1"2817"0"0,11-4-4319 0 0,-1 1 0 0 0,1 0 0 0 0,0 1-1 0 0,0 0 1 0 0,1 1 0 0 0,1 0-830 0 0,-3 1-120 0 0,0 1 0 0 0,1 0 0 0 0,-1 1 0 0 0,1 0 0 0 0,-1 1 0 0 0,0 0 0 0 0,3 1 120 0 0,-14 0-201 0 0,0-1-1 0 0,-1 0 1 0 0,1 0 0 0 0,0 0-1 0 0,-1 0 1 0 0,1 1 0 0 0,0-1 0 0 0,-1 0-1 0 0,1 1 1 0 0,0-1 0 0 0,-1 1-1 0 0,1-1 1 0 0,-1 0 0 0 0,1 1 0 0 0,-1-1-1 0 0,1 1 1 0 0,-1 0 0 0 0,1-1-1 0 0,-1 1 1 0 0,0-1 0 0 0,1 1 0 0 0,-1 0-1 0 0,0-1 1 0 0,1 1 0 0 0,-1 0 0 0 0,0-1-1 0 0,0 1 1 0 0,0 0 0 0 0,0-1-1 0 0,1 1 1 0 0,-1 0 0 0 0,0-1 0 0 0,0 1-1 0 0,0 0 1 0 0,0 0 0 0 0,-1-1-1 0 0,1 1 1 0 0,0 0 201 0 0,0 1-2923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3.959"/>
    </inkml:context>
    <inkml:brush xml:id="br0">
      <inkml:brushProperty name="width" value="0.05" units="cm"/>
      <inkml:brushProperty name="height" value="0.05" units="cm"/>
      <inkml:brushProperty name="color" value="#E71224"/>
    </inkml:brush>
  </inkml:definitions>
  <inkml:trace contextRef="#ctx0" brushRef="#br0">14 2 1100 0 0,'0'0'1248'0'0,"0"0"-74"0"0,0 0-69 0 0,0 0-75 0 0,0 0-64 0 0,-1 0-809 0 0,0-1-1 0 0,0 1 1 0 0,1 0 0 0 0,-1 0-1 0 0,0 0 1 0 0,1 0-1 0 0,-1 0 1 0 0,0 0 0 0 0,0 0-1 0 0,1 0 1 0 0,-1 0 0 0 0,0 0-1 0 0,0 0 1 0 0,1 1-1 0 0,-1-1 1 0 0,0 0 0 0 0,0 1-157 0 0,8 66 2032 0 0,-2 0 0 0 0,-4 1 0 0 0,-3 16-2032 0 0,0 18 321 0 0,-1-23-3698 0 0,3-78 2200 0 0,0-1-911 0 0,0 0-1342 0 0,0 0 263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4.292"/>
    </inkml:context>
    <inkml:brush xml:id="br0">
      <inkml:brushProperty name="width" value="0.05" units="cm"/>
      <inkml:brushProperty name="height" value="0.05" units="cm"/>
      <inkml:brushProperty name="color" value="#E71224"/>
    </inkml:brush>
  </inkml:definitions>
  <inkml:trace contextRef="#ctx0" brushRef="#br0">0 229 852 0 0,'1'-4'813'0'0,"1"0"-1"0"0,-1 0 0 0 0,1 0 1 0 0,-1 0-1 0 0,1 1 1 0 0,3-4-813 0 0,-2 2 483 0 0,1 1 1 0 0,1-1-1 0 0,-1 1 1 0 0,1 0-1 0 0,0 0 0 0 0,4-2-483 0 0,6-4 517 0 0,1 2-1 0 0,-1-1 0 0 0,1 2 0 0 0,1 0 1 0 0,15-4-517 0 0,16-2 1639 0 0,23-3-1639 0 0,-32 8 1565 0 0,-38 7-899 0 0,13-1 2224 0 0,-12 6-2685 0 0,-1 0 0 0 0,0 0 0 0 0,0-1 0 0 0,0 1 0 0 0,-1 0 1 0 0,1 0-1 0 0,-1 0 0 0 0,0 0 0 0 0,0-1 0 0 0,0 1 0 0 0,-1 0 0 0 0,0 0-205 0 0,1 22 459 0 0,11 189 983 0 0,-7-176-1444 0 0,-1 12-155 0 0,-3-10-311 0 0,0-25 50 0 0,0 0 1 0 0,-1 0-1 0 0,0 0 1 0 0,-2 4 417 0 0,2-16-375 0 0,0 0-1 0 0,0 1 1 0 0,-1-1-1 0 0,1 0 1 0 0,-1 0 0 0 0,0 0-1 0 0,0 0 1 0 0,-1-1 0 0 0,1 1-1 0 0,-1 0 1 0 0,1-1-1 0 0,-1 0 1 0 0,0 1 0 0 0,0-1-1 0 0,-1-1 1 0 0,1 1 0 0 0,-3 1 375 0 0,-10 2-6768 0 0,14-6 2895 0 0</inkml:trace>
  <inkml:trace contextRef="#ctx0" brushRef="#br0" timeOffset="1">189 1 888 0 0,'0'0'1280'0'0,"0"0"-96"0"0,-4 3-102 0 0,1 0-847 0 0,-1 1-1 0 0,1-1 1 0 0,0 1-1 0 0,0-1 1 0 0,0 1 0 0 0,1 0-1 0 0,0 0 1 0 0,-1 1-1 0 0,1-1 1 0 0,1 0-1 0 0,-1 1 1 0 0,1-1-1 0 0,-1 1 1 0 0,1-1-1 0 0,0 1 1 0 0,1 0-1 0 0,-1-1 1 0 0,1 1-1 0 0,0 0 1 0 0,1 0-235 0 0,-1 42 1138 0 0,3 24-670 0 0,-3-66-668 0 0,1 0 0 0 0,-1 0 0 0 0,0 0 1 0 0,-1 0-1 0 0,1 0 0 0 0,-1 0 0 0 0,-1 2 200 0 0,-8 17-4954 0 0,6-18 2492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4.626"/>
    </inkml:context>
    <inkml:brush xml:id="br0">
      <inkml:brushProperty name="width" value="0.05" units="cm"/>
      <inkml:brushProperty name="height" value="0.05" units="cm"/>
      <inkml:brushProperty name="color" value="#E71224"/>
    </inkml:brush>
  </inkml:definitions>
  <inkml:trace contextRef="#ctx0" brushRef="#br0">75 97 776 0 0,'0'0'1404'0'0,"0"0"-1327"0"0,0 0 0 0 0,0 0 1 0 0,0 0-1 0 0,0 0 1 0 0,0 0-1 0 0,0 0 1 0 0,0 0-1 0 0,0 0 1 0 0,0 0-1 0 0,0-1 1 0 0,0 1-1 0 0,0 0 1 0 0,0 0-1 0 0,0 0 1 0 0,0 0-1 0 0,0 0 1 0 0,0 0-1 0 0,0 0 1 0 0,0 0-1 0 0,0-1 1 0 0,0 1-1 0 0,0 0 1 0 0,0 0-1 0 0,-1 0 1 0 0,1 0-1 0 0,0 0 1 0 0,0 0-1 0 0,0 0 0 0 0,0 0 1 0 0,0 0-1 0 0,0 0 1 0 0,0 0-1 0 0,0 0 1 0 0,0 0-1 0 0,0-1 1 0 0,0 1-1 0 0,0 0 1 0 0,-1 0-1 0 0,1 0 1 0 0,0 0-1 0 0,0 0 1 0 0,0 0-1 0 0,0 0 1 0 0,0 0-1 0 0,0 0 1 0 0,0 0-1 0 0,0 0 1 0 0,-1 0-1 0 0,1 0 1 0 0,0 0-1 0 0,0 0 1 0 0,0 0-1 0 0,0 0 0 0 0,0 0 1 0 0,0 0-1 0 0,0 0 1 0 0,0 0-78 0 0,38-20 1827 0 0,-1 0 689 0 0,33-12-2516 0 0,-59 28-257 0 0,0 0-1 0 0,0 0 1 0 0,1 1 0 0 0,-1 1-1 0 0,1 0 1 0 0,0 1 0 0 0,0 0-1 0 0,9 0 258 0 0,-20 1-258 0 0,0 0 0 0 0,0 0 0 0 0,0 1 0 0 0,0-1 0 0 0,0 0 0 0 0,0 0-1 0 0,0 1 1 0 0,0-1 0 0 0,0 0 0 0 0,0 1 0 0 0,-1-1 0 0 0,1 1 0 0 0,0-1 0 0 0,0 1 0 0 0,0-1 0 0 0,-1 1-1 0 0,1 0 259 0 0,2 4-2528 0 0</inkml:trace>
  <inkml:trace contextRef="#ctx0" brushRef="#br0" timeOffset="1">28 164 1040 0 0,'-28'2'5202'0'0,"39"-7"-1539"0"0,47-9-1728 0 0,23-1 560 0 0,73-4-2495 0 0,-113 17-1435 0 0,38 4 1435 0 0,-51 0-2285 0 0,-1 1 1 0 0,1 2-1 0 0,5 2 2285 0 0,-2 2-3402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4.993"/>
    </inkml:context>
    <inkml:brush xml:id="br0">
      <inkml:brushProperty name="width" value="0.05" units="cm"/>
      <inkml:brushProperty name="height" value="0.05" units="cm"/>
      <inkml:brushProperty name="color" value="#E71224"/>
    </inkml:brush>
  </inkml:definitions>
  <inkml:trace contextRef="#ctx0" brushRef="#br0">0 69 1084 0 0,'0'0'1379'0'0,"0"0"-116"0"0,0 0-91 0 0,0 0-59 0 0,4-2-55 0 0,19-7-119 0 0,0 1 0 0 0,1 1 0 0 0,0 1 0 0 0,0 1 1 0 0,3 0-940 0 0,37-7 985 0 0,-43 7-2037 0 0,0 1-1 0 0,0 1 1 0 0,16 1 1052 0 0,-28 4-4752 0 0,-7-2 2027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5.325"/>
    </inkml:context>
    <inkml:brush xml:id="br0">
      <inkml:brushProperty name="width" value="0.05" units="cm"/>
      <inkml:brushProperty name="height" value="0.05" units="cm"/>
      <inkml:brushProperty name="color" value="#E71224"/>
    </inkml:brush>
  </inkml:definitions>
  <inkml:trace contextRef="#ctx0" brushRef="#br0">28 0 1100 0 0,'0'0'1432'0'0,"0"0"-82"0"0,0 0-81 0 0,0 0-45 0 0,0 0-52 0 0,-1 6-46 0 0,-4 26 148 0 0,2 1-1 0 0,1 1 1 0 0,2-1 0 0 0,2 8-1274 0 0,-1 42 986 0 0,-2-10-359 0 0,-6 161 508 0 0,6-195-1396 0 0,-1 17-671 0 0,-6-20-4623 0 0,8-36 1858 0 0,0 0 282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5.655"/>
    </inkml:context>
    <inkml:brush xml:id="br0">
      <inkml:brushProperty name="width" value="0.05" units="cm"/>
      <inkml:brushProperty name="height" value="0.05" units="cm"/>
      <inkml:brushProperty name="color" value="#E71224"/>
    </inkml:brush>
  </inkml:definitions>
  <inkml:trace contextRef="#ctx0" brushRef="#br0">175 24 12 0 0,'0'-1'533'0'0,"0"-1"-1"0"0,0 1 1 0 0,0-1-1 0 0,-1 1 1 0 0,1 0 0 0 0,-1-1-1 0 0,1 1 1 0 0,-1-1-1 0 0,1 1 1 0 0,-1 0-1 0 0,0-1 1 0 0,0 1 0 0 0,0 0-1 0 0,0 0 1 0 0,0 0-1 0 0,0-1-532 0 0,0 1 1073 0 0,-2 4-115 0 0,-15 22 180 0 0,2 0 1 0 0,0 1 0 0 0,1 1-1 0 0,-6 18-1138 0 0,0-1-913 0 0,-12 15 913 0 0,27-47-640 0 0,-2 2-1446 0 0,2-6-3170 0 0,5-8 1753 0 0</inkml:trace>
  <inkml:trace contextRef="#ctx0" brushRef="#br0" timeOffset="1">180 39 856 0 0,'5'-3'2467'0'0,"-1"4"1757"0"0,2 3-3603 0 0,-1 1 0 0 0,0-1 0 0 0,0 1 0 0 0,-1 1 0 0 0,4 4-621 0 0,22 23 1432 0 0,-15-22-1432 0 0,-1 0 0 0 0,1-1 0 0 0,1-1 0 0 0,0 0 0 0 0,39 17-3582 0 0,-41-21 365 0 0,-2-5 244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5.991"/>
    </inkml:context>
    <inkml:brush xml:id="br0">
      <inkml:brushProperty name="width" value="0.05" units="cm"/>
      <inkml:brushProperty name="height" value="0.05" units="cm"/>
      <inkml:brushProperty name="color" value="#E71224"/>
    </inkml:brush>
  </inkml:definitions>
  <inkml:trace contextRef="#ctx0" brushRef="#br0">2 151 1544 0 0,'-2'-10'4055'0'0,"6"6"-3542"0"0,0 1-1 0 0,0 0 1 0 0,1 1 0 0 0,-1-1-1 0 0,1 1 1 0 0,-1 0 0 0 0,1 0-1 0 0,4-1-512 0 0,45-12 1652 0 0,-24 8-905 0 0,-8 0-708 0 0,1 1 0 0 0,0 0 0 0 0,0 2 0 0 0,0 1 0 0 0,5 1-39 0 0,-28 2-93 0 0,1 0-1 0 0,-1 0 1 0 0,1 0 0 0 0,0 0-1 0 0,-1 0 1 0 0,1 1 0 0 0,-1-1-1 0 0,1 0 1 0 0,-1 0 0 0 0,1 1 0 0 0,-1-1-1 0 0,1 0 1 0 0,-1 0 0 0 0,0 1-1 0 0,1-1 1 0 0,-1 1 0 0 0,1-1 0 0 0,-1 0-1 0 0,0 1 1 0 0,1-1 0 0 0,-1 1-1 0 0,0-1 1 0 0,0 1 0 0 0,1-1 0 0 0,-1 1-1 0 0,0-1 1 0 0,0 1 93 0 0,-3 7-4727 0 0,-8 4 1887 0 0</inkml:trace>
  <inkml:trace contextRef="#ctx0" brushRef="#br0" timeOffset="1">69 2 692 0 0,'-1'0'190'0'0,"1"0"1"0"0,0 0-1 0 0,-1-1 0 0 0,1 1 1 0 0,-1 0-1 0 0,1 0 1 0 0,0 0-1 0 0,-1 0 0 0 0,1 0 1 0 0,-1-1-1 0 0,1 1 0 0 0,0 0 1 0 0,-1 0-1 0 0,1 0 0 0 0,-1 0 1 0 0,1 0-1 0 0,-1 0 0 0 0,1 0 1 0 0,0 1-1 0 0,-1-1 1 0 0,1 0-1 0 0,-1 0 0 0 0,1 0 1 0 0,0 0-1 0 0,-1 0 0 0 0,1 1 1 0 0,-1-1-1 0 0,1 0 0 0 0,0 0 1 0 0,-1 1-191 0 0,-10 12 1735 0 0,-2 22-182 0 0,4-3-423 0 0,2 1 0 0 0,1 0 0 0 0,2 1 0 0 0,0 22-1130 0 0,3-17-525 0 0,2 0 0 0 0,4 12 525 0 0,-1-39-593 0 0,-1-3-1434 0 0,-2-3-2817 0 0,-1-6 1639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2.763"/>
    </inkml:context>
    <inkml:brush xml:id="br0">
      <inkml:brushProperty name="width" value="0.1" units="cm"/>
      <inkml:brushProperty name="height" value="0.1" units="cm"/>
      <inkml:brushProperty name="color" value="#E71224"/>
    </inkml:brush>
  </inkml:definitions>
  <inkml:trace contextRef="#ctx0" brushRef="#br0">18 0 1064 0 0,'-2'1'1143'0'0,"-12"8"2785"0"0,14-9-3865 0 0,0 0 0 0 0,0 0 0 0 0,0 0 0 0 0,0 0 1 0 0,-1 0-1 0 0,1 0 0 0 0,0 0 0 0 0,0 0 1 0 0,0 0-1 0 0,0 0 0 0 0,0 0 0 0 0,0 1 0 0 0,0-1 1 0 0,0 0-1 0 0,0 0 0 0 0,0 0 0 0 0,0 0 1 0 0,0 0-1 0 0,0 0 0 0 0,0 0 0 0 0,0 0 1 0 0,0 1-1 0 0,0-1 0 0 0,0 0 0 0 0,0 0 0 0 0,0 0 1 0 0,0 0-1 0 0,0 0 0 0 0,0 0 0 0 0,0 0 1 0 0,0 1-1 0 0,0-1 0 0 0,0 0 0 0 0,0 0 1 0 0,0 0-1 0 0,0 0 0 0 0,0 0 0 0 0,0 0 0 0 0,0 0 1 0 0,0 0-1 0 0,0 1 0 0 0,0-1 0 0 0,0 0 1 0 0,0 0-1 0 0,1 0 0 0 0,-1 0 0 0 0,0 0 1 0 0,0 0-1 0 0,0 0 0 0 0,0 0 0 0 0,0 0 0 0 0,0 0 1 0 0,0 0-64 0 0,30 4 3081 0 0,-18-4-3521 0 0,123 16-102 0 0,-23-3-5901 0 0,-79-9 3549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6.323"/>
    </inkml:context>
    <inkml:brush xml:id="br0">
      <inkml:brushProperty name="width" value="0.05" units="cm"/>
      <inkml:brushProperty name="height" value="0.05" units="cm"/>
      <inkml:brushProperty name="color" value="#E71224"/>
    </inkml:brush>
  </inkml:definitions>
  <inkml:trace contextRef="#ctx0" brushRef="#br0">221 14 1272 0 0,'2'-10'3833'0'0,"0"7"-1241"0"0,-2 8 2187 0 0,-4 30-3822 0 0,-12 102 747 0 0,10-103-3545 0 0,-8 22 1841 0 0,12-46-699 0 0,-6 14-1531 0 0,-1-11-2871 0 0,4-8 2139 0 0</inkml:trace>
  <inkml:trace contextRef="#ctx0" brushRef="#br0" timeOffset="1">9 243 1132 0 0,'0'0'1600'0'0,"-6"0"278"0"0,4-1-864 0 0,5-1 5122 0 0,53-18-5026 0 0,1 3 1 0 0,36-6-1111 0 0,-85 21-418 0 0,0 1 1 0 0,1-1-1 0 0,-1 1 1 0 0,1 1-1 0 0,-1 0 1 0 0,0 0 0 0 0,1 0-1 0 0,-1 1 1 0 0,0 0-1 0 0,2 1 418 0 0,-5 7-1968 0 0,-4-6-1423 0 0,-1-3 3383 0 0,0 0-2487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6.659"/>
    </inkml:context>
    <inkml:brush xml:id="br0">
      <inkml:brushProperty name="width" value="0.05" units="cm"/>
      <inkml:brushProperty name="height" value="0.05" units="cm"/>
      <inkml:brushProperty name="color" value="#E71224"/>
    </inkml:brush>
  </inkml:definitions>
  <inkml:trace contextRef="#ctx0" brushRef="#br0">39 48 20 0 0,'-23'4'5921'0'0,"31"-11"-2585"0"0,39-13-1477 0 0,-21 12-1092 0 0,1 2 0 0 0,15-2-767 0 0,-31 7-191 0 0,0 0 0 0 0,-1 0-1 0 0,1 1 1 0 0,0 1 0 0 0,0 0 0 0 0,-1 0 0 0 0,1 1 0 0 0,0 0 191 0 0,7 6-1822 0 0,-14-3-2717 0 0,-3 5 1847 0 0</inkml:trace>
  <inkml:trace contextRef="#ctx0" brushRef="#br0" timeOffset="1">77 130 20 0 0,'0'0'1608'0'0,"-18"9"3969"0"0,14-3-5117 0 0,0 0 0 0 0,1 1 1 0 0,0 0-1 0 0,1 0 1 0 0,-1 0-1 0 0,1 0 0 0 0,1 0 1 0 0,-1 0-1 0 0,1 1 1 0 0,0-1-1 0 0,1 2-460 0 0,-3 12 611 0 0,-12 92 737 0 0,5 15-1348 0 0,7-109-639 0 0,2-7-1626 0 0,0-4-3082 0 0,1-7 1982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6.993"/>
    </inkml:context>
    <inkml:brush xml:id="br0">
      <inkml:brushProperty name="width" value="0.05" units="cm"/>
      <inkml:brushProperty name="height" value="0.05" units="cm"/>
      <inkml:brushProperty name="color" value="#E71224"/>
    </inkml:brush>
  </inkml:definitions>
  <inkml:trace contextRef="#ctx0" brushRef="#br0">3 65 456 0 0,'-2'-8'2612'0'0,"2"3"2752"0"0,1 3-5180 0 0,0 1-1 0 0,0-1 1 0 0,1 0-1 0 0,-1 1 1 0 0,0-1-1 0 0,1 1 0 0 0,-1-1 1 0 0,1 1-1 0 0,0 0 1 0 0,-1 0-1 0 0,1 0 1 0 0,0 0-1 0 0,0 0 1 0 0,0 0-1 0 0,0 0 1 0 0,0 0-1 0 0,0 1 1 0 0,0-1-1 0 0,1 1-183 0 0,50-12 1466 0 0,-41 9-1199 0 0,6-1 92 0 0,-9 2-119 0 0,0-1-1 0 0,0 2 1 0 0,0-1 0 0 0,1 2-1 0 0,-1-1 1 0 0,1 1-240 0 0,-8 0 96 0 0,0 0 0 0 0,0 0 0 0 0,0 1 0 0 0,0-1 0 0 0,-1 1 0 0 0,1-1 0 0 0,0 1 0 0 0,0-1 0 0 0,0 1 0 0 0,-1 0 0 0 0,1 0 0 0 0,0 0 0 0 0,-1 0 0 0 0,1 0 0 0 0,-1 0 0 0 0,1 1 0 0 0,-1-1 0 0 0,0 0 1 0 0,1 1-1 0 0,-1-1 0 0 0,0 1 0 0 0,0 0 0 0 0,0-1 0 0 0,0 1 0 0 0,0 0 0 0 0,-1-1 0 0 0,1 1 0 0 0,0 0 0 0 0,-1 0 0 0 0,1 0 0 0 0,-1 1-96 0 0,4 22 637 0 0,-2 0 0 0 0,-1 1 0 0 0,-1 0-1 0 0,-1-1 1 0 0,-4 20-637 0 0,0 30 464 0 0,-1 35-4185 0 0,4-100 2112 0 0,1-9-7653 0 0,1-1 5057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7.326"/>
    </inkml:context>
    <inkml:brush xml:id="br0">
      <inkml:brushProperty name="width" value="0.05" units="cm"/>
      <inkml:brushProperty name="height" value="0.05" units="cm"/>
      <inkml:brushProperty name="color" value="#E71224"/>
    </inkml:brush>
  </inkml:definitions>
  <inkml:trace contextRef="#ctx0" brushRef="#br0">140 6 820 0 0,'-2'-6'2599'0'0,"-1"9"4006"0"0,0 6-6195 0 0,-1-1-1 0 0,1 1 1 0 0,0 0 0 0 0,1 0-1 0 0,0 0 1 0 0,0 0-1 0 0,1 5-409 0 0,-4 74 961 0 0,3-24-2139 0 0,2-57 751 0 0,-5 24-1544 0 0,-4-13-3279 0 0,4-14 2420 0 0</inkml:trace>
  <inkml:trace contextRef="#ctx0" brushRef="#br0" timeOffset="1">13 259 68 0 0,'-12'-13'7052'0'0,"12"13"-6935"0"0,0 0 0 0 0,-1 0 1 0 0,1-1-1 0 0,0 1 0 0 0,0 0 1 0 0,0-1-1 0 0,0 1 0 0 0,0 0 1 0 0,0-1-1 0 0,0 1 0 0 0,0 0 0 0 0,0-1 1 0 0,0 1-1 0 0,0 0 0 0 0,0-1 1 0 0,1 1-1 0 0,-1 0 0 0 0,0-1 1 0 0,0 1-1 0 0,0 0 0 0 0,0-1 1 0 0,0 1-1 0 0,1 0 0 0 0,-1 0 1 0 0,0-1-1 0 0,0 1 0 0 0,1 0 0 0 0,-1 0-117 0 0,3-2 150 0 0,-1 0 0 0 0,1 1 0 0 0,0 0-1 0 0,0-1 1 0 0,0 1 0 0 0,0 0 0 0 0,0 1 0 0 0,1-1-150 0 0,8-3 392 0 0,45-17 128 0 0,-33 12-2178 0 0,1 0 1 0 0,24-4 1657 0 0,-36 15-4552 0 0,-11-1 1936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7.662"/>
    </inkml:context>
    <inkml:brush xml:id="br0">
      <inkml:brushProperty name="width" value="0.05" units="cm"/>
      <inkml:brushProperty name="height" value="0.05" units="cm"/>
      <inkml:brushProperty name="color" value="#E71224"/>
    </inkml:brush>
  </inkml:definitions>
  <inkml:trace contextRef="#ctx0" brushRef="#br0">66 472 64 0 0,'-19'4'1314'0'0,"-9"2"1814"0"0,9-4 3124 0 0,24-5-5555 0 0,5-2-453 0 0,0 1 0 0 0,-1 1 0 0 0,1-1 0 0 0,1 2 1 0 0,-1-1-1 0 0,0 2 0 0 0,1-1 0 0 0,-1 1 0 0 0,1 1-244 0 0,100-3 1033 0 0,23-2-2494 0 0,-45 0-5800 0 0,-65 3 3906 0 0</inkml:trace>
  <inkml:trace contextRef="#ctx0" brushRef="#br0" timeOffset="1">721 0 944 0 0,'0'0'1409'0'0,"0"0"-62"0"0,0 0-92 0 0,0 0-105 0 0,-2 5-110 0 0,-64 112 2584 0 0,12-20-4457 0 0,30-58-4471 0 0,17-31 2696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7.988"/>
    </inkml:context>
    <inkml:brush xml:id="br0">
      <inkml:brushProperty name="width" value="0.05" units="cm"/>
      <inkml:brushProperty name="height" value="0.05" units="cm"/>
      <inkml:brushProperty name="color" value="#E71224"/>
    </inkml:brush>
  </inkml:definitions>
  <inkml:trace contextRef="#ctx0" brushRef="#br0">1 69 404 0 0,'4'-4'884'0'0,"7"2"-4"0"0,-4-2-48 0 0,5-2-48 0 0,2 1-52 0 0,-2 2-48 0 0,3-2-75 0 0,2-2-49 0 0,-3 2-48 0 0,0-1-76 0 0,-1 2-168 0 0,1 1-160 0 0,-2-2-220 0 0,-3 2-208 0 0,0 0-240 0 0,-5 0-560 0 0,-4 3-1209 0 0,0 0 537 0 0</inkml:trace>
  <inkml:trace contextRef="#ctx0" brushRef="#br0" timeOffset="1">74 30 1164 0 0,'0'0'1212'0'0,"0"0"-48"0"0,0 0-61 0 0,0 0-41 0 0,0 0-42 0 0,0 0-49 0 0,3 3-53 0 0,1 0-632 0 0,-1 0 0 0 0,0 1 1 0 0,0 0-1 0 0,-1-1 0 0 0,1 1 0 0 0,-1 0 0 0 0,0 0 0 0 0,0 1 0 0 0,0-1 1 0 0,1 4-287 0 0,11 50 954 0 0,-6-19-2843 0 0,-2-25-3308 0 0,-6-13 2193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8.321"/>
    </inkml:context>
    <inkml:brush xml:id="br0">
      <inkml:brushProperty name="width" value="0.05" units="cm"/>
      <inkml:brushProperty name="height" value="0.05" units="cm"/>
      <inkml:brushProperty name="color" value="#E71224"/>
    </inkml:brush>
  </inkml:definitions>
  <inkml:trace contextRef="#ctx0" brushRef="#br0">197 0 1076 0 0,'0'0'1472'0'0,"-3"0"-96"0"0,-1 0-977 0 0,0 1 0 0 0,0 0 0 0 0,1-1 0 0 0,-1 1 1 0 0,0 0-1 0 0,1 0 0 0 0,-1 1 0 0 0,1-1 0 0 0,-1 1 0 0 0,1 0 1 0 0,0 0-1 0 0,0 0 0 0 0,0 0 0 0 0,-2 2-399 0 0,-2 2 693 0 0,0 1-1 0 0,1-1 0 0 0,0 1 1 0 0,1 0-1 0 0,-5 7-692 0 0,10-14 20 0 0,0 1 0 0 0,-1-1 1 0 0,1 1-1 0 0,0-1 0 0 0,0 0 0 0 0,0 1 1 0 0,-1-1-1 0 0,1 1 0 0 0,0-1 0 0 0,0 1 1 0 0,0-1-1 0 0,0 1 0 0 0,0-1 1 0 0,0 1-1 0 0,0-1 0 0 0,0 1 0 0 0,0-1 1 0 0,0 1-1 0 0,0-1 0 0 0,1 1 0 0 0,-1-1 1 0 0,0 0-1 0 0,0 1 0 0 0,0-1 0 0 0,1 1 1 0 0,-1-1-1 0 0,0 1 0 0 0,0-1 0 0 0,1 0 1 0 0,-1 1-1 0 0,0-1 0 0 0,1 0 1 0 0,-1 1-1 0 0,0-1 0 0 0,1 0 0 0 0,-1 1 1 0 0,1-1-1 0 0,-1 0 0 0 0,0 0 0 0 0,1 0 1 0 0,-1 1-1 0 0,1-1 0 0 0,-1 0 0 0 0,1 0 1 0 0,-1 0-1 0 0,1 0-20 0 0,20 6 219 0 0,-20-6-180 0 0,40 4 253 0 0,-28-3-374 0 0,-1 0-1 0 0,1 1 1 0 0,-1 1 0 0 0,1 0 0 0 0,-1 0 0 0 0,5 3 82 0 0,-16-6-30 0 0,-1 0 0 0 0,1 0 0 0 0,-1 0 0 0 0,0 0-1 0 0,1 0 1 0 0,-1 1 0 0 0,0-1 0 0 0,1 0 0 0 0,-1 0 0 0 0,0 0 0 0 0,1 0-1 0 0,-1 1 1 0 0,0-1 0 0 0,1 0 0 0 0,-1 0 0 0 0,0 1 0 0 0,1-1-1 0 0,-1 0 1 0 0,0 1 0 0 0,0-1 0 0 0,1 0 0 0 0,-1 1 0 0 0,0-1-1 0 0,0 0 1 0 0,0 1 0 0 0,0-1 0 0 0,1 0 0 0 0,-1 1 0 0 0,0-1 0 0 0,0 1-1 0 0,0-1 1 0 0,0 0 0 0 0,0 1 0 0 0,0-1 0 0 0,0 1 0 0 0,0-1-1 0 0,0 0 1 0 0,0 1 0 0 0,0-1 0 0 0,0 0 0 0 0,0 1 0 0 0,-1-1-1 0 0,1 1 1 0 0,0-1 0 0 0,0 0 0 0 0,0 1 0 0 0,0-1 0 0 0,-1 0 0 0 0,1 1-1 0 0,0-1 1 0 0,0 0 0 0 0,-1 1 0 0 0,1-1 0 0 0,0 0 0 0 0,-1 0-1 0 0,1 1 1 0 0,0-1 0 0 0,-1 0 0 0 0,1 0 0 0 0,0 0 0 0 0,-1 1-1 0 0,1-1 1 0 0,0 0 0 0 0,-1 0 30 0 0,-1 1-58 0 0,0 0 0 0 0,0 0 0 0 0,-1 0 0 0 0,1 0 0 0 0,0 0 0 0 0,-1-1 1 0 0,1 1-1 0 0,0-1 0 0 0,-1 1 0 0 0,1-1 0 0 0,-3 0 58 0 0,-14-1 1060 0 0,17 1-649 0 0,2 0 42 0 0,-13-2 2072 0 0,10 3-2387 0 0,1 0-1 0 0,0 1 0 0 0,0-1 0 0 0,1 1 0 0 0,-1 0 0 0 0,0 0 0 0 0,0-1 0 0 0,1 1 1 0 0,-1 0-1 0 0,1 0 0 0 0,0 1 0 0 0,-1-1 0 0 0,1 1-137 0 0,-19 39 593 0 0,13-26-403 0 0,2-6-214 0 0,-12 25-670 0 0,-16 25 694 0 0,27-51-895 0 0,0 1-1 0 0,0-2 0 0 0,-1 1 0 0 0,-1-1 0 0 0,1 0 0 0 0,-1 0 0 0 0,0-1 0 0 0,-7 4 896 0 0,4-6-3983 0 0,0-1 304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8.760"/>
    </inkml:context>
    <inkml:brush xml:id="br0">
      <inkml:brushProperty name="width" value="0.05" units="cm"/>
      <inkml:brushProperty name="height" value="0.05" units="cm"/>
      <inkml:brushProperty name="color" value="#E71224"/>
    </inkml:brush>
  </inkml:definitions>
  <inkml:trace contextRef="#ctx0" brushRef="#br0">33 43 1468 0 0,'-13'-2'6838'0'0,"22"-2"946"0"0,2 0-9623 0 0,6-3 1499 0 0,0 1-1 0 0,1 1 0 0 0,-1 1 1 0 0,1 0-1 0 0,0 1 1 0 0,-1 1-1 0 0,4 0 341 0 0,-7 5-1288 0 0,-6 0 439 0 0,-8-3 810 0 0,0 0 0 0 0,0 0 0 0 0,0 0 0 0 0,1 0 0 0 0,-1 1-1 0 0,0-1 1 0 0,0 0 0 0 0,0 0 0 0 0,0 0 0 0 0,1 0 0 0 0,-1 0 0 0 0,0 0-1 0 0,0 0 1 0 0,0 1 0 0 0,0-1 0 0 0,0 0 0 0 0,0 0 0 0 0,0 0 0 0 0,1 0-1 0 0,-1 1 1 0 0,0-1 0 0 0,0 0 0 0 0,0 0 0 0 0,0 0 0 0 0,0 0 0 0 0,0 1 0 0 0,0-1-1 0 0,0 0 1 0 0,0 0 0 0 0,0 0 0 0 0,0 1 0 0 0,0-1 0 0 0,0 0 0 0 0,0 0-1 0 0,0 0 1 0 0,0 1 0 0 0,0-1 0 0 0,0 0 0 0 0,0 0 0 0 0,-1 0 0 0 0,1 0-1 0 0,0 1 1 0 0,0-1 0 0 0,0 0 0 0 0,0 0 0 0 0,0 0 0 0 0,0 0 0 0 0,0 0-1 0 0,-1 1 1 0 0,1-1 0 0 0,0 0 0 0 0,0 0 0 0 0,0 0 0 0 0,0 0 0 0 0,0 0 0 0 0,-1 0-1 0 0,1 0 1 0 0,0 0 0 0 0,0 0 0 0 0,0 0 0 0 0,-1 0 0 0 0,1 1 0 0 0,0-1-1 0 0,0 0 1 0 0,0 0 0 0 0,0 0 0 0 0,-1 0 39 0 0,-9 5-559 0 0,7-3 632 0 0,-1 0 0 0 0,0-1 1 0 0,0 0-1 0 0,-1 0 0 0 0,1 0 1 0 0,0 0-1 0 0,0 0 0 0 0,0-1 1 0 0,-3 0-74 0 0,5 0 479 0 0,-9 1 2102 0 0,10-1-2490 0 0,0 1 0 0 0,1-1 0 0 0,-1 0 0 0 0,0 0 0 0 0,0 0 0 0 0,0 1 0 0 0,0-1 0 0 0,0 0 0 0 0,1 1 0 0 0,-1-1 0 0 0,0 1 1 0 0,0-1-1 0 0,1 1 0 0 0,-1-1 0 0 0,0 1 0 0 0,1-1 0 0 0,-1 1 0 0 0,0 0 0 0 0,1 0 0 0 0,-1-1 0 0 0,1 1 0 0 0,-1 0 0 0 0,1 0 0 0 0,0-1 0 0 0,-1 1 0 0 0,1 0 0 0 0,-1 1-91 0 0,-10 32 348 0 0,3-9-233 0 0,0-5-379 0 0,-1-1 0 0 0,-1-1-1 0 0,-2 1 265 0 0,8-12-183 0 0,0-1-1 0 0,0-1 0 0 0,-1 1 1 0 0,0-1-1 0 0,0 1 0 0 0,-1-1 0 0 0,1-1 1 0 0,-1 1-1 0 0,0-1 0 0 0,-2 1 184 0 0,6-4 70 0 0,2-1 13 0 0,0 0 18 0 0,0 0 14 0 0,0 0 20 0 0,0 0 17 0 0,0-2-130 0 0,0 0 1 0 0,0 1-1 0 0,1-1 1 0 0,-1 0-1 0 0,0 1 1 0 0,1-1-1 0 0,-1 0 1 0 0,1 1-1 0 0,0-1 0 0 0,-1 1 1 0 0,1-1-1 0 0,0 1 1 0 0,0 0-1 0 0,0-1 1 0 0,0 1-1 0 0,0 0 1 0 0,0-1-1 0 0,0 1 1 0 0,1 0-1 0 0,-1 0 1 0 0,0 0-1 0 0,2-1-22 0 0,38-22 328 0 0,-22 14-221 0 0,43-27-72 0 0,17-11-1503 0 0,-29 14-4361 0 0,-40 27 3082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9.087"/>
    </inkml:context>
    <inkml:brush xml:id="br0">
      <inkml:brushProperty name="width" value="0.05" units="cm"/>
      <inkml:brushProperty name="height" value="0.05" units="cm"/>
      <inkml:brushProperty name="color" value="#E71224"/>
    </inkml:brush>
  </inkml:definitions>
  <inkml:trace contextRef="#ctx0" brushRef="#br0">93 10 1180 0 0,'0'0'1588'0'0,"1"-7"323"0"0,-2 5-468 0 0,-2 5 3110 0 0,-8 16-3922 0 0,1 0 1 0 0,-5 16-632 0 0,5-12-486 0 0,-1 0 1 0 0,-8 11 485 0 0,14-24-183 0 0,1-1-1114 0 0,0-5-4158 0 0,4-4 3187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9.423"/>
    </inkml:context>
    <inkml:brush xml:id="br0">
      <inkml:brushProperty name="width" value="0.05" units="cm"/>
      <inkml:brushProperty name="height" value="0.05" units="cm"/>
      <inkml:brushProperty name="color" value="#E71224"/>
    </inkml:brush>
  </inkml:definitions>
  <inkml:trace contextRef="#ctx0" brushRef="#br0">10 81 2016 0 0,'37'-39'1084'0'0,"-1"0"3693"0"0,-35 39-4719 0 0,-1 0 1 0 0,0 0-1 0 0,0-1 1 0 0,1 1-1 0 0,-1 0 1 0 0,0 0-1 0 0,0 0 1 0 0,1 0-1 0 0,-1-1 1 0 0,0 1-1 0 0,1 0 1 0 0,-1 0-1 0 0,0 0 1 0 0,1 0 0 0 0,-1 0-1 0 0,0 0 1 0 0,1 0-1 0 0,-1 0 1 0 0,0 0-1 0 0,0 0 1 0 0,1 0-1 0 0,-1 0 1 0 0,0 0-1 0 0,1 0 1 0 0,-1 0-1 0 0,0 1 1 0 0,1-1-1 0 0,-1 0 1 0 0,0 0-1 0 0,0 0 1 0 0,1 0-1 0 0,-1 0 1 0 0,0 1-1 0 0,1-1 1 0 0,-1 0-1 0 0,0 0 1 0 0,0 1-1 0 0,0-1 1 0 0,1 0-1 0 0,-1 0 1 0 0,0 1 0 0 0,0-1-1 0 0,0 0 1 0 0,0 0-1 0 0,0 1 1 0 0,1-1-1 0 0,-1 0 1 0 0,0 1-1 0 0,0-1 1 0 0,0 0-1 0 0,0 1 1 0 0,0-1-1 0 0,0 0 1 0 0,0 1-1 0 0,0-1 1 0 0,0 0-59 0 0,4 20 1268 0 0,-3-12-1006 0 0,0-1-1 0 0,1 1 1 0 0,0 0 0 0 0,0-1-1 0 0,0 0 1 0 0,1 0-1 0 0,0 0 1 0 0,1 0-1 0 0,0 0 1 0 0,0-1-1 0 0,0 1-261 0 0,-2-5-138 0 0,0 1 0 0 0,0-1-1 0 0,0 0 1 0 0,0-1 0 0 0,0 1 0 0 0,0 0-1 0 0,0 0 1 0 0,1-1 0 0 0,-1 1 0 0 0,1-1-1 0 0,-1 0 1 0 0,1 0 0 0 0,-1 0 0 0 0,1 0-1 0 0,0 0 1 0 0,0-1 0 0 0,-1 1 0 0 0,1-1 0 0 0,0 0-1 0 0,0 0 1 0 0,0 0 0 0 0,0 0 0 0 0,-1 0-1 0 0,1 0 1 0 0,0-1 0 0 0,0 1 0 0 0,-1-1-1 0 0,1 0 1 0 0,0 0 0 0 0,-1 0 0 0 0,3-1 138 0 0,-3 1-580 0 0,2 0-14 0 0,-2-2-3671 0 0,2-4 1130 0 0</inkml:trace>
  <inkml:trace contextRef="#ctx0" brushRef="#br0" timeOffset="1">19 127 820 0 0,'-11'2'1824'0'0,"11"-2"-180"0"0,0 0-143 0 0,-7 5-197 0 0,7-5-128 0 0,0 0-144 0 0,0 0-140 0 0,0 0-148 0 0,0 0-204 0 0,0 0-192 0 0,16 18-228 0 0,-11-14-252 0 0,1 2-232 0 0,1 0-244 0 0,0-1-208 0 0,0 1-856 0 0,-3-2-1809 0 0,1 2 797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5.337"/>
    </inkml:context>
    <inkml:brush xml:id="br0">
      <inkml:brushProperty name="width" value="0.1" units="cm"/>
      <inkml:brushProperty name="height" value="0.1" units="cm"/>
      <inkml:brushProperty name="color" value="#E71224"/>
    </inkml:brush>
  </inkml:definitions>
  <inkml:trace contextRef="#ctx0" brushRef="#br0">8 28 880 0 0,'-3'-10'2369'0'0,"1"5"1493"0"0,0-5-2971 0 0,2 8-90 0 0,0 2-79 0 0,0 0-73 0 0,8 4-62 0 0,53 22 761 0 0,16 2-1348 0 0,-32-15-663 0 0,1-2 1 0 0,1-2-1 0 0,34 1 663 0 0,67-2-5625 0 0,-104-6 3093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13.115"/>
    </inkml:context>
    <inkml:brush xml:id="br0">
      <inkml:brushProperty name="width" value="0.1" units="cm"/>
      <inkml:brushProperty name="height" value="0.1" units="cm"/>
      <inkml:brushProperty name="color" value="#E71224"/>
    </inkml:brush>
  </inkml:definitions>
  <inkml:trace contextRef="#ctx0" brushRef="#br0">498 1 1708 0 0,'0'0'1612'0'0,"0"0"-60"0"0,0 0-61 0 0,-4 5-93 0 0,-3 9-651 0 0,0 1 0 0 0,1-1 0 0 0,0 1 0 0 0,1 0 0 0 0,1 0 0 0 0,0 0 0 0 0,0 12-747 0 0,-2 12 1234 0 0,3 0-1 0 0,1 27-1233 0 0,4-39 293 0 0,0 0 0 0 0,2 0 0 0 0,3 10-293 0 0,-2-11 156 0 0,-1 0 0 0 0,-1 1 0 0 0,-1 9-156 0 0,-1-30-23 0 0,-2 18 741 0 0,1-23-670 0 0,0 0 0 0 0,0 0 0 0 0,0 0-1 0 0,0 0 1 0 0,-1 0 0 0 0,1 0 0 0 0,0-1 0 0 0,0 1 0 0 0,-1 0-1 0 0,1 0 1 0 0,-1 0 0 0 0,1 0 0 0 0,0-1 0 0 0,-1 1 0 0 0,0 0 0 0 0,1 0-1 0 0,-1-1 1 0 0,1 1 0 0 0,-1 0 0 0 0,0-1 0 0 0,0 1-48 0 0,-9 3 171 0 0,0-1 0 0 0,0 0 0 0 0,-1-1 0 0 0,1 0 0 0 0,-1-1 0 0 0,-8 1-171 0 0,-71-2 452 0 0,48 0-321 0 0,-71-4-359 0 0,56-4-1485 0 0,4-6-3302 0 0,40 7 37 0 0,3-1 379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39.758"/>
    </inkml:context>
    <inkml:brush xml:id="br0">
      <inkml:brushProperty name="width" value="0.05" units="cm"/>
      <inkml:brushProperty name="height" value="0.05" units="cm"/>
      <inkml:brushProperty name="color" value="#E71224"/>
    </inkml:brush>
  </inkml:definitions>
  <inkml:trace contextRef="#ctx0" brushRef="#br0">98 128 152 0 0,'-3'0'1646'0'0,"2"0"-1330"0"0,1-1-1 0 0,-1 1 1 0 0,0 0-1 0 0,0 0 1 0 0,0 0-1 0 0,0 0 1 0 0,1 0-1 0 0,-1-1 1 0 0,0 1-1 0 0,0 0 1 0 0,0-1-1 0 0,1 1 1 0 0,-1-1-1 0 0,0 1 1 0 0,1-1-1 0 0,-1 1 1 0 0,0-1-1 0 0,1 1 1 0 0,-1-1-1 0 0,0 0-315 0 0,1 0 915 0 0,3-2-79 0 0,6-4-481 0 0,1 1 1 0 0,0 0-1 0 0,0 0 1 0 0,1 1-1 0 0,0 1 0 0 0,-1 0 1 0 0,1 0-1 0 0,1 1 1 0 0,2 0-356 0 0,6-1 14 0 0,0 0 1 0 0,0 2 0 0 0,1 0 0 0 0,-1 2-1 0 0,2 0-14 0 0,-11 1-755 0 0,-1 0-1 0 0,1 1 1 0 0,-1 1 0 0 0,1 0 755 0 0,-6 1-1545 0 0,-2-2-2400 0 0,-3-2 1345 0 0</inkml:trace>
  <inkml:trace contextRef="#ctx0" brushRef="#br0" timeOffset="1">254 5 820 0 0,'0'0'1292'0'0,"-5"-4"646"0"0,3 7 2631 0 0,-4 42-2353 0 0,2 0 0 0 0,1 4-2216 0 0,-4 55 1124 0 0,3-62-1033 0 0,-6 35-2637 0 0,10-75 1531 0 0,0-2-968 0 0,0 0-1319 0 0,0 0 250 0 0</inkml:trace>
  <inkml:trace contextRef="#ctx0" brushRef="#br0" timeOffset="2">245 124 1132 0 0,'-2'-1'446'0'0,"1"0"0"0"0,-1 0 0 0 0,0 1 0 0 0,1-1 0 0 0,-1 0 0 0 0,0 1 0 0 0,1-1 0 0 0,-1 1 0 0 0,0 0 1 0 0,0-1-1 0 0,-1 1-446 0 0,-5 3 523 0 0,1 0 0 0 0,0 1 0 0 0,-1 0 1 0 0,1 0-1 0 0,0 0 0 0 0,1 1 0 0 0,-4 3-523 0 0,-46 44 1912 0 0,24-22-1158 0 0,-40 42-2368 0 0,70-69 1033 0 0,1-2-4149 0 0,1-1 1668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40.089"/>
    </inkml:context>
    <inkml:brush xml:id="br0">
      <inkml:brushProperty name="width" value="0.05" units="cm"/>
      <inkml:brushProperty name="height" value="0.05" units="cm"/>
      <inkml:brushProperty name="color" value="#E71224"/>
    </inkml:brush>
  </inkml:definitions>
  <inkml:trace contextRef="#ctx0" brushRef="#br0">1 1 288 0 0,'2'0'653'0'0,"-1"0"1"0"0,1 0-1 0 0,0 0 0 0 0,-1 0 0 0 0,1 0 1 0 0,0 0-1 0 0,0 1 0 0 0,-1-1 1 0 0,1 1-1 0 0,-1-1 0 0 0,1 1 0 0 0,0-1 1 0 0,-1 1-1 0 0,1 0 0 0 0,-1 0 1 0 0,1 0-1 0 0,0 1-653 0 0,25 23 2408 0 0,-6-4-1449 0 0,10 3-1756 0 0,23 12 797 0 0,6-1-7630 0 0,-41-24 4068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40.427"/>
    </inkml:context>
    <inkml:brush xml:id="br0">
      <inkml:brushProperty name="width" value="0.05" units="cm"/>
      <inkml:brushProperty name="height" value="0.05" units="cm"/>
      <inkml:brushProperty name="color" value="#E71224"/>
    </inkml:brush>
  </inkml:definitions>
  <inkml:trace contextRef="#ctx0" brushRef="#br0">5 8 1016 0 0,'0'0'1576'0'0,"-3"-6"231"0"0,2 5-733 0 0,1 6 5297 0 0,5 36-3317 0 0,-2 0-1 0 0,-2 31-3053 0 0,3 34 2254 0 0,-4-97-2063 0 0,3 22 883 0 0,0-1 0 0 0,7 22-1074 0 0,-9-44 138 0 0,1-1-1 0 0,1 1 1 0 0,-1-1-1 0 0,1 1 0 0 0,1-1 1 0 0,0 0-1 0 0,0 0 1 0 0,0 0-1 0 0,0-1 1 0 0,1 0-1 0 0,0 0 1 0 0,5 4-138 0 0,-8-8-22 0 0,0 0 1 0 0,1 0 0 0 0,-1-1 0 0 0,1 1 0 0 0,0-1 0 0 0,-1 0 0 0 0,1 0-1 0 0,0 0 1 0 0,0 0 0 0 0,-1 0 0 0 0,1-1 0 0 0,0 1 0 0 0,0-1 0 0 0,0 0-1 0 0,0 0 1 0 0,0 0 0 0 0,0 0 0 0 0,0 0 0 0 0,0-1 0 0 0,-1 1-1 0 0,1-1 1 0 0,0 0 0 0 0,0 0 0 0 0,0 0 0 0 0,-1 0 0 0 0,1 0 0 0 0,-1-1-1 0 0,1 1 1 0 0,1-2 21 0 0,8-5-403 0 0,0 0 0 0 0,-1-1 0 0 0,0-1 0 0 0,-1 0 0 0 0,4-4 403 0 0,3-6-1806 0 0,0-2-1 0 0,0 0 0 0 0,11-23 1807 0 0,6-8-7851 0 0,-16 28 3185 0 0</inkml:trace>
  <inkml:trace contextRef="#ctx0" brushRef="#br0" timeOffset="1">513 92 1248 0 0,'0'0'1756'0'0,"0"0"-172"0"0,0 0-155 0 0,3-2-60 0 0,5-2-701 0 0,0 0 0 0 0,1 1 1 0 0,-1 0-1 0 0,1 0 0 0 0,-1 1 0 0 0,1 0 0 0 0,0 1 1 0 0,3-1-669 0 0,81-2 2310 0 0,-43 3-2042 0 0,-18-1-724 0 0,-3-1-1854 0 0,-11 3-3839 0 0,-16 0 2554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40.754"/>
    </inkml:context>
    <inkml:brush xml:id="br0">
      <inkml:brushProperty name="width" value="0.05" units="cm"/>
      <inkml:brushProperty name="height" value="0.05" units="cm"/>
      <inkml:brushProperty name="color" value="#E71224"/>
    </inkml:brush>
  </inkml:definitions>
  <inkml:trace contextRef="#ctx0" brushRef="#br0">148 2 1696 0 0,'0'0'128'0'0,"0"0"0"0"0,-1 0 0 0 0,1 0 0 0 0,0 0 0 0 0,0-1 0 0 0,0 1 1 0 0,-1 0-1 0 0,1 0 0 0 0,0 0 0 0 0,0 0 0 0 0,-1 0 0 0 0,1 0 0 0 0,0-1 0 0 0,0 1 0 0 0,-1 0 0 0 0,1 0 0 0 0,0 0 0 0 0,0 0 0 0 0,-1 0 0 0 0,1 0 0 0 0,0 0 0 0 0,-1 0 0 0 0,1 0 1 0 0,0 0-1 0 0,0 0 0 0 0,-1 1 0 0 0,1-1 0 0 0,0 0 0 0 0,0 0 0 0 0,-1 0 0 0 0,1 0 0 0 0,0 0 0 0 0,0 0 0 0 0,-1 1 0 0 0,1-1 0 0 0,0 0 0 0 0,0 0 0 0 0,0 0 0 0 0,0 0 0 0 0,-1 1 0 0 0,1-1 1 0 0,0 0-1 0 0,0 0 0 0 0,0 1-128 0 0,-22 76 7547 0 0,-2 31-7547 0 0,-5 22 1975 0 0,-12 40-500 0 0,20-55-3288 0 0,21-88-1675 0 0,0-26 1034 0 0,0-1-1548 0 0,0 0 303 0 0</inkml:trace>
  <inkml:trace contextRef="#ctx0" brushRef="#br0" timeOffset="1">241 288 1800 0 0,'0'0'1916'0'0,"0"0"-208"0"0,0 0-175 0 0,0 0-165 0 0,0 0-132 0 0,0 0-120 0 0,0 0-152 0 0,0 0-168 0 0,0 0-200 0 0,0 0-200 0 0,0 0-244 0 0,18 9-244 0 0,-6-8-292 0 0,-1 1-224 0 0,5-4-240 0 0,-4 4-1096 0 0,-3-2-2104 0 0,0 1 931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41.086"/>
    </inkml:context>
    <inkml:brush xml:id="br0">
      <inkml:brushProperty name="width" value="0.05" units="cm"/>
      <inkml:brushProperty name="height" value="0.05" units="cm"/>
      <inkml:brushProperty name="color" value="#E71224"/>
    </inkml:brush>
  </inkml:definitions>
  <inkml:trace contextRef="#ctx0" brushRef="#br0">39 294 972 0 0,'-38'30'10378'0'0,"38"-29"-10297"0"0,0-1 0 0 0,0 1 0 0 0,0-1 1 0 0,0 1-1 0 0,0 0 0 0 0,0-1 0 0 0,0 1 1 0 0,0-1-1 0 0,0 1 0 0 0,0 0 0 0 0,0-1 1 0 0,0 1-1 0 0,0-1 0 0 0,1 1 0 0 0,-1-1 1 0 0,0 1-1 0 0,0-1 0 0 0,1 1 0 0 0,-1-1 0 0 0,0 1 1 0 0,1-1-1 0 0,-1 1 0 0 0,1-1 0 0 0,-1 1 1 0 0,0-1-1 0 0,1 0 0 0 0,0 1-81 0 0,13 12 605 0 0,-14-13-520 0 0,7 5-312 0 0,-1 0 0 0 0,1-1 0 0 0,0 0 0 0 0,0 0 0 0 0,0-1 0 0 0,0 1 0 0 0,1-2 0 0 0,2 2 227 0 0,0-2-2186 0 0,1 1 1 0 0,0-2 0 0 0,8 2 2185 0 0,11-2-3297 0 0</inkml:trace>
  <inkml:trace contextRef="#ctx0" brushRef="#br0" timeOffset="1">600 21 1388 0 0,'0'0'1408'0'0,"0"0"-83"0"0,2-2-78 0 0,1 0-833 0 0,0 1-1 0 0,0-1 0 0 0,0 1 0 0 0,1 0 0 0 0,-1-1 0 0 0,1 1 0 0 0,-1 1 0 0 0,1-1 0 0 0,-1 1 0 0 0,1-1 0 0 0,2 1-413 0 0,50 0 1732 0 0,-12 1-987 0 0,-19-3-868 0 0,62-3-224 0 0,-74 5-1885 0 0,0 1 0 0 0,0 1 1 0 0,5 1 2231 0 0,-9-1-2940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41.420"/>
    </inkml:context>
    <inkml:brush xml:id="br0">
      <inkml:brushProperty name="width" value="0.05" units="cm"/>
      <inkml:brushProperty name="height" value="0.05" units="cm"/>
      <inkml:brushProperty name="color" value="#E71224"/>
    </inkml:brush>
  </inkml:definitions>
  <inkml:trace contextRef="#ctx0" brushRef="#br0">4 50 284 0 0,'-3'2'4420'0'0,"5"-2"-1654"0"0,15-3-350 0 0,35-8-2509 0 0,-36 8 1118 0 0,50-10-111 0 0,1 3 1 0 0,20 1-915 0 0,-12 6-2197 0 0,-2 7-3609 0 0,-65-3 3194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41.755"/>
    </inkml:context>
    <inkml:brush xml:id="br0">
      <inkml:brushProperty name="width" value="0.05" units="cm"/>
      <inkml:brushProperty name="height" value="0.05" units="cm"/>
      <inkml:brushProperty name="color" value="#E71224"/>
    </inkml:brush>
  </inkml:definitions>
  <inkml:trace contextRef="#ctx0" brushRef="#br0">102 1 168 0 0,'0'0'1539'0'0,"0"0"-1384"0"0,-1 0 0 0 0,1 0 0 0 0,-1-1 0 0 0,1 1 0 0 0,-1 0 0 0 0,1 0 0 0 0,-1 0 0 0 0,1 0 0 0 0,-1 0 0 0 0,1 0 0 0 0,-1 0 0 0 0,1 0 0 0 0,-1 1-1 0 0,1-1 1 0 0,-1 0 0 0 0,1 0 0 0 0,-1 0 0 0 0,1 0 0 0 0,-1 1 0 0 0,1-1 0 0 0,0 0 0 0 0,-1 0 0 0 0,1 1 0 0 0,-1-1 0 0 0,1 0 0 0 0,0 1 0 0 0,-1-1-155 0 0,-6 13 1256 0 0,1 0 0 0 0,1 0 0 0 0,0 0 0 0 0,0 1 0 0 0,-1 11-1256 0 0,-14 74 3349 0 0,19-89-3063 0 0,-6 27 687 0 0,-6 38 2555 0 0,2 16-3528 0 0,9-69 435 0 0,1 0-1 0 0,1 0 0 0 0,1 0 0 0 0,1 0 0 0 0,1 0 0 0 0,4 10-434 0 0,-5-23 44 0 0,0 0 0 0 0,1 0 0 0 0,1 0 0 0 0,0 0 0 0 0,0-1 0 0 0,0 0 0 0 0,1 0 0 0 0,0 0 0 0 0,5 6-44 0 0,-6-10-99 0 0,0-1 0 0 0,0 1-1 0 0,0-1 1 0 0,0 1 0 0 0,0-1-1 0 0,1 0 1 0 0,0-1 0 0 0,-1 1-1 0 0,1-1 1 0 0,0 0 0 0 0,0 0-1 0 0,0-1 1 0 0,0 1 0 0 0,1-1 0 0 0,-1 0-1 0 0,0 0 1 0 0,4-1 99 0 0,4 0-388 0 0,0 0-1 0 0,0-1 1 0 0,0-1-1 0 0,0 0 1 0 0,-1-1 0 0 0,1 0-1 0 0,-1-1 1 0 0,0 0-1 0 0,0-1 1 0 0,0 0 0 0 0,-1-1-1 0 0,1-1 389 0 0,22-14-3267 0 0,0-1-1 0 0,-2-2 1 0 0,3-5 3267 0 0,-1 3-4025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1:48.021"/>
    </inkml:context>
    <inkml:brush xml:id="br0">
      <inkml:brushProperty name="width" value="0.05" units="cm"/>
      <inkml:brushProperty name="height" value="0.05" units="cm"/>
      <inkml:brushProperty name="color" value="#E71224"/>
    </inkml:brush>
  </inkml:definitions>
  <inkml:trace contextRef="#ctx0" brushRef="#br0">266 0 556 0 0,'1'1'531'0'0,"0"0"-1"0"0,0-1 1 0 0,1 1-1 0 0,-1 0 1 0 0,0 0-1 0 0,0 0 1 0 0,0 0-1 0 0,0 0 1 0 0,-1 0-1 0 0,1 0 1 0 0,0 0-1 0 0,0 0 1 0 0,-1 0-1 0 0,1 0 1 0 0,0 0 0 0 0,-1 1-1 0 0,1 0-530 0 0,5 28 3965 0 0,-6-14-2702 0 0,-1 1-1 0 0,-2 13-1262 0 0,3-26 401 0 0,-10 72 1307 0 0,5-46-1167 0 0,-1 0 0 0 0,-2-1 0 0 0,-2 3-541 0 0,7-22 104 0 0,-1 1 1 0 0,0-1-1 0 0,0 0 0 0 0,-1-1 0 0 0,-1 1 0 0 0,1-1 0 0 0,-1 0 0 0 0,-1 0 0 0 0,0 0 1 0 0,0-1-1 0 0,-1-1 0 0 0,0 1 0 0 0,0-1 0 0 0,-1 0 0 0 0,0-1 0 0 0,0 0 0 0 0,-3 1-104 0 0,10-6 15 0 0,0 0 0 0 0,-1 0 0 0 0,1 0 0 0 0,0-1 0 0 0,-1 1 0 0 0,1-1 0 0 0,-1 1 0 0 0,0-1 0 0 0,1 0 0 0 0,-1 0 0 0 0,1 0 0 0 0,-1 0 0 0 0,1 0 0 0 0,-1-1 0 0 0,1 1 0 0 0,-1-1 0 0 0,1 0 0 0 0,-1 0 0 0 0,1 0 0 0 0,0 0 0 0 0,-1 0 0 0 0,1 0 0 0 0,0 0 0 0 0,0-1 0 0 0,0 1 0 0 0,0-1 0 0 0,0 0 0 0 0,0 0 0 0 0,1 1 0 0 0,-1-1 0 0 0,0 0-1 0 0,1 0 1 0 0,-2-3-15 0 0,-3-4 9 0 0,1 0 0 0 0,-1-1-1 0 0,2 0 1 0 0,-1 0-1 0 0,2-1 1 0 0,-1 1-1 0 0,0-5-8 0 0,1 0 6 0 0,0 0-1 0 0,2-1 0 0 0,-1 0 0 0 0,2 1 0 0 0,0-1 1 0 0,1 0-1 0 0,1-9-5 0 0,0 13-1 0 0,0 1 0 0 0,1-1-1 0 0,0 0 1 0 0,0 1 0 0 0,2 0 0 0 0,-1 0 0 0 0,1 0-1 0 0,1 0 1 0 0,0 1 0 0 0,1-2 1 0 0,-3 7-3 0 0,0 1-1 0 0,0 0 1 0 0,0 0 0 0 0,1 0 0 0 0,-1 0-1 0 0,1 1 1 0 0,0 0 0 0 0,0 0 0 0 0,0 0-1 0 0,0 0 1 0 0,0 1 0 0 0,1 0-1 0 0,-1 0 1 0 0,1 0 0 0 0,0 1 0 0 0,-1 0-1 0 0,1 0 1 0 0,0 0 0 0 0,0 1-1 0 0,-1 0 1 0 0,1 0 0 0 0,0 0 0 0 0,0 1-1 0 0,0 0 1 0 0,3 1 3 0 0,3 1-4 0 0,0 0 0 0 0,0 1 0 0 0,0 0 1 0 0,-1 1-1 0 0,1 0 0 0 0,-1 1 0 0 0,0 0 0 0 0,-1 1 0 0 0,1 0 0 0 0,-1 0 0 0 0,3 5 4 0 0,-4-3-13 0 0,1 0-1 0 0,-2 1 1 0 0,1 0-1 0 0,-2 1 1 0 0,1 0-1 0 0,-1 0 1 0 0,-1 1-1 0 0,0 0 1 0 0,-1 0-1 0 0,0 0 1 0 0,-1 0-1 0 0,0 1 1 0 0,-1 0-1 0 0,0 0 1 0 0,-1 1 13 0 0,0 1-319 0 0,-2 0 0 0 0,1 0 0 0 0,-2 0 0 0 0,0 0 1 0 0,-1 0-1 0 0,0 0 0 0 0,-1 0 0 0 0,-1-1 0 0 0,0 1 1 0 0,-1-1-1 0 0,-1 0 0 0 0,0 0 0 0 0,-1 0 319 0 0,1-2-748 0 0,-8 14-2411 0 0,0-15-2573 0 0,5-7 1213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5:14.853"/>
    </inkml:context>
    <inkml:brush xml:id="br0">
      <inkml:brushProperty name="width" value="0.05" units="cm"/>
      <inkml:brushProperty name="height" value="0.05" units="cm"/>
      <inkml:brushProperty name="color" value="#E71224"/>
    </inkml:brush>
  </inkml:definitions>
  <inkml:trace contextRef="#ctx0" brushRef="#br0">0 1070 104 0 0,'13'21'5643'0'0,"-4"-11"8292"0"0,-9-10-13760 0 0,1 0 1 0 0,-1 0 0 0 0,0 0-1 0 0,1 0 1 0 0,-1 0 0 0 0,0 0 0 0 0,0-1-1 0 0,1 1 1 0 0,-1 0 0 0 0,0 0-1 0 0,0 0 1 0 0,1-1 0 0 0,-1 1 0 0 0,0 0-1 0 0,0 0 1 0 0,0 0 0 0 0,1-1 0 0 0,-1 1-1 0 0,0 0 1 0 0,0-1 0 0 0,0 1-1 0 0,0 0 1 0 0,0 0 0 0 0,0-1 0 0 0,0 1-1 0 0,0 0 1 0 0,1-1 0 0 0,-1 1-1 0 0,0 0-175 0 0,4-38-1839 0 0,-3 14 3194 0 0,20-162-268 0 0,-8 62-749 0 0,12-213 271 0 0,-16 192-391 0 0,-9 137-198 0 0,3-36 198 0 0,-1 1-1 0 0,-5-39-217 0 0,3 48-36 0 0,0 32-1 0 0,0-14-294 0 0,0 16 332 0 0,1-1 0 0 0,-1 0 0 0 0,0 1 0 0 0,0-1 0 0 0,1 1-1 0 0,-1-1 1 0 0,0 0 0 0 0,1 1 0 0 0,-1-1 0 0 0,1 1 0 0 0,-1-1 0 0 0,0 1-1 0 0,1-1 1 0 0,-1 1 0 0 0,1-1 0 0 0,0 1 0 0 0,-1 0 0 0 0,1-1-1 0 0,-1 1 1 0 0,1 0 0 0 0,0 0 0 0 0,-1-1 0 0 0,1 1 0 0 0,-1 0 0 0 0,1 0-1 0 0,0 0 1 0 0,-1 0 0 0 0,1-1 0 0 0,0 1 0 0 0,-1 0 0 0 0,1 0-1 0 0,0 0 1 0 0,-1 1 0 0 0,1-1 0 0 0,0 0 0 0 0,-1 0 0 0 0,1 0-1 0 0,0 0 1 0 0,-1 1 0 0 0,1-1-1 0 0,41 10 314 0 0,-24-5-244 0 0,138 27 480 0 0,1-6 0 0 0,77-1-550 0 0,-151-25 106 0 0,-60-2-14 0 0,1 2 0 0 0,-1 0 1 0 0,22 4-93 0 0,-37-3 75 0 0,-1-2 0 0 0,1 1 0 0 0,-1-1 0 0 0,7-2-75 0 0,-12 3-106 0 0,-2 0-138 0 0,0 0-192 0 0,0 0-231 0 0,0 0-247 0 0,0 0-218 0 0,-5 1-204 0 0,-17 3-235 0 0,16-3-482 0 0,3-2-1735 0 0,-12-6-2475 0 0,7 0 476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5:15.667"/>
    </inkml:context>
    <inkml:brush xml:id="br0">
      <inkml:brushProperty name="width" value="0.05" units="cm"/>
      <inkml:brushProperty name="height" value="0.05" units="cm"/>
      <inkml:brushProperty name="color" value="#E71224"/>
    </inkml:brush>
  </inkml:definitions>
  <inkml:trace contextRef="#ctx0" brushRef="#br0">25 49 736 0 0,'0'0'821'0'0,"-16"-31"6515"0"0,15 27-7977 0 0,-4-5 9129 0 0,3 6-7382 0 0,1 1-593 0 0,1 2-52 0 0,0 0-39 0 0,0 0-39 0 0,0 0-36 0 0,0 0-46 0 0,0 0-31 0 0,0 0-22 0 0,0 0-14 0 0,0 0-10 0 0,0 0-5 0 0,0 0 8 0 0,4 3 11 0 0,15 10 41 0 0,4 2 493 0 0,0 2 1 0 0,0 0-1 0 0,11 13-772 0 0,19 26 1876 0 0,29 39-1876 0 0,-46-49 342 0 0,14 17 165 0 0,-2 2 1 0 0,-2 5-508 0 0,7 7 244 0 0,-12-20-95 0 0,77 104 175 0 0,21 29 42 0 0,-47-69-74 0 0,-49-66-171 0 0,-17-22-55 0 0,2-1 0 0 0,2-1-1 0 0,24 20-65 0 0,-30-34 17 0 0,-23-16-35 0 0,9 7-243 0 0,-5 0-4739 0 0,-7 2 3735 0 0,1-8-2696 0 0,-2 0-3914 0 0,-12 2 1635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30.100"/>
    </inkml:context>
    <inkml:brush xml:id="br0">
      <inkml:brushProperty name="width" value="0.1" units="cm"/>
      <inkml:brushProperty name="height" value="0.1" units="cm"/>
      <inkml:brushProperty name="color" value="#E71224"/>
    </inkml:brush>
  </inkml:definitions>
  <inkml:trace contextRef="#ctx0" brushRef="#br0">447 1 708 0 0,'0'0'1242'0'0,"0"0"-52"0"0,0 0-74 0 0,0 0-73 0 0,0 0-77 0 0,0 0-76 0 0,0 0-96 0 0,0 0-76 0 0,0 0-79 0 0,0 0-65 0 0,0 0-58 0 0,0 0-51 0 0,0 0-36 0 0,-4 5-52 0 0,-81 101 847 0 0,-4-2-1 0 0,-8-2-1223 0 0,59-63-200 0 0,-39 43-365 0 0,31-25-4155 0 0,43-54 1455 0 0,-5 4 249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1:26:54.103"/>
    </inkml:context>
    <inkml:brush xml:id="br0">
      <inkml:brushProperty name="width" value="0.1" units="cm"/>
      <inkml:brushProperty name="height" value="0.1" units="cm"/>
      <inkml:brushProperty name="color" value="#E71224"/>
    </inkml:brush>
  </inkml:definitions>
  <inkml:trace contextRef="#ctx0" brushRef="#br0">11 154 212 0 0,'0'0'433'0'0,"0"0"-29"0"0,0 0-28 0 0,0 0-30 0 0,0 0-13 0 0,0 0-4 0 0,0 0 7 0 0,0 0 20 0 0,0 0 11 0 0,-7 3-310 0 0,4-1 1679 0 0,5-1 3818 0 0,15 2-5523 0 0,-13-3-1 0 0,-4 0-4 0 0,0 0 4 0 0,4-1-6 0 0,22-6 32 0 0,1 2-1 0 0,9-1-55 0 0,49-10 57 0 0,-75 14-59 0 0,-8 1 6 0 0,1 1 1 0 0,1 1-5 0 0,28-3-3 0 0,95-23 88 0 0,-31 12-45 0 0,-28 8-31 0 0,41-5 29 0 0,40-5-26 0 0,6-2-9 0 0,-111 11 22 0 0,30 0-25 0 0,22-2 2 0 0,90-6 8 0 0,-138 11-11 0 0,-1 1 0 0 0,33 5 1 0 0,6-1 10 0 0,146 5-6 0 0,58-6 12 0 0,-4 12-38 0 0,-167-10 39 0 0,50-2 28 0 0,106 0-30 0 0,-104 1-9 0 0,-69-2-1 0 0,43-1 31 0 0,81 12-36 0 0,185 20 23 0 0,-404-30-25 0 0,136 8 41 0 0,76 16-39 0 0,-137-15 83 0 0,63 0-83 0 0,-43-4 163 0 0,219 13 209 0 0,-162-7-231 0 0,190 21 49 0 0,-260-26-115 0 0,72-2-75 0 0,-12-2 119 0 0,85 0 42 0 0,-139-4-114 0 0,24 1 3 0 0,221 2 17 0 0,-100 0-23 0 0,-3 3-27 0 0,-95-3-2 0 0,73-1-2 0 0,-138-3-12 0 0,119-6-10 0 0,-74 4-3 0 0,-38 4 26 0 0,-29 4-519 0 0,-33-2-1145 0 0,-16-4 57 0 0,1 0-2742 0 0,-7 2 1505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04.161"/>
    </inkml:context>
    <inkml:brush xml:id="br0">
      <inkml:brushProperty name="width" value="0.1" units="cm"/>
      <inkml:brushProperty name="height" value="0.1" units="cm"/>
      <inkml:brushProperty name="color" value="#E71224"/>
    </inkml:brush>
  </inkml:definitions>
  <inkml:trace contextRef="#ctx0" brushRef="#br0">245 0 804 0 0,'-51'69'5193'0'0,"-13"28"-5193"0"0,45-65 822 0 0,1 2 0 0 0,1 0 1 0 0,2 1-1 0 0,-2 12-822 0 0,-24 81 1200 0 0,39-108-1149 0 0,2-19-174 0 0,0-1 1 0 0,0 0-1 0 0,0 1 0 0 0,-1-1 0 0 0,1 0 0 0 0,0 1 1 0 0,0-1-1 0 0,0 0 0 0 0,0 1 0 0 0,0-1 1 0 0,0 0-1 0 0,0 1 0 0 0,0-1 0 0 0,0 0 0 0 0,0 1 1 0 0,0-1-1 0 0,0 0 0 0 0,0 1 0 0 0,0-1 0 0 0,1 0 1 0 0,-1 0-1 0 0,0 1 0 0 0,0-1 0 0 0,0 0 1 0 0,0 1-1 0 0,1-1 0 0 0,-1 0 0 0 0,0 0 0 0 0,0 1 1 0 0,0-1-1 0 0,1 0 0 0 0,-1 0 0 0 0,0 1 123 0 0,17-29-2456 0 0,-6 0 191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04.506"/>
    </inkml:context>
    <inkml:brush xml:id="br0">
      <inkml:brushProperty name="width" value="0.1" units="cm"/>
      <inkml:brushProperty name="height" value="0.1" units="cm"/>
      <inkml:brushProperty name="color" value="#E71224"/>
    </inkml:brush>
  </inkml:definitions>
  <inkml:trace contextRef="#ctx0" brushRef="#br0">0 0 572 0 0,'11'10'881'0'0,"0"-1"0"0"0,0-1 0 0 0,0 0 1 0 0,1-1-1 0 0,0 0 0 0 0,1 0 0 0 0,5 1-881 0 0,26 9 1812 0 0,24 6-1812 0 0,-49-18 333 0 0,47 14 1120 0 0,6-3-1453 0 0,60 17 1129 0 0,-109-26-1252 0 0,-1 1 0 0 0,0 1 0 0 0,0 1 0 0 0,12 9 123 0 0,-19-9-1525 0 0,-12-7-3409 0 0,-3-3 2390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04.838"/>
    </inkml:context>
    <inkml:brush xml:id="br0">
      <inkml:brushProperty name="width" value="0.1" units="cm"/>
      <inkml:brushProperty name="height" value="0.1" units="cm"/>
      <inkml:brushProperty name="color" value="#E71224"/>
    </inkml:brush>
  </inkml:definitions>
  <inkml:trace contextRef="#ctx0" brushRef="#br0">0 1 824 0 0,'0'0'1398'0'0,"0"0"-84"0"0,0 0-83 0 0,0 0-67 0 0,0 0-24 0 0,0 0-32 0 0,0 0-41 0 0,7 3-56 0 0,2 2-713 0 0,0-1-1 0 0,0 1 1 0 0,-1 0 0 0 0,0 1 0 0 0,0 0-1 0 0,0 1 1 0 0,-1-1 0 0 0,0 1 0 0 0,1 1-298 0 0,18 28 739 0 0,-1 1 0 0 0,-1 1 0 0 0,-2 1 0 0 0,11 29-739 0 0,60 170 1336 0 0,-78-199-1096 0 0,105 321 1339 0 0,-104-305-1852 0 0,-3 1 0 0 0,3 34 273 0 0,-15-82-161 0 0,-1 0 1 0 0,0 0-1 0 0,0-1 0 0 0,-1 1 0 0 0,0 2 161 0 0,-6 13-2371 0 0,6-21 1824 0 0,0-1 0 0 0,1 0 0 0 0,-1 0-1 0 0,0 1 1 0 0,0-1 0 0 0,0 0-1 0 0,0 0 1 0 0,0 0 0 0 0,0 0 0 0 0,0-1-1 0 0,0 1 1 0 0,0 0 0 0 0,-1 0-1 0 0,1 0 548 0 0,0-1-4309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05.638"/>
    </inkml:context>
    <inkml:brush xml:id="br0">
      <inkml:brushProperty name="width" value="0.1" units="cm"/>
      <inkml:brushProperty name="height" value="0.1" units="cm"/>
      <inkml:brushProperty name="color" value="#E71224"/>
    </inkml:brush>
  </inkml:definitions>
  <inkml:trace contextRef="#ctx0" brushRef="#br0">176 17 680 0 0,'0'-2'1434'0'0,"-1"0"-848"0"0,-1-10 285 0 0,2 12-645 0 0,0 0-1 0 0,-1 0 1 0 0,1 0-1 0 0,0 0 0 0 0,0 0 1 0 0,0 0-1 0 0,0 0 1 0 0,0 0-1 0 0,0 0 1 0 0,0 0-1 0 0,0 0 1 0 0,0 0-1 0 0,0 0 0 0 0,-1 0 1 0 0,1 0-1 0 0,0 0 1 0 0,0 0-1 0 0,0 0 1 0 0,0 0-1 0 0,0 0 1 0 0,0 0-1 0 0,0 0 1 0 0,0 0-1 0 0,-1 0 0 0 0,1 0 1 0 0,0 0-1 0 0,0 0 1 0 0,0 0-1 0 0,0 0 1 0 0,0 0-1 0 0,0 0 1 0 0,0 0-1 0 0,0 0-225 0 0,-18 177 1867 0 0,-51 498 1085 0 0,-7-271-4050 0 0,70-370-906 0 0,5-32 1084 0 0,1-2-314 0 0,3-7-769 0 0,8-25-1241 0 0,-3-1 249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05.975"/>
    </inkml:context>
    <inkml:brush xml:id="br0">
      <inkml:brushProperty name="width" value="0.1" units="cm"/>
      <inkml:brushProperty name="height" value="0.1" units="cm"/>
      <inkml:brushProperty name="color" value="#E71224"/>
    </inkml:brush>
  </inkml:definitions>
  <inkml:trace contextRef="#ctx0" brushRef="#br0">336 39 1120 0 0,'-1'-1'117'0'0,"1"0"1"0"0,0 0-1 0 0,-1 0 0 0 0,1 0 1 0 0,0 0-1 0 0,0 0 1 0 0,0 0-1 0 0,-1 0 0 0 0,1 0 1 0 0,0 0-1 0 0,0 0 0 0 0,1 0 1 0 0,-1 0-1 0 0,0 0 0 0 0,0 0 1 0 0,0 0-1 0 0,1 0 0 0 0,-1 0 1 0 0,0 0-1 0 0,1 1 0 0 0,-1-1 1 0 0,1 0-1 0 0,-1 0 0 0 0,1 0 1 0 0,0 0-118 0 0,0-1 114 0 0,1 1 0 0 0,0 0 1 0 0,-1 0-1 0 0,1 0 0 0 0,0 0 1 0 0,-1 0-1 0 0,1 0 1 0 0,0 1-1 0 0,0-1 0 0 0,0 1 1 0 0,0-1-1 0 0,0 1 0 0 0,0 0-114 0 0,8-1 239 0 0,-1 0 0 0 0,1 1 0 0 0,0 0 0 0 0,0 1 0 0 0,0 0-239 0 0,7 2 176 0 0,0 1 0 0 0,0 0 1 0 0,0 1-1 0 0,-1 1 0 0 0,0 0 1 0 0,0 2-1 0 0,0 0 0 0 0,-1 0 0 0 0,-1 1 1 0 0,4 4-177 0 0,3 3 160 0 0,0 0 0 0 0,-1 2 0 0 0,-2 0 1 0 0,1 2-1 0 0,-2-1 0 0 0,7 13-160 0 0,-10-11 78 0 0,-2 0 0 0 0,0 1 1 0 0,-1 1-1 0 0,-1 0 0 0 0,-1 0 0 0 0,-1 1 1 0 0,-1 0-1 0 0,-1 0 0 0 0,-2 1 0 0 0,0 0 1 0 0,-1 0-1 0 0,-2 0 0 0 0,-1 0 0 0 0,0 0 1 0 0,-2 0-1 0 0,-1 0 0 0 0,-1-1 0 0 0,-1 1 1 0 0,-1-1-1 0 0,-1 0 0 0 0,-2 0 0 0 0,-10 21-78 0 0,3-14 60 0 0,-1 0 0 0 0,-2-2 0 0 0,0 0-1 0 0,-2-1 1 0 0,-2-2 0 0 0,0 0-1 0 0,-23 19-59 0 0,7-12 52 0 0,-2-1-1 0 0,0-2 0 0 0,-3-2 1 0 0,0-2-1 0 0,-3-1-51 0 0,-13 3-161 0 0,-2-2-1 0 0,0-3 0 0 0,-17 1 162 0 0,71-21-460 0 0,0-1-1 0 0,0 0 0 0 0,-1 0 1 0 0,1-1-1 0 0,-1 0 1 0 0,0-1-1 0 0,1 1 0 0 0,-2-2 461 0 0,8-1-2909 0 0,-4-9 221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06.481"/>
    </inkml:context>
    <inkml:brush xml:id="br0">
      <inkml:brushProperty name="width" value="0.1" units="cm"/>
      <inkml:brushProperty name="height" value="0.1" units="cm"/>
      <inkml:brushProperty name="color" value="#E71224"/>
    </inkml:brush>
  </inkml:definitions>
  <inkml:trace contextRef="#ctx0" brushRef="#br0">1 0 916 0 0,'4'8'453'0'0,"0"0"0"0"0,0 0-1 0 0,0 0 1 0 0,-1 1 0 0 0,0-1 0 0 0,-1 1 0 0 0,0-1-1 0 0,0 1 1 0 0,-1 0 0 0 0,0 9-453 0 0,9 39 1393 0 0,-5-43-1167 0 0,0 0 0 0 0,0-1 0 0 0,1 0 0 0 0,1 0 0 0 0,0 0 1 0 0,1-1-1 0 0,1 0 0 0 0,0 0 0 0 0,0-1 0 0 0,1 0 0 0 0,7 6-226 0 0,-11-12-38 0 0,0 0 0 0 0,0 0 0 0 0,0 0 0 0 0,1-1 0 0 0,0 0 0 0 0,0 0 0 0 0,0-1 0 0 0,0 1 0 0 0,0-2 0 0 0,1 1 0 0 0,-1-1 0 0 0,1 0 0 0 0,0-1 0 0 0,0 0 0 0 0,0 0 0 0 0,0 0 0 0 0,-1-1 0 0 0,1-1 0 0 0,0 1 0 0 0,0-1 0 0 0,0 0 0 0 0,1-1 38 0 0,5-2-87 0 0,0-1-1 0 0,0 0 1 0 0,0-1-1 0 0,0 0 1 0 0,-1-1-1 0 0,0-1 1 0 0,-1 0-1 0 0,1 0 1 0 0,-2-2-1 0 0,1 1 1 0 0,-1-1-1 0 0,-1-1 1 0 0,0 0-1 0 0,0-1 0 0 0,-1 0 1 0 0,3-6 87 0 0,-11 17 427 0 0,-1-2 128 0 0,0 3-536 0 0,0 0 1 0 0,1-1 0 0 0,-1 1-1 0 0,0 0 1 0 0,0 0-1 0 0,0 0 1 0 0,0-1-1 0 0,0 1 1 0 0,0 0-1 0 0,0-1 1 0 0,0 1-1 0 0,0 0 1 0 0,0 0-1 0 0,0-1 1 0 0,0 1 0 0 0,0 0-1 0 0,0 0 1 0 0,0-1-1 0 0,0 1 1 0 0,0 0-1 0 0,0 0 1 0 0,0-1-1 0 0,0 1 1 0 0,0 0-1 0 0,0 0 1 0 0,0-1-1 0 0,0 1 1 0 0,-1 0 0 0 0,1 0-1 0 0,0-1 1 0 0,0 1-1 0 0,0 0 1 0 0,-1 0-1 0 0,1 0 1 0 0,0-1-1 0 0,0 1 1 0 0,0 0-1 0 0,-1 0 1 0 0,1 0-1 0 0,0 0 1 0 0,0 0 0 0 0,-1-1-1 0 0,1 1 1 0 0,0 0-1 0 0,0 0 1 0 0,-1 0-1 0 0,1 0 1 0 0,0 0-1 0 0,0 0 1 0 0,-1 0-1 0 0,1 0 1 0 0,0 0-1 0 0,-1 0-18 0 0,-18 9 237 0 0,1 0 1 0 0,-1 1 0 0 0,1 1 0 0 0,1 1 0 0 0,0 1 0 0 0,1 0 0 0 0,-12 13-239 0 0,-15 17 348 0 0,2 2-1 0 0,0 5-347 0 0,10-12 198 0 0,3 1-1 0 0,1 2 1 0 0,-6 14-198 0 0,21-31 84 0 0,0 0 0 0 0,2 1 0 0 0,1 0 0 0 0,1 0 0 0 0,1 1 0 0 0,-3 19-84 0 0,9-35 22 0 0,0 1-1 0 0,0-1 0 0 0,1 0 1 0 0,1 0-1 0 0,-1 0 0 0 0,2 0 1 0 0,-1 0-1 0 0,1 0 0 0 0,1 0 0 0 0,0-1 1 0 0,0 1-1 0 0,1-1 0 0 0,0 0 1 0 0,1 0-1 0 0,0 0 0 0 0,0 0 0 0 0,1-1 1 0 0,0 0-1 0 0,0 0 0 0 0,1 0 1 0 0,0-1-1 0 0,1 0 0 0 0,-1-1 0 0 0,1 0 1 0 0,1 0-1 0 0,-1 0 0 0 0,1-1 1 0 0,0 0-1 0 0,4 1-21 0 0,10 4-97 0 0,-1-1 1 0 0,1-2-1 0 0,0 0 0 0 0,1-1 1 0 0,-1-1-1 0 0,1-2 0 0 0,0 0 1 0 0,0-1-1 0 0,10-2 97 0 0,-2-1-1221 0 0,0-1-1 0 0,0-2 1 0 0,0-2 0 0 0,0 0-1 0 0,-1-2 1 0 0,25-10 1221 0 0,-6-2-2810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2.720"/>
    </inkml:context>
    <inkml:brush xml:id="br0">
      <inkml:brushProperty name="width" value="0.1" units="cm"/>
      <inkml:brushProperty name="height" value="0.1" units="cm"/>
      <inkml:brushProperty name="color" value="#E71224"/>
    </inkml:brush>
  </inkml:definitions>
  <inkml:trace contextRef="#ctx0" brushRef="#br0">748 73 12 0 0,'-10'-9'1101'0'0,"4"5"-209"0"0,0-1 0 0 0,0 1 1 0 0,0 0-1 0 0,-1 0 0 0 0,1 1 0 0 0,-8-3-892 0 0,12 5 95 0 0,-20-7 1011 0 0,0 1 1 0 0,0 1 0 0 0,-19-3-1107 0 0,33 8 122 0 0,0 0 0 0 0,-1 1 0 0 0,1 0 0 0 0,0 0 0 0 0,-1 1 0 0 0,1 0 0 0 0,0 0 0 0 0,0 1-1 0 0,0 0 1 0 0,0 1 0 0 0,0-1 0 0 0,1 2 0 0 0,-2 0-122 0 0,-14 9 85 0 0,0 1-1 0 0,1 1 0 0 0,1 1 1 0 0,1 2-1 0 0,0-1 0 0 0,1 2 1 0 0,1 1-1 0 0,1 0 0 0 0,-8 13-84 0 0,-16 27 131 0 0,2 3 0 0 0,-24 53-131 0 0,42-75 39 0 0,3 1 1 0 0,1 1-1 0 0,2 0 0 0 0,2 1 0 0 0,2 0 1 0 0,0 11-40 0 0,8-38 13 0 0,1 0 1 0 0,1 0 0 0 0,0 1 0 0 0,1-1 0 0 0,1 0 0 0 0,1 1 0 0 0,1-1 0 0 0,0 0 0 0 0,1-1 0 0 0,4 10-14 0 0,-4-15 10 0 0,0 0 1 0 0,1 0-1 0 0,0-1 1 0 0,1 0-1 0 0,1 0 0 0 0,-1-1 1 0 0,2 0-1 0 0,-1 0 1 0 0,1 0-1 0 0,0-1 1 0 0,1 0-1 0 0,0-1 1 0 0,0 0-1 0 0,1 0 1 0 0,-1-1-1 0 0,3 0-10 0 0,14 7 17 0 0,0-2-1 0 0,1-1 1 0 0,1 0 0 0 0,-1-3-1 0 0,1 0 1 0 0,1-1-1 0 0,-1-2 1 0 0,1-1 0 0 0,0-2-1 0 0,7 0-16 0 0,23-3-34 0 0,-1-2 0 0 0,0-3-1 0 0,-1-3 1 0 0,30-9 34 0 0,-55 12-127 0 0,0-2-1 0 0,-1-2 1 0 0,0-1 0 0 0,-1-1 0 0 0,0-1 0 0 0,2-4 127 0 0,-20 11-67 0 0,-2-1 0 0 0,1 0 0 0 0,-1 0 0 0 0,0-1 1 0 0,-1 0-1 0 0,0-1 0 0 0,6-8 67 0 0,-10 11-28 0 0,0 0 1 0 0,-1-1-1 0 0,0 0 0 0 0,0 0 0 0 0,0 0 1 0 0,-1-1-1 0 0,-1 1 0 0 0,1-1 1 0 0,-1 1-1 0 0,-1-1 0 0 0,0 0 0 0 0,0 0 28 0 0,0-6 55 0 0,-1-1-1 0 0,0 1 0 0 0,-1-1 1 0 0,-1 1-1 0 0,0 0 0 0 0,-1 0 1 0 0,-1 0-1 0 0,-1 0 0 0 0,0 0 1 0 0,0 1-1 0 0,-1 0 0 0 0,-8-12-54 0 0,-9-21 635 0 0,22 45-565 0 0,1 1-29 0 0,-1 0 0 0 0,1-1 0 0 0,-1 1 0 0 0,0 0 1 0 0,0 0-1 0 0,1 0 0 0 0,-1 0 0 0 0,0 0 0 0 0,0 0 0 0 0,0 1 0 0 0,0-1 0 0 0,0 0 0 0 0,0 0 0 0 0,-1 1 0 0 0,1-1 0 0 0,0 1 0 0 0,0-1 1 0 0,0 1-1 0 0,-1-1 0 0 0,1 1 0 0 0,0 0 0 0 0,0-1 0 0 0,-1 1 0 0 0,1 0 0 0 0,0 0 0 0 0,-1 0 0 0 0,1 0 0 0 0,-1 0-41 0 0,-4 1 6 0 0,-1 1 0 0 0,1-1 0 0 0,0 1 0 0 0,0 0 0 0 0,-4 2-6 0 0,-9 4 146 0 0,-85 21 197 0 0,-23 0-343 0 0,58-11-497 0 0,45-11-1868 0 0,-1-1 0 0 0,-16 2 2365 0 0,25-7-3518 0 0,5-1 271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5.172"/>
    </inkml:context>
    <inkml:brush xml:id="br0">
      <inkml:brushProperty name="width" value="0.1" units="cm"/>
      <inkml:brushProperty name="height" value="0.1" units="cm"/>
      <inkml:brushProperty name="color" value="#E71224"/>
    </inkml:brush>
  </inkml:definitions>
  <inkml:trace contextRef="#ctx0" brushRef="#br0">85 0 64 0 0,'-5'2'337'0'0,"0"-1"0"0"0,0 1-1 0 0,1 1 1 0 0,-1-1 0 0 0,1 1 0 0 0,-1-1 0 0 0,1 1-1 0 0,0 1 1 0 0,0-1 0 0 0,0 0 0 0 0,1 1 0 0 0,-1 0-1 0 0,1 0 1 0 0,0 0 0 0 0,0 0 0 0 0,0 0 0 0 0,1 1-1 0 0,-1-1 1 0 0,1 1 0 0 0,0 0 0 0 0,1 0 0 0 0,-1 0-1 0 0,1 0 1 0 0,0 0 0 0 0,0 0 0 0 0,0 0 0 0 0,1 2-337 0 0,-1-1 107 0 0,1 0 0 0 0,0 0 0 0 0,1 0 1 0 0,-1 0-1 0 0,1-1 0 0 0,0 1 1 0 0,1 0-1 0 0,-1 0 0 0 0,1-1 1 0 0,1 1-1 0 0,-1-1 0 0 0,1 1 0 0 0,-1-1 1 0 0,2 0-1 0 0,-1 0 0 0 0,0 0 1 0 0,1-1-1 0 0,0 1 0 0 0,0-1 1 0 0,0 0-1 0 0,1 0 0 0 0,0 0-107 0 0,2 2 45 0 0,1-1-1 0 0,-1 0 1 0 0,1 0-1 0 0,0 0 1 0 0,1-1-1 0 0,-1-1 1 0 0,1 1-1 0 0,0-1 1 0 0,0-1-1 0 0,0 1 0 0 0,0-2 1 0 0,0 1-1 0 0,7-1-44 0 0,-4 0-6 0 0,-1-1-1 0 0,1 0 1 0 0,-1-1-1 0 0,1-1 1 0 0,-1 0-1 0 0,0 0 1 0 0,0-1-1 0 0,0 0 1 0 0,0-1-1 0 0,0 0 1 0 0,-1-1-1 0 0,1 0 1 0 0,-1-1-1 0 0,-1 0 1 0 0,1 0-1 0 0,-1-1 1 0 0,0 0-1 0 0,0-1 1 0 0,-1 0-1 0 0,0-1 1 0 0,-1 1-1 0 0,0-2 7 0 0,-6 10 31 0 0,0-1 0 0 0,0 0 0 0 0,-1 0-1 0 0,1 0 1 0 0,-1 0 0 0 0,1 0 0 0 0,-1-1 0 0 0,1 1 0 0 0,-1 0-1 0 0,1 0 1 0 0,-1 0 0 0 0,0 0 0 0 0,0 0 0 0 0,0-1-1 0 0,0 1 1 0 0,0 0 0 0 0,0-1-31 0 0,0 2 15 0 0,0-1 0 0 0,0 0-1 0 0,0 1 1 0 0,-1-1 0 0 0,1 1 0 0 0,0-1 0 0 0,-1 1-1 0 0,1-1 1 0 0,0 1 0 0 0,-1-1 0 0 0,1 1-1 0 0,-1 0 1 0 0,1-1 0 0 0,-1 1 0 0 0,1-1 0 0 0,-1 1-1 0 0,1 0 1 0 0,-1-1 0 0 0,1 1 0 0 0,-1 0-1 0 0,0 0 1 0 0,1 0 0 0 0,-1-1-15 0 0,-1 1 23 0 0,-1-1 1 0 0,1 1 0 0 0,-1-1-1 0 0,1 1 1 0 0,-1 0-1 0 0,0 0 1 0 0,1 0-1 0 0,-1 1 1 0 0,1-1-1 0 0,-1 0 1 0 0,-1 2-24 0 0,-10 4 36 0 0,1 1 1 0 0,0 1-1 0 0,0 0 1 0 0,1 0-1 0 0,0 2 1 0 0,0-1 0 0 0,1 2-1 0 0,0 0-36 0 0,-6 5 25 0 0,1-3 0 0 0,1 2 0 0 0,0 0 0 0 0,1 1 0 0 0,1 1 0 0 0,0 0 0 0 0,1 0 0 0 0,1 1 0 0 0,1 1 0 0 0,-7 16-25 0 0,16-32 4 0 0,-1 0-1 0 0,1 1 1 0 0,0-1 0 0 0,0 1 0 0 0,0 0-1 0 0,1-1 1 0 0,-1 1 0 0 0,1-1 0 0 0,0 1-1 0 0,0 0 1 0 0,0-1 0 0 0,1 1 0 0 0,-1 0-1 0 0,1-1 1 0 0,0 1 0 0 0,-1-1 0 0 0,2 1-1 0 0,-1-1 1 0 0,0 1 0 0 0,1-1 0 0 0,0 0-1 0 0,-1 0 1 0 0,1 1 0 0 0,1-1 0 0 0,-1-1-1 0 0,0 1 1 0 0,1 0 0 0 0,-1-1 0 0 0,1 1-1 0 0,0-1 1 0 0,1 1-4 0 0,3 2 4 0 0,1-1 0 0 0,0 0 0 0 0,-1 0-1 0 0,2-1 1 0 0,-1 0 0 0 0,0 0 0 0 0,0-1-1 0 0,1 0 1 0 0,0-1 0 0 0,-1 0 0 0 0,1 0-1 0 0,8-1-3 0 0,6 0-266 0 0,1-2-1 0 0,-1-1 1 0 0,0-1-1 0 0,-1 0 0 0 0,1-2 1 0 0,-1-1-1 0 0,0 0 1 0 0,0-2-1 0 0,-1 0 0 0 0,0-2 1 0 0,-1 0-1 0 0,19-14 267 0 0,-38 24-26 0 0,20-17-1731 0 0,-13 1-2206 0 0,-7 8 1245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5.490"/>
    </inkml:context>
    <inkml:brush xml:id="br0">
      <inkml:brushProperty name="width" value="0.1" units="cm"/>
      <inkml:brushProperty name="height" value="0.1" units="cm"/>
      <inkml:brushProperty name="color" value="#E71224"/>
    </inkml:brush>
  </inkml:definitions>
  <inkml:trace contextRef="#ctx0" brushRef="#br0">12 10 156 0 0,'3'-7'1360'0'0,"-3"4"-578"0"0,-2 7 3793 0 0,0 1-4533 0 0,0-3-43 0 0,1 0-1 0 0,0 0 0 0 0,0 1 0 0 0,0-1 0 0 0,0 0 0 0 0,0 1 0 0 0,1-1 1 0 0,-1 0-1 0 0,1 1 0 0 0,-1-1 0 0 0,1 1 0 0 0,0-1 0 0 0,0 0 1 0 0,0 1-1 0 0,0-1 0 0 0,0 1 0 0 0,1 0 2 0 0,-1-1-63 0 0,8 24-479 0 0,-8-25 396 0 0,0 0 1 0 0,1 0-1 0 0,-1 0 0 0 0,1 0 1 0 0,-1-1-1 0 0,1 1 1 0 0,-1 0-1 0 0,1 0 0 0 0,0 0 1 0 0,-1 0-1 0 0,1 0 1 0 0,0-1-1 0 0,0 1 0 0 0,0 0 1 0 0,-1-1-1 0 0,1 1 1 0 0,0-1-1 0 0,0 1 0 0 0,0-1 1 0 0,0 1-1 0 0,0-1 1 0 0,0 0-1 0 0,0 1 1 0 0,0-1-1 0 0,1 0 146 0 0,11 0-1487 0 0</inkml:trace>
  <inkml:trace contextRef="#ctx0" brushRef="#br0" timeOffset="1">130 43 336 0 0,'8'-6'688'0'0,"-8"6"-44"0"0,0 0-60 0 0,0 0-80 0 0,0 0-44 0 0,0 0-36 0 0,0 0-36 0 0,10 17-48 0 0,-10-17-4 0 0,0 18-64 0 0,5-7-48 0 0,2 3-92 0 0,-3 1-112 0 0,7 0-160 0 0,-1-4-176 0 0,-2 3-500 0 0,0-5-884 0 0,-1-1 388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30.440"/>
    </inkml:context>
    <inkml:brush xml:id="br0">
      <inkml:brushProperty name="width" value="0.1" units="cm"/>
      <inkml:brushProperty name="height" value="0.1" units="cm"/>
      <inkml:brushProperty name="color" value="#E71224"/>
    </inkml:brush>
  </inkml:definitions>
  <inkml:trace contextRef="#ctx0" brushRef="#br0">1 1 164 0 0,'0'0'807'0'0,"4"1"-39"0"0,31 7 250 0 0,0 3 0 0 0,0 1 0 0 0,-1 1 0 0 0,16 10-1018 0 0,-2-2 409 0 0,-28-12-339 0 0,14 4-361 0 0,0 2 0 0 0,-1 2 0 0 0,-1 0 0 0 0,12 11 291 0 0,-42-26-317 0 0,0 0 0 0 0,1 0-1 0 0,-1 0 1 0 0,0 0 0 0 0,0 0 0 0 0,0 1 0 0 0,0-1 0 0 0,0 2 317 0 0,2 4-1457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5.825"/>
    </inkml:context>
    <inkml:brush xml:id="br0">
      <inkml:brushProperty name="width" value="0.1" units="cm"/>
      <inkml:brushProperty name="height" value="0.1" units="cm"/>
      <inkml:brushProperty name="color" value="#E71224"/>
    </inkml:brush>
  </inkml:definitions>
  <inkml:trace contextRef="#ctx0" brushRef="#br0">1 41 1160 0 0,'0'0'1084'0'0,"0"0"-83"0"0,0 0-94 0 0,4-4-95 0 0,0 0-603 0 0,1 0-1 0 0,0 1 1 0 0,0-1 0 0 0,0 1 0 0 0,0 0 0 0 0,0 1 0 0 0,1-1 0 0 0,-1 1-1 0 0,1 0 1 0 0,0 1 0 0 0,-1-1 0 0 0,1 1 0 0 0,0 0 0 0 0,0 0 0 0 0,0 1-1 0 0,2 0-208 0 0,-1 1 131 0 0,0 0 0 0 0,0 0 0 0 0,-1 0 0 0 0,1 1 0 0 0,-1 1-1 0 0,1-1 1 0 0,-1 1 0 0 0,0 0 0 0 0,6 3-131 0 0,-10-4 24 0 0,0-1 1 0 0,0 1-1 0 0,0-1 1 0 0,0 1-1 0 0,-1 0 1 0 0,1-1-1 0 0,0 1 1 0 0,-1 0-1 0 0,0 0 1 0 0,1 0-1 0 0,-1 0 0 0 0,0 0 1 0 0,0 1-1 0 0,0-1 1 0 0,0 0-1 0 0,-1 0 1 0 0,1 1-1 0 0,-1-1 1 0 0,1 1-1 0 0,-1-1 1 0 0,0 0-1 0 0,0 1 1 0 0,0-1-1 0 0,0 1 0 0 0,0-1 1 0 0,0 0-1 0 0,-1 1 1 0 0,1-1-1 0 0,-1 2-24 0 0,-1 2 34 0 0,0 0 0 0 0,-1 0 0 0 0,1-1 1 0 0,-1 1-1 0 0,0-1 0 0 0,0 1 0 0 0,-1-1 0 0 0,0 0 0 0 0,0-1 0 0 0,-4 5-34 0 0,-5 3 56 0 0,-1-1 0 0 0,0 0 0 0 0,-2 0-56 0 0,-13 11-1 0 0,6-9-450 0 0,13-11-2568 0 0,9-6 281 0 0,-3-19 210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6.168"/>
    </inkml:context>
    <inkml:brush xml:id="br0">
      <inkml:brushProperty name="width" value="0.1" units="cm"/>
      <inkml:brushProperty name="height" value="0.1" units="cm"/>
      <inkml:brushProperty name="color" value="#E71224"/>
    </inkml:brush>
  </inkml:definitions>
  <inkml:trace contextRef="#ctx0" brushRef="#br0">1 75 348 0 0,'1'-3'1472'0'0,"4"-2"-1000"0"0,0 0 0 0 0,0 0 0 0 0,1 0 1 0 0,-1 0-1 0 0,1 1 0 0 0,0 0 0 0 0,1 0 0 0 0,-1 0 0 0 0,1 1 0 0 0,-1 0 0 0 0,1 0 0 0 0,0 1 0 0 0,0 0 0 0 0,0 0 0 0 0,2 0-472 0 0,17-3 490 0 0,-1 1-1 0 0,1 2 1 0 0,20 0-490 0 0,101 5 111 0 0,-51 7-4044 0 0,-94-9 1454 0 0,-2-1 190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6.505"/>
    </inkml:context>
    <inkml:brush xml:id="br0">
      <inkml:brushProperty name="width" value="0.1" units="cm"/>
      <inkml:brushProperty name="height" value="0.1" units="cm"/>
      <inkml:brushProperty name="color" value="#E71224"/>
    </inkml:brush>
  </inkml:definitions>
  <inkml:trace contextRef="#ctx0" brushRef="#br0">175 1 792 0 0,'0'0'88'0'0,"0"0"0"0"0,0 0 0 0 0,0 0-1 0 0,0 0 1 0 0,0 0 0 0 0,0 0 0 0 0,0 0 0 0 0,0 0 0 0 0,0 1-1 0 0,0-1 1 0 0,0 0 0 0 0,0 0 0 0 0,0 0 0 0 0,0 0 0 0 0,0 0 0 0 0,0 0-1 0 0,-1 0 1 0 0,1 0 0 0 0,0 0 0 0 0,0 0 0 0 0,0 0 0 0 0,0 0-1 0 0,0 0 1 0 0,0 0 0 0 0,0 0 0 0 0,0 0 0 0 0,0 0 0 0 0,-1 0-1 0 0,1 0 1 0 0,0 0 0 0 0,0 0 0 0 0,0 0 0 0 0,0 0 0 0 0,0 0 0 0 0,0 0-1 0 0,0 0 1 0 0,0 0 0 0 0,0 0 0 0 0,-1 0 0 0 0,1 0 0 0 0,0 0-1 0 0,0 0 1 0 0,0 0 0 0 0,0 0 0 0 0,0 0 0 0 0,0 0 0 0 0,0 0-1 0 0,0 0 1 0 0,0 0 0 0 0,0 0 0 0 0,0-1 0 0 0,0 1 0 0 0,0 0-88 0 0,-10 17 1012 0 0,-8 29-749 0 0,-2 5 1101 0 0,-15 28-1364 0 0,15-37 655 0 0,2 1 1 0 0,-8 32-656 0 0,26-75 1 0 0,-9 31 555 0 0,1 2 1 0 0,0 10-557 0 0,8-42 11 0 0,0-1 1 0 0,0 1 0 0 0,0 0 0 0 0,0 0-1 0 0,0 0 1 0 0,0 0 0 0 0,0 0-1 0 0,0-1 1 0 0,1 1 0 0 0,-1 0 0 0 0,0 0-1 0 0,0 0 1 0 0,1 0 0 0 0,-1-1 0 0 0,0 1-1 0 0,1 0 1 0 0,-1 0 0 0 0,1-1-1 0 0,-1 1 1 0 0,1 0 0 0 0,-1-1 0 0 0,1 1-1 0 0,0 0 1 0 0,-1-1 0 0 0,1 1-12 0 0,1 0 20 0 0,-1 0-1 0 0,1-1 1 0 0,0 1 0 0 0,0 0 0 0 0,-1-1 0 0 0,1 1-1 0 0,0-1 1 0 0,0 0 0 0 0,0 1 0 0 0,-1-1 0 0 0,3 0-20 0 0,5 0 75 0 0,0-1 0 0 0,1 0 0 0 0,-1-1 1 0 0,4 0-76 0 0,-11 1 15 0 0,14-3 56 0 0,6-1 85 0 0,0 1 0 0 0,17-1-156 0 0,-33 5 20 0 0,-1-1 1 0 0,0 1-1 0 0,1 0 1 0 0,-1 1 0 0 0,0-1-1 0 0,0 1 1 0 0,1 0 0 0 0,-1 1-1 0 0,0-1 1 0 0,0 1 0 0 0,0 0-1 0 0,0 0 1 0 0,-1 1-1 0 0,2-1-20 0 0,-4 1 12 0 0,1 0-1 0 0,0 0 0 0 0,-1 0 0 0 0,1 0 1 0 0,-1 0-1 0 0,0 0 0 0 0,0 1 0 0 0,0-1 1 0 0,0 1-1 0 0,-1-1 0 0 0,1 1 1 0 0,-1 0-1 0 0,0 0 0 0 0,0-1 0 0 0,-1 1 1 0 0,1 0-1 0 0,-1 0 0 0 0,0 0 0 0 0,0 0 1 0 0,0 0-1 0 0,0 1-11 0 0,-1 11 29 0 0,-1-1 1 0 0,0 1 0 0 0,-1-1-1 0 0,-4 11-29 0 0,0-2 18 0 0,-2 0-1 0 0,-1 0 1 0 0,-1-1-1 0 0,0-1 1 0 0,-2 0-1 0 0,-8 10-17 0 0,19-29-115 0 0,0 1-1 0 0,-1-1 0 0 0,1 0 0 0 0,-1 0 0 0 0,0 0 0 0 0,0 0 0 0 0,0 0 0 0 0,-1-1 0 0 0,1 1 0 0 0,-1-1 1 0 0,1 0-1 0 0,-1 0 0 0 0,0 0 0 0 0,0 0 0 0 0,1-1 0 0 0,-1 0 0 0 0,0 0 0 0 0,-2 1 116 0 0,5-3-261 0 0,0 1 0 0 0,-1 0-1 0 0,1-1 1 0 0,0 1 0 0 0,0-1-1 0 0,0 1 1 0 0,0-1-1 0 0,0 0 1 0 0,0 0 0 0 0,0 1-1 0 0,0-1 1 0 0,0 0 0 0 0,0 0-1 0 0,0 0 1 0 0,1 0 0 0 0,-1 0-1 0 0,0-1 262 0 0,-1 1-675 0 0,-7-14-2287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6.886"/>
    </inkml:context>
    <inkml:brush xml:id="br0">
      <inkml:brushProperty name="width" value="0.1" units="cm"/>
      <inkml:brushProperty name="height" value="0.1" units="cm"/>
      <inkml:brushProperty name="color" value="#E71224"/>
    </inkml:brush>
  </inkml:definitions>
  <inkml:trace contextRef="#ctx0" brushRef="#br0">96 397 448 0 0,'8'-6'515'0'0,"0"0"0"0"0,1 0 0 0 0,0 1 0 0 0,0 0-1 0 0,1 1 1 0 0,-1 0 0 0 0,1 0 0 0 0,0 1 0 0 0,0 0 0 0 0,1 1-515 0 0,9-2 753 0 0,-1 1 0 0 0,1 1 0 0 0,-1 1 0 0 0,17 1-753 0 0,-31 0 124 0 0,0 0 1 0 0,0 1-1 0 0,0-1 0 0 0,0 1 1 0 0,-1 0-1 0 0,1 1 1 0 0,0-1-1 0 0,-1 1 1 0 0,1 0-1 0 0,-1 0 0 0 0,0 1 1 0 0,0-1-1 0 0,1 1 1 0 0,-2 0-1 0 0,1 0 1 0 0,2 2-125 0 0,-2-1 117 0 0,0 1 0 0 0,-1 0 1 0 0,1 0-1 0 0,-1 0 1 0 0,0 0-1 0 0,0 1 1 0 0,0 0-1 0 0,-1-1 0 0 0,0 1 1 0 0,0 0-1 0 0,1 5-117 0 0,-1 3 195 0 0,0 0 0 0 0,-1 0-1 0 0,0 0 1 0 0,-1 0 0 0 0,-1 0-1 0 0,0 0 1 0 0,-1 0 0 0 0,0 0-1 0 0,-1 0 1 0 0,-4 11-195 0 0,-8 6 328 0 0,14-30-386 0 0,0 0 0 0 0,0 0 0 0 0,0 1 0 0 0,-1-1 0 0 0,1 0 0 0 0,0 0 0 0 0,-1 0 0 0 0,1 0 0 0 0,-1-1 0 0 0,0 1 0 0 0,1 0 0 0 0,-1-1 0 0 0,1 1 0 0 0,-1-1 0 0 0,0 1 0 0 0,1-1 0 0 0,-1 0 0 0 0,0 1 0 0 0,0-1 58 0 0,-34 0-3239 0 0,15-6-479 0 0,2-2 283 0 0</inkml:trace>
  <inkml:trace contextRef="#ctx0" brushRef="#br0" timeOffset="1">192 1 492 0 0,'0'0'1291'0'0,"0"0"-68"0"0,1 5-13 0 0,-2 22-377 0 0,-1 0 1 0 0,-2-1-1 0 0,0 1 1 0 0,-1-1-1 0 0,-2 0 1 0 0,-2 3-834 0 0,-10 42 1033 0 0,-89 375 2108 0 0,98-411-3225 0 0,4-18-476 0 0,1 1 0 0 0,0 0-1 0 0,2 0 1 0 0,0 0 0 0 0,1 1 560 0 0,2-18-1946 0 0,0-1-1292 0 0,0 0 244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7.204"/>
    </inkml:context>
    <inkml:brush xml:id="br0">
      <inkml:brushProperty name="width" value="0.1" units="cm"/>
      <inkml:brushProperty name="height" value="0.1" units="cm"/>
      <inkml:brushProperty name="color" value="#E71224"/>
    </inkml:brush>
  </inkml:definitions>
  <inkml:trace contextRef="#ctx0" brushRef="#br0">1 0 1256 0 0,'0'3'1302'0'0,"14"51"4393"0"0,-12-46-5424 0 0,1-1 1 0 0,0 1-1 0 0,0-1 1 0 0,1 0-1 0 0,0 0 1 0 0,0 0 0 0 0,0-1-1 0 0,1 1 1 0 0,0-1-1 0 0,1 1-271 0 0,13 11-307 0 0,0 0-1 0 0,2-1 1 0 0,-1-2 0 0 0,2 0-1 0 0,0-1 1 0 0,1-1-1 0 0,17 7 308 0 0,22 4-4365 0 0,-33-16 1858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7.539"/>
    </inkml:context>
    <inkml:brush xml:id="br0">
      <inkml:brushProperty name="width" value="0.1" units="cm"/>
      <inkml:brushProperty name="height" value="0.1" units="cm"/>
      <inkml:brushProperty name="color" value="#E71224"/>
    </inkml:brush>
  </inkml:definitions>
  <inkml:trace contextRef="#ctx0" brushRef="#br0">0 263 24 0 0,'0'0'1540'0'0,"0"0"-127"0"0,9-1-101 0 0,46-12 819 0 0,-22 5-544 0 0,-1 1 0 0 0,1 2 0 0 0,10 0-1587 0 0,-21 4 322 0 0,0 1 0 0 0,-1 1 0 0 0,1 2 0 0 0,0 0 0 0 0,-1 1 0 0 0,0 1 0 0 0,0 1 0 0 0,1 1-322 0 0,-12-4 70 0 0,-1 1 0 0 0,-1 1 0 0 0,1-1 0 0 0,-1 1 0 0 0,1 1 0 0 0,-1-1 1 0 0,-1 2-1 0 0,1-1 0 0 0,-1 1 0 0 0,-1 0 0 0 0,1 0 0 0 0,-1 1 0 0 0,0 0 0 0 0,-1 0 0 0 0,1 0 0 0 0,-2 1 1 0 0,1 0-1 0 0,-1-1 0 0 0,0 3-70 0 0,-1 0 49 0 0,0 0 0 0 0,-1 0 0 0 0,-1 0 0 0 0,1 0 0 0 0,-2 0 0 0 0,0 0 0 0 0,0 0 0 0 0,-1 0 0 0 0,0 0 0 0 0,-1 0 0 0 0,-1 7-49 0 0,-4 7 84 0 0,-1 1-1 0 0,0-2 1 0 0,-2 1 0 0 0,-5 7-84 0 0,7-14-90 0 0,-1-1 0 0 0,-1 0 0 0 0,-1 0 0 0 0,0-1 0 0 0,-1-1 0 0 0,-5 5 90 0 0,16-19-74 0 0,1-1 0 0 0,-1 0 0 0 0,1 1 0 0 0,-1-1 0 0 0,0 0 0 0 0,1 1 0 0 0,-1-1 0 0 0,1 0 1 0 0,-1 0-1 0 0,0 0 0 0 0,1 1 0 0 0,-1-1 0 0 0,0 0 0 0 0,1 0 0 0 0,-1 0 0 0 0,0 0 0 0 0,1 0 0 0 0,-1 0 0 0 0,0 0 0 0 0,1 0 1 0 0,-1-1-1 0 0,1 1 0 0 0,-1 0 0 0 0,0 0 0 0 0,1 0 0 0 0,-1-1 0 0 0,0 1 0 0 0,1 0 0 0 0,-1-1 0 0 0,1 1 0 0 0,-1 0 0 0 0,1-1 1 0 0,-1 1-1 0 0,1-1 0 0 0,-1 1 0 0 0,1-1 74 0 0,-15-16-2300 0 0,3-8-1660 0 0,-1-2 302 0 0</inkml:trace>
  <inkml:trace contextRef="#ctx0" brushRef="#br0" timeOffset="1">278 0 1216 0 0,'0'0'1348'0'0,"0"0"-99"0"0,0 0-90 0 0,0 0-58 0 0,-4 5-54 0 0,-1 2-680 0 0,1 1 0 0 0,-1-1-1 0 0,1 1 1 0 0,1 0 0 0 0,-1 0 0 0 0,1 0-1 0 0,0 3-366 0 0,-16 69 1435 0 0,6-23-675 0 0,-14 47 251 0 0,-59 204 5 0 0,60-223-4402 0 0,-3 28 3386 0 0,29-113-333 0 0,-1 7-146 0 0,-1-4-3910 0 0,2-3 1395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17.870"/>
    </inkml:context>
    <inkml:brush xml:id="br0">
      <inkml:brushProperty name="width" value="0.1" units="cm"/>
      <inkml:brushProperty name="height" value="0.1" units="cm"/>
      <inkml:brushProperty name="color" value="#E71224"/>
    </inkml:brush>
  </inkml:definitions>
  <inkml:trace contextRef="#ctx0" brushRef="#br0">0 94 968 0 0,'1'-1'233'0'0,"0"0"1"0"0,-1 1-1 0 0,1-1 1 0 0,0 1-1 0 0,-1-1 0 0 0,1 1 1 0 0,0-1-1 0 0,0 1 0 0 0,-1 0 1 0 0,1-1-1 0 0,0 1 1 0 0,0 0-1 0 0,0 0 0 0 0,0 0 1 0 0,-1 0-1 0 0,1-1 0 0 0,0 1 1 0 0,0 0-1 0 0,0 0 1 0 0,0 1-1 0 0,0-1 0 0 0,-1 0 1 0 0,1 0-1 0 0,0 0 0 0 0,0 0 1 0 0,0 1-1 0 0,0-1 1 0 0,-1 0-1 0 0,2 1-233 0 0,-1 1 267 0 0,0 0-1 0 0,1 0 1 0 0,-1 0 0 0 0,0 0-1 0 0,0 0 1 0 0,0 0 0 0 0,0 0-1 0 0,0 0 1 0 0,-1 1 0 0 0,1-1-267 0 0,4 13 391 0 0,11 21 317 0 0,1 0 0 0 0,2-1 0 0 0,2-1 0 0 0,1-1 0 0 0,8 9-708 0 0,27 40 89 0 0,-6-10-2930 0 0,-46-67 2175 0 0,1 1-742 0 0,-4-4-2815 0 0,-2-2 1250 0 0</inkml:trace>
  <inkml:trace contextRef="#ctx0" brushRef="#br0" timeOffset="1">231 13 660 0 0,'0'0'1084'0'0,"0"0"-120"0"0,-6-12-104 0 0,6 12-76 0 0,0 0-84 0 0,0 0-67 0 0,0 0-57 0 0,-3 36-68 0 0,3-20-104 0 0,3-1-144 0 0,-2 3-148 0 0,4-5-176 0 0,1 2-152 0 0,-2-6-184 0 0,3 1-220 0 0,-4 2-425 0 0,-3-12-1123 0 0,14 1 496 0 0</inkml:trace>
  <inkml:trace contextRef="#ctx0" brushRef="#br0" timeOffset="2">359 86 380 0 0,'0'0'1160'0'0,"0"0"-32"0"0,8-5-40 0 0,-8 5-68 0 0,0 0-83 0 0,0 0-113 0 0,0 0-76 0 0,0 0-84 0 0,0 0-116 0 0,0 0-140 0 0,0 0-168 0 0,1 25-252 0 0,-1-25-288 0 0,-1 22-324 0 0,-1-2-744 0 0,-1-4-1485 0 0,3 1 657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0.181"/>
    </inkml:context>
    <inkml:brush xml:id="br0">
      <inkml:brushProperty name="width" value="0.1" units="cm"/>
      <inkml:brushProperty name="height" value="0.1" units="cm"/>
      <inkml:brushProperty name="color" value="#E71224"/>
    </inkml:brush>
  </inkml:definitions>
  <inkml:trace contextRef="#ctx0" brushRef="#br0">1 202 13249 0 0,'0'0'1446'0'0,"0"0"-463"0"0,0 0-395 0 0,0 0-208 0 0,6-4-160 0 0,92-74 649 0 0,-77 64-924 0 0,2 0 0 0 0,0 2 1 0 0,0 0-1 0 0,1 2 0 0 0,0 0 0 0 0,1 2 1 0 0,23-5 54 0 0,-2 3-557 0 0,4 0-471 0 0,-18 4-440 0 0,-17 6 332 0 0,-12 1 910 0 0,1-1-519 0 0,-4 0-59 0 0,0 0-45 0 0,0 0-22 0 0,0 0-115 0 0,-8 2-647 0 0,-28 7-1035 0 0,9-7 203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0.515"/>
    </inkml:context>
    <inkml:brush xml:id="br0">
      <inkml:brushProperty name="width" value="0.1" units="cm"/>
      <inkml:brushProperty name="height" value="0.1" units="cm"/>
      <inkml:brushProperty name="color" value="#E71224"/>
    </inkml:brush>
  </inkml:definitions>
  <inkml:trace contextRef="#ctx0" brushRef="#br0">314 81 4384 0 0,'-5'-2'69'0'0,"0"1"-1"0"0,-1-1 1 0 0,1 0 0 0 0,0 0-1 0 0,0-1 1 0 0,1 0-1 0 0,-1 0 1 0 0,0 0-1 0 0,1 0 1 0 0,0-1-1 0 0,0 1 1 0 0,0-1 0 0 0,0 0-1 0 0,0 0 1 0 0,1-1-1 0 0,-2-1-68 0 0,-1-19 1551 0 0,6 24-1176 0 0,0 1 5 0 0,0 0 67 0 0,0 0 66 0 0,0 8 8 0 0,-1 17-61 0 0,-1-1-1 0 0,-1 1 0 0 0,-5 20-459 0 0,-38 121 590 0 0,-8-2 0 0 0,-35 66-590 0 0,79-205-453 0 0,0 1-949 0 0,2-9-3880 0 0,8-17 2645 0 0</inkml:trace>
  <inkml:trace contextRef="#ctx0" brushRef="#br0" timeOffset="1">728 252 944 0 0,'2'-1'1447'0'0,"22"-5"2115"0"0,-22 6-2610 0 0,0-1-94 0 0,4 1-539 0 0,-1-1 0 0 0,0 1-1 0 0,1 0 1 0 0,-1 0-1 0 0,0 1 1 0 0,1 0-1 0 0,-1 0 1 0 0,0 0 0 0 0,2 1-319 0 0,51 18-1360 0 0,-54-19 884 0 0,7 5-161 0 0,-4 1-3291 0 0,-2 2 1546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0.835"/>
    </inkml:context>
    <inkml:brush xml:id="br0">
      <inkml:brushProperty name="width" value="0.1" units="cm"/>
      <inkml:brushProperty name="height" value="0.1" units="cm"/>
      <inkml:brushProperty name="color" value="#E71224"/>
    </inkml:brush>
  </inkml:definitions>
  <inkml:trace contextRef="#ctx0" brushRef="#br0">353 0 1128 0 0,'0'0'1159'0'0,"-1"1"-920"0"0,0-1 0 0 0,0 1 1 0 0,0 0-1 0 0,0-1 0 0 0,0 1 0 0 0,0 0 1 0 0,0 0-1 0 0,0-1 0 0 0,0 1 0 0 0,0 0 1 0 0,0 0-1 0 0,0 1-239 0 0,-1 7 436 0 0,1 1 0 0 0,0 0 1 0 0,0 0-1 0 0,1 0 0 0 0,1 0 0 0 0,-1 0 1 0 0,2 0-1 0 0,1 8-436 0 0,2 28 739 0 0,-1 2-125 0 0,-1-18-187 0 0,-1 1 0 0 0,-1 7-427 0 0,-2-30 33 0 0,1 0-1 0 0,-1 1 0 0 0,-1-1 1 0 0,1 0-1 0 0,-1 1 1 0 0,-1-1-1 0 0,0 0 0 0 0,0-1 1 0 0,0 1-1 0 0,-2 2-32 0 0,2-6-18 0 0,0 0 0 0 0,-1 0-1 0 0,1 0 1 0 0,-1 0 0 0 0,0-1 0 0 0,0 1 0 0 0,0-1-1 0 0,-1 0 1 0 0,1 0 0 0 0,-1-1 0 0 0,1 1 0 0 0,-1-1-1 0 0,0 0 1 0 0,0 0 0 0 0,0-1 0 0 0,0 1 0 0 0,0-1-1 0 0,-1 0 1 0 0,1-1 0 0 0,0 1 0 0 0,0-1 0 0 0,-1 0-1 0 0,1-1 19 0 0,-10 1-46 0 0,1-1 0 0 0,-1-1 0 0 0,0 0-1 0 0,1-1 1 0 0,-1-1 0 0 0,1 0-1 0 0,-8-4 47 0 0,7 2 27 0 0,0-1 1 0 0,1-1-1 0 0,0 0 0 0 0,1-1 0 0 0,-11-9-27 0 0,24 18 3 0 0,0 0 0 0 0,-1-1 0 0 0,1 1 0 0 0,0-1 0 0 0,-1 1 0 0 0,1-1 0 0 0,0 1 0 0 0,0-1 0 0 0,-1 1 0 0 0,1-1 0 0 0,0 0 0 0 0,0 1-1 0 0,0-1 1 0 0,0 1 0 0 0,0-1 0 0 0,-1 1 0 0 0,1-1 0 0 0,0 0 0 0 0,0 1 0 0 0,1-1 0 0 0,-1 1 0 0 0,0-1 0 0 0,0 0 0 0 0,0 1 0 0 0,0-1 0 0 0,0 1 0 0 0,1-1 0 0 0,-1 1-1 0 0,0-1 1 0 0,0 1 0 0 0,1-1 0 0 0,-1 1 0 0 0,0-1 0 0 0,1 1 0 0 0,-1-1 0 0 0,1 1 0 0 0,-1 0 0 0 0,1-1 0 0 0,-1 1 0 0 0,1 0 0 0 0,-1-1 0 0 0,1 1 0 0 0,0 0-3 0 0,23-14 86 0 0,8 7-31 0 0,0 2 0 0 0,0 1 0 0 0,0 1 0 0 0,1 2 0 0 0,27 3-55 0 0,-57-2 2 0 0,47 1-99 0 0,5-1-1694 0 0,0 3 0 0 0,35 6 1791 0 0,-72-7-2795 0 0,-1-1 215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36.322"/>
    </inkml:context>
    <inkml:brush xml:id="br0">
      <inkml:brushProperty name="width" value="0.1" units="cm"/>
      <inkml:brushProperty name="height" value="0.1" units="cm"/>
      <inkml:brushProperty name="color" value="#E71224"/>
    </inkml:brush>
  </inkml:definitions>
  <inkml:trace contextRef="#ctx0" brushRef="#br0">136 1 804 0 0,'0'0'1120'0'0,"0"0"-65"0"0,0 0-81 0 0,0 0-86 0 0,0 0-67 0 0,0 0-48 0 0,0 0-47 0 0,-2 8-38 0 0,-20 76 715 0 0,-18 83 196 0 0,28-107-1222 0 0,-35 206 756 0 0,40-209-863 0 0,3 0 0 0 0,2 0 0 0 0,5 41-270 0 0,1-50-17 0 0,3-1 0 0 0,1 0 1 0 0,15 46 16 0 0,-11-56-7536 0 0,12 23 7536 0 0,-21-50-3145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1.190"/>
    </inkml:context>
    <inkml:brush xml:id="br0">
      <inkml:brushProperty name="width" value="0.1" units="cm"/>
      <inkml:brushProperty name="height" value="0.1" units="cm"/>
      <inkml:brushProperty name="color" value="#E71224"/>
    </inkml:brush>
  </inkml:definitions>
  <inkml:trace contextRef="#ctx0" brushRef="#br0">74 86 604 0 0,'7'-12'5997'0'0,"-8"14"-2291"0"0,-9 20-2263 0 0,0 8-834 0 0,-23 82 463 0 0,23-74-3433 0 0,-4 37 2361 0 0,12-55-5990 0 0,2-18 3134 0 0</inkml:trace>
  <inkml:trace contextRef="#ctx0" brushRef="#br0" timeOffset="1">255 23 832 0 0,'24'-21'3960'0'0,"-22"19"-3033"0"0,-2 2-9 0 0,2 5-42 0 0,2 6-457 0 0,-1 1 0 0 0,0 0 0 0 0,-1 0 0 0 0,-1 0 0 0 0,0 0 0 0 0,0 3-419 0 0,-2 80 1183 0 0,0-72-901 0 0,-6 57 769 0 0,-3 0-1 0 0,-12 40-1050 0 0,19-108 71 0 0,-1 9-300 0 0,-1 0 0 0 0,-1 0-1 0 0,-1-1 1 0 0,-1 0 0 0 0,-1 0 0 0 0,-1 0 0 0 0,0-2-1 0 0,-5 6 230 0 0,14-21-495 0 0,-8 6-325 0 0,2-6-4323 0 0,7-3 2119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1.533"/>
    </inkml:context>
    <inkml:brush xml:id="br0">
      <inkml:brushProperty name="width" value="0.1" units="cm"/>
      <inkml:brushProperty name="height" value="0.1" units="cm"/>
      <inkml:brushProperty name="color" value="#E71224"/>
    </inkml:brush>
  </inkml:definitions>
  <inkml:trace contextRef="#ctx0" brushRef="#br0">0 131 668 0 0,'18'-12'778'0'0,"1"1"-1"0"0,0 1 1 0 0,1 1-1 0 0,0 1 1 0 0,0 1-1 0 0,1 0 1 0 0,-1 2 0 0 0,3 0-778 0 0,49-9 2624 0 0,49-1-2624 0 0,-96 12 155 0 0,139-13 833 0 0,-56 12-3337 0 0,-90 0-1754 0 0,-15 3 1735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1.864"/>
    </inkml:context>
    <inkml:brush xml:id="br0">
      <inkml:brushProperty name="width" value="0.1" units="cm"/>
      <inkml:brushProperty name="height" value="0.1" units="cm"/>
      <inkml:brushProperty name="color" value="#E71224"/>
    </inkml:brush>
  </inkml:definitions>
  <inkml:trace contextRef="#ctx0" brushRef="#br0">153 11 200 0 0,'0'0'1044'0'0,"0"0"-38"0"0,0 0-42 0 0,2-2-40 0 0,7-5-40 0 0,-7 6-59 0 0,-2 1-73 0 0,5 3-62 0 0,-1 0-563 0 0,0 1 0 0 0,0-1-1 0 0,0 1 1 0 0,-1-1 0 0 0,0 1-1 0 0,0 0 1 0 0,0 0 0 0 0,0 1-1 0 0,0-1 1 0 0,-1 1 0 0 0,0-1-1 0 0,0 1 1 0 0,0 0 0 0 0,0 2-127 0 0,4 13 238 0 0,-2 1 1 0 0,0 0-1 0 0,-2 1 1 0 0,0-1-1 0 0,-1 0 1 0 0,-1 1-1 0 0,-1-1 0 0 0,-2 4-238 0 0,-6 46 1110 0 0,-16 54-1110 0 0,22-111 51 0 0,-1 0-1 0 0,0 0 0 0 0,-1 0 0 0 0,0-1 0 0 0,-1 1 1 0 0,-1-1-1 0 0,0-1 0 0 0,0 1 0 0 0,-1-1 0 0 0,-7 8-50 0 0,13-19-5 0 0,0 1 1 0 0,0-1-1 0 0,0 0 0 0 0,0 1 0 0 0,0-1 0 0 0,0 0 0 0 0,0 0 0 0 0,0 0 0 0 0,-1-1 0 0 0,1 1 0 0 0,0 0 0 0 0,0-1 0 0 0,-1 1 0 0 0,1-1 0 0 0,0 0 0 0 0,-1 0 0 0 0,1 0 0 0 0,0 0 0 0 0,-1 0 0 0 0,1-1 0 0 0,0 1 0 0 0,-1-1 0 0 0,1 1 0 0 0,0-1 0 0 0,0 0 0 0 0,0 0 0 0 0,0 0 0 0 0,-1 0 0 0 0,1 0 0 0 0,0 0 0 0 0,1-1 0 0 0,-1 1 0 0 0,0-1 0 0 0,0 1 0 0 0,1-1 0 0 0,-1 0 0 0 0,1 0 0 0 0,-1 1 0 0 0,1-1 0 0 0,0 0 0 0 0,-1-1 5 0 0,-4-8-24 0 0,0 0 0 0 0,1-1 0 0 0,1 0 0 0 0,-1 0 1 0 0,2-1-1 0 0,0 1 0 0 0,0-1 0 0 0,1 0 0 0 0,1 0 0 0 0,0 1 0 0 0,1-1 1 0 0,0 0-1 0 0,2-8 24 0 0,-2 17-8 0 0,0 1 1 0 0,1-1 0 0 0,0 1-1 0 0,-1-1 1 0 0,1 1 0 0 0,1-1-1 0 0,-1 1 1 0 0,0 0 0 0 0,1-1-1 0 0,0 1 1 0 0,0 0 0 0 0,0 0-1 0 0,0 0 1 0 0,0 0 0 0 0,0 1-1 0 0,1-1 1 0 0,-1 1 0 0 0,1-1-1 0 0,0 1 1 0 0,0 0 0 0 0,0 0-1 0 0,0 0 1 0 0,0 0 0 0 0,0 1-1 0 0,1-1 1 0 0,-1 1 0 0 0,0 0-1 0 0,1 0 1 0 0,-1 0-1 0 0,3 0 8 0 0,-1 0 3 0 0,-1 1-1 0 0,1-1 0 0 0,0 1 0 0 0,-1 0 0 0 0,1 1 1 0 0,0-1-1 0 0,-1 1 0 0 0,1 0 0 0 0,-1 0 0 0 0,1 0 1 0 0,-1 1-1 0 0,1 0 0 0 0,-1-1 0 0 0,0 2 0 0 0,0-1 0 0 0,0 0 1 0 0,0 1-1 0 0,0 0 0 0 0,0 0 0 0 0,-1 0 0 0 0,0 0 1 0 0,1 0-1 0 0,-1 1-2 0 0,1 2 55 0 0,1 0 0 0 0,-1 1 0 0 0,0-1 0 0 0,-1 1 0 0 0,1 0 0 0 0,-1 0 0 0 0,-1 1 0 0 0,1-1 1 0 0,-1 0-1 0 0,-1 1 0 0 0,1 4-55 0 0,-1-1 82 0 0,0 1 0 0 0,-1 0 0 0 0,0 0 0 0 0,-1-1 1 0 0,-1 1-1 0 0,1 0 0 0 0,-2 2-82 0 0,-6 15 188 0 0,-1 1 1 0 0,-1-1-1 0 0,-1-1 1 0 0,-2 0-1 0 0,-5 6-188 0 0,-8 8-859 0 0,26-40 228 0 0,1-2-388 0 0,0 0-1105 0 0,0 0-1431 0 0,0 0 270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2.202"/>
    </inkml:context>
    <inkml:brush xml:id="br0">
      <inkml:brushProperty name="width" value="0.1" units="cm"/>
      <inkml:brushProperty name="height" value="0.1" units="cm"/>
      <inkml:brushProperty name="color" value="#E71224"/>
    </inkml:brush>
  </inkml:definitions>
  <inkml:trace contextRef="#ctx0" brushRef="#br0">0 111 152 0 0,'6'-10'2586'0'0,"-2"5"-2168"0"0,0 0-1 0 0,0 0 1 0 0,1 1 0 0 0,0 0 0 0 0,0 0 0 0 0,0 0 0 0 0,0 1 0 0 0,1-1 0 0 0,0 1 0 0 0,0 0-418 0 0,12-7 632 0 0,-7 3-502 0 0,0 1 0 0 0,1 0-1 0 0,0 1 1 0 0,0 0 0 0 0,0 1-1 0 0,1 0 1 0 0,-1 1-1 0 0,1 1 1 0 0,0 0 0 0 0,0 0-1 0 0,0 2 1 0 0,0-1 0 0 0,-1 2-1 0 0,8 0-129 0 0,-19-1-147 0 0,1 0 1 0 0,-1 1-1 0 0,0-1 0 0 0,0 0 0 0 0,1 1 0 0 0,-1-1 0 0 0,0 1 1 0 0,0-1-1 0 0,0 1 0 0 0,0 0 0 0 0,1-1 0 0 0,-1 1 0 0 0,0 0 1 0 0,0 0-1 0 0,0 0 0 0 0,-1 0 0 0 0,1 0 0 0 0,0 0 0 0 0,0 0 1 0 0,0 0-1 0 0,-1 0 0 0 0,1 0 0 0 0,-1 0 0 0 0,1 1 0 0 0,-1-1 1 0 0,1 0-1 0 0,-1 0 0 0 0,1 0 0 0 0,-1 1 0 0 0,0-1 1 0 0,0 0-1 0 0,0 1 0 0 0,0-1 0 0 0,0 0 0 0 0,0 1 0 0 0,0-1 147 0 0,0 1-2294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2.519"/>
    </inkml:context>
    <inkml:brush xml:id="br0">
      <inkml:brushProperty name="width" value="0.1" units="cm"/>
      <inkml:brushProperty name="height" value="0.1" units="cm"/>
      <inkml:brushProperty name="color" value="#E71224"/>
    </inkml:brush>
  </inkml:definitions>
  <inkml:trace contextRef="#ctx0" brushRef="#br0">0 449 932 0 0,'0'0'924'0'0,"0"0"-72"0"0,0 0-61 0 0,0 0-56 0 0,8-4-61 0 0,58-21 718 0 0,2 3 1 0 0,20-3-1393 0 0,148-26-426 0 0,-201 43-3496 0 0,-34 7 2037 0 0</inkml:trace>
  <inkml:trace contextRef="#ctx0" brushRef="#br0" timeOffset="1">210 0 1256 0 0,'0'0'1182'0'0,"0"0"-93"0"0,0 0-94 0 0,0 0-48 0 0,0 0-31 0 0,0 0-65 0 0,2 9-76 0 0,52 177 1936 0 0,-27-95-4473 0 0,2 33 1762 0 0,-28-122-340 0 0,-1 1 0 0 0,1-1-1 0 0,-1 1 1 0 0,0 0 0 0 0,0-1 0 0 0,0 1-1 0 0,0 0 1 0 0,0-1 0 0 0,0 1 0 0 0,-1-1 0 0 0,1 1-1 0 0,-1-1 1 0 0,0 1 340 0 0,-5 13-2553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2.853"/>
    </inkml:context>
    <inkml:brush xml:id="br0">
      <inkml:brushProperty name="width" value="0.1" units="cm"/>
      <inkml:brushProperty name="height" value="0.1" units="cm"/>
      <inkml:brushProperty name="color" value="#E71224"/>
    </inkml:brush>
  </inkml:definitions>
  <inkml:trace contextRef="#ctx0" brushRef="#br0">17 715 548 0 0,'-2'2'1050'0'0,"1"-1"-834"0"0,-1 1 0 0 0,1-1 0 0 0,0 1-1 0 0,0 0 1 0 0,-1 0 0 0 0,1 0 0 0 0,0 0-1 0 0,0 0 1 0 0,1 0 0 0 0,-1 0 0 0 0,0 0 0 0 0,1 0-1 0 0,-1 0 1 0 0,1 0 0 0 0,0 0 0 0 0,-1 0 0 0 0,1 1-1 0 0,0-1 1 0 0,0 0 0 0 0,1 0 0 0 0,-1 0-1 0 0,0 0 1 0 0,1 1-216 0 0,0 1 209 0 0,1 0 1 0 0,0 0-1 0 0,0 0 0 0 0,0 0 0 0 0,0 0 1 0 0,1-1-1 0 0,0 1 0 0 0,-1-1 0 0 0,1 1 1 0 0,0-1-1 0 0,2 1-209 0 0,6 6 260 0 0,1-1 1 0 0,0-1-1 0 0,0 0 1 0 0,0-1-1 0 0,1 0 1 0 0,0 0-1 0 0,1-2-260 0 0,17 7 143 0 0,1-2 1 0 0,17 3-144 0 0,-33-10-2150 0 0,0 0 1 0 0,-1-1 0 0 0,14-1 2149 0 0,-28-1-2545 0 0</inkml:trace>
  <inkml:trace contextRef="#ctx0" brushRef="#br0" timeOffset="1">518 12 796 0 0,'0'-1'702'0'0,"-3"-7"-1324"0"0,0 6 2333 0 0,0 4 5070 0 0,-1 5-6863 0 0,0 0 0 0 0,1 1 0 0 0,0-1 0 0 0,1 1 0 0 0,-1-1 0 0 0,1 1 0 0 0,1 0 1 0 0,-1 0-1 0 0,2 0 0 0 0,-1 0 0 0 0,1 0 0 0 0,0 0 0 0 0,1 0 0 0 0,1 8 82 0 0,-2-16-51 0 0,0 1 1 0 0,0-1-1 0 0,0 1 1 0 0,0-1-1 0 0,0 0 1 0 0,0 1-1 0 0,0-1 1 0 0,1 0 0 0 0,-1 1-1 0 0,0-1 1 0 0,0 0-1 0 0,0 1 1 0 0,1-1-1 0 0,-1 0 1 0 0,0 0-1 0 0,0 1 1 0 0,1-1-1 0 0,-1 0 1 0 0,0 0-1 0 0,1 1 1 0 0,-1-1-1 0 0,0 0 1 0 0,1 0-1 0 0,-1 0 1 0 0,0 0-1 0 0,1 1 51 0 0,2 2-3168 0 0,-3-3 1064 0 0</inkml:trace>
  <inkml:trace contextRef="#ctx0" brushRef="#br0" timeOffset="2">569 86 120 0 0,'20'-10'3172'0'0,"-18"10"-2427"0"0,-2 0-64 0 0,0 0-60 0 0,0 0-58 0 0,0 0-60 0 0,0 0-46 0 0,2 1-397 0 0,-1 0 1 0 0,1 0-1 0 0,-1 0 1 0 0,0 0 0 0 0,0 0-1 0 0,1 0 1 0 0,-1 0-1 0 0,0 1 1 0 0,0-1-1 0 0,0 0 1 0 0,-1 1-1 0 0,2 0-60 0 0,-2-1 82 0 0,4 4 38 0 0,-1 1 0 0 0,0 0 0 0 0,0 0 0 0 0,-1 0 0 0 0,1 0 0 0 0,-1 0 0 0 0,0 5-120 0 0,7 17-150 0 0,17 40-4507 0 0,-22-58 2574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3.382"/>
    </inkml:context>
    <inkml:brush xml:id="br0">
      <inkml:brushProperty name="width" value="0.1" units="cm"/>
      <inkml:brushProperty name="height" value="0.1" units="cm"/>
      <inkml:brushProperty name="color" value="#E71224"/>
    </inkml:brush>
  </inkml:definitions>
  <inkml:trace contextRef="#ctx0" brushRef="#br0">82 32 1048 0 0,'0'0'73'0'0,"0"0"0"0"0,0 0 0 0 0,-1 0 0 0 0,1 0 0 0 0,0 0 0 0 0,0 0 0 0 0,0 0-1 0 0,0 0 1 0 0,-1 0 0 0 0,1 0 0 0 0,0 0 0 0 0,0 0 0 0 0,0 0 0 0 0,0 0 0 0 0,0-1 0 0 0,-1 1 0 0 0,1 0 0 0 0,0 0 0 0 0,0 0-1 0 0,0 0 1 0 0,0 0 0 0 0,0 0 0 0 0,0 0 0 0 0,-1 0 0 0 0,1 0 0 0 0,0-1 0 0 0,0 1 0 0 0,0 0 0 0 0,0 0 0 0 0,0 0 0 0 0,0 0 0 0 0,0 0-1 0 0,0 0 1 0 0,0-1 0 0 0,0 1 0 0 0,0 0 0 0 0,0 0 0 0 0,-1 0 0 0 0,1 0 0 0 0,0 0 0 0 0,0-1 0 0 0,0 1 0 0 0,0 0 0 0 0,0 0-1 0 0,0 0 1 0 0,0 0 0 0 0,1-1 0 0 0,-1 1 0 0 0,0 0 0 0 0,0 0-73 0 0,8-7 856 0 0,21-5-289 0 0,-9 9-191 0 0,0 1-1 0 0,0 0 1 0 0,0 2 0 0 0,3 1-376 0 0,-11-1 91 0 0,-1 1-1 0 0,0 1 0 0 0,1 0 1 0 0,-1 0-1 0 0,0 1 0 0 0,0 0 1 0 0,10 6-91 0 0,-20-9 10 0 0,0 1-1 0 0,1 0 1 0 0,-1 0 0 0 0,1 0 0 0 0,-1 0 0 0 0,0 0 0 0 0,0 0-1 0 0,1 0 1 0 0,-1 0 0 0 0,0 1 0 0 0,0-1 0 0 0,0 0 0 0 0,0 1-1 0 0,-1-1 1 0 0,1 1 0 0 0,0-1 0 0 0,-1 1 0 0 0,1-1 0 0 0,-1 1 0 0 0,1-1-1 0 0,-1 1 1 0 0,0 0 0 0 0,1-1 0 0 0,-1 1 0 0 0,0 0 0 0 0,0-1-1 0 0,0 1 1 0 0,0 0 0 0 0,-1-1 0 0 0,1 1 0 0 0,0-1 0 0 0,-1 1-1 0 0,1 0 1 0 0,-1-1 0 0 0,1 1 0 0 0,-1-1 0 0 0,0 1 0 0 0,0-1-1 0 0,0 1-9 0 0,-3 6 23 0 0,-1-1-1 0 0,1-1 1 0 0,-1 1 0 0 0,0-1-1 0 0,-1 0 1 0 0,1 0-1 0 0,-5 3-22 0 0,-14 12 148 0 0,-1-2 0 0 0,-1-1-1 0 0,0-1 1 0 0,-2-1 0 0 0,0-1 0 0 0,0-1-1 0 0,-1-2 1 0 0,-12 3-148 0 0,8-8 1370 0 0,43-15-1327 0 0,1 0 0 0 0,0 1-1 0 0,1 0 1 0 0,-1 1 0 0 0,1 1-1 0 0,0-1 1 0 0,1 2 0 0 0,-1 0 0 0 0,1 0-1 0 0,0 1 1 0 0,0 1 0 0 0,2 0-43 0 0,-1 0 15 0 0,0 1 0 0 0,0 0 0 0 0,0 1 0 0 0,0 1 0 0 0,0 0 0 0 0,0 0 0 0 0,-1 2 0 0 0,1 0 0 0 0,-1 0 0 0 0,1 1 0 0 0,-1 1 0 0 0,1 1-15 0 0,-9-4 7 0 0,-1 0 0 0 0,1 1 0 0 0,-1 0 0 0 0,1 0 0 0 0,-1 0 0 0 0,0 1 0 0 0,0 0 0 0 0,0-1 0 0 0,-1 1 0 0 0,0 0 0 0 0,1 1 0 0 0,-1-1 0 0 0,0 1 0 0 0,-1-1 0 0 0,1 1 0 0 0,-1 0 0 0 0,0 0 0 0 0,-1 0 0 0 0,1 0 0 0 0,-1 0 0 0 0,0 0 0 0 0,0 1 0 0 0,0-1 0 0 0,-1 0-1 0 0,1 1 1 0 0,-1-1 0 0 0,-1 0 0 0 0,1 1 0 0 0,-1 1-7 0 0,-1 5 28 0 0,-1-1 0 0 0,0 1 0 0 0,0-1 1 0 0,-1 1-1 0 0,-1-1 0 0 0,0-1 0 0 0,0 1 0 0 0,-1-1 0 0 0,-1 1 0 0 0,1-2 0 0 0,-2 1 0 0 0,-5 5-28 0 0,3-4 28 0 0,0-2 1 0 0,-1 1-1 0 0,0-2 0 0 0,0 1 1 0 0,-1-1-1 0 0,0-1 0 0 0,0 0 1 0 0,-1-1-1 0 0,-9 3-28 0 0,15-6 1 0 0,-1-1 0 0 0,1 0-1 0 0,-1 0 1 0 0,1 0 0 0 0,-1-1-1 0 0,0-1 1 0 0,1 1 0 0 0,-1-1-1 0 0,0 0 1 0 0,0-1 0 0 0,1 0 0 0 0,-1 0-1 0 0,0-1 1 0 0,1 0 0 0 0,0 0-1 0 0,-1 0 1 0 0,1-1 0 0 0,-2-2-1 0 0,6 4-4 0 0,1 0 1 0 0,-1 0-1 0 0,1-1 1 0 0,-1 0-1 0 0,1 1 1 0 0,0-1-1 0 0,0 0 0 0 0,0 0 1 0 0,0 0-1 0 0,0 0 1 0 0,0 0-1 0 0,0-1 1 0 0,1 1-1 0 0,-1-1 1 0 0,1 1-1 0 0,0-1 1 0 0,0 1-1 0 0,0-1 0 0 0,0 0 1 0 0,0 1-1 0 0,0-1 1 0 0,1 0-1 0 0,-1 0 1 0 0,1 0-1 0 0,0 0 1 0 0,0 1-1 0 0,0-1 0 0 0,0 0 1 0 0,0 0-1 0 0,1 0 1 0 0,-1 0-1 0 0,1 1 1 0 0,0-1-1 0 0,0 0 1 0 0,0 1-1 0 0,0-1 1 0 0,0 0-1 0 0,1 1 0 0 0,-1-1 1 0 0,2 0 3 0 0,0-2-9 0 0,0-1 1 0 0,1 1-1 0 0,0 0 0 0 0,0 1 1 0 0,0-1-1 0 0,1 1 0 0 0,0 0 1 0 0,-1 0-1 0 0,1 0 1 0 0,1 1-1 0 0,-1 0 0 0 0,0 0 1 0 0,1 0-1 0 0,0 0 0 0 0,-1 1 1 0 0,1 0-1 0 0,0 0 0 0 0,5 0 9 0 0,-5 1-11 0 0,0 1-1 0 0,0 0 1 0 0,-1 0-1 0 0,1 1 0 0 0,0 0 1 0 0,0 0-1 0 0,-1 0 1 0 0,1 0-1 0 0,0 1 0 0 0,-1 0 1 0 0,1 0-1 0 0,-1 1 1 0 0,0 0-1 0 0,1 0 12 0 0,2 3-594 0 0,0-1 0 0 0,0 1 0 0 0,-1 1 0 0 0,0-1 0 0 0,0 1 1 0 0,0 1-1 0 0,-1-1 0 0 0,0 2 594 0 0,3-1-2889 0 0,1-2 219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3.715"/>
    </inkml:context>
    <inkml:brush xml:id="br0">
      <inkml:brushProperty name="width" value="0.1" units="cm"/>
      <inkml:brushProperty name="height" value="0.1" units="cm"/>
      <inkml:brushProperty name="color" value="#E71224"/>
    </inkml:brush>
  </inkml:definitions>
  <inkml:trace contextRef="#ctx0" brushRef="#br0">13 12 1796 0 0,'-9'-6'4258'0'0,"5"1"-1347"0"0,8 5 724 0 0,112 26-2645 0 0,-93-20-1472 0 0,-1 0 0 0 0,0 2 0 0 0,6 3 482 0 0,-18-6-1327 0 0,-1 0 1 0 0,0 0 0 0 0,0 0-1 0 0,-1 1 1 0 0,1 1 1326 0 0,-2 2-3100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4.033"/>
    </inkml:context>
    <inkml:brush xml:id="br0">
      <inkml:brushProperty name="width" value="0.1" units="cm"/>
      <inkml:brushProperty name="height" value="0.1" units="cm"/>
      <inkml:brushProperty name="color" value="#E71224"/>
    </inkml:brush>
  </inkml:definitions>
  <inkml:trace contextRef="#ctx0" brushRef="#br0">7 56 1204 0 0,'-1'2'963'0'0,"-4"14"4770"0"0,5-15-5672 0 0,0-1 0 0 0,0 1 0 0 0,1-1-1 0 0,-1 1 1 0 0,0-1 0 0 0,1 1 0 0 0,-1-1 0 0 0,0 1-1 0 0,1-1 1 0 0,-1 1 0 0 0,1-1 0 0 0,-1 0-1 0 0,0 1 1 0 0,1-1 0 0 0,-1 0 0 0 0,1 1-1 0 0,-1-1 1 0 0,1 0 0 0 0,0 0 0 0 0,-1 1-1 0 0,1-1 1 0 0,-1 0 0 0 0,1 0 0 0 0,-1 0-1 0 0,1 0 1 0 0,0 0 0 0 0,-1 0 0 0 0,1 0-1 0 0,-1 0 1 0 0,1 0 0 0 0,-1 0 0 0 0,1 0-1 0 0,0 0 1 0 0,-1 0 0 0 0,1 0-61 0 0,56-2 938 0 0,1-3 0 0 0,37-8-938 0 0,118-29-4189 0 0,-148 28 909 0 0,-35 7 782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4.380"/>
    </inkml:context>
    <inkml:brush xml:id="br0">
      <inkml:brushProperty name="width" value="0.1" units="cm"/>
      <inkml:brushProperty name="height" value="0.1" units="cm"/>
      <inkml:brushProperty name="color" value="#E71224"/>
    </inkml:brush>
  </inkml:definitions>
  <inkml:trace contextRef="#ctx0" brushRef="#br0">73 37 640 0 0,'-3'-3'926'0'0,"-14"-13"2654"0"0,0 21-1903 0 0,12 0-953 0 0,-1 9-199 0 0,0-1-1 0 0,1 1 0 0 0,1 0 0 0 0,-2 10-524 0 0,5-18 55 0 0,0 0-1 0 0,0 0 0 0 0,1-1 1 0 0,0 1-1 0 0,0 0 0 0 0,0 0 0 0 0,1 0 1 0 0,0-1-1 0 0,0 1 0 0 0,1 0 0 0 0,-1-1 1 0 0,1 1-1 0 0,1-1 0 0 0,0 2-54 0 0,1 1-85 0 0,0-2-1 0 0,0 1 1 0 0,0 0-1 0 0,1-1 1 0 0,0 0 0 0 0,0 0-1 0 0,1 0 1 0 0,-1-1-1 0 0,1 0 1 0 0,1 0-1 0 0,-1 0 1 0 0,1-1-1 0 0,0 0 1 0 0,0 0-1 0 0,0-1 1 0 0,0 0 0 0 0,0 0-1 0 0,1-1 1 0 0,-1 0-1 0 0,1 0 1 0 0,0 0-1 0 0,0-1 1 0 0,0 0-1 0 0,-1-1 1 0 0,1 0-1 0 0,0 0 1 0 0,0-1 0 0 0,0 0-1 0 0,0 0 1 0 0,-1-1-1 0 0,1 0 1 0 0,0 0-1 0 0,-1 0 1 0 0,0-1-1 0 0,2-1 86 0 0,-7 3 113 0 0,0 0 1 0 0,0 0-1 0 0,0-1 0 0 0,0 1 0 0 0,0 0 0 0 0,-1-1 0 0 0,1 1 0 0 0,0-1 1 0 0,-1 1-1 0 0,1-1 0 0 0,-1 0 0 0 0,0 0 0 0 0,1 0 0 0 0,-1 0 1 0 0,0 0-1 0 0,0 0 0 0 0,0 0 0 0 0,0 0 0 0 0,-1 0 0 0 0,1-2-113 0 0,0 2 534 0 0,-1 2-13 0 0,-3-3-23 0 0,-9-6-57 0 0,11 9-430 0 0,1 0 1 0 0,0-1-1 0 0,0 1 0 0 0,0 0 0 0 0,0 0 0 0 0,-1 0 0 0 0,1 0 0 0 0,0 0 0 0 0,0-1 0 0 0,0 1 0 0 0,0 0 0 0 0,-1 0 0 0 0,1 0 0 0 0,0 0 0 0 0,0 0 0 0 0,-1 0 0 0 0,1 0 0 0 0,0 0 0 0 0,0 0 1 0 0,0 0-1 0 0,-1 0 0 0 0,1 0 0 0 0,0 0 0 0 0,0 0 0 0 0,0 0 0 0 0,-1 0 0 0 0,1 0 0 0 0,0 0 0 0 0,0 0 0 0 0,-1 0 0 0 0,1 1 0 0 0,0-1 0 0 0,0 0 0 0 0,0 0 0 0 0,0 0 0 0 0,-1 0-11 0 0,-8 5 133 0 0,0 0-1 0 0,-1 1 0 0 0,2 0 1 0 0,-1 1-1 0 0,1-1 0 0 0,0 2 1 0 0,0-1-1 0 0,1 1 0 0 0,0 0 1 0 0,0 1-133 0 0,-8 11 148 0 0,1 0 0 0 0,1 1 1 0 0,1 1-1 0 0,0 2-148 0 0,6-11 69 0 0,0 0-1 0 0,1 1 1 0 0,1-1-1 0 0,0 1 1 0 0,0 1-1 0 0,2-1 1 0 0,0 0-1 0 0,0 1 1 0 0,1 13-69 0 0,2-22 22 0 0,-1 1 1 0 0,1-1 0 0 0,0 0-1 0 0,0 1 1 0 0,1-1 0 0 0,-1 0-1 0 0,1 0 1 0 0,1 0 0 0 0,-1 0-1 0 0,1-1 1 0 0,0 1 0 0 0,1-1-1 0 0,-1 1 1 0 0,1-1 0 0 0,0 0-1 0 0,0 0 1 0 0,1-1-1 0 0,-1 1 1 0 0,1-1 0 0 0,0 0-1 0 0,0 0 1 0 0,1-1 0 0 0,-1 0-1 0 0,2 1-22 0 0,4 1 16 0 0,1 0-1 0 0,0-1 0 0 0,0 0 0 0 0,1-1 0 0 0,-1 0 0 0 0,0-1 0 0 0,1-1 0 0 0,0 0 1 0 0,-1 0-1 0 0,2-2-15 0 0,32-1-8 0 0,-1-2 1 0 0,8-3 7 0 0,-39 5-18 0 0,31-6-405 0 0,-1-1 0 0 0,0-3 0 0 0,-1-1 0 0 0,36-16 423 0 0,-46 14-2759 0 0,-1-1 0 0 0,0-2-1 0 0,23-16 2760 0 0,-39 20-2978 0 0</inkml:trace>
  <inkml:trace contextRef="#ctx0" brushRef="#br0" timeOffset="1">847 45 1016 0 0,'0'0'1668'0'0,"0"0"-82"0"0,0-1-1290 0 0,0 1-1 0 0,0-1 1 0 0,1 0 0 0 0,-1 1-1 0 0,0-1 1 0 0,0 0-1 0 0,0 0 1 0 0,1 1-1 0 0,-1-1 1 0 0,0 1-1 0 0,1-1 1 0 0,-1 0-1 0 0,0 1 1 0 0,1-1 0 0 0,-1 1-1 0 0,1-1 1 0 0,-1 0-1 0 0,1 1-295 0 0,19-5 911 0 0,0 0 0 0 0,0 2 0 0 0,0 0 0 0 0,0 1 0 0 0,10 1-911 0 0,9-1 578 0 0,208-10 1196 0 0,-81 17-4034 0 0,-162-3-3833 0 0,-11 1 4350 0 0,-14 3 261 0 0,-11-6-1285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2.345"/>
    </inkml:context>
    <inkml:brush xml:id="br0">
      <inkml:brushProperty name="width" value="0.1" units="cm"/>
      <inkml:brushProperty name="height" value="0.1" units="cm"/>
      <inkml:brushProperty name="color" value="#E71224"/>
    </inkml:brush>
  </inkml:definitions>
  <inkml:trace contextRef="#ctx0" brushRef="#br0">10 129 1024 0 0,'0'0'1263'0'0,"-7"1"257"0"0,4-1-900 0 0,9-2 3062 0 0,64-25-2855 0 0,2 3-1 0 0,0 3 1 0 0,1 4-1 0 0,1 2 0 0 0,1 4 1 0 0,17 2-827 0 0,-76 8 22 0 0,-5 0-324 0 0,-1 0 1 0 0,1 0-1 0 0,0 1 0 0 0,0 1 1 0 0,0 0-1 0 0,0 0 1 0 0,-1 1-1 0 0,1 1 302 0 0,-5 4-1151 0 0,-8-3-3767 0 0,-12 10 2326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4.784"/>
    </inkml:context>
    <inkml:brush xml:id="br0">
      <inkml:brushProperty name="width" value="0.1" units="cm"/>
      <inkml:brushProperty name="height" value="0.1" units="cm"/>
      <inkml:brushProperty name="color" value="#E71224"/>
    </inkml:brush>
  </inkml:definitions>
  <inkml:trace contextRef="#ctx0" brushRef="#br0">289 79 1920 0 0,'-27'-16'2243'0'0,"1"0"-1"0"0,0-2 1 0 0,-6-6-2243 0 0,31 23 96 0 0,0 0 0 0 0,1 1 0 0 0,-1 0-1 0 0,0-1 1 0 0,0 1 0 0 0,0-1 0 0 0,1 1 0 0 0,-1 0 0 0 0,0 0-1 0 0,0 0 1 0 0,0-1 0 0 0,0 1 0 0 0,0 0 0 0 0,0 0 0 0 0,1 0-1 0 0,-1 0 1 0 0,0 0 0 0 0,0 0 0 0 0,0 1 0 0 0,0-1 0 0 0,0 0-1 0 0,0 0 1 0 0,1 1 0 0 0,-1-1 0 0 0,0 0 0 0 0,0 1 0 0 0,0-1-1 0 0,0 1-95 0 0,-2 1 128 0 0,1 0-1 0 0,-1 0 0 0 0,1 0 0 0 0,-1 0 0 0 0,1 0 0 0 0,0 1 0 0 0,0-1 0 0 0,0 1-127 0 0,-17 22 388 0 0,2 1 0 0 0,0 0-1 0 0,2 1 1 0 0,1 1 0 0 0,1 0-1 0 0,2 1 1 0 0,-3 13-388 0 0,12-37 42 0 0,1 0 1 0 0,0 1-1 0 0,1-1 1 0 0,-1 1-1 0 0,1-1 1 0 0,0 1-1 0 0,0 0 1 0 0,1-1-1 0 0,0 1 0 0 0,0-1 1 0 0,0 0-1 0 0,0 1 1 0 0,1-1-1 0 0,0 0 1 0 0,0 0-1 0 0,1 0 0 0 0,-1 0 1 0 0,1 0-1 0 0,1 2-42 0 0,7 6 92 0 0,1 0 0 0 0,0 0 0 0 0,0-1 0 0 0,1 0 0 0 0,7 4-92 0 0,-2-3 99 0 0,-2 2 0 0 0,14 15-99 0 0,-19-16-61 0 0,-1 0 0 0 0,0 0 0 0 0,-1 1 0 0 0,-1 0 0 0 0,0 1 0 0 0,-1-1 0 0 0,-1 2 1 0 0,-1-1-1 0 0,0 1 0 0 0,2 12 61 0 0,-7-29-44 0 0,0 1-1 0 0,0-1 1 0 0,0 1 0 0 0,0-1 0 0 0,0 0 0 0 0,0 1 0 0 0,0-1-1 0 0,0 1 1 0 0,0-1 0 0 0,0 0 0 0 0,0 1 0 0 0,0-1 0 0 0,0 0 0 0 0,1 1-1 0 0,-1-1 1 0 0,0 0 0 0 0,0 1 0 0 0,0-1 0 0 0,1 0 0 0 0,-1 1-1 0 0,0-1 1 0 0,0 0 0 0 0,1 0 0 0 0,-1 1 0 0 0,0-1 0 0 0,1 0-1 0 0,-1 0 1 0 0,0 1 0 0 0,1-1 0 0 0,-1 0 0 0 0,0 0 0 0 0,1 0-1 0 0,-1 0 1 0 0,0 0 0 0 0,1 0 0 0 0,-1 1 0 0 0,1-1 0 0 0,-1 0-1 0 0,0 0 1 0 0,1 0 0 0 0,-1 0 0 0 0,0 0 0 0 0,1 0 0 0 0,-1-1 0 0 0,1 1-1 0 0,-1 0 1 0 0,0 0 0 0 0,1 0 0 0 0,-1 0 0 0 0,0 0 0 0 0,1 0-1 0 0,-1-1 1 0 0,0 1 0 0 0,1 0 44 0 0,15-16-1758 0 0,-13 13 2044 0 0,16-21-1156 0 0,-1-1-1 0 0,-2 0 0 0 0,0-2 0 0 0,11-25 871 0 0,-26 50-46 0 0,32-82 9 0 0,-32 83 62 0 0,-1 0 1 0 0,1 1-1 0 0,-1-1 0 0 0,0 0 0 0 0,0 0 1 0 0,0 0-1 0 0,1 1 0 0 0,-1-1 1 0 0,0 0-1 0 0,0 0 0 0 0,0 0 0 0 0,0 1 1 0 0,0-1-1 0 0,0 0 0 0 0,-1 0 0 0 0,1 0 1 0 0,0 1-1 0 0,0-1 0 0 0,0 0 0 0 0,-1 0 1 0 0,1 1-1 0 0,0-1 0 0 0,-1 0 1 0 0,1 0-1 0 0,-1 1 0 0 0,1-1 0 0 0,-1 0 1 0 0,1 1-1 0 0,-1-1 0 0 0,0 1 0 0 0,1-1 1 0 0,-1 1-1 0 0,1-1 0 0 0,-1 1 0 0 0,0-1 1 0 0,0 1-1 0 0,1 0 0 0 0,-1-1 1 0 0,0 1-26 0 0,-2-1 75 0 0,0 0 1 0 0,0 0-1 0 0,0 0 1 0 0,0 1-1 0 0,0-1 1 0 0,0 1 0 0 0,0 0-1 0 0,-2 0-75 0 0,-9 2 161 0 0,1 1 0 0 0,0 0 0 0 0,0 1 0 0 0,0 1 0 0 0,0 0 0 0 0,1 0 1 0 0,0 1-1 0 0,0 1 0 0 0,-1 1-161 0 0,6-4 87 0 0,-27 14 388 0 0,2 2 0 0 0,0 1 0 0 0,-17 16-475 0 0,39-29 101 0 0,1 0 0 0 0,0 0 1 0 0,1 1-1 0 0,0 0 0 0 0,0 1 1 0 0,1 0-1 0 0,0 0 0 0 0,1 1 0 0 0,0 0 1 0 0,1 0-1 0 0,0 0 0 0 0,1 0 1 0 0,-1 4-102 0 0,4-12 22 0 0,0 1 0 0 0,0-1 0 0 0,1 1 0 0 0,-1-1 0 0 0,1 1 1 0 0,0-1-1 0 0,0 1 0 0 0,0-1 0 0 0,0 1 0 0 0,1-1 0 0 0,0 1 1 0 0,-1-1-1 0 0,1 1 0 0 0,0-1 0 0 0,1 0 0 0 0,-1 1 0 0 0,0-1 0 0 0,1 0 1 0 0,0 0-1 0 0,1 2-22 0 0,2 0-6 0 0,-1-1 0 0 0,1 1 0 0 0,0-1 0 0 0,0 0 0 0 0,0-1 0 0 0,0 1 0 0 0,1-1-1 0 0,0 0 1 0 0,-1-1 0 0 0,1 1 0 0 0,3 0 6 0 0,21 7-115 0 0,1-1 0 0 0,1-1 0 0 0,-1-2 0 0 0,19 1 115 0 0,16-1-1594 0 0,48-3 1594 0 0,-42-4-6795 0 0,27-6 6795 0 0,-44-1-3314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5.370"/>
    </inkml:context>
    <inkml:brush xml:id="br0">
      <inkml:brushProperty name="width" value="0.1" units="cm"/>
      <inkml:brushProperty name="height" value="0.1" units="cm"/>
      <inkml:brushProperty name="color" value="#E71224"/>
    </inkml:brush>
  </inkml:definitions>
  <inkml:trace contextRef="#ctx0" brushRef="#br0">123 40 112 0 0,'-1'-2'1537'0'0,"0"1"-1578"0"0,-3-19 4171 0 0,9 12-1399 0 0,-4 8-2649 0 0,0 0 0 0 0,0 0 0 0 0,1 0 0 0 0,-1-1 0 0 0,0 1 0 0 0,0 0 0 0 0,0 0 0 0 0,0 1 0 0 0,0-1 0 0 0,0 0 0 0 0,0 0 0 0 0,0 0 1 0 0,0 1-1 0 0,1-1-82 0 0,9 3 224 0 0,1 1 1 0 0,0 0-1 0 0,-1 0 1 0 0,0 1 0 0 0,0 0-1 0 0,-1 1 1 0 0,1 1 0 0 0,-1-1-1 0 0,-1 2 1 0 0,1-1 0 0 0,-1 1-1 0 0,0 1 1 0 0,0 1-225 0 0,-8-8 11 0 0,1-1 0 0 0,-1 1 0 0 0,0 1 0 0 0,0-1 0 0 0,0 0 0 0 0,-1 0 0 0 0,1 0 0 0 0,0 0 0 0 0,-1 1 0 0 0,1-1 1 0 0,-1 0-1 0 0,0 1 0 0 0,0-1 0 0 0,0 0 0 0 0,0 0 0 0 0,0 1 0 0 0,0-1 0 0 0,-1 0 0 0 0,1 1 0 0 0,-1-1 0 0 0,1 0 0 0 0,-1 0 0 0 0,0 0 0 0 0,0 0 0 0 0,0 1 0 0 0,0-1 1 0 0,0 0-1 0 0,-1-1 0 0 0,1 1 0 0 0,-2 1-11 0 0,-5 7 27 0 0,0-1 0 0 0,-1 0 1 0 0,0 0-1 0 0,0-1 0 0 0,-2 0-27 0 0,6-4 18 0 0,-57 42 243 0 0,61-45-227 0 0,1-1 2 0 0,3 4-10 0 0,10 6-10 0 0,0 0 0 0 0,0-1 0 0 0,0-1 0 0 0,1 0 0 0 0,6 3-16 0 0,-2-3 8 0 0,-2 2 0 0 0,1 0 0 0 0,-1 1 0 0 0,3 4-8 0 0,-14-11 9 0 0,-1 0 1 0 0,1 1 0 0 0,-1-1 0 0 0,0 1-1 0 0,-1 0 1 0 0,1 0 0 0 0,-1 0 0 0 0,0 1 0 0 0,0-1-1 0 0,-1 1 1 0 0,1 0 0 0 0,-1 0 0 0 0,-1 0-1 0 0,1 0 1 0 0,0 2-10 0 0,-1 0 45 0 0,-1-1 0 0 0,0 1-1 0 0,0 0 1 0 0,0-1 0 0 0,-1 1-1 0 0,0-1 1 0 0,0 1 0 0 0,-1-1-1 0 0,0 1 1 0 0,0-1-1 0 0,-1 0 1 0 0,0 0 0 0 0,0 0-1 0 0,0-1 1 0 0,-2 2-45 0 0,0 0 68 0 0,-1 1 0 0 0,0-1-1 0 0,0-1 1 0 0,-1 1 0 0 0,0-1 0 0 0,-1 0 0 0 0,0-1-1 0 0,0 0 1 0 0,0 0 0 0 0,0-1 0 0 0,-3 1-68 0 0,8-4-27 0 0,-1 0 0 0 0,1-1-1 0 0,-1 1 1 0 0,0-1 0 0 0,0 0 0 0 0,1-1 0 0 0,-1 1 0 0 0,0 0 0 0 0,0-1 0 0 0,0 0 0 0 0,1 0 0 0 0,-1 0 0 0 0,0-1 0 0 0,0 1 0 0 0,0-1-1 0 0,1 0 1 0 0,-1 0 0 0 0,0 0 0 0 0,1 0 0 0 0,-1-1 0 0 0,1 1 0 0 0,-1-1 0 0 0,1 0 0 0 0,0 0 0 0 0,-1-1 0 0 0,1 1 0 0 0,1 0-1 0 0,-1-1 1 0 0,0 0 0 0 0,0 0 27 0 0,-5-6-259 0 0,0 0-1 0 0,1-1 0 0 0,0 1 1 0 0,0-1-1 0 0,1-1 1 0 0,1 1-1 0 0,0-1 0 0 0,0 0 1 0 0,0-3 259 0 0,-1-7-447 0 0,1-1 0 0 0,1 0 0 0 0,0-1 0 0 0,2 1 0 0 0,1 0 1 0 0,0-1-1 0 0,2-3 447 0 0,5-50-1665 0 0,8-34 1665 0 0,-7 58-111 0 0,-6 46 107 0 0,4-34 1913 0 0,0-37-1909 0 0,-5 75 1117 0 0,-1 5-279 0 0,-2 13 165 0 0,-6 38-569 0 0,0 3 126 0 0,-1 0-65 0 0,-32 191 2108 0 0,5 55-2603 0 0,35-274-207 0 0,1-1 0 0 0,2 1-1 0 0,0 0 1 0 0,2-1-1 0 0,2 1 1 0 0,3 13 207 0 0,-8-41-89 0 0,0 0 1 0 0,1 0 0 0 0,-1 0 0 0 0,0 0 0 0 0,0 0-1 0 0,1 0 1 0 0,-1 0 0 0 0,1 0 0 0 0,-1 0 0 0 0,1 0-1 0 0,-1 0 1 0 0,1-1 0 0 0,-1 1 0 0 0,1 0 0 0 0,0 0-1 0 0,-1 0 1 0 0,1-1 0 0 0,0 1 0 0 0,0 0 0 0 0,0-1-1 0 0,0 1 1 0 0,0-1 0 0 0,-1 1 0 0 0,1-1 0 0 0,0 1-1 0 0,0-1 1 0 0,0 0 0 0 0,0 1 0 0 0,0-1 0 0 0,0 0 0 0 0,0 0-1 0 0,1 0 1 0 0,-1 0 0 0 0,0 0 0 0 0,0 0 88 0 0,2 0-533 0 0,1-1 0 0 0,-1 0 1 0 0,0 0-1 0 0,0-1 0 0 0,0 1 0 0 0,0 0 1 0 0,0-1-1 0 0,0 0 0 0 0,0 0 1 0 0,-1 0-1 0 0,1 0 533 0 0,17-14-3246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5.699"/>
    </inkml:context>
    <inkml:brush xml:id="br0">
      <inkml:brushProperty name="width" value="0.1" units="cm"/>
      <inkml:brushProperty name="height" value="0.1" units="cm"/>
      <inkml:brushProperty name="color" value="#E71224"/>
    </inkml:brush>
  </inkml:definitions>
  <inkml:trace contextRef="#ctx0" brushRef="#br0">129 21 1248 0 0,'6'-12'4459'0'0,"-5"11"-4130"0"0,1 0 0 0 0,-1 0 0 0 0,0 1 0 0 0,0-1 0 0 0,0 0 0 0 0,0 1 0 0 0,1-1 0 0 0,-1 0 0 0 0,0 1 0 0 0,1 0 0 0 0,-1-1 0 0 0,0 1 0 0 0,1 0 0 0 0,-1 0 0 0 0,0 0 0 0 0,1-1 0 0 0,-1 2 0 0 0,1-1 0 0 0,-1 0 0 0 0,1 0-329 0 0,1 1 150 0 0,1 1-1 0 0,-1-1 1 0 0,0 1 0 0 0,0 0 0 0 0,0-1 0 0 0,0 2-1 0 0,0-1 1 0 0,2 2-150 0 0,5 5 11 0 0,1 1 0 0 0,-2 0 0 0 0,1 0 0 0 0,-1 1 0 0 0,6 9-11 0 0,-11-14-374 0 0,-1-1 1 0 0,0 1 0 0 0,0 0 0 0 0,0 0 0 0 0,-1 1 0 0 0,0-1-1 0 0,0 0 1 0 0,0 1 0 0 0,-1-1 0 0 0,0 1 0 0 0,0 0-1 0 0,-1-1 1 0 0,1 2 373 0 0,-5 8-3288 0 0,-3-1 248 0 0</inkml:trace>
  <inkml:trace contextRef="#ctx0" brushRef="#br0" timeOffset="1">20 324 1264 0 0,'-3'0'1488'0'0,"-11"0"-74"0"0,11 0-57 0 0,3 0-95 0 0,0 0-104 0 0,0 0-135 0 0,0 0-104 0 0,0 0-108 0 0,0 0-79 0 0,10-3-66 0 0,19-4-243 0 0,1 1-1 0 0,0 2 1 0 0,14-1-423 0 0,18 1 71 0 0,-7 1-673 0 0,16 2 602 0 0,-56 2-448 0 0,0 0 1 0 0,0 1 0 0 0,1 0 0 0 0,-1 1 0 0 0,0 1 0 0 0,11 5 447 0 0,-20-7-345 0 0,-3-2 37 0 0,-1 1 1 0 0,0 0 0 0 0,0 0-1 0 0,1 0 1 0 0,-1 0 0 0 0,0 0-1 0 0,0 0 1 0 0,0 0 0 0 0,0 1 0 0 0,-1-1-1 0 0,1 1 1 0 0,0-1 0 0 0,0 1-1 0 0,-1 0 1 0 0,1 0 0 0 0,-1 0-1 0 0,1 1 308 0 0,2 9-2578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6.019"/>
    </inkml:context>
    <inkml:brush xml:id="br0">
      <inkml:brushProperty name="width" value="0.1" units="cm"/>
      <inkml:brushProperty name="height" value="0.1" units="cm"/>
      <inkml:brushProperty name="color" value="#E71224"/>
    </inkml:brush>
  </inkml:definitions>
  <inkml:trace contextRef="#ctx0" brushRef="#br0">30 16 392 0 0,'-27'2'6237'0'0,"49"-9"-3078"0"0,-9 3-3799 0 0,-2 2 792 0 0,0 0-1 0 0,0 1 1 0 0,0 0-1 0 0,0 0 1 0 0,0 1-1 0 0,0 1 0 0 0,0-1 1 0 0,0 2-1 0 0,0 0 1 0 0,-1 0-1 0 0,4 2-151 0 0,-11-3 46 0 0,0 0-1 0 0,1 0 0 0 0,-1 0 0 0 0,0 0 0 0 0,0 1 1 0 0,0 0-1 0 0,0-1 0 0 0,0 1 0 0 0,-1 0 0 0 0,1 1 1 0 0,0-1-1 0 0,-1 0 0 0 0,0 1 0 0 0,1-1 0 0 0,-1 1 1 0 0,0 0-1 0 0,0 0 0 0 0,0 1-45 0 0,0 1 67 0 0,0 0 0 0 0,0-1 0 0 0,-1 1 0 0 0,0 0 0 0 0,0 0 0 0 0,0 0 0 0 0,-1-1 0 0 0,0 1 0 0 0,0 0 0 0 0,0 0 0 0 0,0 0 0 0 0,-1 1-67 0 0,-1 9 183 0 0,-2 0 0 0 0,0 0 0 0 0,-1 0 1 0 0,0 0-1 0 0,-1-1 0 0 0,0 0 1 0 0,-9 12-184 0 0,-34 53 676 0 0,42-69-650 0 0,-1-1 0 0 0,0 1 0 0 0,-1-1-1 0 0,0-1 1 0 0,0 0 0 0 0,-7 5-26 0 0,15-12-73 0 0,0 0 1 0 0,0-1-1 0 0,0 1 1 0 0,0 0-1 0 0,-1 0 0 0 0,1-1 1 0 0,0 1-1 0 0,0-1 1 0 0,-1 1-1 0 0,1-1 0 0 0,-1 1 1 0 0,1-1-1 0 0,0 0 1 0 0,-1 0-1 0 0,1 0 1 0 0,-1 0-1 0 0,1 0 0 0 0,0 0 1 0 0,-1 0-1 0 0,1 0 1 0 0,-1 0-1 0 0,1-1 0 0 0,0 1 1 0 0,-1-1-1 0 0,1 1 1 0 0,0-1-1 0 0,-1 1 0 0 0,1-1 1 0 0,0 0-1 0 0,0 1 1 0 0,0-1-1 0 0,0 0 0 0 0,-1 0 1 0 0,1 0-1 0 0,0 0 1 0 0,1 0-1 0 0,-1 0 0 0 0,0 0 1 0 0,0-1-1 0 0,0 1 1 0 0,1 0-1 0 0,-1 0 0 0 0,0-1 1 0 0,1 1-1 0 0,-1 0 1 0 0,1-1 72 0 0,-3-6-843 0 0,0 0 0 0 0,0 0 0 0 0,1-1 0 0 0,0 1 0 0 0,1-1 0 0 0,0 1 0 0 0,0-3 843 0 0,1-29-2986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6.352"/>
    </inkml:context>
    <inkml:brush xml:id="br0">
      <inkml:brushProperty name="width" value="0.1" units="cm"/>
      <inkml:brushProperty name="height" value="0.1" units="cm"/>
      <inkml:brushProperty name="color" value="#E71224"/>
    </inkml:brush>
  </inkml:definitions>
  <inkml:trace contextRef="#ctx0" brushRef="#br0">482 11 876 0 0,'2'-8'1537'0'0,"-3"5"-801"0"0,-6 8 3577 0 0,-11 16-3666 0 0,0 0 0 0 0,1 1 1 0 0,1 1-1 0 0,-3 8-647 0 0,-59 110 1657 0 0,38-65-993 0 0,-190 340 1185 0 0,217-395-2223 0 0,-6 12-345 0 0,11-12-2595 0 0,8-20-401 0 0,0-1 284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6.847"/>
    </inkml:context>
    <inkml:brush xml:id="br0">
      <inkml:brushProperty name="width" value="0.1" units="cm"/>
      <inkml:brushProperty name="height" value="0.1" units="cm"/>
      <inkml:brushProperty name="color" value="#E71224"/>
    </inkml:brush>
  </inkml:definitions>
  <inkml:trace contextRef="#ctx0" brushRef="#br0">1 94 920 0 0,'0'0'1555'0'0,"0"0"-74"0"0,0 0-109 0 0,0 0-101 0 0,0 0-104 0 0,0 0-105 0 0,0 0-74 0 0,0 0-29 0 0,0 0-5 0 0,0 6-41 0 0,4 29-58 0 0,0 0 0 0 0,3 0 0 0 0,1 0 0 0 0,1-1 0 0 0,2 0 0 0 0,14 29-855 0 0,-25-61-99 0 0,1-1 0 0 0,-1 1 0 0 0,1-1 0 0 0,-1 1 1 0 0,1-1-1 0 0,0 1 0 0 0,0-1 0 0 0,0 0 0 0 0,0 1 1 0 0,0-1-1 0 0,0 0 0 0 0,0 0 0 0 0,0 0 0 0 0,0 0 0 0 0,1 0 1 0 0,-1 0-1 0 0,0 0 0 0 0,1 0 0 0 0,-1 0 0 0 0,1-1 1 0 0,-1 1-1 0 0,1-1 0 0 0,-1 1 0 0 0,1-1 0 0 0,0 1 99 0 0,0-2-161 0 0,1 1-1 0 0,-1-1 1 0 0,0 0-1 0 0,0 0 1 0 0,0 0-1 0 0,1 0 1 0 0,-1 0-1 0 0,0 0 1 0 0,0-1-1 0 0,-1 1 1 0 0,1-1-1 0 0,0 0 1 0 0,0 1-1 0 0,-1-1 1 0 0,1 0-1 0 0,-1 0 1 0 0,1 0-1 0 0,0-1 162 0 0,35-50-6329 0 0,17-36 6329 0 0,-22 36 251 0 0,1 2 0 0 0,4 0-251 0 0,20-22 2424 0 0,-57 72-1891 0 0,0 1-5 0 0,0 0 30 0 0,4 3 38 0 0,-1 0-442 0 0,0 1-1 0 0,0 0 1 0 0,-1 0-1 0 0,1 0 1 0 0,-1 0 0 0 0,0 0-1 0 0,0 1 1 0 0,0-1-1 0 0,-1 1 1 0 0,1-1-1 0 0,-1 2-153 0 0,12 62 1077 0 0,-5-24-584 0 0,0-12-191 0 0,1 0 1 0 0,6 11-303 0 0,-10-29-868 0 0,1-1 0 0 0,0 0 0 0 0,1 0 1 0 0,0 0-1 0 0,1-1 0 0 0,8 9 868 0 0,-8-13-3734 0 0,-1-1 285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7.198"/>
    </inkml:context>
    <inkml:brush xml:id="br0">
      <inkml:brushProperty name="width" value="0.1" units="cm"/>
      <inkml:brushProperty name="height" value="0.1" units="cm"/>
      <inkml:brushProperty name="color" value="#E71224"/>
    </inkml:brush>
  </inkml:definitions>
  <inkml:trace contextRef="#ctx0" brushRef="#br0">0 32 616 0 0,'0'0'1661'0'0,"0"0"-148"0"0,0 0-144 0 0,0 0-127 0 0,2-2-121 0 0,0 1-928 0 0,1-1-1 0 0,-1 0 1 0 0,0 1 0 0 0,0 0 0 0 0,1 0-1 0 0,-1-1 1 0 0,1 1 0 0 0,-1 0-1 0 0,1 1 1 0 0,-1-1 0 0 0,1 0-1 0 0,0 1 1 0 0,1 0-193 0 0,42-3 1216 0 0,-20 2-762 0 0,25-4 215 0 0,-21 2-176 0 0,0 0 0 0 0,5 3-493 0 0,28 1 581 0 0,84 5 1001 0 0,-93 0 767 0 0,-54-6-2292 0 0,1 1 0 0 0,-1-1 0 0 0,1 1 0 0 0,-1-1 0 0 0,0 1 0 0 0,1-1 0 0 0,-1 1 0 0 0,0 0 0 0 0,0-1 0 0 0,1 1 0 0 0,-1-1 0 0 0,0 1 0 0 0,0-1 0 0 0,0 1 0 0 0,0 0 0 0 0,0-1 0 0 0,0 1 0 0 0,0 0 0 0 0,0-1 0 0 0,0 1 0 0 0,0-1 0 0 0,0 1 0 0 0,0 0 0 0 0,0-1 1 0 0,0 1-1 0 0,-1-1 0 0 0,1 1 0 0 0,0 0 0 0 0,0-1 0 0 0,-1 1 0 0 0,1-1 0 0 0,0 1 0 0 0,-1-1-57 0 0,-18 25 1628 0 0,-21 20-1628 0 0,24-27 347 0 0,0 0-1 0 0,1 1 1 0 0,1 0-1 0 0,-10 18-346 0 0,9-8 228 0 0,6-15-106 0 0,1 1 0 0 0,0 1 0 0 0,2-1 0 0 0,0 1 1 0 0,0 0-1 0 0,2 1 0 0 0,-2 7-122 0 0,5-14-27 0 0,-1 0 1 0 0,1 0 0 0 0,1 0-1 0 0,0 1 1 0 0,1-1-1 0 0,0 0 1 0 0,0 2 26 0 0,0-8-82 0 0,0 0 1 0 0,0 0 0 0 0,1 0-1 0 0,0 0 1 0 0,-1-1-1 0 0,1 1 1 0 0,0 0-1 0 0,1-1 1 0 0,-1 0-1 0 0,1 1 1 0 0,-1-1-1 0 0,1 0 1 0 0,0 0-1 0 0,0 0 1 0 0,0-1-1 0 0,1 1 1 0 0,-1-1-1 0 0,2 1 82 0 0,4 2-324 0 0,-1-1 1 0 0,1 0-1 0 0,0 0 0 0 0,0-1 0 0 0,0 0 0 0 0,0-1 0 0 0,0 0 0 0 0,1 0 0 0 0,-1-1 0 0 0,1 0 0 0 0,6-1 324 0 0,43-5-3426 0 0,0-9-3721 0 0,-28 3 2620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7.550"/>
    </inkml:context>
    <inkml:brush xml:id="br0">
      <inkml:brushProperty name="width" value="0.1" units="cm"/>
      <inkml:brushProperty name="height" value="0.1" units="cm"/>
      <inkml:brushProperty name="color" value="#E71224"/>
    </inkml:brush>
  </inkml:definitions>
  <inkml:trace contextRef="#ctx0" brushRef="#br0">63 34 1172 0 0,'-4'-20'4557'0'0,"4"19"-4278"0"0,0 1 0 0 0,0-1 1 0 0,0 1-1 0 0,0-1 0 0 0,0 0 1 0 0,0 1-1 0 0,0-1 0 0 0,0 1 1 0 0,0-1-1 0 0,0 1 0 0 0,-1-1 1 0 0,1 1-1 0 0,0-1 0 0 0,0 1 1 0 0,0-1-1 0 0,-1 1 0 0 0,1-1 1 0 0,0 1-1 0 0,-1-1 0 0 0,1 1 1 0 0,0 0-1 0 0,-1-1 0 0 0,1 1 1 0 0,-1-1-1 0 0,1 1 0 0 0,0 0-279 0 0,-12 30 679 0 0,2 0-1 0 0,1 1 1 0 0,-3 22-679 0 0,8-28-559 0 0,0 0 1 0 0,2-1-1 0 0,1 6 559 0 0,4-1-1790 0 0,1-15-4091 0 0,0-3 2685 0 0</inkml:trace>
  <inkml:trace contextRef="#ctx0" brushRef="#br0" timeOffset="1">100 197 32 0 0,'0'0'1253'0'0,"1"-2"-11"0"0,7-11 4528 0 0,-11 26-3633 0 0,-2 5-2139 0 0,4-5-10 0 0,-1-1 0 0 0,2 1 0 0 0,0 0 1 0 0,0 0-1 0 0,2 8 12 0 0,-1-15-810 0 0,0 0 0 0 0,0 0 0 0 0,1 0 0 0 0,0 0 0 0 0,0 0-1 0 0,1 0 1 0 0,0 0 810 0 0,4 5-2646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7.883"/>
    </inkml:context>
    <inkml:brush xml:id="br0">
      <inkml:brushProperty name="width" value="0.1" units="cm"/>
      <inkml:brushProperty name="height" value="0.1" units="cm"/>
      <inkml:brushProperty name="color" value="#E71224"/>
    </inkml:brush>
  </inkml:definitions>
  <inkml:trace contextRef="#ctx0" brushRef="#br0">586 3 1100 0 0,'0'0'1922'0'0,"0"0"-142"0"0,0 0-145 0 0,-8 0-147 0 0,-2-1-1003 0 0,6 0-320 0 0,0 1-1 0 0,1 0 1 0 0,-1 0-1 0 0,0 0 1 0 0,0 0-1 0 0,1 1 1 0 0,-1-1-1 0 0,0 1 1 0 0,1 0-1 0 0,-1 0 1 0 0,1 1-1 0 0,-1-1 1 0 0,0 1-165 0 0,-36 18 1610 0 0,0 2 0 0 0,2 1 0 0 0,-32 25-1610 0 0,-104 94 1280 0 0,48-38-899 0 0,100-83-218 0 0,25-20-138 0 0,1-1-4 0 0,0 0 32 0 0,12 15 134 0 0,-10-12-160 0 0,1 0 0 0 0,-1 0 0 0 0,1 0 0 0 0,0-1 0 0 0,0 1 0 0 0,0 0 0 0 0,0-1 0 0 0,1 0-27 0 0,81 56 382 0 0,49 44-382 0 0,-119-90-91 0 0,141 115-4401 0 0,-124-102-2185 0 0,-19-19 2838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8.215"/>
    </inkml:context>
    <inkml:brush xml:id="br0">
      <inkml:brushProperty name="width" value="0.1" units="cm"/>
      <inkml:brushProperty name="height" value="0.1" units="cm"/>
      <inkml:brushProperty name="color" value="#E71224"/>
    </inkml:brush>
  </inkml:definitions>
  <inkml:trace contextRef="#ctx0" brushRef="#br0">186 9 408 0 0,'10'-7'5880'0'0,"-10"7"-5721"0"0,0 0 1 0 0,0 0-1 0 0,0 0 0 0 0,0 0 1 0 0,0 0-1 0 0,1-1 0 0 0,-1 1 1 0 0,0 0-1 0 0,0 0 0 0 0,0 0 0 0 0,0 0 1 0 0,1 0-1 0 0,-1 0 0 0 0,0 0 1 0 0,0 0-1 0 0,0 0 0 0 0,0 0 1 0 0,1 0-1 0 0,-1 0 0 0 0,0 0 1 0 0,0 0-1 0 0,0 0 0 0 0,0 0 1 0 0,1 0-1 0 0,-1 0 0 0 0,0 0 1 0 0,0 0-1 0 0,0 0 0 0 0,0 0 1 0 0,1 0-1 0 0,-1 0 0 0 0,0 0 1 0 0,0 0-1 0 0,0 1 0 0 0,0-1 1 0 0,1 0-1 0 0,-1 0 0 0 0,0 0-159 0 0,3 8 1346 0 0,-2 14-1547 0 0,-1-21 462 0 0,0 15 177 0 0,-2-1 0 0 0,0 1 0 0 0,-1-1 0 0 0,-1 5-438 0 0,-5 23 626 0 0,-21 108 880 0 0,-40 112-1506 0 0,36-141-1369 0 0,33-119 1173 0 0,-13 42-838 0 0,13-41 559 0 0,0-1 0 0 0,0 0 0 0 0,-1 0-1 0 0,1 0 1 0 0,-1 0 0 0 0,0-1 0 0 0,0 1-1 0 0,0 0 1 0 0,0-1 0 0 0,0 1 0 0 0,-2 0 475 0 0,1-2-3714 0 0,-8 1 286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2.664"/>
    </inkml:context>
    <inkml:brush xml:id="br0">
      <inkml:brushProperty name="width" value="0.1" units="cm"/>
      <inkml:brushProperty name="height" value="0.1" units="cm"/>
      <inkml:brushProperty name="color" value="#E71224"/>
    </inkml:brush>
  </inkml:definitions>
  <inkml:trace contextRef="#ctx0" brushRef="#br0">72 0 1312 0 0,'-5'4'747'0'0,"1"-1"0"0"0,0 1 0 0 0,0 0 0 0 0,1 0 1 0 0,-1 0-1 0 0,1 1 0 0 0,0-1 0 0 0,0 1 0 0 0,-1 2-747 0 0,0 0 463 0 0,1 1-1 0 0,0-1 1 0 0,1 1 0 0 0,0 0 0 0 0,0-1-1 0 0,0 3-462 0 0,0 14 290 0 0,1 1 0 0 0,0 0-1 0 0,4 21-289 0 0,-2-14 631 0 0,23 298-807 0 0,-24-303-621 0 0,-1 0 0 0 0,-2 0 0 0 0,-2 6 797 0 0,3-14-886 0 0,2-17 617 0 0,-1 0-1 0 0,1 0 0 0 0,-1 0 0 0 0,1 0 0 0 0,-1-1 0 0 0,0 1 1 0 0,0 0-1 0 0,0 0 0 0 0,0-1 0 0 0,0 1 0 0 0,0-1 0 0 0,0 1 0 0 0,0-1 1 0 0,-1 1-1 0 0,1-1 0 0 0,-1 0 0 0 0,1 0 0 0 0,-1 1 0 0 0,0-1 270 0 0,-7 3-2100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8.553"/>
    </inkml:context>
    <inkml:brush xml:id="br0">
      <inkml:brushProperty name="width" value="0.1" units="cm"/>
      <inkml:brushProperty name="height" value="0.1" units="cm"/>
      <inkml:brushProperty name="color" value="#E71224"/>
    </inkml:brush>
  </inkml:definitions>
  <inkml:trace contextRef="#ctx0" brushRef="#br0">112 93 112 0 0,'-13'-10'4598'0'0,"13"10"-4283"0"0,-1-1 0 0 0,0 0 0 0 0,0 0 0 0 0,1 1 0 0 0,-1-1 0 0 0,1 0 0 0 0,-1 0 0 0 0,0 0 0 0 0,1 0 0 0 0,0 0 0 0 0,-1 0 0 0 0,1 0 0 0 0,-1 0 0 0 0,1 0 0 0 0,0 0-1 0 0,0 0 1 0 0,0 0 0 0 0,0 0 0 0 0,-1 0-315 0 0,2 0 150 0 0,0 0 0 0 0,0 0 0 0 0,-1 0 0 0 0,1-1-1 0 0,0 1 1 0 0,0 1 0 0 0,0-1 0 0 0,0 0 0 0 0,0 0-1 0 0,0 0 1 0 0,1 0 0 0 0,-1 1 0 0 0,0-1-150 0 0,2-1-276 0 0,6-3 482 0 0,1 0-1 0 0,0 1 1 0 0,0 0-1 0 0,0 0 1 0 0,1 1-1 0 0,-1 1 1 0 0,6-2-206 0 0,3 0 220 0 0,5-1 52 0 0,1 1 1 0 0,-1 2 0 0 0,0 0 0 0 0,8 1-273 0 0,-31 1 11 0 0,-1 0 0 0 0,1 0 0 0 0,-1 0-1 0 0,1 0 1 0 0,-1 0 0 0 0,1 0 0 0 0,-1 0 0 0 0,1 0-1 0 0,-1 0 1 0 0,1 0 0 0 0,-1 0 0 0 0,1 1 0 0 0,-1-1 0 0 0,1 0-1 0 0,-1 0 1 0 0,1 0 0 0 0,-1 1 0 0 0,1-1 0 0 0,-1 0-1 0 0,1 1 1 0 0,-1-1 0 0 0,0 0 0 0 0,1 1 0 0 0,-1-1 0 0 0,1 0-1 0 0,-1 1 1 0 0,0-1 0 0 0,0 1 0 0 0,1-1 0 0 0,-1 1-1 0 0,0-1 1 0 0,0 1 0 0 0,1-1 0 0 0,-1 1 0 0 0,0-1-1 0 0,0 1 1 0 0,0-1 0 0 0,0 1 0 0 0,0-1 0 0 0,0 1 0 0 0,0-1-1 0 0,0 1 1 0 0,0 0-11 0 0,-6 18 246 0 0,-4-4-98 0 0,0 0-1 0 0,-1 0 0 0 0,-1 0 1 0 0,0-2-1 0 0,-1 1 0 0 0,-8 5-147 0 0,-15 17 239 0 0,-8 10 50 0 0,-115 129 598 0 0,156-172-955 0 0,1 0 0 0 0,-1 1 0 0 0,1-1 0 0 0,0 1 0 0 0,0-1 0 0 0,0 1 1 0 0,1 0-1 0 0,-1 0 0 0 0,1 0 0 0 0,-1 4 68 0 0,21-4-225 0 0,-11-5 194 0 0,0-1 0 0 0,-1 1 0 0 0,1-2-1 0 0,0 1 1 0 0,0-1 0 0 0,-1 0 0 0 0,0 0 0 0 0,1-1 0 0 0,-1 0 0 0 0,6-5 31 0 0,2 1-42 0 0,73-47-355 0 0,50-42 397 0 0,-54 36-289 0 0,60-30 289 0 0,-95 65 236 0 0,-47 25-101 0 0,-2 1 50 0 0,2 4 68 0 0,-1-2-221 0 0,0 0-1 0 0,0 1 1 0 0,-1-1 0 0 0,1 0 0 0 0,-1 0 0 0 0,1 1 0 0 0,-1-1 0 0 0,0 1 0 0 0,0-1 0 0 0,0 0 0 0 0,0 1 0 0 0,0-1 0 0 0,0 1 0 0 0,-1-1 0 0 0,1 0 0 0 0,-1 1-32 0 0,-16 43 436 0 0,5-18-226 0 0,9-21-169 0 0,-18 50 726 0 0,-6 33-767 0 0,22-71 83 0 0,2 0 1 0 0,0-1-1 0 0,1 1 1 0 0,0 0-1 0 0,2 0 1 0 0,0 0-1 0 0,2 3-83 0 0,-2-18-34 0 0,0-1 0 0 0,1 0 0 0 0,-1 1 0 0 0,1-1 0 0 0,0 0 0 0 0,0 0 0 0 0,1 0 0 0 0,-1 0 0 0 0,0 0 0 0 0,1 0 0 0 0,0 0 0 0 0,0-1 0 0 0,0 1 0 0 0,0 0 0 0 0,0-1 0 0 0,0 0 0 0 0,1 1 0 0 0,-1-1-1 0 0,1 0 1 0 0,-1 0 34 0 0,3 0-115 0 0,0 1-1 0 0,0-1 0 0 0,-1 0 1 0 0,1-1-1 0 0,0 1 0 0 0,1-1 0 0 0,-1 0 1 0 0,0 0-1 0 0,0 0 0 0 0,0-1 1 0 0,5 0 115 0 0,12-1-1172 0 0,0-2 0 0 0,0 0 1 0 0,0-1-1 0 0,-1-1 1 0 0,9-4 1171 0 0,6-3-4439 0 0,2-5 336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7:39.048"/>
    </inkml:context>
    <inkml:brush xml:id="br0">
      <inkml:brushProperty name="width" value="0.1" units="cm"/>
      <inkml:brushProperty name="height" value="0.1" units="cm"/>
      <inkml:brushProperty name="color" value="#E71224"/>
    </inkml:brush>
  </inkml:definitions>
  <inkml:trace contextRef="#ctx0" brushRef="#br0">70 25 1496 0 0,'0'0'1558'0'0,"-2"-2"-96"0"0,-6-3-138 0 0,6 3-123 0 0,2 2-107 0 0,0 0-118 0 0,0 0-109 0 0,5-2-81 0 0,2-1-614 0 0,-1 1 1 0 0,1 0-1 0 0,-1 0 0 0 0,1 0 1 0 0,0 1-1 0 0,0 0 1 0 0,0 0-1 0 0,0 1 1 0 0,0 0-1 0 0,0 0 1 0 0,-1 1-1 0 0,1 0 0 0 0,0 0 1 0 0,2 1-173 0 0,-2 0 124 0 0,20 4 481 0 0,-1 1 0 0 0,13 6-605 0 0,-33-11 74 0 0,1 1-1 0 0,-1 0 0 0 0,1 0 1 0 0,-1 0-1 0 0,0 1 0 0 0,-1 0 1 0 0,1 0-1 0 0,-1 1 0 0 0,1-1 0 0 0,-1 1 1 0 0,-1 1-1 0 0,2 0-73 0 0,-4-3 29 0 0,-1-1 0 0 0,0 0 0 0 0,0 1 0 0 0,0-1-1 0 0,0 1 1 0 0,0-1 0 0 0,0 1 0 0 0,0-1 0 0 0,-1 1 0 0 0,1 0 0 0 0,-1-1 0 0 0,0 1 0 0 0,0 0-1 0 0,0-1 1 0 0,0 1 0 0 0,0 1-29 0 0,-1 1 41 0 0,-1 0 0 0 0,1 0-1 0 0,-1 0 1 0 0,1 0 0 0 0,-1-1-1 0 0,-1 1 1 0 0,1-1 0 0 0,-3 4-41 0 0,-3 3 60 0 0,0-1 1 0 0,0 0-1 0 0,-1-1 0 0 0,0 0 1 0 0,-1 0-1 0 0,-7 4-60 0 0,-16 10 345 0 0,-2-2-1 0 0,0-2 0 0 0,-1-1 1 0 0,-1-1-1 0 0,0-2 0 0 0,-12 1-344 0 0,97-14 818 0 0,-26-3-818 0 0,44-2-68 0 0,1 3 0 0 0,8 3 68 0 0,-56-1-43 0 0,-1 0 0 0 0,1 2 0 0 0,-1 0 0 0 0,0 1-1 0 0,0 0 1 0 0,-1 2 0 0 0,1 0 0 0 0,-1 1 0 0 0,11 7 43 0 0,-24-13-10 0 0,-1 0-1 0 0,0 1 1 0 0,1-1 0 0 0,-1 1 0 0 0,0 0 0 0 0,0 0 0 0 0,-1 0 0 0 0,1 0 0 0 0,-1 0 0 0 0,1 1-1 0 0,-1-1 1 0 0,0 1 0 0 0,0 0 0 0 0,-1-1 0 0 0,1 1 0 0 0,-1 0 0 0 0,1 4 10 0 0,-1-3 4 0 0,0 1 0 0 0,-1 0-1 0 0,0-1 1 0 0,0 1 0 0 0,0 0 0 0 0,-1-1 0 0 0,0 1 0 0 0,0-1 0 0 0,0 1 0 0 0,-1-1 0 0 0,0 1 0 0 0,0-1-4 0 0,-4 10 28 0 0,-1-1 0 0 0,-1-1 0 0 0,0 1 1 0 0,-1-2-1 0 0,0 1 0 0 0,-1-1 0 0 0,-1 0 0 0 0,-10 9-28 0 0,-6 3 50 0 0,-2 0-1 0 0,-1-2 1 0 0,0-1-1 0 0,-2-1 1 0 0,0-2-1 0 0,-2 0-49 0 0,26-15 12 0 0,0 0 1 0 0,0 0-1 0 0,-1-1 0 0 0,1 0 0 0 0,0 0 0 0 0,-1-1 1 0 0,1 0-1 0 0,-1 0 0 0 0,0-1 0 0 0,1-1 0 0 0,-1 1 1 0 0,1-1-1 0 0,-1-1 0 0 0,1 1 0 0 0,-3-2-12 0 0,8 2 0 0 0,-1 0-1 0 0,0 0 0 0 0,1-1 0 0 0,-1 0 1 0 0,1 1-1 0 0,0-1 0 0 0,-1 0 0 0 0,1 0 1 0 0,0-1-1 0 0,0 1 0 0 0,0-1 0 0 0,1 0 1 0 0,-1 1-1 0 0,1-1 0 0 0,-1 0 0 0 0,1 0 1 0 0,0-1-1 0 0,0 1 0 0 0,0 0 0 0 0,1-1 1 0 0,-1 1-1 0 0,1-1 0 0 0,0 0 1 0 0,0 1-1 0 0,0-1 0 0 0,0 0 0 0 0,1 0 1 0 0,-1 1-1 0 0,1-1 0 0 0,0 0 0 0 0,0 0 1 0 0,1 0-1 0 0,-1 0 0 0 0,2-3 1 0 0,-2 2-2 0 0,2 0 0 0 0,-1 0 0 0 0,1 1 0 0 0,-1-1-1 0 0,1 0 1 0 0,0 0 0 0 0,1 1 0 0 0,-1 0 0 0 0,1-1 0 0 0,0 1 0 0 0,0 0 0 0 0,1 0-1 0 0,-1 1 1 0 0,1-1 0 0 0,-1 1 0 0 0,1-1 0 0 0,0 1 0 0 0,1 0 0 0 0,-1 1-1 0 0,0-1 1 0 0,1 1 0 0 0,-1 0 0 0 0,1 0 0 0 0,0 0 0 0 0,2 0 2 0 0,3-1-109 0 0,-1 1 1 0 0,1 1 0 0 0,0-1-1 0 0,0 1 1 0 0,-1 1 0 0 0,1 0-1 0 0,0 0 1 0 0,0 1 0 0 0,0 0-1 0 0,-1 1 1 0 0,1 0 0 0 0,8 3 108 0 0,24 11-5543 0 0,19 11 5543 0 0,-21-9-5664 0 0,-21-7 1783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1.024"/>
    </inkml:context>
    <inkml:brush xml:id="br0">
      <inkml:brushProperty name="width" value="0.1" units="cm"/>
      <inkml:brushProperty name="height" value="0.1" units="cm"/>
      <inkml:brushProperty name="color" value="#E71224"/>
    </inkml:brush>
  </inkml:definitions>
  <inkml:trace contextRef="#ctx0" brushRef="#br0">0 60 144 0 0,'0'0'1195'0'0,"0"0"-63"0"0,0 0-75 0 0,0 0-61 0 0,0 0-70 0 0,0 0-62 0 0,0 0-59 0 0,0 0-32 0 0,0 0-9 0 0,0 0-5 0 0,0 0-13 0 0,0 0-19 0 0,0 0-19 0 0,0 0-40 0 0,8-1-41 0 0,56-4 933 0 0,38 5-699 0 0,0-4 0 0 0,0-4 1 0 0,22-9-862 0 0,-71 4-4411 0 0,-51 3-1842 0 0,-2 8 2670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1.413"/>
    </inkml:context>
    <inkml:brush xml:id="br0">
      <inkml:brushProperty name="width" value="0.1" units="cm"/>
      <inkml:brushProperty name="height" value="0.1" units="cm"/>
      <inkml:brushProperty name="color" value="#E71224"/>
    </inkml:brush>
  </inkml:definitions>
  <inkml:trace contextRef="#ctx0" brushRef="#br0">0 0 524 0 0,'0'0'1612'0'0,"0"0"-86"0"0,0 0-106 0 0,0 0-103 0 0,0 0-79 0 0,0 0-104 0 0,0 0-91 0 0,0 0-108 0 0,0 0-97 0 0,0 0-88 0 0,0 0-88 0 0,0 0-72 0 0,0 0-79 0 0,0 0-41 0 0,0 0-35 0 0,0 0-81 0 0,0 6-94 0 0,0-1-269 0 0,0-1 1 0 0,0 0-1 0 0,1 0 1 0 0,-1 0 0 0 0,1 0-1 0 0,0 0 1 0 0,0 0-1 0 0,1 0 1 0 0,-1 0-1 0 0,1-1 1 0 0,0 1 0 0 0,-1 0-1 0 0,2-1 1 0 0,1 4 8 0 0,34 54-4317 0 0,-38-60 4044 0 0,1-1 0 0 0,-1 1 0 0 0,0 0 0 0 0,0 0 0 0 0,1-1 0 0 0,-1 1 0 0 0,0 0 0 0 0,0 0 0 0 0,0-1 0 0 0,0 1 0 0 0,1 0 0 0 0,-1 0 0 0 0,0 0 0 0 0,-1-1 0 0 0,1 1 0 0 0,0 0 0 0 0,0 0 273 0 0,0 1-904 0 0,0 1-2267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1.744"/>
    </inkml:context>
    <inkml:brush xml:id="br0">
      <inkml:brushProperty name="width" value="0.1" units="cm"/>
      <inkml:brushProperty name="height" value="0.1" units="cm"/>
      <inkml:brushProperty name="color" value="#E71224"/>
    </inkml:brush>
  </inkml:definitions>
  <inkml:trace contextRef="#ctx0" brushRef="#br0">0 44 1260 0 0,'0'0'1184'0'0,"0"0"-102"0"0,0 0-109 0 0,0 0-88 0 0,0 0-89 0 0,0 0-81 0 0,6-3-75 0 0,9-4-348 0 0,0 1 0 0 0,1 0 0 0 0,-1 1 0 0 0,1 1 0 0 0,0 1 0 0 0,1 0 0 0 0,-1 1 0 0 0,9 0-292 0 0,35 0-717 0 0,47 4 717 0 0,-101-2-418 0 0,20 3-141 0 0,-9 5-3734 0 0,-8 0 2109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2.075"/>
    </inkml:context>
    <inkml:brush xml:id="br0">
      <inkml:brushProperty name="width" value="0.1" units="cm"/>
      <inkml:brushProperty name="height" value="0.1" units="cm"/>
      <inkml:brushProperty name="color" value="#E71224"/>
    </inkml:brush>
  </inkml:definitions>
  <inkml:trace contextRef="#ctx0" brushRef="#br0">180 188 200 0 0,'0'0'915'0'0,"0"0"-42"0"0,0 0-35 0 0,8-4-38 0 0,-3 1-713 0 0,21-9 1150 0 0,1 1-1 0 0,17-5-1236 0 0,-37 14 191 0 0,0 0 0 0 0,0 0 0 0 0,0 0 0 0 0,0 1 0 0 0,0 0 0 0 0,0 1 0 0 0,0-1 0 0 0,1 1 0 0 0,-1 1 0 0 0,0-1 0 0 0,0 1 0 0 0,0 1 0 0 0,0-1 0 0 0,4 2-191 0 0,-8-1 62 0 0,-1-1 0 0 0,0 1-1 0 0,0 0 1 0 0,1 0 0 0 0,-1 0 0 0 0,0 0 0 0 0,-1 0-1 0 0,1 0 1 0 0,0 0 0 0 0,-1 1 0 0 0,1-1-1 0 0,-1 0 1 0 0,1 1 0 0 0,-1 0 0 0 0,0-1 0 0 0,0 1-1 0 0,-1 0 1 0 0,1-1 0 0 0,0 1 0 0 0,-1 0-1 0 0,0 0 1 0 0,1 0 0 0 0,-1-1 0 0 0,0 1 0 0 0,-1 1-62 0 0,1 13 228 0 0,-1-1 0 0 0,-1 0 0 0 0,-1 1 0 0 0,-1-1-228 0 0,1 1 213 0 0,-10 39 759 0 0,-7 19-972 0 0,-5 16 551 0 0,14-43-279 0 0,-21 83 432 0 0,29-121-732 0 0,3-8-15 0 0,0-1-1 0 0,0 0 1 0 0,0 1-1 0 0,0-1 1 0 0,0 0-1 0 0,-1 0 0 0 0,1 1 1 0 0,-1-1-1 0 0,1 0 1 0 0,-1 0-1 0 0,1 0 1 0 0,-1 0-1 0 0,0 1 0 0 0,1-1 1 0 0,-1 0-1 0 0,0 0 1 0 0,0 0-1 0 0,0 0 1 0 0,0-1-1 0 0,0 1 1 0 0,0 0-1 0 0,0 0 0 0 0,0 0 1 0 0,0-1-1 0 0,0 1 1 0 0,0-1-1 0 0,0 1 1 0 0,-1-1-1 0 0,1 1 0 0 0,-1-1 44 0 0,0 0-714 0 0,-3-3-310 0 0,0-1 617 0 0,1 2-149 0 0,0-1 0 0 0,0 0 0 0 0,1 0 0 0 0,-1 0 0 0 0,1-1 0 0 0,0 1 0 0 0,0-1 0 0 0,0 0 0 0 0,0 0 556 0 0,-11-19-3121 0 0</inkml:trace>
  <inkml:trace contextRef="#ctx0" brushRef="#br0" timeOffset="1">273 9 336 0 0,'5'-8'4502'0'0,"-2"8"-1952"0"0,-1 15-1128 0 0,-3-3-1285 0 0,0 0 0 0 0,-1 0 1 0 0,-2 7-138 0 0,-21 68 991 0 0,-4-2 1 0 0,-4-1 0 0 0,-3-1 0 0 0,-26 39-992 0 0,33-68 189 0 0,-24 43-738 0 0,47-83 655 0 0,4-7-1357 0 0,6-6-5078 0 0,28-11 3314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2.560"/>
    </inkml:context>
    <inkml:brush xml:id="br0">
      <inkml:brushProperty name="width" value="0.1" units="cm"/>
      <inkml:brushProperty name="height" value="0.1" units="cm"/>
      <inkml:brushProperty name="color" value="#E71224"/>
    </inkml:brush>
  </inkml:definitions>
  <inkml:trace contextRef="#ctx0" brushRef="#br0">335 14 484 0 0,'0'0'1414'0'0,"-1"-2"-40"0"0,-1-4-1239 0 0,-3 1 1771 0 0,0 6 3294 0 0,-10 8-4735 0 0,0 1 0 0 0,1 1 1 0 0,0 0-1 0 0,0 1 0 0 0,1 1-465 0 0,-67 74 1370 0 0,6-8-464 0 0,58-64-764 0 0,8-8-43 0 0,0 1-1 0 0,1-1 1 0 0,0 2 0 0 0,0-1 0 0 0,-5 9-99 0 0,11-15 18 0 0,1-2-4 0 0,0 0-9 0 0,0 0-2 0 0,0 0 21 0 0,10 50 286 0 0,-10-25-176 0 0,-1 0-1 0 0,-1-1 0 0 0,-5 22-133 0 0,-3 23 159 0 0,5 20-1982 0 0,4 1 1823 0 0,1-89-615 0 0,0-1-169 0 0,0 0-377 0 0,0 0-1122 0 0,0 0-1508 0 0,0 0 288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2.877"/>
    </inkml:context>
    <inkml:brush xml:id="br0">
      <inkml:brushProperty name="width" value="0.1" units="cm"/>
      <inkml:brushProperty name="height" value="0.1" units="cm"/>
      <inkml:brushProperty name="color" value="#E71224"/>
    </inkml:brush>
  </inkml:definitions>
  <inkml:trace contextRef="#ctx0" brushRef="#br0">0 74 672 0 0,'0'0'1288'0'0,"1"-3"-104"0"0,0 1-922 0 0,-1-1 1 0 0,1 1-1 0 0,0 0 1 0 0,0-1-1 0 0,0 1 1 0 0,1 0 0 0 0,-1-1-1 0 0,0 1 1 0 0,1 0-1 0 0,0 0 1 0 0,-1 0-1 0 0,1 0 1 0 0,0 0-1 0 0,0 1 1 0 0,1-2-263 0 0,2 0 368 0 0,0-1-1 0 0,1 1 1 0 0,-1 0-1 0 0,1 0 1 0 0,0 1-1 0 0,5-3-367 0 0,-1 2 291 0 0,0 1-1 0 0,0-1 1 0 0,0 2-1 0 0,1-1 0 0 0,-1 1 1 0 0,1 1-1 0 0,-1 0 0 0 0,5 1-290 0 0,-5 0 296 0 0,-1 0-1 0 0,0 1 0 0 0,0 0 0 0 0,0 0 0 0 0,0 1 0 0 0,6 3-295 0 0,-12-5 72 0 0,-1 1 0 0 0,0-1 0 0 0,0 1 0 0 0,1-1 1 0 0,-1 1-1 0 0,0-1 0 0 0,-1 1 0 0 0,1 0 0 0 0,0 0 0 0 0,0 0 0 0 0,-1 0 0 0 0,1 1 0 0 0,-1-1 0 0 0,0 0 0 0 0,0 0 0 0 0,0 1 0 0 0,0-1 0 0 0,0 1 0 0 0,0-1 0 0 0,-1 1 0 0 0,1-1 0 0 0,-1 1 0 0 0,1 0 0 0 0,-1-1 0 0 0,0 1 0 0 0,0 0-72 0 0,2 56 1352 0 0,5 20-1352 0 0,-1-22-246 0 0,-5-48-301 0 0,-1-1 0 0 0,1 1-1 0 0,-1 0 1 0 0,-1-1 0 0 0,1 1 0 0 0,-3 5 547 0 0,3-13-132 0 0,0 0 0 0 0,0 0 1 0 0,-1 0-1 0 0,1 0 1 0 0,-1 0-1 0 0,1-1 1 0 0,-1 1-1 0 0,1 0 1 0 0,-1 0-1 0 0,0 0 0 0 0,1-1 1 0 0,-1 1-1 0 0,0 0 1 0 0,1-1-1 0 0,-1 1 1 0 0,0-1-1 0 0,0 1 0 0 0,0-1 1 0 0,-1 1 131 0 0,-6 2-5102 0 0,-5-1 2023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3.229"/>
    </inkml:context>
    <inkml:brush xml:id="br0">
      <inkml:brushProperty name="width" value="0.1" units="cm"/>
      <inkml:brushProperty name="height" value="0.1" units="cm"/>
      <inkml:brushProperty name="color" value="#E71224"/>
    </inkml:brush>
  </inkml:definitions>
  <inkml:trace contextRef="#ctx0" brushRef="#br0">141 14 1060 0 0,'-5'0'2529'0'0,"7"-1"-1017"0"0,18-4-588 0 0,-7 2-903 0 0,-1 2 1 0 0,1-1-1 0 0,9 1-21 0 0,-17 1-4 0 0,38 4-348 0 0,-40-4 242 0 0,0 1 1 0 0,0 0 0 0 0,0 0-1 0 0,-1 0 1 0 0,1 0-1 0 0,0 0 1 0 0,0 0-1 0 0,-1 1 1 0 0,1-1 0 0 0,0 1-1 0 0,-1 0 1 0 0,1 0 109 0 0,-2-1-99 0 0,-1-1 0 0 0,0 1 0 0 0,1 0 1 0 0,-1-1-1 0 0,0 1 0 0 0,1 0 0 0 0,-1-1 0 0 0,0 1 1 0 0,0 0-1 0 0,0-1 0 0 0,0 1 0 0 0,0 0 1 0 0,0 0-1 0 0,0-1 0 0 0,0 1 0 0 0,0 0 0 0 0,0 0 1 0 0,0-1-1 0 0,0 1 0 0 0,0 0 99 0 0,0-1-216 0 0,0 3-1040 0 0</inkml:trace>
  <inkml:trace contextRef="#ctx0" brushRef="#br0" timeOffset="1">59 225 464 0 0,'-56'39'3081'0'0,"54"-38"-2613"0"0,2-1 23 0 0,0 0 5 0 0,6 0-7 0 0,18-2-29 0 0,-1-1 1 0 0,1-1-1 0 0,-1-2 1 0 0,19-6-461 0 0,46-9 692 0 0,-81 19-829 0 0,57-8 313 0 0,-25 8-4699 0 0,-36 2 2532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3.565"/>
    </inkml:context>
    <inkml:brush xml:id="br0">
      <inkml:brushProperty name="width" value="0.1" units="cm"/>
      <inkml:brushProperty name="height" value="0.1" units="cm"/>
      <inkml:brushProperty name="color" value="#E71224"/>
    </inkml:brush>
  </inkml:definitions>
  <inkml:trace contextRef="#ctx0" brushRef="#br0">238 0 436 0 0,'0'0'1500'0'0,"0"0"-123"0"0,0 0-140 0 0,0 0-128 0 0,0 0-111 0 0,0 0-108 0 0,-7 6-76 0 0,-9 8-356 0 0,1 0-1 0 0,0 2 1 0 0,0 0 0 0 0,2 0 0 0 0,0 2 0 0 0,0 1-458 0 0,-89 144-2193 0 0,81-133-2213 0 0,13-21 1869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3.013"/>
    </inkml:context>
    <inkml:brush xml:id="br0">
      <inkml:brushProperty name="width" value="0.1" units="cm"/>
      <inkml:brushProperty name="height" value="0.1" units="cm"/>
      <inkml:brushProperty name="color" value="#E71224"/>
    </inkml:brush>
  </inkml:definitions>
  <inkml:trace contextRef="#ctx0" brushRef="#br0">31 13 972 0 0,'-10'-12'4541'0'0,"10"12"-4451"0"0,-1 0 1 0 0,0 0-1 0 0,1 0 1 0 0,-1 0-1 0 0,0-1 1 0 0,1 1-1 0 0,-1 0 1 0 0,1 0-1 0 0,-1 0 1 0 0,0 0-1 0 0,1 0 1 0 0,-1 1-1 0 0,0-1 1 0 0,1 0-1 0 0,-1 0 1 0 0,0 0-1 0 0,1 0 1 0 0,-1 1-1 0 0,1-1 1 0 0,-1 0-1 0 0,1 1 1 0 0,-1-1-1 0 0,1 0 1 0 0,-1 1 0 0 0,1-1-1 0 0,-1 1 1 0 0,1-1-1 0 0,-1 1 1 0 0,1-1-1 0 0,-1 1 1 0 0,1-1-1 0 0,0 1 1 0 0,-1-1-1 0 0,1 1 1 0 0,0-1-1 0 0,0 1 1 0 0,-1 0-1 0 0,1-1 1 0 0,0 1-1 0 0,0 0 1 0 0,0-1-1 0 0,0 1 1 0 0,0-1-1 0 0,0 1 1 0 0,0 0-1 0 0,0-1 1 0 0,0 1 0 0 0,0 0-1 0 0,0-1 1 0 0,0 1-1 0 0,0 0 1 0 0,1-1-91 0 0,3 46 675 0 0,24 195-1272 0 0,-25-226-129 0 0,2 12-394 0 0,-6-8-3292 0 0,-2-7 2136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3.914"/>
    </inkml:context>
    <inkml:brush xml:id="br0">
      <inkml:brushProperty name="width" value="0.1" units="cm"/>
      <inkml:brushProperty name="height" value="0.1" units="cm"/>
      <inkml:brushProperty name="color" value="#E71224"/>
    </inkml:brush>
  </inkml:definitions>
  <inkml:trace contextRef="#ctx0" brushRef="#br0">0 22 152 0 0,'3'-1'976'0'0,"19"-4"651"0"0,0 0 0 0 0,1 1-1 0 0,0 1 1 0 0,0 1 0 0 0,14 1-1627 0 0,122 7 3132 0 0,-78-1-1385 0 0,-61-4-432 0 0,0 1 0 0 0,0 1 0 0 0,15 4-1315 0 0,-34-6 77 0 0,0-1 0 0 0,0 0 0 0 0,-1 1 0 0 0,1-1 0 0 0,0 1 0 0 0,0-1-1 0 0,0 1 1 0 0,-1-1 0 0 0,1 1 0 0 0,0-1 0 0 0,-1 1 0 0 0,1 0 0 0 0,0-1 0 0 0,-1 1-1 0 0,1 0 1 0 0,-1-1 0 0 0,1 1 0 0 0,-1 0 0 0 0,1 0 0 0 0,-1 0 0 0 0,0 0 0 0 0,1-1-1 0 0,-1 1 1 0 0,0 0 0 0 0,0 0 0 0 0,0 0 0 0 0,0 0 0 0 0,1 0 0 0 0,-1 0-77 0 0,-4 28 503 0 0,3-21-295 0 0,-25 112 2192 0 0,-40 109-2400 0 0,52-183 204 0 0,9-27-281 0 0,-2-1 0 0 0,0 0-1 0 0,-1 0 1 0 0,-1 0-1 0 0,0-1 1 0 0,-1 0-1 0 0,-1-1 1 0 0,-5 5 77 0 0,12-17-231 0 0,1 1 1 0 0,-1-1-1 0 0,0-1 0 0 0,0 1 1 0 0,-1 0-1 0 0,1-1 1 0 0,-1 0-1 0 0,1 0 0 0 0,-1 0 1 0 0,0-1-1 0 0,0 0 1 0 0,0 0-1 0 0,0 0 0 0 0,-1 0 1 0 0,1-1-1 0 0,0 0 0 0 0,-1 0 1 0 0,1 0-1 0 0,-1-1 1 0 0,1 0-1 0 0,-1 0 0 0 0,0 0 1 0 0,1-1-1 0 0,-1 1 0 0 0,1-2 1 0 0,0 1-1 0 0,-1 0 1 0 0,1-1-1 0 0,0 0 0 0 0,0 0 1 0 0,-3-2 230 0 0,1 0-963 0 0,0 0 1 0 0,0 0 0 0 0,0-1-1 0 0,0 0 1 0 0,1 0-1 0 0,0 0 1 0 0,0-1 0 0 0,0 0-1 0 0,-2-4 963 0 0,-8-14-4049 0 0</inkml:trace>
  <inkml:trace contextRef="#ctx0" brushRef="#br0" timeOffset="1">12 296 752 0 0,'0'0'1528'0'0,"0"0"-42"0"0,0-3-126 0 0,0 3-1228 0 0,0 0-1 0 0,0 0 1 0 0,0-1-1 0 0,1 1 1 0 0,-1 0-1 0 0,0 0 1 0 0,0 0-1 0 0,0 0 1 0 0,0-1-1 0 0,0 1 1 0 0,0 0-1 0 0,0 0 1 0 0,1 0 0 0 0,-1 0-1 0 0,0 0 1 0 0,0-1-1 0 0,0 1 1 0 0,0 0-1 0 0,1 0 1 0 0,-1 0-1 0 0,0 0 1 0 0,0 0-1 0 0,0 0 1 0 0,0 0-1 0 0,1 0 1 0 0,-1 0-1 0 0,0 0 1 0 0,0 0-1 0 0,0 0 1 0 0,1 0-1 0 0,-1 0 1 0 0,0 0-1 0 0,0 0 1 0 0,0 0-1 0 0,1 0 1 0 0,-1 0-1 0 0,0 0 1 0 0,0 0-1 0 0,0 0 1 0 0,1 0-1 0 0,-1 0 1 0 0,0 0-1 0 0,0 0 1 0 0,0 0-132 0 0,18 7 2366 0 0,32 20-2716 0 0,-19-11 697 0 0,87 37-1905 0 0,-36-23-4709 0 0,-52-22 3200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4.244"/>
    </inkml:context>
    <inkml:brush xml:id="br0">
      <inkml:brushProperty name="width" value="0.1" units="cm"/>
      <inkml:brushProperty name="height" value="0.1" units="cm"/>
      <inkml:brushProperty name="color" value="#E71224"/>
    </inkml:brush>
  </inkml:definitions>
  <inkml:trace contextRef="#ctx0" brushRef="#br0">120 1 1204 0 0,'-1'0'211'0'0,"1"0"0"0"0,-1 0 0 0 0,1 0 1 0 0,0 0-1 0 0,-1 0 0 0 0,1 0 0 0 0,-1 0 0 0 0,1 0 0 0 0,-1 0 0 0 0,1 0 0 0 0,0 0 0 0 0,-1 0 1 0 0,1 0-1 0 0,-1 0 0 0 0,1 0 0 0 0,-1 0 0 0 0,1 0 0 0 0,0 1 0 0 0,-1-1 0 0 0,1 0 0 0 0,-1 0 1 0 0,1 0-1 0 0,0 1 0 0 0,-1-1 0 0 0,1 0 0 0 0,0 1 0 0 0,-1-1 0 0 0,1 0 0 0 0,0 1 1 0 0,0-1-1 0 0,-1 0 0 0 0,1 1 0 0 0,0-1-211 0 0,-11 22 2419 0 0,-4 30-1608 0 0,13-47-187 0 0,-24 118 2603 0 0,-9 107-3227 0 0,23-167-3306 0 0,8-52-1498 0 0,3-10 3703 0 0,1 2-2296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4.578"/>
    </inkml:context>
    <inkml:brush xml:id="br0">
      <inkml:brushProperty name="width" value="0.1" units="cm"/>
      <inkml:brushProperty name="height" value="0.1" units="cm"/>
      <inkml:brushProperty name="color" value="#E71224"/>
    </inkml:brush>
  </inkml:definitions>
  <inkml:trace contextRef="#ctx0" brushRef="#br0">0 77 1032 0 0,'9'-20'3515'0'0,"-8"17"-3142"0"0,0 1 0 0 0,0-1-1 0 0,0 0 1 0 0,0 1 0 0 0,0-1-1 0 0,0 1 1 0 0,1-1 0 0 0,-1 1-1 0 0,1 0 1 0 0,-1 0 0 0 0,1-1 0 0 0,0 1-1 0 0,0 1 1 0 0,0-1 0 0 0,0 0-1 0 0,1 0 1 0 0,-1 1 0 0 0,0-1-1 0 0,1 1 1 0 0,-1 0 0 0 0,1-1-373 0 0,7-1 71 0 0,0 1 0 0 0,1 0 0 0 0,-1 0 0 0 0,0 1 0 0 0,1 1 0 0 0,-1-1 0 0 0,0 2 0 0 0,2-1-71 0 0,-6 1-259 0 0,1 0-1 0 0,-1 0 1 0 0,1 0 0 0 0,-1 1 0 0 0,0 0 0 0 0,1 0-1 0 0,-1 0 1 0 0,0 1 0 0 0,0 0 0 0 0,-1 0 0 0 0,1 1-1 0 0,-1 0 1 0 0,3 1 259 0 0,-6-3-395 0 0,-1-1-1 0 0,1 1 0 0 0,-1 0 1 0 0,0-1-1 0 0,0 1 0 0 0,0 0 1 0 0,0 0-1 0 0,0-1 0 0 0,0 1 1 0 0,0 0-1 0 0,0 0 0 0 0,-1 1 396 0 0,1 9-2716 0 0</inkml:trace>
  <inkml:trace contextRef="#ctx0" brushRef="#br0" timeOffset="1">34 296 1008 0 0,'-4'3'742'0'0,"0"0"0"0"0,0 0 0 0 0,1 0 1 0 0,-1 0-1 0 0,1 1 0 0 0,0-1 0 0 0,0 2-742 0 0,2-4 105 0 0,0 0 0 0 0,1 0 0 0 0,-1 0 0 0 0,1 0 0 0 0,-1 0 0 0 0,1 0 0 0 0,0 0 0 0 0,-1 0 0 0 0,1 0 0 0 0,0 0 0 0 0,0 0-1 0 0,0 1 1 0 0,-1-1 0 0 0,1 0 0 0 0,1 0 0 0 0,-1 0 0 0 0,0 0 0 0 0,0 0 0 0 0,0 1 0 0 0,0-1 0 0 0,1 0 0 0 0,-1 0 0 0 0,1 0 0 0 0,-1 0 0 0 0,1 0 0 0 0,-1 0 0 0 0,1 0 0 0 0,0 0 0 0 0,-1 0 0 0 0,1 0 0 0 0,0 0 0 0 0,0-1-105 0 0,6 8 245 0 0,0-1 1 0 0,1 0 0 0 0,0-1-1 0 0,1 0 1 0 0,-1 0 0 0 0,1-1-1 0 0,1 0 1 0 0,0 0-246 0 0,23 10 141 0 0,24 6-141 0 0,-38-15-90 0 0,5 2-586 0 0,0-2 0 0 0,1 0 0 0 0,24 1 676 0 0,34 1-4396 0 0,-33-6 1494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5.206"/>
    </inkml:context>
    <inkml:brush xml:id="br0">
      <inkml:brushProperty name="width" value="0.1" units="cm"/>
      <inkml:brushProperty name="height" value="0.1" units="cm"/>
      <inkml:brushProperty name="color" value="#E71224"/>
    </inkml:brush>
  </inkml:definitions>
  <inkml:trace contextRef="#ctx0" brushRef="#br0">3 17 324 0 0,'-2'-1'1482'0'0,"1"-1"4450"0"0,8 0-2494 0 0,20-3-1641 0 0,41-2-1691 0 0,-64 7-50 0 0,87 1 1072 0 0,-82 0-959 0 0,0 0 1 0 0,0 0-1 0 0,0 1 1 0 0,0 0-1 0 0,0 1 1 0 0,0 0-1 0 0,-1 0 1 0 0,6 3-170 0 0,-14-5 39 0 0,1-1 0 0 0,0 1 0 0 0,-1 0 0 0 0,1-1 0 0 0,-1 1 1 0 0,1 0-1 0 0,0-1 0 0 0,-1 1 0 0 0,0 0 0 0 0,1 0 0 0 0,-1 0 0 0 0,1 0 0 0 0,-1-1 1 0 0,0 1-1 0 0,0 0 0 0 0,1 0 0 0 0,-1 0 0 0 0,0 0 0 0 0,0 0 0 0 0,0 0 0 0 0,0 0 1 0 0,0 0-1 0 0,0 0 0 0 0,0 0 0 0 0,-1 0 0 0 0,1-1 0 0 0,0 1 0 0 0,0 0 0 0 0,-1 0 1 0 0,1 0-1 0 0,0 0 0 0 0,-1 0 0 0 0,1-1 0 0 0,-1 1 0 0 0,1 0 0 0 0,-1 0 1 0 0,0-1-1 0 0,0 2-39 0 0,-23 27 600 0 0,6-15-66 0 0,1 0 0 0 0,-17 8-534 0 0,20-13-623 0 0,0 1 0 0 0,0 0 0 0 0,0 1 0 0 0,-10 12 623 0 0,23-22-78 0 0,1-1 0 0 0,0 1 0 0 0,-1-1 0 0 0,1 1 0 0 0,0-1 0 0 0,0 1 0 0 0,-1-1 0 0 0,1 1 0 0 0,0-1 0 0 0,0 1 0 0 0,0 0 0 0 0,0-1 0 0 0,-1 1 0 0 0,1-1 0 0 0,0 1 0 0 0,0 0 0 0 0,0-1 0 0 0,0 1-1 0 0,1 0 79 0 0,2 1-8212 0 0,21-4 4505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5.541"/>
    </inkml:context>
    <inkml:brush xml:id="br0">
      <inkml:brushProperty name="width" value="0.1" units="cm"/>
      <inkml:brushProperty name="height" value="0.1" units="cm"/>
      <inkml:brushProperty name="color" value="#E71224"/>
    </inkml:brush>
  </inkml:definitions>
  <inkml:trace contextRef="#ctx0" brushRef="#br0">4 24 752 0 0,'-3'0'1202'0'0,"3"0"-958"0"0,0 0-1 0 0,0 0 0 0 0,0 0 1 0 0,0 0-1 0 0,0 0 0 0 0,0-1 1 0 0,0 1-1 0 0,0 0 0 0 0,0 0 1 0 0,0 0-1 0 0,0 0 0 0 0,0 0 1 0 0,0 0-1 0 0,0 0 1 0 0,0 0-1 0 0,0 0 0 0 0,0-1 1 0 0,0 1-1 0 0,0 0 0 0 0,0 0 1 0 0,0 0-1 0 0,0 0 0 0 0,0 0 1 0 0,0 0-1 0 0,0 0 0 0 0,0 0 1 0 0,0 0-244 0 0,23-6 1222 0 0,40-4-1506 0 0,-21 6-215 0 0,19 2 499 0 0,6 8-5203 0 0,-66-6 3086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5.873"/>
    </inkml:context>
    <inkml:brush xml:id="br0">
      <inkml:brushProperty name="width" value="0.1" units="cm"/>
      <inkml:brushProperty name="height" value="0.1" units="cm"/>
      <inkml:brushProperty name="color" value="#E71224"/>
    </inkml:brush>
  </inkml:definitions>
  <inkml:trace contextRef="#ctx0" brushRef="#br0">157 5 88 0 0,'0'0'1311'0'0,"-6"-5"622"0"0,0 8 3851 0 0,-30 39-4198 0 0,2 1-1 0 0,2 1 1 0 0,-6 14-1586 0 0,38-57 29 0 0,-1 0 0 0 0,1 0 0 0 0,-1 0 0 0 0,1 0 0 0 0,0 0 0 0 0,-1 0 0 0 0,1 0 0 0 0,0 0 0 0 0,0 0 0 0 0,-1 0 0 0 0,1 0 0 0 0,0 1 0 0 0,0-1 0 0 0,0 0 0 0 0,1 0 0 0 0,-1 0 0 0 0,0 0 0 0 0,0 0 0 0 0,0 0 0 0 0,1 0 0 0 0,-1 0 0 0 0,1 1 0 0 0,-1-1 0 0 0,1 0 0 0 0,0 0-29 0 0,-1 1-13 0 0,1-2 22 0 0,0 1 1 0 0,-1-1 0 0 0,1 1-1 0 0,0-1 1 0 0,-1 1 0 0 0,1-1-1 0 0,0 0 1 0 0,0 1 0 0 0,-1-1-1 0 0,1 0 1 0 0,0 0 0 0 0,0 0-1 0 0,0 1 1 0 0,-1-1 0 0 0,1 0-1 0 0,0 0 1 0 0,0 0 0 0 0,0 0-1 0 0,0 0 1 0 0,-1 0 0 0 0,1-1-1 0 0,1 1-9 0 0,-1 0 28 0 0,34 0 162 0 0,-1-1 1 0 0,26-5-191 0 0,-19 1 157 0 0,21 2-157 0 0,-56 3 17 0 0,6 0 26 0 0,0 0 0 0 0,0 0 0 0 0,0 1-1 0 0,0 1 1 0 0,0 0 0 0 0,4 2-43 0 0,-15-3 23 0 0,0-1-1 0 0,1 1 1 0 0,-1-1 0 0 0,0 1 0 0 0,0-1 0 0 0,0 1 0 0 0,0 0-1 0 0,0 0 1 0 0,-1 0 0 0 0,1 0 0 0 0,0-1 0 0 0,0 1 0 0 0,0 0-1 0 0,-1 0 1 0 0,1 0 0 0 0,-1 1 0 0 0,1-1 0 0 0,-1 0 0 0 0,1 0-1 0 0,-1 0 1 0 0,1 0 0 0 0,-1 0 0 0 0,0 1 0 0 0,0-1-1 0 0,0 0 1 0 0,0 0 0 0 0,1 0 0 0 0,-2 1 0 0 0,1-1 0 0 0,0 0-1 0 0,0 0 1 0 0,0 1 0 0 0,0-1 0 0 0,-1 1-23 0 0,-1 4 122 0 0,1 0 1 0 0,-1-1-1 0 0,0 1 1 0 0,-1 0-1 0 0,-2 4-122 0 0,-23 35 407 0 0,-2-1 1 0 0,-1-2-1 0 0,-3-1 0 0 0,-2 0-407 0 0,-69 85 637 0 0,57-61-115 0 0,47-64-510 0 0,-1 1-83 0 0,2-2 41 0 0,0 1 0 0 0,0-1 1 0 0,0 0-1 0 0,0 0 0 0 0,0 0 1 0 0,0 0-1 0 0,0 0 0 0 0,0 1 1 0 0,-1-1-1 0 0,1 0 0 0 0,0 0 1 0 0,0 0-1 0 0,0 0 1 0 0,0 0-1 0 0,0 0 0 0 0,-1 1 1 0 0,1-1-1 0 0,0 0 0 0 0,0 0 1 0 0,0 0-1 0 0,0 0 0 0 0,-1 0 1 0 0,1 0-1 0 0,0 0 0 0 0,0 0 1 0 0,0 0-1 0 0,-1 0 1 0 0,1 0-1 0 0,0 0 0 0 0,0 0 1 0 0,0 0-1 0 0,0 0 0 0 0,-1 0 1 0 0,1 0-1 0 0,0 0 0 0 0,0 0 1 0 0,0 0-1 0 0,-1 0 0 0 0,1-1 1 0 0,0 1-1 0 0,0 0 1 0 0,0 0-1 0 0,0 0 0 0 0,0 0 1 0 0,-1 0-1 0 0,1 0 0 0 0,0 0 1 0 0,0-1-1 0 0,0 1 30 0 0,-3-3-214 0 0,0 0 1 0 0,0 0-1 0 0,1-1 1 0 0,0 1-1 0 0,-1-1 0 0 0,1 1 1 0 0,0-1-1 0 0,1 0 0 0 0,-1 0 1 0 0,1 0-1 0 0,0 0 0 0 0,0 0 1 0 0,0 0-1 0 0,0-2 214 0 0,-1-11-3683 0 0,0-1 0 0 0,2-16 3683 0 0,0 30-752 0 0,1-28-3292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6.206"/>
    </inkml:context>
    <inkml:brush xml:id="br0">
      <inkml:brushProperty name="width" value="0.1" units="cm"/>
      <inkml:brushProperty name="height" value="0.1" units="cm"/>
      <inkml:brushProperty name="color" value="#E71224"/>
    </inkml:brush>
  </inkml:definitions>
  <inkml:trace contextRef="#ctx0" brushRef="#br0">129 20 808 0 0,'1'-2'510'0'0,"0"0"0"0"0,1 1 0 0 0,-1-1 0 0 0,1 1-1 0 0,0 0 1 0 0,-1-1 0 0 0,1 1 0 0 0,0 0 0 0 0,0 0 0 0 0,0 0 0 0 0,0 0 0 0 0,1 0-510 0 0,4-2 3274 0 0,-4 19-2112 0 0,-7-6-666 0 0,-118 192 1704 0 0,115-190-2055 0 0,0 0-1 0 0,1 1 0 0 0,0 0 1 0 0,-3 12-145 0 0,8-23 37 0 0,11 2 26 0 0,-9-3-61 0 0,0-1 0 0 0,0 1 1 0 0,0-1-1 0 0,-1 1 1 0 0,1-1-1 0 0,0 1 0 0 0,0-1 1 0 0,0 1-1 0 0,0-1 0 0 0,0 0 1 0 0,0 0-1 0 0,0 0 1 0 0,0 1-1 0 0,0-1 0 0 0,0 0 1 0 0,0 0-1 0 0,0 0 0 0 0,0 0 1 0 0,0-1-1 0 0,0 1 1 0 0,0 0-1 0 0,0 0 0 0 0,0-1 1 0 0,-1 1-1 0 0,2 0-2 0 0,224-54-339 0 0,-208 50-9 0 0,0 1-1 0 0,16-1 349 0 0,-6 1-361 0 0,-26 2 297 0 0,0 1 41 0 0,1 0 163 0 0,-1 0 0 0 0,1 1 1 0 0,-1-1-1 0 0,1 0 0 0 0,-1 1 0 0 0,1-1 1 0 0,-1 1-1 0 0,0 0 0 0 0,1 0 0 0 0,-1 0 1 0 0,0 0-1 0 0,0 0 0 0 0,0 0 0 0 0,2 2-140 0 0,0 0 112 0 0,0 1-1 0 0,0 0 0 0 0,-1 0 1 0 0,1 1-1 0 0,-1-1 0 0 0,1 2-111 0 0,13 18-51 0 0,0 0-1 0 0,15 13 52 0 0,-14-10-1111 0 0,-16-23 597 0 0,-1 0 1 0 0,2-1-1 0 0,-1 1 1 0 0,0-1-1 0 0,1 1 1 0 0,-1-1-1 0 0,4 2 514 0 0,-6-4-2081 0 0,0-1-1345 0 0,0 0 259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7.106"/>
    </inkml:context>
    <inkml:brush xml:id="br0">
      <inkml:brushProperty name="width" value="0.1" units="cm"/>
      <inkml:brushProperty name="height" value="0.1" units="cm"/>
      <inkml:brushProperty name="color" value="#E71224"/>
    </inkml:brush>
  </inkml:definitions>
  <inkml:trace contextRef="#ctx0" brushRef="#br0">41 72 116 0 0,'-21'11'5423'0'0,"19"-10"-4392"0"0,2-1-899 0 0,-1 0 1 0 0,1 1-1 0 0,0-1 1 0 0,-1 0-1 0 0,1 1 1 0 0,-1-1 0 0 0,1 0-1 0 0,0 1 1 0 0,-1-1-1 0 0,1 1 1 0 0,0-1-1 0 0,0 0 1 0 0,-1 1-1 0 0,1-1 1 0 0,0 1-1 0 0,0-1 1 0 0,0 1-1 0 0,0-1 1 0 0,-1 1-1 0 0,1-1 1 0 0,0 1-1 0 0,0-1 1 0 0,0 1-1 0 0,0-1-132 0 0,4 17 151 0 0,0-1-1 0 0,1 0 1 0 0,1 0 0 0 0,0 0-1 0 0,1-1 1 0 0,2 2-151 0 0,-9-17-54 0 0,0 1 1 0 0,0-1 0 0 0,0 1-1 0 0,1-1 1 0 0,-1 1 0 0 0,0-1-1 0 0,0 1 1 0 0,0-1 0 0 0,0 1-1 0 0,0-1 1 0 0,0 1 0 0 0,0-1-1 0 0,0 1 1 0 0,0-1 0 0 0,0 1-1 0 0,0-1 1 0 0,0 1 0 0 0,-1-1-1 0 0,1 1 1 0 0,0-1 0 0 0,0 1-1 0 0,0-1 1 0 0,-1 1 0 0 0,1-1-1 0 0,0 0 1 0 0,-1 1 0 0 0,1-1-1 0 0,0 1 1 0 0,-1-1 0 0 0,1 0-1 0 0,0 1 1 0 0,-1-1 0 0 0,1 0-1 0 0,-1 0 1 0 0,1 1 0 0 0,-1-1-1 0 0,1 0 1 0 0,-1 0 0 0 0,1 0-1 0 0,0 1 1 0 0,-1-1 0 0 0,1 0-1 0 0,-1 0 1 0 0,1 0 0 0 0,-1 0-1 0 0,0 0 54 0 0,0 0 133 0 0,-2 2-439 0 0,3-2 82 0 0,-4-3 100 0 0,3 3 109 0 0,-20-17 80 0 0,20 16-40 0 0,0 0 0 0 0,0 0 1 0 0,0 0-1 0 0,0 0 0 0 0,0-1 0 0 0,0 1 0 0 0,0 0 0 0 0,1-1 0 0 0,-1 1 0 0 0,0-1 0 0 0,1 1 0 0 0,0-1 0 0 0,-1 1 0 0 0,1-1 0 0 0,0 1 0 0 0,-1-1 1 0 0,1 1-1 0 0,0-1 0 0 0,0 0 0 0 0,0 1-25 0 0,2-7 75 0 0,0 1 1 0 0,1 0-1 0 0,0 0 0 0 0,0 0 1 0 0,0 0-1 0 0,1 0 1 0 0,0 1-1 0 0,0-1 0 0 0,1 1 1 0 0,0 0-1 0 0,0 1 1 0 0,0-1-1 0 0,1 1 0 0 0,-1 0 1 0 0,1 0-1 0 0,1 1 1 0 0,-1 0-1 0 0,5-3-75 0 0,5-2 198 0 0,1 0 0 0 0,-1 1 0 0 0,1 1 0 0 0,1 1 0 0 0,-1 0 0 0 0,1 1 0 0 0,9-1-198 0 0,-18 5 117 0 0,-7 0-56 0 0,1 0 0 0 0,-1 1-1 0 0,1-1 1 0 0,-1 1 0 0 0,1-1 0 0 0,-1 1-1 0 0,1 0 1 0 0,-1 0 0 0 0,1 1-1 0 0,-1-1 1 0 0,1 0 0 0 0,-1 1-1 0 0,1-1 1 0 0,-1 1 0 0 0,0 0-1 0 0,1 0 1 0 0,0 0-61 0 0,-3 0 27 0 0,1-1 0 0 0,-1 1 0 0 0,1-1-1 0 0,-1 1 1 0 0,0 0 0 0 0,1-1 0 0 0,-1 1 0 0 0,0 0 0 0 0,1-1-1 0 0,-1 1 1 0 0,0 0 0 0 0,0-1 0 0 0,0 1 0 0 0,0 0 0 0 0,0-1-1 0 0,0 1 1 0 0,0 0 0 0 0,0 0 0 0 0,0-1 0 0 0,0 1-1 0 0,0 0 1 0 0,0-1 0 0 0,0 1 0 0 0,0 0 0 0 0,-1 0 0 0 0,1 0-27 0 0,-9 22 326 0 0,6-17-202 0 0,-1 4-31 0 0,0-1-1 0 0,-1 0 1 0 0,0-1 0 0 0,0 1-1 0 0,-1-1 1 0 0,0 0 0 0 0,0 0-1 0 0,-1-1 1 0 0,0 0 0 0 0,-1 0-1 0 0,1-1 1 0 0,-7 5-93 0 0,-14 8 134 0 0,-1-2-1 0 0,-1 0 1 0 0,-2-1-134 0 0,26-13 16 0 0,-24 10-31 0 0,30-13-24 0 0,0 0 2 0 0,0 0 3 0 0,0 0 5 0 0,0 0-15 0 0,0 0-20 0 0,9-1-25 0 0,122-32-1475 0 0,-130 33 1489 0 0,0 0-1 0 0,0 0 1 0 0,0 0 0 0 0,0 0-1 0 0,0-1 1 0 0,0 1-1 0 0,0 0 1 0 0,0 0 0 0 0,0-1-1 0 0,0 1 1 0 0,0-1-1 0 0,0 1 1 0 0,0-1-1 0 0,0 0 1 0 0,0 1 0 0 0,-1-1-1 0 0,1 0 1 0 0,0 1-1 0 0,0-1 1 0 0,-1 0 0 0 0,1 0-1 0 0,0 0 1 0 0,-1 0-1 0 0,1 1 1 0 0,-1-1 0 0 0,1 0-1 0 0,-1 0 1 0 0,0 0-1 0 0,1 0 1 0 0,-1 0 0 0 0,0 0-1 0 0,0 0 1 0 0,1 0-1 0 0,-1-1 1 0 0,0 1-1 0 0,0 0 1 0 0,0 0 0 0 0,0 0-1 0 0,-1 0 1 0 0,1 0-1 0 0,0 0 1 0 0,0 0 0 0 0,-1 0 75 0 0,-1-6-233 0 0,-1 0 0 0 0,-1 1 0 0 0,1-1 0 0 0,-1 1 0 0 0,0 0 0 0 0,-3-2 233 0 0,-3-7-231 0 0,-44-82 3402 0 0,53 96-2820 0 0,1 1-25 0 0,0 0-46 0 0,0 0-17 0 0,0 0 16 0 0,0 0 14 0 0,-2 7-2 0 0,-4 21 212 0 0,1 0 0 0 0,-1 29-503 0 0,3-19 346 0 0,-2-1 1 0 0,-2 2-347 0 0,-26 134 948 0 0,33-171-964 0 0,-1 1-15 0 0,-3 21-129 0 0,4-22 64 0 0,0 0-32 0 0,0 1 45 0 0,1 0-1 0 0,-1-1 1 0 0,1 1-1 0 0,-1-1 1 0 0,1 0 0 0 0,0 1-1 0 0,0-1 1 0 0,0 0-1 0 0,0 1 1 0 0,0-1-1 0 0,1 0 1 0 0,-1 0-1 0 0,1 0 1 0 0,-1 0 0 0 0,1 0 83 0 0,-1-1-10 0 0,0 0 1 0 0,0-1-1 0 0,1 1 1 0 0,-1 0-1 0 0,0-1 1 0 0,0 1-1 0 0,1-1 1 0 0,-1 1-1 0 0,0-1 1 0 0,1 0-1 0 0,-1 1 1 0 0,0-1-1 0 0,1 0 1 0 0,-1 0-1 0 0,0 0 1 0 0,1 0-1 0 0,-1 0 1 0 0,0-1-1 0 0,1 1 1 0 0,-1 0-1 0 0,0 0 1 0 0,1-1-1 0 0,-1 1 1 0 0,0-1-1 0 0,1 1 1 0 0,-1-1-1 0 0,0 0 1 0 0,0 0-1 0 0,0 1 1 0 0,0-1-1 0 0,0 0 1 0 0,0 0-1 0 0,0 0 1 0 0,1 0 9 0 0,85-77 2461 0 0,-82 74-2250 0 0,-3 2-78 0 0,-1 0 0 0 0,1 1 0 0 0,0-1 0 0 0,0 1 0 0 0,-1-1 0 0 0,1 1 0 0 0,1 0 0 0 0,-1-1 0 0 0,0 1 0 0 0,2 0-133 0 0,-2 0 88 0 0,-2 1 12 0 0,1 4 11 0 0,3 7 26 0 0,0 1-1 0 0,0-1 1 0 0,1 0 0 0 0,0 0-1 0 0,1 0 1 0 0,5 6-137 0 0,-8-13-20 0 0,1 1 0 0 0,0-1 1 0 0,-1 0-1 0 0,2 0 0 0 0,-1 0 1 0 0,0-1-1 0 0,1 1 0 0 0,0-1 1 0 0,0 0-1 0 0,0-1 0 0 0,0 1 0 0 0,0-1 1 0 0,0 0-1 0 0,1 0 0 0 0,-1-1 1 0 0,1 1 19 0 0,18 3-1142 0 0,0-2 1 0 0,0 0-1 0 0,13-1 1142 0 0,-15-2-3973 0 0,0-1 0 0 0,8-1 3973 0 0,3-2-4133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7.554"/>
    </inkml:context>
    <inkml:brush xml:id="br0">
      <inkml:brushProperty name="width" value="0.1" units="cm"/>
      <inkml:brushProperty name="height" value="0.1" units="cm"/>
      <inkml:brushProperty name="color" value="#E71224"/>
    </inkml:brush>
  </inkml:definitions>
  <inkml:trace contextRef="#ctx0" brushRef="#br0">443 1 1088 0 0,'0'0'1540'0'0,"0"0"-79"0"0,0 0-87 0 0,0 0-68 0 0,0 0-69 0 0,0 0-80 0 0,-4 5-75 0 0,-30 34 341 0 0,-3-1 1 0 0,-1-1-1 0 0,-21 14-1423 0 0,-33 30 1376 0 0,-62 61 1290 0 0,148-136-2372 0 0,5-6-260 0 0,0 1 1 0 0,-1-1-1 0 0,1 1 0 0 0,0 0 1 0 0,0 0-1 0 0,0 0 0 0 0,0 0 0 0 0,0 0 1 0 0,0 0-1 0 0,0 0 0 0 0,0 0 1 0 0,1 0-1 0 0,-1 0 0 0 0,0 0 0 0 0,1 1 1 0 0,-1-1-1 0 0,1 0 0 0 0,-1 0 1 0 0,1 1-1 0 0,-1-1 0 0 0,1 0 0 0 0,0 1 1 0 0,0-1-1 0 0,0 0 0 0 0,0 1 1 0 0,0-1-1 0 0,0 1 0 0 0,0 0-34 0 0,9 17 233 0 0,2 0 0 0 0,0-1 1 0 0,0 0-1 0 0,7 5-233 0 0,58 69 313 0 0,-48-59-373 0 0,23 23-1203 0 0,-17-19-5130 0 0,-28-32 1345 0 0,-4-4 383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08.256"/>
    </inkml:context>
    <inkml:brush xml:id="br0">
      <inkml:brushProperty name="width" value="0.1" units="cm"/>
      <inkml:brushProperty name="height" value="0.1" units="cm"/>
      <inkml:brushProperty name="color" value="#E71224"/>
    </inkml:brush>
  </inkml:definitions>
  <inkml:trace contextRef="#ctx0" brushRef="#br0">1 103 752 0 0,'0'0'935'0'0,"0"0"-28"0"0,0 0-39 0 0,0 0-34 0 0,0 0-27 0 0,0 0-13 0 0,0 0-18 0 0,0 0-23 0 0,0 0-19 0 0,0 0-23 0 0,0 0-17 0 0,0 0-22 0 0,0 0-28 0 0,0 0-36 0 0,0 0-19 0 0,0 0-59 0 0,0 0-69 0 0,0 0-51 0 0,0 0-40 0 0,0 0-28 0 0,0 0-38 0 0,0 0-30 0 0,0 0-13 0 0,0 0-38 0 0,7-2-49 0 0,23-7-497 0 0,1-2 0 0 0,-2-1 0 0 0,5-4 323 0 0,49-26-5551 0 0,-69 36 2180 0 0,-1 2 255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3.331"/>
    </inkml:context>
    <inkml:brush xml:id="br0">
      <inkml:brushProperty name="width" value="0.1" units="cm"/>
      <inkml:brushProperty name="height" value="0.1" units="cm"/>
      <inkml:brushProperty name="color" value="#E71224"/>
    </inkml:brush>
  </inkml:definitions>
  <inkml:trace contextRef="#ctx0" brushRef="#br0">1 213 1124 0 0,'0'-3'1348'0'0,"0"-2"-1041"0"0,1 0 1 0 0,0 0-1 0 0,0 0 0 0 0,0 0 0 0 0,1 0 0 0 0,0 0 1 0 0,0 0-1 0 0,0 1 0 0 0,0-1 0 0 0,1 1 0 0 0,0-1 0 0 0,0 1 1 0 0,0 0-1 0 0,0 0 0 0 0,1 0 0 0 0,0 1 0 0 0,-1-1 1 0 0,1 1-1 0 0,0 0 0 0 0,5-3-307 0 0,12-8 458 0 0,1 2 0 0 0,0 0 0 0 0,20-7-458 0 0,-23 10 370 0 0,4 0-134 0 0,1 0 0 0 0,0 2-1 0 0,1 0 1 0 0,-1 2 0 0 0,1 1-1 0 0,5 0-235 0 0,14 0 423 0 0,0 3-1 0 0,0 1 0 0 0,7 2-422 0 0,-48-2 63 0 0,0 0 0 0 0,0 1 0 0 0,0-1 0 0 0,0 1 0 0 0,0-1-1 0 0,-1 1 1 0 0,1 0 0 0 0,0 0 0 0 0,0 0 0 0 0,-1 0 0 0 0,1 0 0 0 0,0 1 0 0 0,-1-1 0 0 0,1 1-1 0 0,-1 0 1 0 0,0 0-63 0 0,-1-1 50 0 0,0 1 0 0 0,0-1 0 0 0,0 1 0 0 0,0-1-1 0 0,0 1 1 0 0,-1 0 0 0 0,1-1 0 0 0,-1 1 0 0 0,1 0 0 0 0,-1-1-1 0 0,0 1 1 0 0,0 0 0 0 0,1 0 0 0 0,-1-1 0 0 0,0 1-1 0 0,-1 0-49 0 0,-2 32 392 0 0,1-21-226 0 0,-30 230 352 0 0,17-117-3669 0 0,15-122 2482 0 0,0 0 1 0 0,-1 1 0 0 0,1-1-1 0 0,-1 0 1 0 0,0 0 0 0 0,-1 0-1 0 0,1 0 1 0 0,-1 0 0 0 0,1 0-1 0 0,-1-1 1 0 0,-1 2 668 0 0,-5 1-3049 0 0</inkml:trace>
  <inkml:trace contextRef="#ctx0" brushRef="#br0" timeOffset="1">198 300 696 0 0,'-31'-20'5101'0'0,"30"19"-4391"0"0,1 1-102 0 0,4-3-104 0 0,3-2-421 0 0,0 0 1 0 0,0 1-1 0 0,1 0 1 0 0,0 0-1 0 0,-1 1 1 0 0,1 0-1 0 0,1 0 1 0 0,-1 1-1 0 0,0 0 1 0 0,1 0-1 0 0,0 1-83 0 0,20-3-628 0 0,-1 2 0 0 0,22 0 628 0 0,-45 2-392 0 0,0 0 0 0 0,0 0-1 0 0,0 1 1 0 0,0 0 0 0 0,-1-1 0 0 0,1 2-1 0 0,0-1 1 0 0,-1 0 0 0 0,1 1-1 0 0,0 0 393 0 0,4 4-1890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17.189"/>
    </inkml:context>
    <inkml:brush xml:id="br0">
      <inkml:brushProperty name="width" value="0.1" units="cm"/>
      <inkml:brushProperty name="height" value="0.1" units="cm"/>
      <inkml:brushProperty name="color" value="#E71224"/>
    </inkml:brush>
  </inkml:definitions>
  <inkml:trace contextRef="#ctx0" brushRef="#br0">0 0 188 0 0,'0'0'1915'0'0,"0"0"-72"0"0,0 0-107 0 0,0 0-113 0 0,0 0-123 0 0,0 0-137 0 0,0 0-142 0 0,0 0-124 0 0,0 0-126 0 0,0 0-177 0 0,7 9-189 0 0,2-4-810 0 0,18 0-7713 0 0,-23-4 4129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48:48.297"/>
    </inkml:context>
    <inkml:brush xml:id="br0">
      <inkml:brushProperty name="width" value="0.1" units="cm"/>
      <inkml:brushProperty name="height" value="0.1" units="cm"/>
      <inkml:brushProperty name="color" value="#E71224"/>
    </inkml:brush>
  </inkml:definitions>
  <inkml:trace contextRef="#ctx0" brushRef="#br0">0 0 32 0 0,'0'0'80'0'0,"0"0"-68"0"0,0 0-36 0 0,0 0-20 0 0,0 0 8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18.326"/>
    </inkml:context>
    <inkml:brush xml:id="br0">
      <inkml:brushProperty name="width" value="0.1" units="cm"/>
      <inkml:brushProperty name="height" value="0.1" units="cm"/>
      <inkml:brushProperty name="color" value="#E71224"/>
    </inkml:brush>
  </inkml:definitions>
  <inkml:trace contextRef="#ctx0" brushRef="#br0">365 0 484 0 0,'0'0'1061'0'0,"0"0"-88"0"0,-7 4 390 0 0,4 0 1820 0 0,-4 13-2424 0 0,-1 0-1 0 0,-1 0 1 0 0,-1-1 0 0 0,0 0 0 0 0,-1-1-1 0 0,-13 13-758 0 0,-21 22 534 0 0,26-28-454 0 0,-2 0 0 0 0,0-1 0 0 0,-12 7-80 0 0,-42 27-1537 0 0,64-49-475 0 0,0 1 0 0 0,0-2 0 0 0,-8 4 2012 0 0,9-5-2709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18.649"/>
    </inkml:context>
    <inkml:brush xml:id="br0">
      <inkml:brushProperty name="width" value="0.1" units="cm"/>
      <inkml:brushProperty name="height" value="0.1" units="cm"/>
      <inkml:brushProperty name="color" value="#E71224"/>
    </inkml:brush>
  </inkml:definitions>
  <inkml:trace contextRef="#ctx0" brushRef="#br0">1 1 460 0 0,'0'0'976'0'0,"21"7"-80"0"0,-11-6-76 0 0,0 5-88 0 0,7 2-56 0 0,-2-1-72 0 0,0 2-103 0 0,-3 0-105 0 0,6 4-124 0 0,1-1-160 0 0,-4-2-164 0 0,3-3-164 0 0,-3 3-172 0 0,0-2-581 0 0,-7 0-1043 0 0,2-7 464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18.978"/>
    </inkml:context>
    <inkml:brush xml:id="br0">
      <inkml:brushProperty name="width" value="0.1" units="cm"/>
      <inkml:brushProperty name="height" value="0.1" units="cm"/>
      <inkml:brushProperty name="color" value="#E71224"/>
    </inkml:brush>
  </inkml:definitions>
  <inkml:trace contextRef="#ctx0" brushRef="#br0">29 1 196 0 0,'0'0'1477'0'0,"0"0"-131"0"0,0 0-134 0 0,0 0-125 0 0,0 0-108 0 0,1 5-75 0 0,2 31 677 0 0,-2 0-1 0 0,-3 29-1580 0 0,1 18 886 0 0,1 64-708 0 0,-6-1-1 0 0,-8 11-177 0 0,14-143-715 0 0,0 2-398 0 0,-5-5-3770 0 0,0-3 2131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3.692"/>
    </inkml:context>
    <inkml:brush xml:id="br0">
      <inkml:brushProperty name="width" value="0.1" units="cm"/>
      <inkml:brushProperty name="height" value="0.1" units="cm"/>
      <inkml:brushProperty name="color" value="#E71224"/>
    </inkml:brush>
  </inkml:definitions>
  <inkml:trace contextRef="#ctx0" brushRef="#br0">5 213 892 0 0,'0'-3'1551'0'0,"-2"-8"-735"0"0,1 0 0 0 0,0 0 0 0 0,0 1 1 0 0,1-1-1 0 0,1 0 0 0 0,0 0 0 0 0,0 0 0 0 0,1 1 0 0 0,2-6-816 0 0,-2 10 230 0 0,0 0-1 0 0,0 0 1 0 0,0 0-1 0 0,1 0 0 0 0,0 0 1 0 0,0 0-1 0 0,0 1 1 0 0,1-1-1 0 0,0 1 1 0 0,0 0-1 0 0,1 0 0 0 0,-1 1 1 0 0,1-1-1 0 0,0 1 1 0 0,0 0-1 0 0,0 0 1 0 0,1 0-230 0 0,-4 3 33 0 0,-1 1 1 0 0,1-1 0 0 0,0 1-1 0 0,-1-1 1 0 0,1 1-1 0 0,0 0 1 0 0,-1 0 0 0 0,1 0-1 0 0,0-1 1 0 0,0 2 0 0 0,-1-1-1 0 0,1 0 1 0 0,0 0 0 0 0,-1 0-1 0 0,1 1 1 0 0,0-1 0 0 0,-1 1-1 0 0,1-1 1 0 0,-1 1 0 0 0,1 0-1 0 0,-1 0 1 0 0,1 0-1 0 0,-1 0 1 0 0,1 0 0 0 0,-1 0-1 0 0,0 0 1 0 0,0 0 0 0 0,1 0-1 0 0,-1 1 1 0 0,0-1 0 0 0,0 0-1 0 0,0 1 1 0 0,0 0-34 0 0,5 7 77 0 0,0-1 1 0 0,-1 1-1 0 0,0 0 1 0 0,-1 0-1 0 0,1 2-77 0 0,12 36 286 0 0,-2 2 0 0 0,-2 0 0 0 0,-1 9-286 0 0,2 4 652 0 0,17 45-652 0 0,-22-80 144 0 0,2-1 1 0 0,1-1-1 0 0,0 0 0 0 0,2-1 0 0 0,8 9-144 0 0,-17-25-178 0 0,1 0-1 0 0,-1 0 1 0 0,2-1-1 0 0,-1 0 1 0 0,1 0-1 0 0,0-1 1 0 0,0 0-1 0 0,1 0 1 0 0,0-1-1 0 0,0 0 1 0 0,0 0 0 0 0,1-1-1 0 0,0 0 1 0 0,-1-1-1 0 0,1 1 1 0 0,0-2-1 0 0,5 2 179 0 0,-12-4-200 0 0,-1 0 0 0 0,1 0 0 0 0,0 0 0 0 0,0 0-1 0 0,-1-1 1 0 0,1 1 0 0 0,0 0 0 0 0,-1-1 0 0 0,1 1 0 0 0,0-1-1 0 0,-1 1 1 0 0,1-1 0 0 0,-1 0 0 0 0,1 0 0 0 0,0 0 200 0 0,-1 0-432 0 0,0 0 0 0 0,0 1 0 0 0,0-1 0 0 0,0 0 0 0 0,0 0 1 0 0,0 0-1 0 0,0 0 0 0 0,0 0 0 0 0,-1 0 0 0 0,1-1 0 0 0,0 1 1 0 0,-1-1 431 0 0,4-13-3487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4.025"/>
    </inkml:context>
    <inkml:brush xml:id="br0">
      <inkml:brushProperty name="width" value="0.1" units="cm"/>
      <inkml:brushProperty name="height" value="0.1" units="cm"/>
      <inkml:brushProperty name="color" value="#E71224"/>
    </inkml:brush>
  </inkml:definitions>
  <inkml:trace contextRef="#ctx0" brushRef="#br0">415 23 1108 0 0,'-1'-2'1389'0'0,"0"0"-1216"0"0,1 1 0 0 0,-1 0 0 0 0,1 0 1 0 0,-1 0-1 0 0,0 0 0 0 0,1 0 0 0 0,-1 0 0 0 0,0 0 1 0 0,0 0-1 0 0,0 0 0 0 0,0 0 0 0 0,0 0 0 0 0,0 0 1 0 0,0 0-1 0 0,0 1 0 0 0,0-1 0 0 0,0 0 0 0 0,0 1 0 0 0,0-1 1 0 0,0 1-1 0 0,-1 0 0 0 0,1-1 0 0 0,0 1 0 0 0,0 0 1 0 0,-1-1-1 0 0,1 1 0 0 0,0 0 0 0 0,0 0 0 0 0,-1 0 1 0 0,1 0-1 0 0,0 0 0 0 0,0 1 0 0 0,-1-1-173 0 0,-2 1 154 0 0,0 1 0 0 0,0-1 0 0 0,1 1 0 0 0,-1 0 0 0 0,1 0-1 0 0,-1 0 1 0 0,1 0 0 0 0,0 1 0 0 0,0-1 0 0 0,0 1 0 0 0,0 0 0 0 0,0 0-154 0 0,-33 42 699 0 0,23-26-381 0 0,-15 17 154 0 0,2 2 1 0 0,2 0-1 0 0,-3 10-472 0 0,-31 61-349 0 0,5 3 0 0 0,1 11 349 0 0,39-80-1854 0 0,9-15-2584 0 0,3-17 1339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4.358"/>
    </inkml:context>
    <inkml:brush xml:id="br0">
      <inkml:brushProperty name="width" value="0.1" units="cm"/>
      <inkml:brushProperty name="height" value="0.1" units="cm"/>
      <inkml:brushProperty name="color" value="#E71224"/>
    </inkml:brush>
  </inkml:definitions>
  <inkml:trace contextRef="#ctx0" brushRef="#br0">303 1 816 0 0,'0'0'941'0'0,"0"0"-38"0"0,-2 7-52 0 0,-26 186 2802 0 0,21-154-3173 0 0,-1-1 0 0 0,-2 0 0 0 0,-1-1 0 0 0,-3-1 0 0 0,-4 8-480 0 0,15-38 58 0 0,-1 0 0 0 0,-1-1 0 0 0,1 1 1 0 0,-1-1-1 0 0,0 0 0 0 0,0-1 1 0 0,0 1-1 0 0,-1-1 0 0 0,0 0 1 0 0,0 0-1 0 0,0-1 0 0 0,0 0 1 0 0,0 0-1 0 0,-1 0 0 0 0,1-1 1 0 0,-6 1-59 0 0,7-1 29 0 0,1-1 1 0 0,0-1-1 0 0,-1 1 1 0 0,1-1 0 0 0,-1 1-1 0 0,1-1 1 0 0,-1 0-1 0 0,1-1 1 0 0,-1 1 0 0 0,1-1-1 0 0,0 0 1 0 0,-3-1-30 0 0,5 1 14 0 0,-1 0-1 0 0,1 0 1 0 0,-1 0 0 0 0,1-1 0 0 0,-1 1-1 0 0,1-1 1 0 0,0 0 0 0 0,0 0 0 0 0,0 0-1 0 0,0 0 1 0 0,0 0 0 0 0,0 0 0 0 0,0 0 0 0 0,1-1-1 0 0,-1 1 1 0 0,1 0 0 0 0,0-1 0 0 0,-1 0-1 0 0,1 1 1 0 0,0-1-14 0 0,-1-3 12 0 0,1 0 0 0 0,0 0-1 0 0,-1 1 1 0 0,2-1 0 0 0,-1 0 0 0 0,1 0 0 0 0,0 0 0 0 0,0 0-1 0 0,0 0 1 0 0,1 0 0 0 0,0 0 0 0 0,1-3-12 0 0,1 0 9 0 0,0-1-1 0 0,1 1 1 0 0,0 0 0 0 0,0 0-1 0 0,1 0 1 0 0,0 0 0 0 0,3-3-9 0 0,1 0 6 0 0,0 1 0 0 0,1 0 0 0 0,0 0-1 0 0,0 1 1 0 0,1 1 0 0 0,1 0 0 0 0,-1 0 0 0 0,2 1 0 0 0,-1 0 0 0 0,6-1-6 0 0,-10 5 6 0 0,1 0 0 0 0,-1 1 0 0 0,1 1 0 0 0,0-1 0 0 0,0 1 0 0 0,0 1 1 0 0,0 0-1 0 0,0 0 0 0 0,0 0 0 0 0,0 2 0 0 0,0-1 0 0 0,1 1 0 0 0,-1 0 0 0 0,0 1 0 0 0,0 0 0 0 0,-1 0 0 0 0,1 1 0 0 0,3 1-6 0 0,-3 1 34 0 0,1 0 0 0 0,-1 0 0 0 0,0 1 0 0 0,-1 0 0 0 0,1 0 0 0 0,-1 1-1 0 0,0 0 1 0 0,-1 0 0 0 0,0 1 0 0 0,0 0 0 0 0,0 1 0 0 0,-1-1 0 0 0,-1 1 0 0 0,1 0-1 0 0,1 6-33 0 0,0 1 71 0 0,-1 0-1 0 0,-1 0 0 0 0,-1 1 0 0 0,0 0 0 0 0,-1 0 0 0 0,-1 0 0 0 0,0 1 0 0 0,-2-1 0 0 0,0 0 0 0 0,0 0 0 0 0,-2 1 0 0 0,-3 15-70 0 0,1-10-110 0 0,-1 0-1 0 0,-2-1 1 0 0,0 1-1 0 0,-1-1 1 0 0,-1 0-1 0 0,-1-1 1 0 0,-2 0-1 0 0,1-1 0 0 0,-5 4 111 0 0,15-22-128 0 0,-19 21-1514 0 0,1-12-2925 0 0,2-7 1464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5.110"/>
    </inkml:context>
    <inkml:brush xml:id="br0">
      <inkml:brushProperty name="width" value="0.1" units="cm"/>
      <inkml:brushProperty name="height" value="0.1" units="cm"/>
      <inkml:brushProperty name="color" value="#E71224"/>
    </inkml:brush>
  </inkml:definitions>
  <inkml:trace contextRef="#ctx0" brushRef="#br0">298 1 920 0 0,'-2'5'1209'0'0,"-11"28"675"0"0,-1 0 1 0 0,-1 0-1 0 0,-7 7-1884 0 0,-7 14 971 0 0,-78 167 2001 0 0,106-219-2875 0 0,-5 8-59 0 0,6-7 118 0 0,4-5 265 0 0,39-30-261 0 0,6-8-160 0 0,3-3 141 0 0,2 2-141 0 0,-34 27-107 0 0,1 1 0 0 0,0 0 0 0 0,1 2 0 0 0,0 0 0 0 0,0 2 0 0 0,1 0 0 0 0,1 2 0 0 0,-1 0 0 0 0,6 0 107 0 0,-28 8-41 0 0,0-1-1 0 0,0 0 1 0 0,0 1-1 0 0,0-1 1 0 0,0 1 0 0 0,-1-1-1 0 0,1 1 1 0 0,0 0-1 0 0,0-1 1 0 0,-1 1 0 0 0,1 0-1 0 0,0-1 1 0 0,-1 1-1 0 0,1 0 1 0 0,0 0 0 0 0,-1 0-1 0 0,1-1 1 0 0,-1 1-1 0 0,0 0 42 0 0,1-1-23 0 0,-1 2-50 0 0,1-1 1 0 0,0 1-1 0 0,-1-1 1 0 0,1 1-1 0 0,-1-1 0 0 0,0 1 1 0 0,1 0-1 0 0,-1-1 1 0 0,0 1-1 0 0,0-1 0 0 0,0 1 1 0 0,0 0-1 0 0,0-1 1 0 0,0 1-1 0 0,0 0 0 0 0,-1-1 1 0 0,1 1-1 0 0,-1 1 73 0 0,-12 28-828 0 0,11-27 698 0 0,-7 13-303 0 0,0-1-1 0 0,-2 0 1 0 0,0 0-1 0 0,0-1 1 0 0,-12 11 433 0 0,-18 16-1115 0 0,-11 6 1115 0 0,13-16 214 0 0,-2-1-1 0 0,-1-1 1 0 0,-1-3-1 0 0,-46 22-213 0 0,-10 1 2438 0 0,107-55-557 0 0,8-7-1567 0 0,0 1 1 0 0,10-4-315 0 0,-17 10 46 0 0,236-114 1143 0 0,-189 95-1100 0 0,1 3 1 0 0,1 3-1 0 0,35-6-89 0 0,-79 20-462 0 0,7-1-170 0 0,-5 4-6393 0 0,-16 1 4437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5.423"/>
    </inkml:context>
    <inkml:brush xml:id="br0">
      <inkml:brushProperty name="width" value="0.1" units="cm"/>
      <inkml:brushProperty name="height" value="0.1" units="cm"/>
      <inkml:brushProperty name="color" value="#E71224"/>
    </inkml:brush>
  </inkml:definitions>
  <inkml:trace contextRef="#ctx0" brushRef="#br0">29 12 128 0 0,'1'-9'1625'0'0,"-1"7"-543"0"0,1 10 5229 0 0,0 153-1709 0 0,-11 63-4602 0 0,4-115 463 0 0,-9 88-1483 0 0,15-193 763 0 0,0 0 1 0 0,0 0-1 0 0,0 0 0 0 0,0 0 0 0 0,1-1 0 0 0,0 1 0 0 0,0 2 257 0 0,0 0-801 0 0,0-5-1181 0 0,-1-1-1277 0 0,0 0 248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3.665"/>
    </inkml:context>
    <inkml:brush xml:id="br0">
      <inkml:brushProperty name="width" value="0.1" units="cm"/>
      <inkml:brushProperty name="height" value="0.1" units="cm"/>
      <inkml:brushProperty name="color" value="#E71224"/>
    </inkml:brush>
  </inkml:definitions>
  <inkml:trace contextRef="#ctx0" brushRef="#br0">16 82 472 0 0,'-11'3'376'0'0,"7"-2"567"0"0,8-2 2967 0 0,46-13-3368 0 0,83-21 1150 0 0,9 4-1692 0 0,-140 30 86 0 0,3 0-733 0 0,0 0 0 0 0,-1 0 0 0 0,1 1 1 0 0,0 0-1 0 0,0 0 0 0 0,-1 0 1 0 0,3 0 646 0 0,-5 1-1966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5.752"/>
    </inkml:context>
    <inkml:brush xml:id="br0">
      <inkml:brushProperty name="width" value="0.1" units="cm"/>
      <inkml:brushProperty name="height" value="0.1" units="cm"/>
      <inkml:brushProperty name="color" value="#E71224"/>
    </inkml:brush>
  </inkml:definitions>
  <inkml:trace contextRef="#ctx0" brushRef="#br0">1 180 788 0 0,'0'0'1784'0'0,"0"0"-162"0"0,2-2-176 0 0,35-27 4673 0 0,22-12-6119 0 0,-28 22 963 0 0,0 2 1 0 0,16-7-964 0 0,-27 16-235 0 0,-1 0 1 0 0,1 1 0 0 0,1 1-1 0 0,-1 0 1 0 0,1 2-1 0 0,0 0 1 0 0,0 2 0 0 0,0 0-1 0 0,1 1 1 0 0,11 2 234 0 0,-4 4-1671 0 0,-9 2-2772 0 0,-10-1 1503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6.077"/>
    </inkml:context>
    <inkml:brush xml:id="br0">
      <inkml:brushProperty name="width" value="0.1" units="cm"/>
      <inkml:brushProperty name="height" value="0.1" units="cm"/>
      <inkml:brushProperty name="color" value="#E71224"/>
    </inkml:brush>
  </inkml:definitions>
  <inkml:trace contextRef="#ctx0" brushRef="#br0">360 19 1156 0 0,'-20'-17'3240'0'0,"19"16"-2361"0"0,1 1-96 0 0,0 0-75 0 0,-3 3-77 0 0,-1 2-447 0 0,0-1 0 0 0,1 1 1 0 0,0 0-1 0 0,0 1 1 0 0,0-1-1 0 0,1 0 0 0 0,0 1 1 0 0,-2 5-185 0 0,-11 55 660 0 0,11-46-582 0 0,0 0 0 0 0,-2 0 0 0 0,0 0-78 0 0,-1-2-52 0 0,-1 0-1 0 0,0-1 1 0 0,-1 0-1 0 0,-1 0 0 0 0,0-1 1 0 0,-2-1-1 0 0,-12 14 53 0 0,20-25-10 0 0,0-1 0 0 0,0 0 0 0 0,-1-1-1 0 0,0 1 1 0 0,1-1 0 0 0,-1 0 0 0 0,0 0-1 0 0,0 0 1 0 0,-1-1 10 0 0,-5 3 93 0 0,9-3-46 0 0,2-1-9 0 0,0 0 5 0 0,0 0-6 0 0,0 0-4 0 0,0 0-2 0 0,2-6-7 0 0,-1 3-20 0 0,0 1 0 0 0,0-1 0 0 0,1 0 0 0 0,-1 0 1 0 0,1 1-1 0 0,0-1 0 0 0,0 1 0 0 0,-1 0 0 0 0,2-1 0 0 0,-1 1 0 0 0,0 0 0 0 0,0 0 0 0 0,1 0 0 0 0,-1 0 0 0 0,1 1 0 0 0,-1-1 0 0 0,1 1 0 0 0,0 0 0 0 0,0-1 1 0 0,0 1-1 0 0,2 0-4 0 0,22-9-103 0 0,0 2 1 0 0,1 0-1 0 0,-1 2 1 0 0,2 2 102 0 0,14-3-1339 0 0,-40 7 893 0 0,-3 3 291 0 0,-1 1 1 0 0,0-1 0 0 0,0 1 0 0 0,-1-1 0 0 0,1 1 0 0 0,-1-1-1 0 0,1 0 1 0 0,-1 0 0 0 0,0 0 0 0 0,0 0 0 0 0,-1 0-1 0 0,1 0 1 0 0,-1 0 0 0 0,1-1 0 0 0,-1 1 0 0 0,0-1-1 0 0,0 0 1 0 0,-1 1 154 0 0,-18 13-137 0 0,0-2-1 0 0,-8 4 138 0 0,2-1-116 0 0,-30 18 1369 0 0,-1-2-1 0 0,-44 17-1252 0 0,189-104 2744 0 0,-24 19-2252 0 0,2 3 0 0 0,2 3 1 0 0,0 2-1 0 0,5 2-492 0 0,16 5 172 0 0,-86 20-219 0 0,0 0 1 0 0,0 0-1 0 0,0 0 0 0 0,0 0 1 0 0,0 1-1 0 0,0-1 1 0 0,0 0-1 0 0,-1 1 1 0 0,1-1-1 0 0,0 0 1 0 0,0 1-1 0 0,0-1 0 0 0,0 1 1 0 0,-1 0-1 0 0,1-1 1 0 0,0 1-1 0 0,-1-1 1 0 0,1 1-1 0 0,0 0 1 0 0,-1 0-1 0 0,1-1 0 0 0,-1 1 1 0 0,1 0-1 0 0,-1 0 1 0 0,1 0-1 0 0,-1-1 1 0 0,0 1-1 0 0,1 0 0 0 0,-1 0 1 0 0,0 0-1 0 0,0 0 1 0 0,0 0-1 0 0,1 0 1 0 0,-1 0-1 0 0,0 0 1 0 0,0 0-1 0 0,0 0 0 0 0,-1 0 1 0 0,1-1-1 0 0,0 1 1 0 0,0 0-1 0 0,0 0 1 0 0,-1 0-1 0 0,1 0 0 0 0,-1 0 1 0 0,1 0-1 0 0,0-1 1 0 0,-1 1-1 0 0,1 0 1 0 0,-1 0-1 0 0,0 0 1 0 0,1-1-1 0 0,-1 1 0 0 0,0 0 1 0 0,0 0 46 0 0,-3 2-535 0 0,0 1 1 0 0,0-1-1 0 0,0 0 1 0 0,-1 0-1 0 0,1-1 0 0 0,-1 1 1 0 0,1-1-1 0 0,-1 0 1 0 0,0 0-1 0 0,-5 1 535 0 0,-7-1-2175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6.425"/>
    </inkml:context>
    <inkml:brush xml:id="br0">
      <inkml:brushProperty name="width" value="0.1" units="cm"/>
      <inkml:brushProperty name="height" value="0.1" units="cm"/>
      <inkml:brushProperty name="color" value="#E71224"/>
    </inkml:brush>
  </inkml:definitions>
  <inkml:trace contextRef="#ctx0" brushRef="#br0">393 48 3196 0 0,'-5'0'223'0'0,"1"-1"-1"0"0,0 0 0 0 0,-1-1 0 0 0,1 1 1 0 0,0-1-1 0 0,0 0 0 0 0,0 0 0 0 0,0 0 1 0 0,1 0-1 0 0,-1-1 0 0 0,1 1 1 0 0,-1-1-1 0 0,1 0 0 0 0,0 0 0 0 0,0 0 1 0 0,0-1-223 0 0,1 2 592 0 0,3-2 281 0 0,-1-1-1056 0 0,2 9 4410 0 0,5 23-3772 0 0,-1 0 0 0 0,-2 0-1 0 0,0 0 1 0 0,-1 26-455 0 0,-6 119 1176 0 0,3-160-1136 0 0,0 5-44 0 0,-2 25-32 0 0,2-39-20 0 0,0-1-1 0 0,-1 0 1 0 0,1 0 0 0 0,-1 0 0 0 0,0 0 0 0 0,1 0-1 0 0,-1 1 1 0 0,0-1 0 0 0,0 0 0 0 0,0-1-1 0 0,0 1 1 0 0,0 0 0 0 0,-1 0 0 0 0,1 0-1 0 0,-1 0 57 0 0,1-2-78 0 0,0 1-1 0 0,0-1 0 0 0,-1 1 1 0 0,1-1-1 0 0,0 1 0 0 0,-1-1 0 0 0,1 0 1 0 0,0 1-1 0 0,-1-1 0 0 0,1 0 1 0 0,0 0-1 0 0,-1 0 0 0 0,1 0 1 0 0,0 0-1 0 0,-1 0 0 0 0,1-1 1 0 0,-1 1-1 0 0,1 0 0 0 0,0-1 1 0 0,-1 1 77 0 0,-23-11-1583 0 0,-18-10-3982 0 0,19 7 2365 0 0</inkml:trace>
  <inkml:trace contextRef="#ctx0" brushRef="#br0" timeOffset="1">21 274 1168 0 0,'-20'-12'8856'0'0,"24"12"-8794"0"0,0 1 1 0 0,-1-1-1 0 0,1 1 1 0 0,0 0-1 0 0,0 0 0 0 0,-1 0 1 0 0,2 1-63 0 0,27 5-83 0 0,-11-7-742 0 0,-1-2 0 0 0,0 0 1 0 0,1 0-1 0 0,9-4 825 0 0,3-1-2715 0 0,2 1 259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6.753"/>
    </inkml:context>
    <inkml:brush xml:id="br0">
      <inkml:brushProperty name="width" value="0.1" units="cm"/>
      <inkml:brushProperty name="height" value="0.1" units="cm"/>
      <inkml:brushProperty name="color" value="#E71224"/>
    </inkml:brush>
  </inkml:definitions>
  <inkml:trace contextRef="#ctx0" brushRef="#br0">207 59 1824 0 0,'-6'-57'9893'0'0,"5"55"-8569"0"0,1 2-141 0 0,0 0-132 0 0,0 0-137 0 0,-6 4-159 0 0,-5 5-587 0 0,1 1 0 0 0,0 0 0 0 0,0 1 0 0 0,1 0 0 0 0,0 0 0 0 0,1 1 0 0 0,0 0 0 0 0,-1 2-168 0 0,-28 51-288 0 0,-23 38-2851 0 0,56-97 2498 0 0,-2 2-281 0 0,4-4-6897 0 0,2-4 4736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7.085"/>
    </inkml:context>
    <inkml:brush xml:id="br0">
      <inkml:brushProperty name="width" value="0.1" units="cm"/>
      <inkml:brushProperty name="height" value="0.1" units="cm"/>
      <inkml:brushProperty name="color" value="#E71224"/>
    </inkml:brush>
  </inkml:definitions>
  <inkml:trace contextRef="#ctx0" brushRef="#br0">138 75 4044 0 0,'25'-16'399'0'0,"2"0"1"0"0,4 0-400 0 0,25-10 4169 0 0,-55 26-3481 0 0,-1 0-68 0 0,-4 7-54 0 0,-33 49 560 0 0,-3-1 0 0 0,-2-1-1126 0 0,0-1 403 0 0,8-10-116 0 0,-41 57-384 0 0,72-93-1887 0 0,7-11 842 0 0,23-23 484 0 0,25-23 261 0 0,-26 29 827 0 0,1 1 0 0 0,25-13-430 0 0,-50 32 391 0 0,1 4 62 0 0,-1-1-372 0 0,0 0 0 0 0,0 0 0 0 0,-1 0-1 0 0,1 1 1 0 0,-1-1 0 0 0,1 0-1 0 0,-1 1 1 0 0,0 0 0 0 0,0-1 0 0 0,0 1-1 0 0,0 0 1 0 0,-1-1 0 0 0,1 1-1 0 0,-1 0 1 0 0,1 0 0 0 0,-1 0 0 0 0,0-1-81 0 0,0 10 287 0 0,-1 0 0 0 0,0-1 1 0 0,-3 10-288 0 0,-1 15 388 0 0,-4 44 301 0 0,2-25-1577 0 0,1 47 888 0 0,7-93-484 0 0,2-8-1353 0 0,-2-3-3905 0 0,9-26 2583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7.422"/>
    </inkml:context>
    <inkml:brush xml:id="br0">
      <inkml:brushProperty name="width" value="0.1" units="cm"/>
      <inkml:brushProperty name="height" value="0.1" units="cm"/>
      <inkml:brushProperty name="color" value="#E71224"/>
    </inkml:brush>
  </inkml:definitions>
  <inkml:trace contextRef="#ctx0" brushRef="#br0">135 8 1460 0 0,'2'-6'1886'0'0,"0"4"-154"0"0,1 5 3753 0 0,3 20-4904 0 0,-1 0 1 0 0,-1 1-1 0 0,-1-1 1 0 0,-1 1-1 0 0,-1 12-581 0 0,-1-25-17 0 0,1-6-122 0 0,-1 0 0 0 0,1 0 0 0 0,-1 0 0 0 0,0 0-1 0 0,-1 0 1 0 0,1 0 0 0 0,-1 0 0 0 0,0 0 0 0 0,0-1 0 0 0,-1 1-1 0 0,0 0 140 0 0,1-3-272 0 0,1-2 27 0 0,0 0 30 0 0,-4-4 53 0 0,-45-41 496 0 0,48 44-311 0 0,0 0-1 0 0,0 0 0 0 0,0 1 1 0 0,0-1-1 0 0,0 0 0 0 0,0 1 1 0 0,0-1-1 0 0,0 0 0 0 0,0 1 1 0 0,0 0-1 0 0,0-1 0 0 0,0 1 1 0 0,0-1-1 0 0,-1 1 0 0 0,1 0 1 0 0,0 0-1 0 0,0 0 0 0 0,-1 0 1 0 0,1 0-1 0 0,0 0 0 0 0,0 0 1 0 0,0 0-1 0 0,-1 0 0 0 0,1 0 1 0 0,0 1-1 0 0,0-1 0 0 0,0 1 1 0 0,0-1-1 0 0,0 1 0 0 0,-1-1 1 0 0,1 1-1 0 0,0-1 0 0 0,0 1 1 0 0,0 0-1 0 0,0 0 0 0 0,1 0 1 0 0,-1-1-1 0 0,0 1 0 0 0,0 0 1 0 0,0 0-1 0 0,1 0 0 0 0,-1 0 1 0 0,0 0-23 0 0,-4 6 40 0 0,1 0 0 0 0,-1 1 0 0 0,1-1 0 0 0,1 1 0 0 0,-2 3-40 0 0,5-11 3 0 0,-6 14 41 0 0,0 1-1 0 0,2 0 0 0 0,-1 0 1 0 0,2 1-1 0 0,0-1 0 0 0,1 4-43 0 0,1-13 9 0 0,1 0 1 0 0,-1 0-1 0 0,2 0 0 0 0,-1 0 0 0 0,0 0 0 0 0,1 0 0 0 0,0 0 1 0 0,1 0-1 0 0,0 0 0 0 0,-1 0 0 0 0,2 0 0 0 0,-1-1 0 0 0,1 1 0 0 0,-1-1 1 0 0,2 0-1 0 0,-1 0 0 0 0,1 1-9 0 0,-2-4 4 0 0,0-1-1 0 0,0 1 1 0 0,0 0 0 0 0,0-1 0 0 0,0 1 0 0 0,0-1-1 0 0,1 0 1 0 0,-1 0 0 0 0,1 0 0 0 0,-1 0-1 0 0,1 0 1 0 0,-1-1 0 0 0,1 1 0 0 0,-1-1-1 0 0,1 1 1 0 0,-1-1 0 0 0,1 0 0 0 0,0 0 0 0 0,-1 0-1 0 0,1 0 1 0 0,-1-1 0 0 0,1 1 0 0 0,0-1-1 0 0,-1 0 1 0 0,1 1 0 0 0,-1-1 0 0 0,0 0 0 0 0,3-2-4 0 0,5-1 17 0 0,-1-1 0 0 0,1 0 1 0 0,-1-1-1 0 0,0 0 0 0 0,0 0 1 0 0,4-5-18 0 0,53-50 221 0 0,29-24 461 0 0,-95 84-675 0 0,0 1 0 0 0,0 0-1 0 0,0 0 1 0 0,1-1-1 0 0,-1 1 1 0 0,0 0 0 0 0,0 0-1 0 0,0-1 1 0 0,1 1-1 0 0,-1 0 1 0 0,0 0 0 0 0,0 0-1 0 0,1 0 1 0 0,-1-1-1 0 0,0 1 1 0 0,1 0 0 0 0,-1 0-1 0 0,0 0 1 0 0,0 0-1 0 0,1 0 1 0 0,-1 0 0 0 0,0 0-1 0 0,1 0 1 0 0,-1 0-1 0 0,0 0 1 0 0,1 0 0 0 0,-1 0-1 0 0,0 0 1 0 0,0 0-1 0 0,1 0 1 0 0,-1 0 0 0 0,0 0-1 0 0,1 0 1 0 0,-1 0 0 0 0,0 0-1 0 0,0 0 1 0 0,1 1-1 0 0,-1-1 1 0 0,0 0 0 0 0,0 0-1 0 0,1 0 1 0 0,-1 1-1 0 0,0-1 1 0 0,0 0 0 0 0,1 0-1 0 0,-1 0 1 0 0,0 1-1 0 0,0-1 1 0 0,0 0 0 0 0,0 1-1 0 0,0-1 1 0 0,1 0-1 0 0,-1 0 1 0 0,0 1 0 0 0,0-1-1 0 0,0 0-6 0 0,1 19 139 0 0,-1-17-158 0 0,-1 11-66 0 0,0 1-1 0 0,-1-1 1 0 0,-1 0-1 0 0,-1 0 0 0 0,-3 12 86 0 0,-3 6-436 0 0,-14 48-1499 0 0,2-30-4439 0 0,16-34 3350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7.742"/>
    </inkml:context>
    <inkml:brush xml:id="br0">
      <inkml:brushProperty name="width" value="0.1" units="cm"/>
      <inkml:brushProperty name="height" value="0.1" units="cm"/>
      <inkml:brushProperty name="color" value="#E71224"/>
    </inkml:brush>
  </inkml:definitions>
  <inkml:trace contextRef="#ctx0" brushRef="#br0">46 27 464 0 0,'0'0'1440'0'0,"0"0"-96"0"0,-4 0-107 0 0,-6-2 341 0 0,15 0 1528 0 0,22-1 889 0 0,-22 2-5193 0 0,-2 1 1232 0 0,10-1-211 0 0,-1-1 0 0 0,0 0 0 0 0,0-1 0 0 0,1 0 0 0 0,4-2 177 0 0,-16 4-277 0 0,7 0-56 0 0,-8 1 300 0 0,0 0 0 0 0,0 0 0 0 0,0 0 0 0 0,0 0-1 0 0,0 0 1 0 0,0 0 0 0 0,0 0 0 0 0,0 1 0 0 0,0-1 0 0 0,0 0-1 0 0,0 0 1 0 0,0 0 0 0 0,0 0 0 0 0,0 0 0 0 0,0 0-1 0 0,0 0 1 0 0,0 0 0 0 0,0 0 0 0 0,0 0 0 0 0,0 1-1 0 0,0-1 1 0 0,0 0 0 0 0,0 0 0 0 0,0 0 0 0 0,0 0-1 0 0,0 0 1 0 0,0 0 0 0 0,1 0 0 0 0,-1 0 0 0 0,0 0 0 0 0,0 0-1 0 0,0 0 1 0 0,0 0 0 0 0,0 0 0 0 0,0 0 0 0 0,0 0-1 0 0,0 0 1 0 0,0 0 33 0 0,-8 4-34 0 0,-3 1 222 0 0,-1 1 0 0 0,1 0 0 0 0,0 0 0 0 0,-2 3-188 0 0,8-4 186 0 0,-29 27 1042 0 0,32-30-1171 0 0,0 1 0 0 0,0-1-1 0 0,0 1 1 0 0,1-1-1 0 0,-1 1 1 0 0,1 0 0 0 0,0 0-1 0 0,0-1 1 0 0,-1 1 0 0 0,2 0-1 0 0,-1 0 1 0 0,0 0-1 0 0,1 1 1 0 0,-1 1-57 0 0,-5 50-21 0 0,5-50-387 0 0,0 0-1 0 0,0-1 1 0 0,-1 1-1 0 0,1 0 1 0 0,-1-1-1 0 0,0 0 1 0 0,0 1-1 0 0,0-1 0 0 0,-1 0 1 0 0,0 0-1 0 0,0 0 1 0 0,0 0-1 0 0,0 0 409 0 0,1-3-2588 0 0,2-1 195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8.069"/>
    </inkml:context>
    <inkml:brush xml:id="br0">
      <inkml:brushProperty name="width" value="0.1" units="cm"/>
      <inkml:brushProperty name="height" value="0.1" units="cm"/>
      <inkml:brushProperty name="color" value="#E71224"/>
    </inkml:brush>
  </inkml:definitions>
  <inkml:trace contextRef="#ctx0" brushRef="#br0">108 61 516 0 0,'4'-5'226'0'0,"0"0"0"0"0,0 1 0 0 0,1 0 0 0 0,0 0 0 0 0,0 0 1 0 0,0 0-1 0 0,0 1 0 0 0,1 0 0 0 0,-1 0 0 0 0,1 0 0 0 0,0 1 0 0 0,0 0 0 0 0,4-1-226 0 0,4-3 157 0 0,-10 4-142 0 0,12-1-27 0 0,-16 3 11 0 0,1 0 0 0 0,-1 0 0 0 0,0 0 0 0 0,1 0 0 0 0,-1 0 0 0 0,0 0-1 0 0,0 0 1 0 0,1 0 0 0 0,-1 0 0 0 0,0 0 0 0 0,0 0 0 0 0,1 0 0 0 0,-1 0 0 0 0,0 1 0 0 0,0-1 0 0 0,1 0 0 0 0,-1 0 0 0 0,0 0 0 0 0,0 0 0 0 0,1 0-1 0 0,-1 1 1 0 0,0-1 0 0 0,0 0 0 0 0,0 0 0 0 0,0 0 0 0 0,1 1 0 0 0,-1-1 0 0 0,0 0 0 0 0,0 0 0 0 0,0 1 0 0 0,0-1 0 0 0,0 0 0 0 0,0 0 0 0 0,0 1-1 0 0,1-1 2 0 0,-4 12-27 0 0,-7 6 33 0 0,-1-4 168 0 0,-1-1 0 0 0,-1 0 0 0 0,0-1 0 0 0,-1-1 0 0 0,0 0 0 0 0,0 0 0 0 0,-6 1-174 0 0,15-9 86 0 0,-32 20 745 0 0,23-14 56 0 0,0 0-1 0 0,0 0 1 0 0,-4 5-887 0 0,133-66 2961 0 0,-47 26-3022 0 0,31-7 61 0 0,16 4-6578 0 0,-98 24 3949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8.404"/>
    </inkml:context>
    <inkml:brush xml:id="br0">
      <inkml:brushProperty name="width" value="0.1" units="cm"/>
      <inkml:brushProperty name="height" value="0.1" units="cm"/>
      <inkml:brushProperty name="color" value="#E71224"/>
    </inkml:brush>
  </inkml:definitions>
  <inkml:trace contextRef="#ctx0" brushRef="#br0">345 68 36 0 0,'-4'-21'2089'0'0,"4"15"-1131"0"0,-1 1 1 0 0,0-1-1 0 0,-1 0 0 0 0,1 1 0 0 0,-1-1 1 0 0,0 1-1 0 0,-1-1-958 0 0,2 4 869 0 0,1 2-99 0 0,0 0-80 0 0,0 0-79 0 0,-5 4-110 0 0,1 0-404 0 0,1 0-1 0 0,-1-1 0 0 0,1 1 1 0 0,-1 1-1 0 0,1-1 0 0 0,1 0 1 0 0,-1 1-1 0 0,1 0 0 0 0,-2 3-96 0 0,3-5 20 0 0,0-1-1 0 0,0 0 1 0 0,0 0-1 0 0,1 1 1 0 0,-1-1-1 0 0,1 0 0 0 0,0 1 1 0 0,0-1-1 0 0,0 0 1 0 0,0 1-1 0 0,0-1 1 0 0,0 0-1 0 0,0 1 0 0 0,1-1 1 0 0,-1 0-1 0 0,1 0 1 0 0,0 1-1 0 0,0-1 1 0 0,0 0-1 0 0,0 0 0 0 0,0 0 1 0 0,0 0-1 0 0,0 0 1 0 0,1 0-1 0 0,-1 0 1 0 0,1 0-1 0 0,-1 0-19 0 0,1-1 4 0 0,-1 0 1 0 0,0 0-1 0 0,1 0 1 0 0,-1 0-1 0 0,1 0 0 0 0,-1 0 1 0 0,1-1-1 0 0,-1 1 1 0 0,1 0-1 0 0,0-1 1 0 0,-1 1-1 0 0,1-1 0 0 0,0 0 1 0 0,0 1-1 0 0,-1-1 1 0 0,1 0-1 0 0,0 0 1 0 0,0 0-1 0 0,-1 0 0 0 0,1-1 1 0 0,1 1-5 0 0,4-2 14 0 0,1 0 0 0 0,-1 0 0 0 0,0-1-1 0 0,4-2-13 0 0,21-6 53 0 0,11 1 555 0 0,-41 10-443 0 0,-2 0-2 0 0,0 0 5 0 0,0 7-73 0 0,-1-1 1 0 0,0 0-1 0 0,0 1 0 0 0,-1-1 1 0 0,0 0-1 0 0,0 0 1 0 0,-1 0-1 0 0,1 0 1 0 0,-1-1-1 0 0,-2 3-95 0 0,-40 59 962 0 0,25-38-519 0 0,-44 69 574 0 0,-20 30-230 0 0,58-89-824 0 0,4-8-725 0 0,-18 20 762 0 0,33-43-532 0 0,-1 1 0 0 0,0-2 0 0 0,0 1-1 0 0,-1-1 1 0 0,1-1 0 0 0,-2 1 0 0 0,-9 4 532 0 0,15-9-1030 0 0,0 0 0 0 0,0-1-1 0 0,0 0 1 0 0,0 1 0 0 0,-1-1 0 0 0,1-1 0 0 0,-4 1 1030 0 0,-10-2-4159 0 0</inkml:trace>
  <inkml:trace contextRef="#ctx0" brushRef="#br0" timeOffset="1">54 250 1232 0 0,'0'0'213'0'0,"0"-1"0"0"0,1 0 0 0 0,-1 1 0 0 0,1 0 0 0 0,-1-1 0 0 0,0 1 0 0 0,1-1 0 0 0,-1 1 0 0 0,1-1 0 0 0,-1 1 0 0 0,1 0 0 0 0,0 0 0 0 0,-1-1-1 0 0,1 1 1 0 0,-1 0 0 0 0,1 0 0 0 0,-1-1 0 0 0,1 1 0 0 0,0 0 0 0 0,-1 0 0 0 0,1 0 0 0 0,-1 0 0 0 0,1 0 0 0 0,0 0 0 0 0,-1 0 0 0 0,1 0 0 0 0,0 0-213 0 0,9 11 1932 0 0,-7-6-2037 0 0,41 65 2600 0 0,-28-43-1645 0 0,1-1 1 0 0,17 21-851 0 0,2-3 396 0 0,-18-20-390 0 0,2-1 0 0 0,0 0 0 0 0,1-2 0 0 0,4 1-6 0 0,-6-6-515 0 0,1-2 0 0 0,1 0 0 0 0,0-2 0 0 0,0 0 0 0 0,21 8 515 0 0,-4-3-5355 0 0,-21-13 2264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8.718"/>
    </inkml:context>
    <inkml:brush xml:id="br0">
      <inkml:brushProperty name="width" value="0.1" units="cm"/>
      <inkml:brushProperty name="height" value="0.1" units="cm"/>
      <inkml:brushProperty name="color" value="#E71224"/>
    </inkml:brush>
  </inkml:definitions>
  <inkml:trace contextRef="#ctx0" brushRef="#br0">0 15 408 0 0,'6'-10'3904'0'0,"-6"10"-3789"0"0,0 0 0 0 0,0 0 0 0 0,0-1-1 0 0,0 1 1 0 0,0 0 0 0 0,0 0-1 0 0,0 0 1 0 0,0 0 0 0 0,0-1 0 0 0,0 1-1 0 0,0 0 1 0 0,0 0 0 0 0,0 0 0 0 0,0 0-1 0 0,0-1 1 0 0,1 1 0 0 0,-1 0-1 0 0,0 0 1 0 0,0 0 0 0 0,0 0 0 0 0,0 0-1 0 0,0-1 1 0 0,0 1 0 0 0,0 0 0 0 0,1 0-1 0 0,-1 0 1 0 0,0 0 0 0 0,0 0-1 0 0,0 0 1 0 0,0 0 0 0 0,1 0 0 0 0,-1 0-1 0 0,0 0 1 0 0,0-1 0 0 0,0 1 0 0 0,0 0-1 0 0,1 0 1 0 0,-1 0 0 0 0,0 0-1 0 0,0 0 1 0 0,0 0 0 0 0,0 0 0 0 0,1 0-1 0 0,-1 0 1 0 0,0 0 0 0 0,0 1 0 0 0,0-1-1 0 0,0 0 1 0 0,1 0 0 0 0,-1 0-1 0 0,0 0 1 0 0,0 0 0 0 0,0 0 0 0 0,0 0-1 0 0,0 0 1 0 0,1 0 0 0 0,-1 0 0 0 0,0 1-1 0 0,0-1 1 0 0,0 0 0 0 0,0 0-1 0 0,0 0 1 0 0,0 0 0 0 0,0 0 0 0 0,1 1-1 0 0,-1-1 1 0 0,0 0 0 0 0,0 0-115 0 0,9 47 2586 0 0,3 34-2586 0 0,2 14-1489 0 0,-13-87 687 0 0,3 15-119 0 0,-8-8-4976 0 0,-3-4 2754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3.997"/>
    </inkml:context>
    <inkml:brush xml:id="br0">
      <inkml:brushProperty name="width" value="0.1" units="cm"/>
      <inkml:brushProperty name="height" value="0.1" units="cm"/>
      <inkml:brushProperty name="color" value="#E71224"/>
    </inkml:brush>
  </inkml:definitions>
  <inkml:trace contextRef="#ctx0" brushRef="#br0">42 4 684 0 0,'-2'-1'1448'0'0,"1"1"-1239"0"0,1-1 1 0 0,-1 1 0 0 0,0 0-1 0 0,0-1 1 0 0,1 1 0 0 0,-1 0-1 0 0,0 0 1 0 0,0 0-1 0 0,0 0 1 0 0,0 0 0 0 0,1 0-1 0 0,-1 0 1 0 0,0 0 0 0 0,0 0-1 0 0,0 0 1 0 0,0 0 0 0 0,1 0-1 0 0,-1 1 1 0 0,0-1 0 0 0,0 0-1 0 0,0 1 1 0 0,1-1 0 0 0,-1 0-1 0 0,0 1 1 0 0,1-1 0 0 0,-1 1-1 0 0,0-1-209 0 0,0 2 195 0 0,0-1 0 0 0,-1 1 0 0 0,1 0 0 0 0,0-1 0 0 0,0 1 0 0 0,0 0-1 0 0,1 0 1 0 0,-1 0 0 0 0,0 0 0 0 0,1 0 0 0 0,-1 2-195 0 0,-2 8 187 0 0,2 1-1 0 0,0 0 1 0 0,0 12-187 0 0,1-13 616 0 0,0 115 2988 0 0,16 111-3604 0 0,-9-151 717 0 0,2-6 326 0 0,-9-75-760 0 0,0 1 0 0 0,1-1 0 0 0,-1 0-1 0 0,2 1 1 0 0,-1-1 0 0 0,1 0 0 0 0,1 3-283 0 0,-3-9 36 0 0,1 1 1 0 0,-1 0-1 0 0,0 0 0 0 0,1-1 1 0 0,0 1-1 0 0,-1 0 1 0 0,1-1-1 0 0,-1 1 0 0 0,1-1 1 0 0,0 1-1 0 0,0-1 1 0 0,-1 1-1 0 0,1-1 1 0 0,0 1-1 0 0,0-1 0 0 0,-1 0 1 0 0,1 1-1 0 0,0-1 1 0 0,0 0-1 0 0,0 0 1 0 0,0 1-1 0 0,0-1 0 0 0,-1 0 1 0 0,1 0-1 0 0,0 0 1 0 0,0 0-1 0 0,0 0 0 0 0,1-1-36 0 0,23-4 378 0 0,-20 4-367 0 0,142-28 826 0 0,178-30-589 0 0,-128 35-4016 0 0,58 6 3768 0 0,-233 18-1199 0 0,23-3-896 0 0,-42 3 982 0 0,1-1 1 0 0,-1 0-1 0 0,0 0 1 0 0,0-1-1 0 0,0 1 1 0 0,0-1-1 0 0,3-1 1113 0 0,6-5-3431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9.040"/>
    </inkml:context>
    <inkml:brush xml:id="br0">
      <inkml:brushProperty name="width" value="0.1" units="cm"/>
      <inkml:brushProperty name="height" value="0.1" units="cm"/>
      <inkml:brushProperty name="color" value="#E71224"/>
    </inkml:brush>
  </inkml:definitions>
  <inkml:trace contextRef="#ctx0" brushRef="#br0">11 152 1304 0 0,'0'0'1699'0'0,"-2"-3"-72"0"0,1 1-981 0 0,0 0-1 0 0,0-1 1 0 0,0 1-1 0 0,0 0 1 0 0,0-1-1 0 0,0 1 1 0 0,1-1-1 0 0,-1 0 1 0 0,1-1-646 0 0,0 2 142 0 0,0 0-1 0 0,1 0 1 0 0,-1 0 0 0 0,0 0 0 0 0,1 0 0 0 0,0 0 0 0 0,0 0 0 0 0,-1 0 0 0 0,1 0 0 0 0,0 1 0 0 0,0-1 0 0 0,1 0 0 0 0,-1 1-1 0 0,0-1 1 0 0,1 1 0 0 0,-1-1 0 0 0,1 1 0 0 0,-1 0 0 0 0,1-1 0 0 0,0 1-142 0 0,12-10 392 0 0,1 1 1 0 0,0 0-1 0 0,0 2 1 0 0,1 0-1 0 0,0 0 1 0 0,11-2-393 0 0,-15 5 120 0 0,1 1 0 0 0,0 1 0 0 0,-1 0 0 0 0,1 0 0 0 0,0 2 0 0 0,0-1 0 0 0,0 2 0 0 0,1 0 0 0 0,2 0-120 0 0,-14 1 27 0 0,0-1 0 0 0,-1 0 0 0 0,1 1 0 0 0,0-1 0 0 0,0 1 0 0 0,-1-1 0 0 0,1 1 1 0 0,-1 0-1 0 0,1-1 0 0 0,0 1 0 0 0,-1 0 0 0 0,1 0 0 0 0,-1 0 0 0 0,0 0 0 0 0,1 1 0 0 0,-1-1 0 0 0,0 0 0 0 0,0 1 1 0 0,0-1-1 0 0,0 0 0 0 0,1 2-27 0 0,-1 0 47 0 0,0 0 0 0 0,1 0 1 0 0,-1 0-1 0 0,-1 0 0 0 0,1 1 1 0 0,0-1-1 0 0,-1 0 0 0 0,0 0 1 0 0,0 1-1 0 0,0-1 0 0 0,0 2-47 0 0,-1 6 142 0 0,-1 1-1 0 0,0-1 1 0 0,-1 0-1 0 0,0 1 1 0 0,0-1-1 0 0,-3 3-141 0 0,-59 135 38 0 0,52-119-2548 0 0,12-29 1302 0 0,-2 9-1796 0 0,2-8-2186 0 0,1-2 1377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9.368"/>
    </inkml:context>
    <inkml:brush xml:id="br0">
      <inkml:brushProperty name="width" value="0.1" units="cm"/>
      <inkml:brushProperty name="height" value="0.1" units="cm"/>
      <inkml:brushProperty name="color" value="#E71224"/>
    </inkml:brush>
  </inkml:definitions>
  <inkml:trace contextRef="#ctx0" brushRef="#br0">445 29 1240 0 0,'-6'-2'1495'0'0,"3"0"-39"0"0,7-1 3169 0 0,8-1-4730 0 0,0 0 0 0 0,1 0 1 0 0,-1 1-1 0 0,1 1 0 0 0,0 0 0 0 0,-1 0 0 0 0,1 2 0 0 0,0-1 0 0 0,0 2 0 0 0,9 1 105 0 0,-21-2-16 0 0,0 0-1 0 0,0 0 1 0 0,0 0-1 0 0,0 0 1 0 0,-1 0-1 0 0,1 1 0 0 0,0-1 1 0 0,0 0-1 0 0,-1 1 1 0 0,1-1-1 0 0,0 1 1 0 0,0-1-1 0 0,-1 1 1 0 0,1-1-1 0 0,0 1 0 0 0,-1-1 1 0 0,1 1-1 0 0,-1-1 1 0 0,1 1-1 0 0,-1 0 1 0 0,1-1-1 0 0,-1 1 0 0 0,1 0 1 0 0,-1 0-1 0 0,1-1 1 0 0,-1 1-1 0 0,0 0 1 0 0,0 0-1 0 0,1 0 1 0 0,-1-1-1 0 0,0 1 0 0 0,0 0 1 0 0,0 0-1 0 0,0 0 1 0 0,0 0-1 0 0,0 0 1 0 0,0-1-1 0 0,0 1 0 0 0,0 0 1 0 0,-1 0-1 0 0,1 0 1 0 0,0-1-1 0 0,0 1 1 0 0,-1 0-1 0 0,1 0 1 0 0,0 0-1 0 0,-1-1 0 0 0,1 1 1 0 0,-1 0 16 0 0,-2 5-14 0 0,0 1 1 0 0,-1-1 0 0 0,0 0-1 0 0,-4 5 14 0 0,7-9 6 0 0,-8 8 119 0 0,-1-1 1 0 0,0 1-1 0 0,0-1 0 0 0,-1-1 1 0 0,0 0-1 0 0,-1-1 1 0 0,-3 2-126 0 0,-14 9 627 0 0,143-46 374 0 0,-113 28-1009 0 0,1-1 0 0 0,0 1 0 0 0,0 0 0 0 0,0-1 0 0 0,0 1 0 0 0,0 0 0 0 0,0 0 1 0 0,0 0-1 0 0,0 0 0 0 0,0 0 0 0 0,0 1 0 0 0,0-1 0 0 0,-1 1 0 0 0,1-1 8 0 0,-1 0-3 0 0,-1 1 0 0 0,0-1 0 0 0,1 0-1 0 0,-1 0 1 0 0,0 0 0 0 0,1 1 0 0 0,-1-1-1 0 0,0 0 1 0 0,1 1 0 0 0,-1-1-1 0 0,0 0 1 0 0,0 1 0 0 0,1-1 0 0 0,-1 0-1 0 0,0 1 1 0 0,0-1 0 0 0,0 0-1 0 0,0 1 1 0 0,1-1 0 0 0,-1 0 0 0 0,0 1-1 0 0,0-1 1 0 0,0 1 0 0 0,0-1 0 0 0,0 1 3 0 0,-7 14-124 0 0,-6 3-126 0 0,-2-1 0 0 0,0-1 0 0 0,-1 0 1 0 0,-1-2-1 0 0,0 0 0 0 0,-1 0 1 0 0,0-2-1 0 0,-1 0 0 0 0,0-1 0 0 0,-9 2 250 0 0,-44 19-104 0 0,-1-3-1 0 0,-26 3 105 0 0,29-8 808 0 0,51-18-335 0 0,10-2 177 0 0,-1 0 1 0 0,0-1-1 0 0,0 0 1 0 0,0-1-1 0 0,0 0 0 0 0,-7 0-650 0 0,23-5 357 0 0,43-19 281 0 0,2 2 1 0 0,44-11-639 0 0,115-20 491 0 0,-143 36-413 0 0,1 4 0 0 0,1 2 0 0 0,0 4 0 0 0,0 2 0 0 0,0 4 0 0 0,12 3-78 0 0,-65-2-178 0 0,-1 1 0 0 0,1 0 0 0 0,-1 0 0 0 0,14 6 178 0 0,-26-7-129 0 0,1-1 0 0 0,-1 0 0 0 0,1 1 0 0 0,-1 0 0 0 0,1-1 0 0 0,-1 1 0 0 0,0 1 0 0 0,0-1-1 0 0,0 0 1 0 0,0 1 0 0 0,0 0 0 0 0,-1-1 0 0 0,1 1 0 0 0,-1 0 0 0 0,0 0 0 0 0,0 1 0 0 0,0-1-1 0 0,0 0 1 0 0,0 1 0 0 0,-1-1 0 0 0,1 1 0 0 0,-1 2 129 0 0,0-4-308 0 0,-1 0-1 0 0,0 0 1 0 0,0 0-1 0 0,0 1 1 0 0,-1-1-1 0 0,1 0 1 0 0,0 0-1 0 0,-1 0 1 0 0,1 0-1 0 0,-1 0 1 0 0,0 0-1 0 0,0 0 1 0 0,0 0 0 0 0,0 0-1 0 0,0 0 1 0 0,0 0-1 0 0,-1 0 309 0 0,-12 21-3023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49.704"/>
    </inkml:context>
    <inkml:brush xml:id="br0">
      <inkml:brushProperty name="width" value="0.1" units="cm"/>
      <inkml:brushProperty name="height" value="0.1" units="cm"/>
      <inkml:brushProperty name="color" value="#E71224"/>
    </inkml:brush>
  </inkml:definitions>
  <inkml:trace contextRef="#ctx0" brushRef="#br0">71 133 280 0 0,'-1'0'229'0'0,"-1"0"-1"0"0,1 0 1 0 0,-1 0-1 0 0,1 0 1 0 0,-1 0-1 0 0,1 0 1 0 0,-1 0 0 0 0,1 0-1 0 0,-1 0 1 0 0,1 1-1 0 0,-1-1 1 0 0,1 0-1 0 0,-1 1 1 0 0,1 0 0 0 0,-1-1-1 0 0,1 1 1 0 0,0 0-1 0 0,-1-1 1 0 0,1 1-1 0 0,0 0 1 0 0,0 0 0 0 0,0 0-1 0 0,0 0 1 0 0,0 0-1 0 0,0 1 1 0 0,0-1-1 0 0,0 0 1 0 0,0 0 0 0 0,0 1-1 0 0,0-1 1 0 0,1 0-1 0 0,-1 2-228 0 0,-4 7 386 0 0,1 0-1 0 0,1 0 1 0 0,0 0 0 0 0,-1 7-386 0 0,1-3 545 0 0,0 2-356 0 0,1 1 0 0 0,0 0 0 0 0,1 0-1 0 0,2 0 1 0 0,-1 1 0 0 0,2-1 0 0 0,1 3-189 0 0,-4-6-742 0 0,0-12-5303 0 0,1-2 3672 0 0</inkml:trace>
  <inkml:trace contextRef="#ctx0" brushRef="#br0" timeOffset="1">32 235 136 0 0,'1'-2'1137'0'0,"0"-6"-505"0"0,0 0 1 0 0,1 1-1 0 0,1-1 0 0 0,-1 1 0 0 0,1-1 0 0 0,0 1 0 0 0,1 0 0 0 0,-1 0 0 0 0,1 1 0 0 0,3-4-632 0 0,1 0 442 0 0,0 0 1 0 0,0 1-1 0 0,1 0 1 0 0,1 1 0 0 0,-1 0-1 0 0,6-3-442 0 0,3-2 296 0 0,2 2 1 0 0,-1 0-1 0 0,1 2 1 0 0,0 0-1 0 0,1 1 0 0 0,0 1 1 0 0,11-2-297 0 0,-22 7 136 0 0,0 0 0 0 0,0 0 0 0 0,0 1 0 0 0,0 0 0 0 0,0 1 0 0 0,0 0 0 0 0,7 2-136 0 0,-14-2 46 0 0,0 0 1 0 0,-1 1-1 0 0,1-1 0 0 0,0 1 0 0 0,-1 0 0 0 0,1 0 0 0 0,-1 0 0 0 0,1 0 0 0 0,-1 0 0 0 0,1 0 0 0 0,-1 1 0 0 0,0-1 0 0 0,0 1 0 0 0,0 0 1 0 0,0 0-1 0 0,0-1 0 0 0,0 1 0 0 0,0 0 0 0 0,0 1 0 0 0,-1-1 0 0 0,1 0 0 0 0,-1 0 0 0 0,0 1 0 0 0,0-1 0 0 0,1 1 0 0 0,-1-1 0 0 0,-1 1 1 0 0,1-1-1 0 0,0 1 0 0 0,-1 0-46 0 0,1 8 126 0 0,0-1 0 0 0,-1 0 1 0 0,0 0-1 0 0,-1 0 0 0 0,0 0 0 0 0,-1 0 1 0 0,0 0-1 0 0,-1 4-126 0 0,-7 17-88 0 0,-12 28 88 0 0,3-12-2380 0 0,14-37-11 0 0,1-8-2291 0 0,-4 1 1234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50.023"/>
    </inkml:context>
    <inkml:brush xml:id="br0">
      <inkml:brushProperty name="width" value="0.1" units="cm"/>
      <inkml:brushProperty name="height" value="0.1" units="cm"/>
      <inkml:brushProperty name="color" value="#E71224"/>
    </inkml:brush>
  </inkml:definitions>
  <inkml:trace contextRef="#ctx0" brushRef="#br0">14 86 572 0 0,'-9'-7'3660'0'0,"8"6"-3540"0"0,1 1 0 0 0,-1-1 0 0 0,1 1 0 0 0,0-1 0 0 0,-1 1-1 0 0,1-1 1 0 0,0 0 0 0 0,0 1 0 0 0,-1-1 0 0 0,1 0 0 0 0,0 1 0 0 0,0-1 0 0 0,0 0 0 0 0,0 1 0 0 0,0-1 0 0 0,0 0 0 0 0,0 0 0 0 0,0 1 0 0 0,0-1 0 0 0,0 0 0 0 0,0 1 0 0 0,0-1 0 0 0,1 0 0 0 0,-1 1 0 0 0,0-1 0 0 0,0 0 0 0 0,1 1 0 0 0,-1-1-1 0 0,1 0-119 0 0,0-1 110 0 0,1 0-1 0 0,0 0 0 0 0,0 1 1 0 0,-1-1-1 0 0,1 0 0 0 0,0 1 1 0 0,1-1-1 0 0,-1 1 0 0 0,1-1-108 0 0,8-4-24 0 0,0 1 0 0 0,1 0 0 0 0,4 0 23 0 0,-15 5 11 0 0,23-7-1010 0 0,1 1 0 0 0,14-1 999 0 0,-38 7-158 0 0,0 0-1 0 0,-1 0 1 0 0,1-1 0 0 0,0 2-1 0 0,0-1 1 0 0,0 0 0 0 0,0 0-1 0 0,0 0 1 0 0,0 0-1 0 0,0 1 1 0 0,-1-1 0 0 0,1 0-1 0 0,0 1 1 0 0,0-1-1 0 0,0 0 1 0 0,-1 1 0 0 0,1-1-1 0 0,0 1 1 0 0,0 0-1 0 0,-1-1 1 0 0,1 1 0 0 0,-1-1-1 0 0,1 2 159 0 0,4 9-1688 0 0</inkml:trace>
  <inkml:trace contextRef="#ctx0" brushRef="#br0" timeOffset="1">157 76 1520 0 0,'-9'9'480'0'0,"1"0"0"0"0,-2 0 0 0 0,1-1 0 0 0,-1 0 0 0 0,0 0 0 0 0,-1-1-1 0 0,1-1 1 0 0,-1 0 0 0 0,-8 3-480 0 0,75-29 3105 0 0,-8 3-3142 0 0,21-2 37 0 0,-49 14-219 0 0,21-4-850 0 0,-18 6-3225 0 0,-23 3 2421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50.467"/>
    </inkml:context>
    <inkml:brush xml:id="br0">
      <inkml:brushProperty name="width" value="0.1" units="cm"/>
      <inkml:brushProperty name="height" value="0.1" units="cm"/>
      <inkml:brushProperty name="color" value="#E71224"/>
    </inkml:brush>
  </inkml:definitions>
  <inkml:trace contextRef="#ctx0" brushRef="#br0">369 6 392 0 0,'0'0'1309'0'0,"0"0"-94"0"0,-4-6 225 0 0,4 6-1368 0 0,0 0 0 0 0,0 1-1 0 0,0-1 1 0 0,0 0 0 0 0,0 0 0 0 0,0 0-1 0 0,0 0 1 0 0,0 0 0 0 0,0 0 0 0 0,0 0-1 0 0,0 0 1 0 0,0 1 0 0 0,0-1-1 0 0,0 0 1 0 0,0 0 0 0 0,0 0 0 0 0,0 0-1 0 0,0 0 1 0 0,0 0 0 0 0,0 0-1 0 0,0 0 1 0 0,0 0 0 0 0,0 1 0 0 0,0-1-1 0 0,0 0 1 0 0,0 0 0 0 0,0 0 0 0 0,-1 0-1 0 0,1 0 1 0 0,0 0 0 0 0,0 0-1 0 0,0 0 1 0 0,0 0 0 0 0,0 0 0 0 0,0 0-1 0 0,0 0 1 0 0,0 0 0 0 0,0 0-1 0 0,-1 0 1 0 0,1 0 0 0 0,0 1 0 0 0,0-1-1 0 0,0 0 1 0 0,0 0 0 0 0,0 0 0 0 0,0 0-1 0 0,0 0 1 0 0,0 0 0 0 0,0 0-1 0 0,-1-1 1 0 0,1 1 0 0 0,0 0 0 0 0,0 0-1 0 0,0 0 1 0 0,0 0 0 0 0,0 0-72 0 0,1 62 2910 0 0,-4 16-2910 0 0,0 23 1090 0 0,3-82-1303 0 0,-1 0 1 0 0,0-1-1 0 0,-1 1 0 0 0,-2-1 1 0 0,1 0-1 0 0,-7 17 213 0 0,9-33-407 0 0,1-2-28 0 0,0 0 384 0 0,0 1-1 0 0,0-1 1 0 0,-1 0 0 0 0,1 0 0 0 0,0 1-1 0 0,0-1 1 0 0,0 0 0 0 0,-1 0 0 0 0,1 0-1 0 0,0 0 1 0 0,0 1 0 0 0,-1-1 0 0 0,1 0-1 0 0,0 0 1 0 0,-1 0 0 0 0,1 0 0 0 0,0 0-1 0 0,0 0 1 0 0,-1 0 0 0 0,1 0 0 0 0,0 0-1 0 0,-1 0 1 0 0,1 0 0 0 0,0 0 0 0 0,0 0-1 0 0,-1 0 1 0 0,1 0 0 0 0,0 0 0 0 0,-1 0-1 0 0,1 0 1 0 0,0 0 0 0 0,0 0 0 0 0,-1 0-1 0 0,1-1 1 0 0,0 1 0 0 0,0 0 0 0 0,-1 0-1 0 0,1 0 1 0 0,0-1 0 0 0,0 1 0 0 0,-1 0-1 0 0,1 0 1 0 0,0 0 0 0 0,0-1-1 0 0,0 1 1 0 0,0 0 0 0 0,-1 0 0 0 0,1-1 51 0 0,-19-61-390 0 0,19 60 550 0 0,-1 1-86 0 0,0 0 0 0 0,0-1 0 0 0,1 1 0 0 0,-1 0 0 0 0,0-1 0 0 0,1 1-1 0 0,-1 0 1 0 0,1-1 0 0 0,0 1 0 0 0,0-1 0 0 0,-1 1 0 0 0,1 0 0 0 0,0-1 0 0 0,0 1 0 0 0,0-1 0 0 0,0 1 0 0 0,1-1 0 0 0,-1 0-74 0 0,3-1 42 0 0,1 1 0 0 0,-1-1 0 0 0,1 1 1 0 0,-1 0-1 0 0,1 0 0 0 0,0 0 0 0 0,0 0 0 0 0,0 0 0 0 0,0 1 0 0 0,0 0 0 0 0,0 0 0 0 0,0 0 1 0 0,1 1-1 0 0,-1-1 0 0 0,1 1-42 0 0,33-9 122 0 0,-31 7-148 0 0,0 1 0 0 0,0 0 1 0 0,-1 1-1 0 0,1-1 1 0 0,6 1 25 0 0,-9 0-22 0 0,-2 0-33 0 0,-2 0-1 0 0,0 3 28 0 0,-1 0 1 0 0,1 0 0 0 0,-1 0-1 0 0,0 0 1 0 0,0-1-1 0 0,0 1 1 0 0,0 0-1 0 0,-1-1 1 0 0,1 1-1 0 0,-1-1 1 0 0,1 0-1 0 0,-1 1 1 0 0,0-1 0 0 0,0 0-1 0 0,0 0 1 0 0,0 0-1 0 0,0 0 1 0 0,-2 0 27 0 0,-9 9-118 0 0,-1-2 0 0 0,-12 8 118 0 0,10-8-87 0 0,-102 55-138 0 0,31-17 314 0 0,60-32 465 0 0,0-1-1 0 0,-1-1 1 0 0,-1-2-1 0 0,-9 2-553 0 0,82-25 3018 0 0,109-24-2125 0 0,-50 15-215 0 0,1 4 0 0 0,105-3-678 0 0,-156 19-83 0 0,1 3 0 0 0,22 4 83 0 0,-42-2-2184 0 0,23 7 2184 0 0,-31-4-3154 0 0,0 1-1 0 0,10 5 3155 0 0,12 7-4082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52.951"/>
    </inkml:context>
    <inkml:brush xml:id="br0">
      <inkml:brushProperty name="width" value="0.1" units="cm"/>
      <inkml:brushProperty name="height" value="0.1" units="cm"/>
      <inkml:brushProperty name="color" value="#E71224"/>
    </inkml:brush>
  </inkml:definitions>
  <inkml:trace contextRef="#ctx0" brushRef="#br0">304 0 740 0 0,'0'0'1576'0'0,"0"0"-113"0"0,0 0-116 0 0,0 0-120 0 0,0 0-89 0 0,-5 4-98 0 0,-36 31 849 0 0,1 1 0 0 0,3 2-1 0 0,-25 33-1888 0 0,-26 26 515 0 0,58-61-2280 0 0,29-35 1026 0 0,1-1-135 0 0,0 0-270 0 0,0 0-775 0 0,0 0-1211 0 0,0 0 237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53.285"/>
    </inkml:context>
    <inkml:brush xml:id="br0">
      <inkml:brushProperty name="width" value="0.1" units="cm"/>
      <inkml:brushProperty name="height" value="0.1" units="cm"/>
      <inkml:brushProperty name="color" value="#E71224"/>
    </inkml:brush>
  </inkml:definitions>
  <inkml:trace contextRef="#ctx0" brushRef="#br0">0 0 348 0 0,'35'17'7994'0'0,"14"13"-6139"0"0,-6-4-1075 0 0,176 97-236 0 0,-210-118-802 0 0,-1 1 1 0 0,1 0-1 0 0,6 6 258 0 0,-13-10-384 0 0,0 0 1 0 0,0 0-1 0 0,0 0 1 0 0,0 0-1 0 0,0 0 1 0 0,0 0-1 0 0,-1 0 1 0 0,1 0-1 0 0,-1 1 1 0 0,0-1-1 0 0,0 1 1 0 0,0-1-1 0 0,0 1 1 0 0,0-1-1 0 0,0 1 1 0 0,0 1 383 0 0,-1-3-2596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53.623"/>
    </inkml:context>
    <inkml:brush xml:id="br0">
      <inkml:brushProperty name="width" value="0.1" units="cm"/>
      <inkml:brushProperty name="height" value="0.1" units="cm"/>
      <inkml:brushProperty name="color" value="#E71224"/>
    </inkml:brush>
  </inkml:definitions>
  <inkml:trace contextRef="#ctx0" brushRef="#br0">82 3 144 0 0,'-9'-3'1998'0'0,"5"7"2977"0"0,1 7-4578 0 0,0 0 1 0 0,1 0 0 0 0,0 0-1 0 0,1 1 1 0 0,0-1 0 0 0,1 9-398 0 0,-3 26 692 0 0,-24 252 1680 0 0,9-77-2499 0 0,16-164-716 0 0,-2 13-5179 0 0,2-53 2887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1:56.434"/>
    </inkml:context>
    <inkml:brush xml:id="br0">
      <inkml:brushProperty name="width" value="0.1" units="cm"/>
      <inkml:brushProperty name="height" value="0.1" units="cm"/>
      <inkml:brushProperty name="color" value="#E71224"/>
    </inkml:brush>
  </inkml:definitions>
  <inkml:trace contextRef="#ctx0" brushRef="#br0">121 0 540 0 0,'0'0'1476'0'0,"0"0"-75"0"0,0 0-77 0 0,0 0-87 0 0,0 0-83 0 0,-3 5-63 0 0,-11 22 9 0 0,1 0 0 0 0,2 1 0 0 0,0 0 0 0 0,-2 15-1100 0 0,-1 11 766 0 0,2 0-1 0 0,2 5-765 0 0,-1 40 762 0 0,4 0 0 0 0,5 33-762 0 0,2-83 222 0 0,2 0 0 0 0,7 37-222 0 0,-7-70-161 0 0,2-1 0 0 0,-1-1 0 0 0,2 1 0 0 0,0 0 0 0 0,0-1 0 0 0,1 0 0 0 0,1 0 0 0 0,1-1 1 0 0,0 0-1 0 0,9 12 161 0 0,-14-22-238 0 0,0 1-1 0 0,1-1 1 0 0,-1 1 0 0 0,1-1 0 0 0,0 0 0 0 0,0-1 0 0 0,0 1 0 0 0,0-1 0 0 0,0 1 0 0 0,1-1 238 0 0,-2-1-523 0 0,0 0 1 0 0,-1 0 0 0 0,1-1 0 0 0,0 1-1 0 0,-1-1 1 0 0,1 1 0 0 0,0-1-1 0 0,0 0 1 0 0,0 0 0 0 0,-1 0 0 0 0,2 0 522 0 0,12-5-3595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4.370"/>
    </inkml:context>
    <inkml:brush xml:id="br0">
      <inkml:brushProperty name="width" value="0.1" units="cm"/>
      <inkml:brushProperty name="height" value="0.1" units="cm"/>
      <inkml:brushProperty name="color" value="#E71224"/>
    </inkml:brush>
  </inkml:definitions>
  <inkml:trace contextRef="#ctx0" brushRef="#br0">0 165 1280 0 0,'0'0'1330'0'0,"8"-3"-63"0"0,19-12 466 0 0,1-1 1 0 0,6-6-1734 0 0,-4 2 1529 0 0,0 1 1 0 0,19-6-1530 0 0,-46 23 52 0 0,17-7 387 0 0,1 0 0 0 0,0 2 0 0 0,0 0 0 0 0,3 1-439 0 0,-18 4-214 0 0,1 1 1 0 0,-1 1 0 0 0,1-1 0 0 0,0 1 0 0 0,-1 0 0 0 0,1 0 0 0 0,-1 1-1 0 0,1 0 1 0 0,-1 0 0 0 0,1 1 0 0 0,-1-1 0 0 0,0 1 0 0 0,1 1 0 0 0,-1-1-1 0 0,4 4 214 0 0,-1 3-3620 0 0,-8-7 2785 0 0,1 0-1731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5.678"/>
    </inkml:context>
    <inkml:brush xml:id="br0">
      <inkml:brushProperty name="width" value="0.1" units="cm"/>
      <inkml:brushProperty name="height" value="0.1" units="cm"/>
      <inkml:brushProperty name="color" value="#E71224"/>
    </inkml:brush>
  </inkml:definitions>
  <inkml:trace contextRef="#ctx0" brushRef="#br0">609 23 432 0 0,'1'-1'417'0'0,"0"0"1"0"0,0 0-1 0 0,-1 0 0 0 0,1 0 0 0 0,-1 0 1 0 0,1-1-1 0 0,-1 1 0 0 0,1 0 1 0 0,-1 0-1 0 0,1 0 0 0 0,-1-1 0 0 0,0 1 1 0 0,0 0-1 0 0,0 0 0 0 0,1-1 1 0 0,-1 1-1 0 0,-1-1-417 0 0,1 2 233 0 0,-1-1 0 0 0,0 1 1 0 0,1 0-1 0 0,-1 0 0 0 0,0 0 0 0 0,1 1 1 0 0,-1-1-1 0 0,0 0 0 0 0,1 0 0 0 0,-1 0 1 0 0,0 0-1 0 0,1 0 0 0 0,-1 1 0 0 0,1-1 1 0 0,-1 0-1 0 0,0 1 0 0 0,1-1 0 0 0,-1 0 1 0 0,1 1-1 0 0,-1-1 0 0 0,1 1 1 0 0,-1 0-234 0 0,-44 36 2412 0 0,-219 208 636 0 0,183-168-3679 0 0,-4-3 0 0 0,-11 2 631 0 0,66-58-2914 0 0,29-18 1447 0 0,1 0-894 0 0,3-5-1468 0 0,9-24 292 0 0</inkml:trace>
  <inkml:trace contextRef="#ctx0" brushRef="#br0" timeOffset="1">338 217 824 0 0,'6'-4'457'0'0,"-2"1"365"0"0,0 0 0 0 0,0 1 0 0 0,1-1 0 0 0,-1 1 0 0 0,1 0 0 0 0,-1 0 0 0 0,3 0-822 0 0,-6 2 100 0 0,0 0 0 0 0,0 1 0 0 0,0-1 0 0 0,-1 0 0 0 0,1 1 1 0 0,0-1-1 0 0,0 1 0 0 0,-1-1 0 0 0,1 1 0 0 0,0-1 0 0 0,-1 1 0 0 0,1 0 1 0 0,-1-1-1 0 0,1 1 0 0 0,-1 0 0 0 0,1-1 0 0 0,-1 1 0 0 0,1 0 0 0 0,-1 0 1 0 0,0-1-1 0 0,1 1 0 0 0,-1 0 0 0 0,0 0 0 0 0,0 0 0 0 0,1 0 0 0 0,-1 0-100 0 0,5 24 1380 0 0,0 28-179 0 0,-3-1 1 0 0,-2 1 0 0 0,-3 3-1202 0 0,-4 210 1683 0 0,10-117-2900 0 0,-2-114 65 0 0,-1-30 458 0 0,2 12-120 0 0,5-8-5774 0 0,-6-9 3303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4.344"/>
    </inkml:context>
    <inkml:brush xml:id="br0">
      <inkml:brushProperty name="width" value="0.1" units="cm"/>
      <inkml:brushProperty name="height" value="0.1" units="cm"/>
      <inkml:brushProperty name="color" value="#E71224"/>
    </inkml:brush>
  </inkml:definitions>
  <inkml:trace contextRef="#ctx0" brushRef="#br0">20 21 340 0 0,'-15'-15'5069'0'0,"10"9"1628"0"0,20 57-5815 0 0,-4-17-55 0 0,6 33-827 0 0,-9 6-1760 0 0,-2 1-1 0 0,-5 60 1761 0 0,-1-112-815 0 0,-1 17-3880 0 0,1-25 2003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4.699"/>
    </inkml:context>
    <inkml:brush xml:id="br0">
      <inkml:brushProperty name="width" value="0.1" units="cm"/>
      <inkml:brushProperty name="height" value="0.1" units="cm"/>
      <inkml:brushProperty name="color" value="#E71224"/>
    </inkml:brush>
  </inkml:definitions>
  <inkml:trace contextRef="#ctx0" brushRef="#br0">93 9 860 0 0,'-11'-2'537'0'0,"-17"-4"8388"0"0,22 6-8983 0 0,3 0 537 0 0,-11 241 2020 0 0,3-88-3649 0 0,11-134 666 0 0,-3 18-1994 0 0,2-35 1597 0 0,1-2-666 0 0,0 0-991 0 0,0 0 194 0 0</inkml:trace>
  <inkml:trace contextRef="#ctx0" brushRef="#br0" timeOffset="1">1 403 132 0 0,'0'-16'2635'0'0,"0"15"-2490"0"0,0 0 0 0 0,0-1 0 0 0,0 1 0 0 0,0 0 0 0 0,0 0 0 0 0,1 0 0 0 0,-1 0 0 0 0,0-1 0 0 0,1 1 0 0 0,-1 0 0 0 0,0 0 0 0 0,1 0 0 0 0,0 0 0 0 0,-1 0 0 0 0,1 0 0 0 0,0 0 0 0 0,-1 0 0 0 0,1 0 0 0 0,0 1 0 0 0,0-1 0 0 0,0 0 0 0 0,0 0 0 0 0,0 1 0 0 0,0-1 1 0 0,0 0-1 0 0,0 1 0 0 0,0-1 0 0 0,0 1 0 0 0,0 0 0 0 0,0-1 0 0 0,1 1-145 0 0,44-15 550 0 0,0 3 1 0 0,1 2-1 0 0,42-4-550 0 0,-57 15-1373 0 0,-15-1-2622 0 0,-17 0 1997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5.016"/>
    </inkml:context>
    <inkml:brush xml:id="br0">
      <inkml:brushProperty name="width" value="0.1" units="cm"/>
      <inkml:brushProperty name="height" value="0.1" units="cm"/>
      <inkml:brushProperty name="color" value="#E71224"/>
    </inkml:brush>
  </inkml:definitions>
  <inkml:trace contextRef="#ctx0" brushRef="#br0">139 21 1024 0 0,'-1'-2'1306'0'0,"-12"-15"2899"0"0,12 16-3409 0 0,1 1-85 0 0,0 0-63 0 0,0 0-54 0 0,0 4-88 0 0,-4 47 482 0 0,3-25-1043 0 0,-2 1 1 0 0,0-1 0 0 0,-3 6 54 0 0,4-25-108 0 0,0 0 0 0 0,0-1 0 0 0,0 1 0 0 0,-1-1 0 0 0,0 1 1 0 0,0-1-1 0 0,0 0 0 0 0,-1 0 0 0 0,0-1 0 0 0,0 1 0 0 0,-1-1 1 0 0,1 0-1 0 0,-1 0 0 0 0,-4 3 108 0 0,6-5 111 0 0,-1-1 0 0 0,0 0 0 0 0,0 0 0 0 0,0 0 0 0 0,0 0 0 0 0,0-1 0 0 0,-1 1 0 0 0,1-1 0 0 0,0 0 0 0 0,-1 0 0 0 0,0-1-111 0 0,3 0 313 0 0,2 0-16 0 0,0 0-17 0 0,0 0 16 0 0,0 0 30 0 0,0 0 8 0 0,0 0-8 0 0,9-1-29 0 0,1 0-216 0 0,15-2 271 0 0,1 1 0 0 0,19 0-352 0 0,103 10-102 0 0,130 23 102 0 0,-253-28-634 0 0,1-1 0 0 0,0 0 0 0 0,0-2 0 0 0,16-3 634 0 0,19-2-3793 0 0,-42 3 1888 0 0,8-1-1043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5.464"/>
    </inkml:context>
    <inkml:brush xml:id="br0">
      <inkml:brushProperty name="width" value="0.1" units="cm"/>
      <inkml:brushProperty name="height" value="0.1" units="cm"/>
      <inkml:brushProperty name="color" value="#E71224"/>
    </inkml:brush>
  </inkml:definitions>
  <inkml:trace contextRef="#ctx0" brushRef="#br0">103 19 948 0 0,'-5'-12'3659'0'0,"5"11"-3535"0"0,0 1 0 0 0,0 0 0 0 0,0-1 0 0 0,0 1 0 0 0,0 0 0 0 0,0 0 0 0 0,-1-1 0 0 0,1 1 0 0 0,0 0 0 0 0,0-1 0 0 0,0 1 0 0 0,0 0 0 0 0,-1 0 0 0 0,1-1 0 0 0,0 1 0 0 0,0 0 0 0 0,-1 0 0 0 0,1 0 0 0 0,0-1 0 0 0,0 1 0 0 0,-1 0 0 0 0,1 0 0 0 0,0 0 0 0 0,-1 0 0 0 0,1 0 0 0 0,0 0 0 0 0,-1-1 0 0 0,1 1 0 0 0,0 0 0 0 0,-1 0 0 0 0,1 0 0 0 0,0 0 0 0 0,-1 0 0 0 0,1 0 0 0 0,0 0 0 0 0,-1 0 0 0 0,1 0 0 0 0,0 1 1 0 0,0-1-1 0 0,-1 0 0 0 0,1 0 0 0 0,0 0 0 0 0,-1 0 0 0 0,1 0 0 0 0,0 0 0 0 0,-1 1 0 0 0,1-1-124 0 0,-72 82 172 0 0,60-66-897 0 0,11-14 498 0 0,1-2 21 0 0,0 0 27 0 0,0 0 20 0 0,0 0 33 0 0,0 0 19 0 0,5 0 28 0 0,41-14-79 0 0,-34 11 221 0 0,-1 0 0 0 0,1 0 0 0 0,0 1 0 0 0,0 1 0 0 0,0 0-1 0 0,0 0 1 0 0,0 2 0 0 0,0-1 0 0 0,3 2-63 0 0,13 3 598 0 0,-27-4-569 0 0,-1 0-1 0 0,1-1 0 0 0,0 1 0 0 0,-1 0 1 0 0,1-1-1 0 0,-1 1 0 0 0,1 0 1 0 0,-1 0-1 0 0,1 0 0 0 0,-1 0 0 0 0,0-1 1 0 0,1 1-1 0 0,-1 0 0 0 0,0 0 0 0 0,0 0 1 0 0,1 0-1 0 0,-1 0 0 0 0,0 0 1 0 0,0 0-1 0 0,0 0 0 0 0,0 0 0 0 0,0-1 1 0 0,-1 1-1 0 0,1 1-28 0 0,-3 23 297 0 0,-1-15-208 0 0,-1-1-1 0 0,1 0 0 0 0,-1 0 0 0 0,-1 0 1 0 0,0-1-1 0 0,0 1 0 0 0,-1-1-88 0 0,-51 54 13 0 0,51-55-116 0 0,-19 12-1853 0 0,23-18 1051 0 0,3-1-680 0 0,-2 0-1013 0 0,-11 2 196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5.798"/>
    </inkml:context>
    <inkml:brush xml:id="br0">
      <inkml:brushProperty name="width" value="0.1" units="cm"/>
      <inkml:brushProperty name="height" value="0.1" units="cm"/>
      <inkml:brushProperty name="color" value="#E71224"/>
    </inkml:brush>
  </inkml:definitions>
  <inkml:trace contextRef="#ctx0" brushRef="#br0">65 0 708 0 0,'0'0'1164'0'0,"-10"3"634"0"0,5 0 1361 0 0,3-1-2975 0 0,-1 0-1 0 0,1 0 1 0 0,0 0-1 0 0,0 0 0 0 0,1 1 1 0 0,-1-1-1 0 0,1 1 1 0 0,-1-1-1 0 0,1 1 1 0 0,0 0-1 0 0,-1 0 0 0 0,1 0 1 0 0,1-1-1 0 0,-1 1 1 0 0,0 0-1 0 0,1 0 1 0 0,-1 2-184 0 0,-3 58 1183 0 0,4-53-1045 0 0,1 84 685 0 0,0-44-658 0 0,-1 0 0 0 0,-4 9-165 0 0,-1-12-387 0 0,2-12-2470 0 0,-5 22 2857 0 0,8-57-218 0 0,-2 9-683 0 0,1-7-2526 0 0,1-2 819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6.202"/>
    </inkml:context>
    <inkml:brush xml:id="br0">
      <inkml:brushProperty name="width" value="0.1" units="cm"/>
      <inkml:brushProperty name="height" value="0.1" units="cm"/>
      <inkml:brushProperty name="color" value="#E71224"/>
    </inkml:brush>
  </inkml:definitions>
  <inkml:trace contextRef="#ctx0" brushRef="#br0">1 146 436 0 0,'1'-8'2222'0'0,"0"2"1403"0"0,0 3-3392 0 0,1-1 0 0 0,0 0 0 0 0,1 0 0 0 0,-1 1 1 0 0,1-1-1 0 0,-1 1 0 0 0,1 0 0 0 0,0-1 1 0 0,0 1-1 0 0,1 1 0 0 0,-1-1 0 0 0,0 0 0 0 0,1 1 1 0 0,0 0-1 0 0,0 0 0 0 0,2-1-233 0 0,12-6 380 0 0,1 0-1 0 0,-1 2 1 0 0,3 0-380 0 0,15-6 402 0 0,-18 6-157 0 0,0 1 0 0 0,0 1 0 0 0,0 0 0 0 0,0 1 0 0 0,1 1 0 0 0,15 0-245 0 0,-27 3 193 0 0,-3-1-37 0 0,0 1 0 0 0,-1 0 1 0 0,1 0-1 0 0,0 0 1 0 0,-1 1-1 0 0,1-1 0 0 0,2 1-156 0 0,-6 0 50 0 0,1-1 0 0 0,0 0 0 0 0,0 1-1 0 0,-1-1 1 0 0,1 1 0 0 0,0-1 0 0 0,-1 1 0 0 0,1-1-1 0 0,-1 1 1 0 0,1-1 0 0 0,0 1 0 0 0,-1-1-1 0 0,1 1 1 0 0,-1 0 0 0 0,0-1 0 0 0,1 1-1 0 0,-1 0 1 0 0,1-1 0 0 0,-1 1 0 0 0,0 0-1 0 0,0 0 1 0 0,1-1 0 0 0,-1 1 0 0 0,0 0-1 0 0,0 0 1 0 0,0 0 0 0 0,0-1 0 0 0,0 1-1 0 0,0 0 1 0 0,0 0 0 0 0,0 0 0 0 0,0-1 0 0 0,0 1-1 0 0,-1 0 1 0 0,1 0 0 0 0,0 0 0 0 0,0-1-1 0 0,-1 1 1 0 0,1 0 0 0 0,-1-1-50 0 0,-23 62 1493 0 0,12-33-9 0 0,-10 31-1484 0 0,4 17 430 0 0,3 0 1 0 0,3 1-1 0 0,3 2-430 0 0,6-3-357 0 0,3-52-65 0 0,-2 0 1 0 0,0-1 0 0 0,-1 1 0 0 0,-3 5 421 0 0,3-15-271 0 0,-10 32-1024 0 0,12-43 1045 0 0,0-1 1 0 0,-1 0-1 0 0,1 0 1 0 0,-1 0-1 0 0,1 0 1 0 0,-1-1-1 0 0,0 1 1 0 0,0 0-1 0 0,0-1 1 0 0,-1 1-1 0 0,1-1 1 0 0,-2 2 249 0 0,3-4-158 0 0,1 0 1 0 0,-1 1 0 0 0,0-1 0 0 0,0 0 0 0 0,1 0-1 0 0,-1 0 1 0 0,0 1 0 0 0,0-1 0 0 0,1 0 0 0 0,-1 0-1 0 0,0 0 1 0 0,0 0 0 0 0,1 0 0 0 0,-1 0-1 0 0,0 0 1 0 0,0-1 0 0 0,1 1 0 0 0,-1 0 0 0 0,0 0-1 0 0,0-1 1 0 0,1 1 0 0 0,-1 0 0 0 0,0-1 0 0 0,1 1-1 0 0,-1-1 1 0 0,0 1 0 0 0,1 0 0 0 0,-1-1 157 0 0,-14-14-3478 0 0,13 13 3165 0 0,-13-14-2935 0 0</inkml:trace>
  <inkml:trace contextRef="#ctx0" brushRef="#br0" timeOffset="1">53 203 1012 0 0,'0'-24'3030'0'0,"0"22"-2172"0"0,0 2-63 0 0,0-9 110 0 0,1 7-504 0 0,-2 9 2021 0 0,0 16-2520 0 0,-7 63 817 0 0,7-79-1315 0 0,0 1 0 0 0,0-1 0 0 0,-1 0 0 0 0,0 0 1 0 0,-1 0-1 0 0,1 0 0 0 0,-1-1 0 0 0,-1 1 0 0 0,1-1 0 0 0,-2 2 596 0 0,-2 0-2301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6.531"/>
    </inkml:context>
    <inkml:brush xml:id="br0">
      <inkml:brushProperty name="width" value="0.1" units="cm"/>
      <inkml:brushProperty name="height" value="0.1" units="cm"/>
      <inkml:brushProperty name="color" value="#E71224"/>
    </inkml:brush>
  </inkml:definitions>
  <inkml:trace contextRef="#ctx0" brushRef="#br0">40 75 880 0 0,'0'0'1234'0'0,"0"0"-94"0"0,-1 0-971 0 0,1-1-1 0 0,0 1 1 0 0,0-1-1 0 0,-1 1 1 0 0,1-1-1 0 0,0 1 1 0 0,0-1-1 0 0,0 1 0 0 0,0-1 1 0 0,0 0-1 0 0,0 1 1 0 0,0-1-1 0 0,0 1 1 0 0,0-1-1 0 0,0 0 1 0 0,0 1-1 0 0,0-1 1 0 0,1 1-1 0 0,-1-1 0 0 0,0 1 1 0 0,0-1-1 0 0,1 1 1 0 0,-1-1-1 0 0,0 1-168 0 0,9-7 205 0 0,0 0-1 0 0,0 1 1 0 0,0 0-1 0 0,1 1 1 0 0,0 0 0 0 0,0 0-1 0 0,5-1-204 0 0,-6 3-374 0 0,-1 0-1 0 0,1 1 1 0 0,0 0 0 0 0,-1 0-1 0 0,1 1 1 0 0,0 0 0 0 0,0 0-1 0 0,0 1 1 0 0,6 1 374 0 0,-10 0-2030 0 0,12 7 156 0 0</inkml:trace>
  <inkml:trace contextRef="#ctx0" brushRef="#br0" timeOffset="1">13 247 160 0 0,'-10'6'1003'0'0,"8"-5"-83"0"0,2-1-85 0 0,0 0-87 0 0,0 0-78 0 0,0 0-42 0 0,2 0-549 0 0,0 0-1 0 0,0 0 1 0 0,0-1-1 0 0,0 1 1 0 0,0-1-1 0 0,0 0 1 0 0,0 1-1 0 0,-1-1 0 0 0,1 0 1 0 0,0 0-1 0 0,0 0 1 0 0,0-1-79 0 0,5-2 169 0 0,40-12 787 0 0,0 2 0 0 0,3 1-956 0 0,10-3-213 0 0,3 5-3871 0 0,-44 8 2006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7.134"/>
    </inkml:context>
    <inkml:brush xml:id="br0">
      <inkml:brushProperty name="width" value="0.1" units="cm"/>
      <inkml:brushProperty name="height" value="0.1" units="cm"/>
      <inkml:brushProperty name="color" value="#E71224"/>
    </inkml:brush>
  </inkml:definitions>
  <inkml:trace contextRef="#ctx0" brushRef="#br0">153 72 1216 0 0,'-1'0'124'0'0,"1"0"-1"0"0,0-1 1 0 0,-1 1-1 0 0,1 0 1 0 0,0 0-1 0 0,-1-1 1 0 0,1 1 0 0 0,0 0-1 0 0,-1 0 1 0 0,1-1-1 0 0,0 1 1 0 0,0 0-1 0 0,-1-1 1 0 0,1 1-1 0 0,0 0 1 0 0,0-1 0 0 0,0 1-1 0 0,-1-1 1 0 0,1 1-1 0 0,0 0 1 0 0,0-1-1 0 0,0 1 1 0 0,0-1-1 0 0,0 1 1 0 0,0 0 0 0 0,0-1-1 0 0,0 1 1 0 0,0-1-1 0 0,0 1 1 0 0,0-1-1 0 0,0 1 1 0 0,0 0-1 0 0,0-1 1 0 0,0 1 0 0 0,0-1-124 0 0,6-4 312 0 0,-1 0 0 0 0,0 0 0 0 0,1 0 0 0 0,0 1 1 0 0,0-1-1 0 0,1 2 0 0 0,-1-1 0 0 0,1 1 1 0 0,0-1-1 0 0,0 2 0 0 0,0-1 0 0 0,0 1 0 0 0,0 0 1 0 0,7 0-313 0 0,-5 0 186 0 0,-1 1 1 0 0,0 0 0 0 0,1 0 0 0 0,-1 1-1 0 0,1 0 1 0 0,-1 1 0 0 0,1 0 0 0 0,-1 0-1 0 0,0 1 1 0 0,0 0 0 0 0,0 0-1 0 0,0 1 1 0 0,7 3-187 0 0,-12-4 85 0 0,-1-1 0 0 0,1 1 0 0 0,0 0 0 0 0,-1 0 0 0 0,0 0 0 0 0,1 0 0 0 0,-1 0 0 0 0,0 0 0 0 0,0 1 0 0 0,0-1 0 0 0,0 1 0 0 0,0-1 0 0 0,-1 1 0 0 0,1 0 0 0 0,-1 0 0 0 0,0-1 0 0 0,0 1 0 0 0,0 0 0 0 0,0 0 0 0 0,0 0 0 0 0,-1 1 0 0 0,1-1 0 0 0,-1 0 0 0 0,0 0 0 0 0,0 0 0 0 0,0 0 0 0 0,0 0 0 0 0,-1 0 0 0 0,1 0 0 0 0,-1 1 0 0 0,0-1-85 0 0,-2 8 90 0 0,0-1 0 0 0,-1 1 0 0 0,0-1 0 0 0,-1 0 0 0 0,0 0 0 0 0,-1 0 0 0 0,0-1 0 0 0,-3 4-90 0 0,-18 19-534 0 0,25-31 349 0 0,1 1 0 0 0,-1 0 0 0 0,0-1 0 0 0,0 0 1 0 0,0 1-1 0 0,0-1 0 0 0,0 0 0 0 0,0 0 0 0 0,-1 0 0 0 0,1 0 1 0 0,0-1-1 0 0,0 1 0 0 0,-1-1 0 0 0,1 1 0 0 0,-3-1 185 0 0,2-3-652 0 0,-1 0 484 0 0,1-1 0 0 0,0 0 0 0 0,0 0 0 0 0,0-1 0 0 0,0 1 0 0 0,1 0 0 0 0,0-1 0 0 0,0 0 0 0 0,0 1 0 0 0,0-1 1 0 0,1 0-1 0 0,-1-2 168 0 0,-6-17 217 0 0,-1 0 0 0 0,-1 1 1 0 0,-3-5-218 0 0,12 27 56 0 0,1 0 0 0 0,-1 0 0 0 0,1 0 0 0 0,-1 0 1 0 0,0 1-1 0 0,1-1 0 0 0,-1 0 0 0 0,0 0 0 0 0,0 0 0 0 0,1 1 1 0 0,-1-1-1 0 0,0 0 0 0 0,0 1 0 0 0,0-1 0 0 0,0 1 1 0 0,0-1-1 0 0,0 1 0 0 0,0-1 0 0 0,0 1 0 0 0,0 0 0 0 0,0-1 1 0 0,0 1-1 0 0,0 0 0 0 0,0 0 0 0 0,0 0 0 0 0,0 0 1 0 0,0 0-1 0 0,0 0 0 0 0,-1 0-56 0 0,-1 1 50 0 0,1 0 0 0 0,0-1 0 0 0,0 1 0 0 0,-1 0 1 0 0,1 0-1 0 0,0 1 0 0 0,0-1 0 0 0,0 0 0 0 0,0 1 0 0 0,1-1 0 0 0,-2 2-50 0 0,-4 4 91 0 0,0 1-1 0 0,1 0 0 0 0,-1 0 0 0 0,2 0 1 0 0,-1 1-1 0 0,1 0 0 0 0,1 0 0 0 0,0 1 1 0 0,0-1-1 0 0,-2 7-90 0 0,4-9 20 0 0,0-1 0 0 0,1 1 0 0 0,-1 0 0 0 0,1-1 0 0 0,1 1 0 0 0,-1 0 0 0 0,1 0 0 0 0,0 0 0 0 0,1-1 1 0 0,0 1-1 0 0,0 0 0 0 0,0 0 0 0 0,1-1 0 0 0,0 1 0 0 0,0-1 0 0 0,0 1-20 0 0,0-4-4 0 0,0 0 1 0 0,0-1 0 0 0,1 1-1 0 0,-1-1 1 0 0,0 1-1 0 0,1-1 1 0 0,-1 0-1 0 0,1 0 1 0 0,0 0-1 0 0,0 0 1 0 0,0 0 0 0 0,0-1-1 0 0,0 1 1 0 0,0-1-1 0 0,0 0 1 0 0,1 0-1 0 0,-1 0 1 0 0,0 0-1 0 0,1 0 1 0 0,-1-1 0 0 0,0 0-1 0 0,4 0 4 0 0,10 1-36 0 0,0-1-1 0 0,0-1 1 0 0,0-1 0 0 0,1 0 36 0 0,-9 0-22 0 0,29-4-122 0 0,23-1-693 0 0,-58 7 637 0 0,0 0-70 0 0,-3 0 257 0 0,0 0 1 0 0,0 0-1 0 0,1 0 0 0 0,-1 0 0 0 0,0 0 1 0 0,0-1-1 0 0,0 1 0 0 0,0 0 1 0 0,1 0-1 0 0,-1 0 0 0 0,0 0 0 0 0,0 0 1 0 0,0 0-1 0 0,1 0 0 0 0,-1 0 1 0 0,0 0-1 0 0,0 0 0 0 0,0 0 0 0 0,1 0 1 0 0,-1 0-1 0 0,0 0 0 0 0,0 0 1 0 0,0 0-1 0 0,0 0 0 0 0,1 1 0 0 0,-1-1 1 0 0,0 0-1 0 0,0 0 0 0 0,0 0 1 0 0,0 0-1 0 0,1 0 0 0 0,-1 0 1 0 0,0 0-1 0 0,0 1 0 0 0,0-1 0 0 0,0 0 1 0 0,0 0-1 0 0,0 0 0 0 0,1 0 1 0 0,-1 0-1 0 0,0 1 0 0 0,0-1 0 0 0,0 0 1 0 0,0 0-1 0 0,0 0 0 0 0,0 0 1 0 0,0 1-1 0 0,0-1 0 0 0,0 0 0 0 0,0 0 1 0 0,0 0-1 0 0,0 1 0 0 0,0-1 1 0 0,0 0-1 0 0,0 0 0 0 0,0 0 0 0 0,0 1 1 0 0,0-1-1 0 0,0 0 0 0 0,0 0 1 0 0,0 0-1 0 0,0 0 0 0 0,0 1 1 0 0,-1-1-1 0 0,1 0 0 0 0,0 0 0 0 0,0 0 1 0 0,0 0 12 0 0,-20 19-330 0 0,0-1 0 0 0,-1-2 0 0 0,-1 0 0 0 0,-12 6 330 0 0,-102 55-647 0 0,46-28 989 0 0,44-27 490 0 0,45-21-657 0 0,1-1-7 0 0,0 0 14 0 0,0 0 7 0 0,7 0 5 0 0,12-1-68 0 0,0-2 0 0 0,-1 0 0 0 0,0-1 0 0 0,3-1-126 0 0,29-7 229 0 0,-1 3 0 0 0,1 2 0 0 0,8 2-229 0 0,50 2 135 0 0,-76 3-679 0 0,-30 0 276 0 0,-2 0-86 0 0,0 0-94 0 0,0 0-100 0 0,0 0-113 0 0,0 0-95 0 0,-8-3-145 0 0,-52-21-3151 0 0,43 14 1729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7.463"/>
    </inkml:context>
    <inkml:brush xml:id="br0">
      <inkml:brushProperty name="width" value="0.1" units="cm"/>
      <inkml:brushProperty name="height" value="0.1" units="cm"/>
      <inkml:brushProperty name="color" value="#E71224"/>
    </inkml:brush>
  </inkml:definitions>
  <inkml:trace contextRef="#ctx0" brushRef="#br0">103 123 2700 0 0,'-15'-26'491'0'0,"5"8"897"0"0,0-1 0 0 0,1 0 0 0 0,1 0 0 0 0,0-1-1388 0 0,8 18 591 0 0,0 2-47 0 0,0 0 6 0 0,0 0 49 0 0,0 0 30 0 0,0 11 35 0 0,-4 164 3087 0 0,-16 77-3751 0 0,18-236-3 0 0,-7 70-1956 0 0,1 44 1959 0 0,8-128-950 0 0,0-2-357 0 0,5-7-925 0 0,17-27-1411 0 0,-3-7 278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7.784"/>
    </inkml:context>
    <inkml:brush xml:id="br0">
      <inkml:brushProperty name="width" value="0.1" units="cm"/>
      <inkml:brushProperty name="height" value="0.1" units="cm"/>
      <inkml:brushProperty name="color" value="#E71224"/>
    </inkml:brush>
  </inkml:definitions>
  <inkml:trace contextRef="#ctx0" brushRef="#br0">12 4 504 0 0,'0'0'1396'0'0,"0"0"-65"0"0,-9-3 186 0 0,7 2-732 0 0,7 2 3927 0 0,28 4-3746 0 0,1-1 0 0 0,-1-2 0 0 0,7-2-966 0 0,-32 0 97 0 0,10-1-125 0 0,0 0-1 0 0,0 1 1 0 0,0 1-1 0 0,0 1 1 0 0,0 0-1 0 0,-1 2 1 0 0,4 0 28 0 0,-20-3-126 0 0,0-1 1 0 0,0 1-1 0 0,1-1 1 0 0,-1 1 0 0 0,0 0-1 0 0,0-1 1 0 0,1 1 0 0 0,-1 0-1 0 0,0 0 1 0 0,0 0 0 0 0,0 0-1 0 0,0 0 1 0 0,0 0 0 0 0,0 0-1 0 0,-1 0 1 0 0,1 0 0 0 0,0 0-1 0 0,0 1 126 0 0,-1-1-124 0 0,0 0 0 0 0,1 0-1 0 0,-1 0 1 0 0,0 0 0 0 0,0 0-1 0 0,0 0 1 0 0,0 0 0 0 0,-1 0 0 0 0,1 0-1 0 0,0-1 1 0 0,0 1 0 0 0,0 0-1 0 0,-1 0 1 0 0,1 0 0 0 0,0 0-1 0 0,-1 0 1 0 0,1 0 0 0 0,-1-1 0 0 0,1 1-1 0 0,-1 0 1 0 0,0 0 0 0 0,1-1-1 0 0,-1 1 1 0 0,0 0 0 0 0,0-1 124 0 0,-12 10-2908 0 0,-2 0 227 0 0</inkml:trace>
  <inkml:trace contextRef="#ctx0" brushRef="#br0" timeOffset="1">199 115 2172 0 0,'-18'0'925'0'0,"9"0"372"0"0,-1 0-1 0 0,1 0 1 0 0,-1-1-1 0 0,-7-2-1296 0 0,15 3 578 0 0,2 0-41 0 0,0 0-51 0 0,0 0-40 0 0,-2 1-33 0 0,0 0-336 0 0,1 0 1 0 0,0 0-1 0 0,0 0 1 0 0,0 1-1 0 0,0-1 1 0 0,1 0-1 0 0,-1 0 1 0 0,0 1-1 0 0,1-1 1 0 0,-1 1-1 0 0,0-1 1 0 0,1 1-1 0 0,0-1 1 0 0,-1 1-1 0 0,1-1 0 0 0,0 1 1 0 0,0-1-1 0 0,0 1 1 0 0,0-1-1 0 0,0 1 1 0 0,0-1-1 0 0,0 1-77 0 0,3 49 819 0 0,-1-31-624 0 0,2 31-446 0 0,-3 0 0 0 0,-2 0 0 0 0,-2 0 0 0 0,-8 43 251 0 0,9-83-384 0 0,-4 15-2097 0 0,5-25 2158 0 0,1 0-1 0 0,-1 0 1 0 0,0 0-1 0 0,1 0 1 0 0,-1 0-1 0 0,0 0 1 0 0,0 0-1 0 0,1 0 1 0 0,-1-1 0 0 0,0 1-1 0 0,0 0 1 0 0,0-1-1 0 0,0 1 1 0 0,0 0 323 0 0,0-1-2848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8.114"/>
    </inkml:context>
    <inkml:brush xml:id="br0">
      <inkml:brushProperty name="width" value="0.1" units="cm"/>
      <inkml:brushProperty name="height" value="0.1" units="cm"/>
      <inkml:brushProperty name="color" value="#E71224"/>
    </inkml:brush>
  </inkml:definitions>
  <inkml:trace contextRef="#ctx0" brushRef="#br0">58 1 148 0 0,'0'0'1517'0'0,"0"0"-116"0"0,0 0-125 0 0,0 0-88 0 0,-3 5-109 0 0,-3 4-575 0 0,2 1-1 0 0,-1-1 1 0 0,1 1-1 0 0,0 0 1 0 0,1 1-1 0 0,1-1 1 0 0,-2 10-504 0 0,-6 50 2833 0 0,0 69-2833 0 0,8 0-1811 0 0,6-126 440 0 0,-3-10-3703 0 0,-1-3 5065 0 0,0 0-2637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4.670"/>
    </inkml:context>
    <inkml:brush xml:id="br0">
      <inkml:brushProperty name="width" value="0.1" units="cm"/>
      <inkml:brushProperty name="height" value="0.1" units="cm"/>
      <inkml:brushProperty name="color" value="#E71224"/>
    </inkml:brush>
  </inkml:definitions>
  <inkml:trace contextRef="#ctx0" brushRef="#br0">457 10 200 0 0,'0'-1'179'0'0,"-1"1"0"0"0,1-1 0 0 0,0 1 0 0 0,0-1 1 0 0,0 1-1 0 0,-1-1 0 0 0,1 1 0 0 0,0 0 0 0 0,-1-1 0 0 0,1 1 0 0 0,0-1 0 0 0,-1 1 0 0 0,1 0 0 0 0,0-1 1 0 0,-1 1-1 0 0,1 0 0 0 0,-1-1 0 0 0,1 1 0 0 0,-1 0 0 0 0,1 0 0 0 0,-1 0 0 0 0,1-1 0 0 0,-1 1 1 0 0,1 0-1 0 0,-1 0 0 0 0,1 0 0 0 0,-1 0 0 0 0,0 0-179 0 0,-14 7 1924 0 0,-16 29-967 0 0,24-27-200 0 0,-56 73 1665 0 0,4 2-1 0 0,-24 50-2421 0 0,-74 114-822 0 0,148-235 330 0 0,-10 13-2923 0 0,17-25 1728 0 0,2-1-1068 0 0,0 0 210 0 0</inkml:trace>
  <inkml:trace contextRef="#ctx0" brushRef="#br0" timeOffset="1">130 424 308 0 0,'15'-12'2316'0'0,"-8"11"1073"0"0,-5 3-3236 0 0,0 0 1 0 0,0 0 0 0 0,-1 0 0 0 0,1 0 0 0 0,-1 0 0 0 0,1 0 0 0 0,-1 0 0 0 0,0 0 0 0 0,0 1 0 0 0,0-1 0 0 0,0 1-1 0 0,0-1 1 0 0,0 1 0 0 0,-1-1 0 0 0,1 1 0 0 0,0 1-154 0 0,4 52 1390 0 0,-4-38-1116 0 0,9 182 1929 0 0,-7-137-1128 0 0,-4 52-1075 0 0,-1-54 234 0 0,-12 226-1331 0 0,16-248 123 0 0,1-16-5846 0 0,-3-23 4140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8.447"/>
    </inkml:context>
    <inkml:brush xml:id="br0">
      <inkml:brushProperty name="width" value="0.1" units="cm"/>
      <inkml:brushProperty name="height" value="0.1" units="cm"/>
      <inkml:brushProperty name="color" value="#E71224"/>
    </inkml:brush>
  </inkml:definitions>
  <inkml:trace contextRef="#ctx0" brushRef="#br0">3 65 1540 0 0,'0'-1'353'0'0,"-1"0"1"0"0,1 0-1 0 0,0 0 0 0 0,-1-1 0 0 0,1 1 1 0 0,0 0-1 0 0,0 0 0 0 0,0-1 1 0 0,0 1-1 0 0,0 0 0 0 0,0 0 0 0 0,0 0 1 0 0,1-1-1 0 0,-1 1 0 0 0,0 0 0 0 0,1 0 1 0 0,-1 0-1 0 0,1 0 0 0 0,-1-1 0 0 0,1 1 1 0 0,0 0-354 0 0,0-1 234 0 0,0 1 1 0 0,1-1 0 0 0,0 1-1 0 0,-1-1 1 0 0,1 1-1 0 0,0 0 1 0 0,-1 0 0 0 0,1 0-1 0 0,0 0 1 0 0,0 0-1 0 0,0 0 1 0 0,0 0-235 0 0,10-2 129 0 0,-1 0 0 0 0,0 0 0 0 0,1 1 0 0 0,8 0-129 0 0,-7 1 638 0 0,7-3-391 0 0,0 2 0 0 0,1 0-1 0 0,0 2 1 0 0,-1 0 0 0 0,1 1 0 0 0,-1 1 0 0 0,0 1 0 0 0,4 1-247 0 0,-21-3 61 0 0,0 0-1 0 0,0 0 1 0 0,-1 0 0 0 0,1 0 0 0 0,0 1 0 0 0,-1-1-1 0 0,1 1 1 0 0,-1 0 0 0 0,1-1 0 0 0,-1 1 0 0 0,0 0-1 0 0,0 0 1 0 0,0 1 0 0 0,0-1 0 0 0,0 0 0 0 0,0 1-1 0 0,-1-1 1 0 0,1 1 0 0 0,-1-1 0 0 0,0 1 0 0 0,1 0-1 0 0,-1 0 1 0 0,-1-1 0 0 0,1 1 0 0 0,0 0 0 0 0,-1 0-1 0 0,1 0 1 0 0,-1 0 0 0 0,0 0 0 0 0,0 0 0 0 0,0 3-61 0 0,-2 10 311 0 0,0-1 1 0 0,-1 1 0 0 0,0-1 0 0 0,-2 0-1 0 0,-4 11-311 0 0,-1 7 292 0 0,-17 96-2380 0 0,23-108 59 0 0,4-18 923 0 0,-2 0-1065 0 0,-1 0 729 0 0,3-2-2314 0 0,0-1 354 0 0</inkml:trace>
  <inkml:trace contextRef="#ctx0" brushRef="#br0" timeOffset="1">85 226 1160 0 0,'-10'-6'2494'0'0,"10"6"-2380"0"0,0-1 1 0 0,0 1-1 0 0,-1 0 1 0 0,1 0 0 0 0,0 0-1 0 0,0 0 1 0 0,-1 0-1 0 0,1-1 1 0 0,0 1-1 0 0,0 0 1 0 0,0 0-1 0 0,-1 0 1 0 0,1-1 0 0 0,0 1-1 0 0,0 0 1 0 0,0 0-1 0 0,0-1 1 0 0,-1 1-1 0 0,1 0 1 0 0,0 0-1 0 0,0-1 1 0 0,0 1-1 0 0,0 0 1 0 0,0-1 0 0 0,0 1-1 0 0,0 0 1 0 0,0 0-1 0 0,0-1 1 0 0,0 1-1 0 0,0 0 1 0 0,0-1-1 0 0,0 1 1 0 0,0 0 0 0 0,0 0-1 0 0,0-1 1 0 0,0 1-1 0 0,0 0 1 0 0,0-1-1 0 0,1 1 1 0 0,-1 0-1 0 0,0 0 1 0 0,0-1-1 0 0,0 1-114 0 0,10-6-61 0 0,-1 0 0 0 0,1 1-1 0 0,0 0 1 0 0,1 1-1 0 0,-1 0 1 0 0,8-2 61 0 0,-9 3-933 0 0,1 1 0 0 0,-1 1 0 0 0,1-1 0 0 0,-1 2 0 0 0,2-1 933 0 0,-9 1-1998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8.768"/>
    </inkml:context>
    <inkml:brush xml:id="br0">
      <inkml:brushProperty name="width" value="0.1" units="cm"/>
      <inkml:brushProperty name="height" value="0.1" units="cm"/>
      <inkml:brushProperty name="color" value="#E71224"/>
    </inkml:brush>
  </inkml:definitions>
  <inkml:trace contextRef="#ctx0" brushRef="#br0">96 0 536 0 0,'-13'7'1264'0'0,"-1"0"0"0"0,0-2 0 0 0,1 0-1 0 0,-2 0 1 0 0,-9 1-1264 0 0,21-6 546 0 0,3 0-48 0 0,0 0-41 0 0,0 0-46 0 0,0 0-40 0 0,6 1-39 0 0,10 1-164 0 0,-1-1 1 0 0,1-1-1 0 0,0-1 0 0 0,-1 0 0 0 0,1-1 0 0 0,-1-1 1 0 0,15-4-169 0 0,-2 1-266 0 0,1 1 1 0 0,5 1 265 0 0,-14 0-454 0 0,4 0-5246 0 0,-24 4 3469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9.098"/>
    </inkml:context>
    <inkml:brush xml:id="br0">
      <inkml:brushProperty name="width" value="0.1" units="cm"/>
      <inkml:brushProperty name="height" value="0.1" units="cm"/>
      <inkml:brushProperty name="color" value="#E71224"/>
    </inkml:brush>
  </inkml:definitions>
  <inkml:trace contextRef="#ctx0" brushRef="#br0">52 2 1100 0 0,'-8'-1'4965'0'0,"3"7"-3431"0"0,-2 12-1918 0 0,6-14 1046 0 0,-2 7-113 0 0,1 1-1 0 0,0 0 1 0 0,0 0-1 0 0,1 0 1 0 0,1 5-549 0 0,-3 22 996 0 0,0-14-518 0 0,-10 121 1765 0 0,11-117-1589 0 0,3 1 0 0 0,0-1 0 0 0,6 28-654 0 0,-7-53 43 0 0,0-1 0 0 0,1 0 0 0 0,-1 0 0 0 0,1 1 0 0 0,0-1 0 0 0,0 0 0 0 0,0 0 0 0 0,1 0 0 0 0,-1 0 0 0 0,1 0 0 0 0,-1 0 0 0 0,1-1 0 0 0,0 1 0 0 0,0 0 0 0 0,1-1 0 0 0,-1 1 0 0 0,0-1 0 0 0,1 0 0 0 0,-1 0 0 0 0,1 0 0 0 0,0 0 0 0 0,0-1 0 0 0,-1 1 0 0 0,1-1 0 0 0,1 1 0 0 0,-1-1 0 0 0,0 0 0 0 0,0 0 0 0 0,0 0 0 0 0,0-1 0 0 0,1 1 0 0 0,-1-1 0 0 0,0 0 0 0 0,1 0 0 0 0,-1 0 0 0 0,1 0-43 0 0,33-5 161 0 0,1-2 0 0 0,-2-2 0 0 0,1-1-1 0 0,-1-2 1 0 0,22-11-161 0 0,42-13 172 0 0,82-15-509 0 0,-146 40-217 0 0,-1 0-1870 0 0,-12 8-6216 0 0,-23 3 4776 0 0</inkml:trace>
  <inkml:trace contextRef="#ctx0" brushRef="#br0" timeOffset="1">735 136 556 0 0,'11'-19'5659'0'0,"-10"17"-4408"0"0,-1 2-54 0 0,0 0-85 0 0,0 0-68 0 0,0 0-64 0 0,0 0-78 0 0,1 6-75 0 0,3 44 202 0 0,-3 0 1 0 0,-3 26-1030 0 0,0 8-2263 0 0,2-74 1483 0 0,0 8-1109 0 0,1-7-2691 0 0,-1-9 1161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9.434"/>
    </inkml:context>
    <inkml:brush xml:id="br0">
      <inkml:brushProperty name="width" value="0.1" units="cm"/>
      <inkml:brushProperty name="height" value="0.1" units="cm"/>
      <inkml:brushProperty name="color" value="#E71224"/>
    </inkml:brush>
  </inkml:definitions>
  <inkml:trace contextRef="#ctx0" brushRef="#br0">329 11 396 0 0,'0'0'1418'0'0,"0"-7"307"0"0,-2 3-540 0 0,-3 7 2532 0 0,-19 21-2818 0 0,2 1-1 0 0,0 1 1 0 0,-4 9-899 0 0,-129 172 1982 0 0,87-131-3275 0 0,64-73 1422 0 0,3-2-753 0 0,4-2-6383 0 0,22-15 4575 0 0</inkml:trace>
  <inkml:trace contextRef="#ctx0" brushRef="#br0" timeOffset="1">103 338 3252 0 0,'57'-27'2054'0'0,"-55"27"-1374"0"0,-2 0 56 0 0,3 2 56 0 0,-2-1-692 0 0,0 0 0 0 0,1 0 1 0 0,-1 0-1 0 0,0 0 0 0 0,0 0 0 0 0,0 0 0 0 0,0 0 0 0 0,0 0 1 0 0,-1 1-1 0 0,1-1 0 0 0,0 1 0 0 0,0-1 0 0 0,-1 0 1 0 0,1 1-1 0 0,-1-1 0 0 0,1 1 0 0 0,-1 0-100 0 0,1 2 280 0 0,-1 1 1 0 0,1 0-1 0 0,-1 0 1 0 0,0-1-1 0 0,-1 1 1 0 0,0 2-281 0 0,-18 142 2671 0 0,6-63-1628 0 0,4 1-1 0 0,2 55-1042 0 0,5-82-130 0 0,1-43-342 0 0,0-1 1 0 0,1 1-1 0 0,1 0 1 0 0,3 15 471 0 0,0-21-1379 0 0,3-10-1689 0 0,7-14-695 0 0,-4-5 709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09.764"/>
    </inkml:context>
    <inkml:brush xml:id="br0">
      <inkml:brushProperty name="width" value="0.1" units="cm"/>
      <inkml:brushProperty name="height" value="0.1" units="cm"/>
      <inkml:brushProperty name="color" value="#E71224"/>
    </inkml:brush>
  </inkml:definitions>
  <inkml:trace contextRef="#ctx0" brushRef="#br0">183 27 316 0 0,'1'-20'4651'0'0,"-4"14"657"0"0,-5 10-1589 0 0,-5 7-4087 0 0,11-9-50 0 0,-6 6 740 0 0,-1 1 0 0 0,2 1 0 0 0,-1 0 0 0 0,1-1 0 0 0,-2 7-322 0 0,-11 15 365 0 0,-15 26-253 0 0,28-43-669 0 0,-2 0-1 0 0,0 0 1 0 0,0-1 0 0 0,-10 11 557 0 0,17-23-1812 0 0,3-5 760 0 0,6-12 507 0 0,-4 10 566 0 0,1-1 0 0 0,0 1 0 0 0,0 0 0 0 0,0 0 0 0 0,1 0-21 0 0,4-3 111 0 0,0 0 0 0 0,0 1 0 0 0,1 0 0 0 0,0 1 0 0 0,0 0 0 0 0,1 0 0 0 0,0 1 0 0 0,0 1 0 0 0,1 0 0 0 0,-1 0 0 0 0,1 1 0 0 0,0 1 0 0 0,0 0 0 0 0,1 0 0 0 0,-1 1 0 0 0,0 1 0 0 0,1 0 0 0 0,-1 1 0 0 0,1 0 0 0 0,-1 1 0 0 0,1 0 0 0 0,-1 1 0 0 0,7 2-111 0 0,-17-4 71 0 0,-1 1 0 0 0,1-1 0 0 0,-1 1 0 0 0,1-1 0 0 0,-1 1 0 0 0,0 0 0 0 0,1-1 0 0 0,-1 1 0 0 0,0 0 0 0 0,1 0 0 0 0,-1 0 0 0 0,0 0 0 0 0,0 0 0 0 0,0 0 0 0 0,0 0 0 0 0,0 1 0 0 0,0-1 0 0 0,0 0 0 0 0,0 0 0 0 0,-1 1 0 0 0,1-1 0 0 0,0 2-71 0 0,0-1 82 0 0,-1 1 0 0 0,0-1 0 0 0,1 1 0 0 0,-1 0 0 0 0,0-1 0 0 0,0 1 0 0 0,-1-1 0 0 0,1 1 0 0 0,0-1 0 0 0,-1 1-1 0 0,0 0 1 0 0,0 1-82 0 0,-4 8 200 0 0,0 0 0 0 0,-1 0 0 0 0,-1-1 0 0 0,0 0 0 0 0,0 0-200 0 0,4-6 69 0 0,0-1-36 0 0,-8 14-507 0 0,-1 0 1 0 0,0-1-1 0 0,-2-1 0 0 0,0 0 1 0 0,0-1-1 0 0,-5 2 474 0 0,6-10-2028 0 0,3-6-3101 0 0,-5 1 1774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0.080"/>
    </inkml:context>
    <inkml:brush xml:id="br0">
      <inkml:brushProperty name="width" value="0.1" units="cm"/>
      <inkml:brushProperty name="height" value="0.1" units="cm"/>
      <inkml:brushProperty name="color" value="#E71224"/>
    </inkml:brush>
  </inkml:definitions>
  <inkml:trace contextRef="#ctx0" brushRef="#br0">43 1 656 0 0,'0'0'1574'0'0,"0"0"-99"0"0,-3 0-127 0 0,2 0-1175 0 0,-1 0 0 0 0,1 0 0 0 0,-1 1-1 0 0,0-1 1 0 0,1 0 0 0 0,-1 1 0 0 0,1-1 0 0 0,0 1-1 0 0,-1-1 1 0 0,1 1 0 0 0,-1 0 0 0 0,1 0-1 0 0,0-1 1 0 0,-1 1 0 0 0,1 0 0 0 0,0 0 0 0 0,0 0-1 0 0,0 0 1 0 0,0 1 0 0 0,0-1 0 0 0,0 0 0 0 0,0 0-1 0 0,0 1 1 0 0,0-1 0 0 0,1 0 0 0 0,-1 1 0 0 0,1-1-1 0 0,-1 1 1 0 0,0 0-173 0 0,0 3 201 0 0,0 1 0 0 0,0 0 0 0 0,0 0 0 0 0,0-1 0 0 0,1 1 0 0 0,0 0-1 0 0,0 0 1 0 0,1 0 0 0 0,0-1 0 0 0,0 1 0 0 0,0 0 0 0 0,1-1 0 0 0,1 5-201 0 0,4 8-15 0 0,1 0 0 0 0,1-1 1 0 0,7 9 14 0 0,18 38-4296 0 0,-32-56 1140 0 0,-1-6 244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0.414"/>
    </inkml:context>
    <inkml:brush xml:id="br0">
      <inkml:brushProperty name="width" value="0.1" units="cm"/>
      <inkml:brushProperty name="height" value="0.1" units="cm"/>
      <inkml:brushProperty name="color" value="#E71224"/>
    </inkml:brush>
  </inkml:definitions>
  <inkml:trace contextRef="#ctx0" brushRef="#br0">0 126 968 0 0,'7'-12'4226'0'0,"-4"7"-3718"0"0,0-1 0 0 0,0 1 0 0 0,1 1-1 0 0,0-1 1 0 0,0 0 0 0 0,1 1 0 0 0,-1 0-1 0 0,1 0 1 0 0,0 0 0 0 0,0 1 0 0 0,0 0-1 0 0,5-3-507 0 0,4-2 445 0 0,0 1-1 0 0,0 1 0 0 0,1 0 0 0 0,10-2-444 0 0,-11 4 267 0 0,2-1 66 0 0,0 1-1 0 0,1 1 1 0 0,3-1-333 0 0,-17 4 69 0 0,1 0 0 0 0,0-1 1 0 0,0 1-1 0 0,-1 0 0 0 0,1 1 0 0 0,0-1 1 0 0,-1 1-1 0 0,1-1 0 0 0,0 1 1 0 0,-1 0-1 0 0,1 1 0 0 0,-1-1 1 0 0,1 1-1 0 0,-1-1 0 0 0,0 1 0 0 0,2 1-69 0 0,-4-1 33 0 0,1-1 0 0 0,-1 1 0 0 0,0-1 0 0 0,0 1 0 0 0,0 0-1 0 0,1 0 1 0 0,-2-1 0 0 0,1 1 0 0 0,0 0 0 0 0,0 0 0 0 0,-1 0-1 0 0,1 0 1 0 0,-1 0 0 0 0,1 0 0 0 0,-1 0 0 0 0,0 0-1 0 0,0 0 1 0 0,0 0 0 0 0,0 0 0 0 0,0 0 0 0 0,-1 1 0 0 0,1 0-33 0 0,-2 5 103 0 0,1-1 1 0 0,-1 1 0 0 0,0 0 0 0 0,-4 6-104 0 0,-9 18 143 0 0,-1 0 0 0 0,-2 1-143 0 0,-3 6-2061 0 0,20-36 1206 0 0,1-3-145 0 0,0 0-267 0 0,0 0-925 0 0,-3-6-1397 0 0,-11-21 272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0.748"/>
    </inkml:context>
    <inkml:brush xml:id="br0">
      <inkml:brushProperty name="width" value="0.1" units="cm"/>
      <inkml:brushProperty name="height" value="0.1" units="cm"/>
      <inkml:brushProperty name="color" value="#E71224"/>
    </inkml:brush>
  </inkml:definitions>
  <inkml:trace contextRef="#ctx0" brushRef="#br0">389 56 1148 0 0,'0'-3'389'0'0,"0"-1"146"0"0,0 0 0 0 0,-1 0 1 0 0,0 0-1 0 0,1 0 0 0 0,-2 0 0 0 0,1 0 1 0 0,0 0-1 0 0,-1 1 0 0 0,0-1 1 0 0,1 1-1 0 0,-2-1 0 0 0,1 1-535 0 0,1 0 662 0 0,-1 3 70 0 0,2 0-647 0 0,-1 0-1 0 0,0 0 0 0 0,0 0 0 0 0,1 0 1 0 0,-1 0-1 0 0,0 0 0 0 0,0 0 0 0 0,1 0 0 0 0,-1 0 1 0 0,0 0-1 0 0,0 0 0 0 0,0 1 0 0 0,1-1 1 0 0,-1 0-1 0 0,0 0 0 0 0,1 1 0 0 0,-1-1 1 0 0,0 1-1 0 0,1-1 0 0 0,-1 1-84 0 0,-9 11 191 0 0,1 0 0 0 0,0 0 0 0 0,1 1 0 0 0,-5 11-191 0 0,-15 22-839 0 0,7-18 10 0 0,7-21 423 0 0,8-5 335 0 0,6-3 8 0 0,14-5 82 0 0,0 0 1 0 0,0 1 0 0 0,1 1-1 0 0,-1 0 1 0 0,3 1-20 0 0,-17 3 47 0 0,0 0 1 0 0,0 0-1 0 0,1 0 1 0 0,-1 0-1 0 0,0 0 1 0 0,0 0-1 0 0,0 0 1 0 0,0 0-1 0 0,0 0 1 0 0,0 0-1 0 0,0 0 0 0 0,0 0 1 0 0,1 0-1 0 0,-1 0 1 0 0,0 0-1 0 0,0 0 1 0 0,0 0-1 0 0,0 0 1 0 0,0 0-1 0 0,0 0 1 0 0,0 0-1 0 0,0 0 1 0 0,0 0-1 0 0,0 0 1 0 0,0 0-1 0 0,1 1 0 0 0,-1-1 1 0 0,0 0-1 0 0,0 0 1 0 0,0 0-1 0 0,0 0 1 0 0,0 0-1 0 0,0 0 1 0 0,0 0-1 0 0,0 0 1 0 0,0 0-1 0 0,0 1 1 0 0,0-1-1 0 0,0 0 1 0 0,0 0-1 0 0,0 0 0 0 0,0 0 1 0 0,0 0-1 0 0,0 0 1 0 0,0 0-1 0 0,0 0 1 0 0,0 0-1 0 0,0 1 1 0 0,0-1-1 0 0,0 0 1 0 0,0 0-1 0 0,0 0 1 0 0,0 0-1 0 0,0 0 0 0 0,0 0 1 0 0,0 0-1 0 0,0 0 1 0 0,-1 0-1 0 0,1 1 1 0 0,0-1-1 0 0,0 0-47 0 0,-7 11 525 0 0,3-6-515 0 0,1-1 0 0 0,-1 0 0 0 0,-1 0 1 0 0,1 0-1 0 0,0 0 0 0 0,-3 1-10 0 0,-67 47 1047 0 0,-23 24-1047 0 0,40-31-122 0 0,11-10-1703 0 0,45-34 964 0 0,-7 2-996 0 0,2-2-2504 0 0,6-1 1438 0 0</inkml:trace>
  <inkml:trace contextRef="#ctx0" brushRef="#br0" timeOffset="1">264 256 436 0 0,'4'1'995'0'0,"2"0"-607"0"0,0 0-1 0 0,-1 1 1 0 0,1 0 0 0 0,0 0-1 0 0,0 1 1 0 0,-1-1 0 0 0,0 1-1 0 0,1 0 1 0 0,-1 1 0 0 0,0-1 0 0 0,0 1-1 0 0,-1 0 1 0 0,1 0 0 0 0,-1 1-1 0 0,0-1 1 0 0,0 1 0 0 0,-1 0 0 0 0,1 0-1 0 0,1 3-387 0 0,5 10 555 0 0,-1 0 0 0 0,0 1 0 0 0,-1 0 0 0 0,-1 1 0 0 0,2 7-555 0 0,-7-19 98 0 0,0 1-1 0 0,-1-1 0 0 0,0 1 1 0 0,0 0-1 0 0,-1 0 1 0 0,0-1-1 0 0,-1 1 0 0 0,0 0 1 0 0,0-1-1 0 0,-1 1 0 0 0,0-1 1 0 0,0 1-1 0 0,-1 0-97 0 0,1-3-34 0 0,-1 0-1 0 0,1 0 1 0 0,-1 0 0 0 0,0-1 0 0 0,0 1-1 0 0,-1-1 1 0 0,0 0 0 0 0,0 0 0 0 0,0 0-1 0 0,0 0 1 0 0,-1-1 0 0 0,0 0-1 0 0,0 0 1 0 0,0 0 0 0 0,0-1 0 0 0,0 1-1 0 0,-1-1 1 0 0,-1 0 34 0 0,5-2-98 0 0,0 0 0 0 0,0 0 0 0 0,0-1 1 0 0,0 1-1 0 0,0-1 0 0 0,0 1 0 0 0,0-1 0 0 0,0 0 0 0 0,-1 0 0 0 0,1 0 0 0 0,0 0 0 0 0,0 0 1 0 0,0 0-1 0 0,0-1 0 0 0,-1 1 0 0 0,1-1 0 0 0,0 1 0 0 0,0-1 0 0 0,0 0 0 0 0,0 0 0 0 0,0 0 1 0 0,0 0 97 0 0,-1-1-138 0 0,1 0 1 0 0,-1-1-1 0 0,0 1 0 0 0,1-1 1 0 0,0 0-1 0 0,-1 0 1 0 0,1 1-1 0 0,0-2 1 0 0,0 1-1 0 0,1 0 1 0 0,-1 0-1 0 0,0-3 138 0 0,-2-5-602 0 0,1 1-1 0 0,0-1 0 0 0,1 0 0 0 0,0 0 1 0 0,0 0-1 0 0,1 0 0 0 0,1-1 1 0 0,0-4 602 0 0,4-16-2024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1.085"/>
    </inkml:context>
    <inkml:brush xml:id="br0">
      <inkml:brushProperty name="width" value="0.1" units="cm"/>
      <inkml:brushProperty name="height" value="0.1" units="cm"/>
      <inkml:brushProperty name="color" value="#E71224"/>
    </inkml:brush>
  </inkml:definitions>
  <inkml:trace contextRef="#ctx0" brushRef="#br0">224 93 2888 0 0,'5'-21'1297'0'0,"-1"-1"1"0"0,0-10-1298 0 0,-4 31 75 0 0,0 0 1 0 0,0 0-1 0 0,-1 1 1 0 0,1-1 0 0 0,0 0-1 0 0,-1 0 1 0 0,1 0 0 0 0,-1 0-1 0 0,1 1 1 0 0,-1-1 0 0 0,1 0-1 0 0,-1 1 1 0 0,0-1 0 0 0,1 0-1 0 0,-1 1 1 0 0,0-1 0 0 0,1 1-1 0 0,-1-1 1 0 0,0 1 0 0 0,0-1-1 0 0,0 1 1 0 0,1-1 0 0 0,-1 1-1 0 0,0 0 1 0 0,0 0-1 0 0,0-1 1 0 0,0 1 0 0 0,0 0-1 0 0,0 0 1 0 0,1 0 0 0 0,-1 0-1 0 0,0 0 1 0 0,0 0 0 0 0,0 0-1 0 0,0 0 1 0 0,0 0 0 0 0,0 1-1 0 0,0-1 1 0 0,1 0 0 0 0,-1 0-1 0 0,0 1 1 0 0,0-1 0 0 0,0 1-1 0 0,1-1 1 0 0,-1 1 0 0 0,0-1-1 0 0,0 1-75 0 0,-15 9 324 0 0,1 0-1 0 0,1 1 0 0 0,-1 1 1 0 0,2 0-1 0 0,0 1 0 0 0,0 0 1 0 0,0 3-324 0 0,-9 11-131 0 0,2 1 1 0 0,1 1-1 0 0,-6 15 131 0 0,23-42-538 0 0,0 2 900 0 0,1-1-6998 0 0,1-3 4330 0 0</inkml:trace>
  <inkml:trace contextRef="#ctx0" brushRef="#br0" timeOffset="1">131 140 2148 0 0,'87'-61'4776'0'0,"-85"60"-4036"0"0,3-3 156 0 0,-2 5-383 0 0,-5 5 2531 0 0,-51 93-3519 0 0,50-84-402 0 0,4-13-5527 0 0,19-5 3951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1.420"/>
    </inkml:context>
    <inkml:brush xml:id="br0">
      <inkml:brushProperty name="width" value="0.1" units="cm"/>
      <inkml:brushProperty name="height" value="0.1" units="cm"/>
      <inkml:brushProperty name="color" value="#E71224"/>
    </inkml:brush>
  </inkml:definitions>
  <inkml:trace contextRef="#ctx0" brushRef="#br0">157 12 540 0 0,'28'-8'2293'0'0,"-17"4"4502"0"0,-56 26-5439 0 0,1 1 0 0 0,-21 16-1356 0 0,28-15 1157 0 0,35-23-989 0 0,2 0 59 0 0,0 0-200 0 0,-1-1 0 0 0,1 1 1 0 0,0-1-1 0 0,0 0 0 0 0,-1 1 1 0 0,1-1-1 0 0,0 1 0 0 0,0-1 1 0 0,0 1-1 0 0,0-1 0 0 0,0 1 1 0 0,0-1-1 0 0,-1 1 0 0 0,1-1 1 0 0,0 1-1 0 0,1-1 1 0 0,-1 1-1 0 0,0-1 0 0 0,0 1 1 0 0,0-1-1 0 0,0 1 0 0 0,0-1 1 0 0,0 1-1 0 0,1-1 0 0 0,-1 1-27 0 0,20 12 724 0 0,1 0 0 0 0,20 8-724 0 0,36 20-900 0 0,-73-38 585 0 0,37 20-2427 0 0,-38-22 1843 0 0,0 1 0 0 0,1-1 1 0 0,-1-1-1 0 0,0 1 0 0 0,1 0 1 0 0,-1-1-1 0 0,3 1 899 0 0,-4-1-3247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4.999"/>
    </inkml:context>
    <inkml:brush xml:id="br0">
      <inkml:brushProperty name="width" value="0.1" units="cm"/>
      <inkml:brushProperty name="height" value="0.1" units="cm"/>
      <inkml:brushProperty name="color" value="#E71224"/>
    </inkml:brush>
  </inkml:definitions>
  <inkml:trace contextRef="#ctx0" brushRef="#br0">231 35 28 0 0,'13'-35'10633'0'0,"-174"295"-10914"0"0,152-248-326 0 0,0 0 0 0 0,-1-1 1 0 0,-2 2 606 0 0,-19 12-4376 0 0,20-20 2020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1.747"/>
    </inkml:context>
    <inkml:brush xml:id="br0">
      <inkml:brushProperty name="width" value="0.1" units="cm"/>
      <inkml:brushProperty name="height" value="0.1" units="cm"/>
      <inkml:brushProperty name="color" value="#E71224"/>
    </inkml:brush>
  </inkml:definitions>
  <inkml:trace contextRef="#ctx0" brushRef="#br0">89 25 380 0 0,'1'-19'4541'0'0,"-1"14"-47"0"0,6 9-3446 0 0,9 7-564 0 0,-1 1 1 0 0,-1 0-1 0 0,0 1 0 0 0,0 1 1 0 0,-2 0-1 0 0,0 0 0 0 0,0 1 1 0 0,8 16-485 0 0,1 7 693 0 0,0 0 1 0 0,-3 2 0 0 0,5 19-694 0 0,-13-32 186 0 0,-1 1 0 0 0,-2 1 1 0 0,-1-1-1 0 0,-1 1 0 0 0,-2 0 0 0 0,0 0 0 0 0,-2 0 1 0 0,-1 0-1 0 0,-2 0 0 0 0,-1-1 0 0 0,-1 1 0 0 0,-1-1 1 0 0,-6 16-187 0 0,0-5-179 0 0,-2 0 0 0 0,-2-1 0 0 0,-2 0 0 0 0,-1-2 0 0 0,-1 0 0 0 0,-11 12 179 0 0,9-19-3112 0 0,-18 19 3112 0 0,15-21-6837 0 0,-21 17 6837 0 0,9-16-4397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3.368"/>
    </inkml:context>
    <inkml:brush xml:id="br0">
      <inkml:brushProperty name="width" value="0.1" units="cm"/>
      <inkml:brushProperty name="height" value="0.1" units="cm"/>
      <inkml:brushProperty name="color" value="#E71224"/>
    </inkml:brush>
  </inkml:definitions>
  <inkml:trace contextRef="#ctx0" brushRef="#br0">0 367 1244 0 0,'1'-4'1459'0'0,"7"-19"-404"0"0,0-1 1 0 0,2 1 0 0 0,0 1-1 0 0,1 0 1 0 0,2 0-1 0 0,0 1 1 0 0,3-2-1056 0 0,5-5 604 0 0,1 2 1 0 0,1 1-1 0 0,0 0 0 0 0,2 2 1 0 0,2 1-605 0 0,-20 16 273 0 0,0 1 0 0 0,1 1 1 0 0,-1 0-1 0 0,7-3-273 0 0,0 0 461 0 0,-13 7-428 0 0,0 0-1 0 0,0 0 1 0 0,0 0-1 0 0,0 0 1 0 0,0 0-1 0 0,0 0 1 0 0,0 0-1 0 0,0 1 1 0 0,0-1-1 0 0,0 0 1 0 0,0 0-1 0 0,0 1 1 0 0,-1-1-1 0 0,1 1 1 0 0,0-1-1 0 0,0 1 1 0 0,0-1-1 0 0,-1 1 1 0 0,1 0 0 0 0,0 0-33 0 0,-1-1 48 0 0,3 3 33 0 0,-1 0-1 0 0,0 0 0 0 0,0 0 1 0 0,0 0-1 0 0,0 1 1 0 0,0-1-1 0 0,-1 1 0 0 0,0-1 1 0 0,1 1-1 0 0,-1-1 0 0 0,-1 1 1 0 0,1 0-1 0 0,0-1 1 0 0,-1 1-1 0 0,0 3-80 0 0,1 0 131 0 0,7 73 659 0 0,-6-45-404 0 0,2 0 1 0 0,1 0-1 0 0,9 29-386 0 0,-12-56 54 0 0,0 1 0 0 0,2 0-1 0 0,-1-1 1 0 0,1 0 0 0 0,0 0 0 0 0,0 0-1 0 0,1-1 1 0 0,0 1 0 0 0,1-1-1 0 0,-1 0 1 0 0,1-1 0 0 0,1 1 0 0 0,-1-1-1 0 0,1 0 1 0 0,0-1 0 0 0,1 0-1 0 0,0 1-53 0 0,1-2-17 0 0,0 0-1 0 0,0-1 0 0 0,0 0 0 0 0,0-1 1 0 0,1 0-1 0 0,-1 0 0 0 0,1-1 0 0 0,0 0 0 0 0,-1 0 1 0 0,1-1-1 0 0,0-1 0 0 0,-1 0 0 0 0,1 0 0 0 0,-1-1 1 0 0,1 0-1 0 0,-1 0 0 0 0,6-3 18 0 0,18-7-628 0 0,-1-1 0 0 0,-1-1 0 0 0,0-2 0 0 0,7-6 628 0 0,-28 16-697 0 0,36-22-961 0 0,-20 4-5912 0 0,-21 18 3731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3.747"/>
    </inkml:context>
    <inkml:brush xml:id="br0">
      <inkml:brushProperty name="width" value="0.1" units="cm"/>
      <inkml:brushProperty name="height" value="0.1" units="cm"/>
      <inkml:brushProperty name="color" value="#E71224"/>
    </inkml:brush>
  </inkml:definitions>
  <inkml:trace contextRef="#ctx0" brushRef="#br0">0 158 1480 0 0,'0'0'1397'0'0,"0"0"-115"0"0,0 0-127 0 0,0 0-110 0 0,4-4-93 0 0,41-46 1385 0 0,-28 29-1363 0 0,1 1 0 0 0,1 1-974 0 0,-13 13 228 0 0,1 0 1 0 0,-1 1-1 0 0,1 0 0 0 0,0 1 0 0 0,1-1 0 0 0,-1 1 1 0 0,1 1-1 0 0,4-2-228 0 0,-10 4 307 0 0,1 2 61 0 0,-1 1-284 0 0,0-1 1 0 0,1 1-1 0 0,-1 0 1 0 0,0 0-1 0 0,0-1 1 0 0,0 1-1 0 0,0 1 1 0 0,-1-1-1 0 0,1 0 1 0 0,0 0-1 0 0,-1 1 1 0 0,0-1-1 0 0,1 0 0 0 0,-1 1 1 0 0,0 0-1 0 0,0-1 1 0 0,0 1-1 0 0,0 2-84 0 0,2 11 340 0 0,0 0-1 0 0,-1 0 1 0 0,0 1-340 0 0,3 24 446 0 0,1-6-153 0 0,2 8 429 0 0,7 17-722 0 0,-12-47 67 0 0,2-1 0 0 0,-1 0-1 0 0,2 0 1 0 0,-1 0 0 0 0,2-1 0 0 0,-1 0 0 0 0,1 0-67 0 0,-3-6-85 0 0,0 0 1 0 0,0 0-1 0 0,0-1 1 0 0,1 1-1 0 0,-1-1 0 0 0,1 0 1 0 0,0 0-1 0 0,0-1 0 0 0,1 0 1 0 0,-1 0-1 0 0,1 0 1 0 0,-1 0-1 0 0,1-1 0 0 0,0 0 1 0 0,0 0-1 0 0,0-1 1 0 0,0 1-1 0 0,0-1 0 0 0,1-1 1 0 0,-1 1-1 0 0,4-1 85 0 0,-3 0-415 0 0,0-1-1 0 0,0 0 1 0 0,0 0 0 0 0,0-1-1 0 0,0 0 1 0 0,-1 0 0 0 0,1 0-1 0 0,3-3 416 0 0,-2 1-981 0 0,-1 0 0 0 0,0 0 0 0 0,0-1 0 0 0,0 0 0 0 0,-1 0-1 0 0,0-1 1 0 0,4-4 981 0 0,10-15-3709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4.082"/>
    </inkml:context>
    <inkml:brush xml:id="br0">
      <inkml:brushProperty name="width" value="0.1" units="cm"/>
      <inkml:brushProperty name="height" value="0.1" units="cm"/>
      <inkml:brushProperty name="color" value="#E71224"/>
    </inkml:brush>
  </inkml:definitions>
  <inkml:trace contextRef="#ctx0" brushRef="#br0">545 13 1488 0 0,'-2'-2'1452'0'0,"0"1"-1219"0"0,0 0 0 0 0,0-1 1 0 0,0 1-1 0 0,0 0 0 0 0,0 0 1 0 0,0 1-1 0 0,-1-1 0 0 0,1 0 1 0 0,0 1-1 0 0,-1-1 0 0 0,1 1 1 0 0,0 0-1 0 0,0 0 0 0 0,-1 0 1 0 0,1 0-1 0 0,0 0 0 0 0,-1 0 1 0 0,1 1-1 0 0,0-1 0 0 0,-1 1 1 0 0,1-1-1 0 0,0 1 0 0 0,0 0 1 0 0,0 0-1 0 0,0 0 0 0 0,0 0 1 0 0,0 1-1 0 0,0-1 0 0 0,0 0 1 0 0,-2 2-234 0 0,-7 6 290 0 0,1 0 0 0 0,-1 1 0 0 0,1 0 0 0 0,-5 8-290 0 0,12-15 138 0 0,-15 18 209 0 0,-185 228 1274 0 0,46-33-4053 0 0,129-179-2891 0 0,20-26 2256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4.450"/>
    </inkml:context>
    <inkml:brush xml:id="br0">
      <inkml:brushProperty name="width" value="0.1" units="cm"/>
      <inkml:brushProperty name="height" value="0.1" units="cm"/>
      <inkml:brushProperty name="color" value="#E71224"/>
    </inkml:brush>
  </inkml:definitions>
  <inkml:trace contextRef="#ctx0" brushRef="#br0">172 90 1240 0 0,'0'0'1164'0'0,"0"0"-84"0"0,0 0-99 0 0,0 0-90 0 0,0 0-80 0 0,0 0-75 0 0,0 0-53 0 0,0 0-74 0 0,0 0-59 0 0,0 5-43 0 0,-1 4-238 0 0,0 0 0 0 0,-1-1 0 0 0,0 1 0 0 0,0-1 0 0 0,-1 1 0 0 0,0-1 0 0 0,-1 0 0 0 0,0 0 0 0 0,-4 7-269 0 0,5-11 69 0 0,1 0 0 0 0,-1 0 0 0 0,0 0 0 0 0,0 0 0 0 0,-1-1 0 0 0,1 1 0 0 0,-1-1 0 0 0,0 0 0 0 0,1 0 0 0 0,-2 0 0 0 0,1-1 0 0 0,0 1 0 0 0,0-1 0 0 0,-1 0 0 0 0,1 0 0 0 0,-1-1 0 0 0,1 1 1 0 0,-1-1-1 0 0,-2 0-69 0 0,4 0 25 0 0,1-1 0 0 0,0 1 0 0 0,-1-1 1 0 0,1 0-1 0 0,-1 0 0 0 0,1 0 1 0 0,-1-1-1 0 0,1 1 0 0 0,-1-1 1 0 0,1 1-1 0 0,0-1 0 0 0,-1 0 0 0 0,1 1 1 0 0,0-1-1 0 0,0-1 0 0 0,0 1 1 0 0,-1 0-1 0 0,1 0 0 0 0,-1-2-25 0 0,2 2 15 0 0,-1-1 0 0 0,1 0 0 0 0,-1 0-1 0 0,1 0 1 0 0,0 0 0 0 0,0 0 0 0 0,0-1 0 0 0,0 1-1 0 0,0 0 1 0 0,0 0 0 0 0,1-1 0 0 0,-1 1 0 0 0,1 0-1 0 0,0-1 1 0 0,-1 1 0 0 0,1-2-15 0 0,1-4 17 0 0,-1 0 0 0 0,1 0 0 0 0,0 0 0 0 0,1 0 0 0 0,0 0 0 0 0,0 0-1 0 0,1 0 1 0 0,0 0 0 0 0,0 1 0 0 0,2-3-17 0 0,0 2 7 0 0,0 1 0 0 0,0-1-1 0 0,0 2 1 0 0,1-1-1 0 0,0 0 1 0 0,0 1 0 0 0,1 0-1 0 0,0 1 1 0 0,0 0-1 0 0,0 0 1 0 0,0 0 0 0 0,1 1-1 0 0,0 0 1 0 0,0 0 0 0 0,0 1-1 0 0,0 0 1 0 0,1 0-1 0 0,-1 1 1 0 0,5 0-7 0 0,-6 1 9 0 0,0 0 0 0 0,-1 0 0 0 0,1 1-1 0 0,0 0 1 0 0,0 1 0 0 0,0 0 0 0 0,0 0 0 0 0,0 0 0 0 0,-1 1 0 0 0,1-1-1 0 0,-1 2 1 0 0,1-1 0 0 0,-1 1 0 0 0,0 0 0 0 0,0 0 0 0 0,0 1-1 0 0,0 0 1 0 0,0 0 0 0 0,-1 0 0 0 0,0 0 0 0 0,0 1 0 0 0,0 0-1 0 0,-1 0 1 0 0,4 4-9 0 0,-1 3 58 0 0,0-1-1 0 0,0 1 0 0 0,-1 1 1 0 0,-1-1-1 0 0,0 1 0 0 0,0 0 0 0 0,-2 0 1 0 0,1 0-1 0 0,-2 1 0 0 0,0-1 1 0 0,0 1-1 0 0,-1-1 0 0 0,-1 1 1 0 0,-1 8-58 0 0,0-2-130 0 0,-2-1 0 0 0,0 1 0 0 0,-1-1 1 0 0,0 0-1 0 0,-2 0 0 0 0,0-1 0 0 0,-2 0 0 0 0,1 0 1 0 0,-2 0-1 0 0,-1-1 130 0 0,9-16-188 0 0,1 1 1 0 0,-1-1 0 0 0,0 0-1 0 0,0 0 1 0 0,0 0-1 0 0,0 0 1 0 0,0 0-1 0 0,0 0 1 0 0,0 0-1 0 0,-1 0 1 0 0,1 0 0 0 0,-1 0 187 0 0,-9 3-5102 0 0,9-4 1523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5.564"/>
    </inkml:context>
    <inkml:brush xml:id="br0">
      <inkml:brushProperty name="width" value="0.1" units="cm"/>
      <inkml:brushProperty name="height" value="0.1" units="cm"/>
      <inkml:brushProperty name="color" value="#E71224"/>
    </inkml:brush>
  </inkml:definitions>
  <inkml:trace contextRef="#ctx0" brushRef="#br0">142 1 1092 0 0,'0'0'1391'0'0,"0"0"-86"0"0,0 0-100 0 0,0 0-112 0 0,0 0-112 0 0,0 0-102 0 0,0 0-88 0 0,-6 5-80 0 0,-1 2-433 0 0,0 0-1 0 0,0 0 1 0 0,1 1 0 0 0,0 0-1 0 0,1 0 1 0 0,-5 9-278 0 0,-65 118 2488 0 0,69-124-2193 0 0,0-2 468 0 0,10-12-157 0 0,11-11-676 0 0,-2 2 94 0 0,0 2 1 0 0,1 0-1 0 0,0 0 0 0 0,1 1 0 0 0,0 1 1 0 0,8-3-25 0 0,-17 8-151 0 0,0 1 1 0 0,1 0 0 0 0,-1 0-1 0 0,1 0 1 0 0,0 1 0 0 0,0 0-1 0 0,-1 0 1 0 0,1 0 0 0 0,0 1-1 0 0,0 0 1 0 0,0 1 0 0 0,0-1-1 0 0,-1 1 1 0 0,1 1 0 0 0,0-1 0 0 0,3 2 150 0 0,-8-2-232 0 0,1 0 0 0 0,-1 0 0 0 0,0 0 0 0 0,0 0 0 0 0,0 0 0 0 0,-1 1 0 0 0,1-1 1 0 0,0 1-1 0 0,0-1 0 0 0,-1 1 0 0 0,1-1 0 0 0,-1 1 0 0 0,1 0 0 0 0,-1 0 0 0 0,0 0 1 0 0,1 0-1 0 0,-1 0 0 0 0,0 0 0 0 0,-1 0 0 0 0,1 0 0 0 0,0 0 0 0 0,-1 1 1 0 0,1-1-1 0 0,-1 0 0 0 0,1 0 0 0 0,-1 1 0 0 0,0-1 0 0 0,0 0 0 0 0,0 1 0 0 0,0-1 1 0 0,-1 0-1 0 0,1 1 0 0 0,-1-1 0 0 0,1 0 0 0 0,-1 1 232 0 0,-4 15-2713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5.881"/>
    </inkml:context>
    <inkml:brush xml:id="br0">
      <inkml:brushProperty name="width" value="0.1" units="cm"/>
      <inkml:brushProperty name="height" value="0.1" units="cm"/>
      <inkml:brushProperty name="color" value="#E71224"/>
    </inkml:brush>
  </inkml:definitions>
  <inkml:trace contextRef="#ctx0" brushRef="#br0">109 108 524 0 0,'-29'15'1126'0'0,"16"-7"313"0"0,-1 0 1 0 0,-1-2-1 0 0,1 1 1 0 0,-7 0-1440 0 0,18-6 613 0 0,3-1-65 0 0,0 0-49 0 0,0 0-50 0 0,10-5-46 0 0,51-29-5 0 0,71-36 630 0 0,-106 58-2228 0 0,0 1 0 0 0,1 1 1 0 0,1 2-1 0 0,4-1 1200 0 0,-31 9-2478 0 0,-1 0 189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6.215"/>
    </inkml:context>
    <inkml:brush xml:id="br0">
      <inkml:brushProperty name="width" value="0.1" units="cm"/>
      <inkml:brushProperty name="height" value="0.1" units="cm"/>
      <inkml:brushProperty name="color" value="#E71224"/>
    </inkml:brush>
  </inkml:definitions>
  <inkml:trace contextRef="#ctx0" brushRef="#br0">71 32 628 0 0,'0'-30'3412'0'0,"0"29"-2430"0"0,0 1-93 0 0,0 0-64 0 0,0 0-28 0 0,-1 11-9 0 0,-24 218 1821 0 0,-11 192-326 0 0,30-338-3692 0 0,3 14 1409 0 0,5-80-677 0 0,-1-6-1274 0 0,-1-3-2206 0 0,0-8 1334 0 0</inkml:trace>
  <inkml:trace contextRef="#ctx0" brushRef="#br0" timeOffset="1">461 150 640 0 0,'1'-2'1616'0'0,"11"-9"27"0"0,1 0 0 0 0,0 0 0 0 0,0 1 0 0 0,1 1 0 0 0,6-3-1643 0 0,2 0 149 0 0,-1 1-1 0 0,2 2 1 0 0,-1 0 0 0 0,1 1-1 0 0,20-4-148 0 0,-34 10-827 0 0,1 1 1 0 0,-1 0-1 0 0,0 0 0 0 0,0 1 0 0 0,9 1 827 0 0,-15-1-2679 0 0,-3 0 202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6.561"/>
    </inkml:context>
    <inkml:brush xml:id="br0">
      <inkml:brushProperty name="width" value="0.1" units="cm"/>
      <inkml:brushProperty name="height" value="0.1" units="cm"/>
      <inkml:brushProperty name="color" value="#E71224"/>
    </inkml:brush>
  </inkml:definitions>
  <inkml:trace contextRef="#ctx0" brushRef="#br0">145 1 20 0 0,'-3'-1'1139'0'0,"-9"2"4732"0"0,4 8-3995 0 0,2 21-2563 0 0,4-17 1419 0 0,-4 15-571 0 0,0 0-1 0 0,-2-1 1 0 0,-1 0-1 0 0,-1 0 0 0 0,-1-1 1 0 0,-1 0-1 0 0,-2-1 0 0 0,-3 4-160 0 0,4-18 192 0 0,7-7 103 0 0,5-6 180 0 0,6-7-463 0 0,1 1-1 0 0,0-1 1 0 0,0 1-1 0 0,1 0 1 0 0,0 1 0 0 0,1-1-1 0 0,-1 2 1 0 0,1-1-1 0 0,1 1 1 0 0,7-5-12 0 0,-4 5-249 0 0,0 0 0 0 0,1 1 0 0 0,-1 0 0 0 0,1 1 0 0 0,0 0 0 0 0,0 1 0 0 0,11-1 249 0 0,-23 4-82 0 0,0 0-1 0 0,0 1 1 0 0,0-1 0 0 0,0 0 0 0 0,0 0 0 0 0,-1 0-1 0 0,1 1 1 0 0,0-1 0 0 0,0 0 0 0 0,0 1 0 0 0,0-1-1 0 0,0 1 1 0 0,0-1 0 0 0,0 1 0 0 0,-1-1-1 0 0,1 1 1 0 0,0-1 0 0 0,-1 1 0 0 0,1 0 0 0 0,0 0-1 0 0,-1-1 1 0 0,1 1 0 0 0,-1 0 0 0 0,1 0 0 0 0,-1 0-1 0 0,1 0 1 0 0,-1-1 0 0 0,1 1 0 0 0,-1 0-1 0 0,0 0 1 0 0,0 0 0 0 0,1 0 0 0 0,-1 0 0 0 0,0 0-1 0 0,0 0 1 0 0,0 0 0 0 0,0 0 0 0 0,0 0 0 0 0,0 0-1 0 0,0 0 1 0 0,-1 0 0 0 0,1 0 0 0 0,0 0 0 0 0,-1 0-1 0 0,1 0 1 0 0,0-1 0 0 0,-1 1 0 0 0,1 0-1 0 0,-1 0 1 0 0,1 0 0 0 0,-1 0 0 0 0,0 0 82 0 0,-15 18-2005 0 0,0-2 156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6.879"/>
    </inkml:context>
    <inkml:brush xml:id="br0">
      <inkml:brushProperty name="width" value="0.1" units="cm"/>
      <inkml:brushProperty name="height" value="0.1" units="cm"/>
      <inkml:brushProperty name="color" value="#E71224"/>
    </inkml:brush>
  </inkml:definitions>
  <inkml:trace contextRef="#ctx0" brushRef="#br0">188 1 2012 0 0,'-39'27'291'0'0,"10"-7"666"0"0,-1-1 1 0 0,-13 5-958 0 0,-2 1 2656 0 0,43-24-2231 0 0,2-1-38 0 0,0 0-30 0 0,0 0-1 0 0,0 0-8 0 0,8-1-28 0 0,87-22 549 0 0,-59 13-611 0 0,1 1-1 0 0,0 2 1 0 0,1 1-1 0 0,26 1-257 0 0,-62 4-107 0 0,1 1 0 0 0,0 0-1 0 0,-1 0 1 0 0,1 0 0 0 0,-1 0-1 0 0,1 1 1 0 0,0-1 0 0 0,-1 1-1 0 0,1-1 1 0 0,-1 1 0 0 0,1 0-1 0 0,-1 0 1 0 0,0 0 0 0 0,1 0-1 0 0,-1 0 1 0 0,0 1-1 0 0,0-1 1 0 0,0 1 0 0 0,0 0-1 0 0,0-1 1 0 0,0 1 0 0 0,0 0-1 0 0,0 0 1 0 0,-1 0 0 0 0,1 0-1 0 0,-1 0 1 0 0,1 3 107 0 0,-1-3-842 0 0,-1-2-523 0 0,-2 2-854 0 0,-11 11 169 0 0</inkml:trace>
  <inkml:trace contextRef="#ctx0" brushRef="#br0" timeOffset="1">328 72 256 0 0,'-1'-26'2867'0'0,"1"23"-2042"0"0,0 3-25 0 0,0 0-23 0 0,0 0-23 0 0,0-1 156 0 0,1-8-947 0 0,-1 9 161 0 0,0 0 0 0 0,0 0-1 0 0,0 0 1 0 0,0 0 0 0 0,0 0-1 0 0,0 0 1 0 0,0 0 0 0 0,0 0 0 0 0,0 0-1 0 0,0 0 1 0 0,0 0 0 0 0,0 0 0 0 0,0 0-1 0 0,1 0 1 0 0,-1 0 0 0 0,0-1 0 0 0,0 1-1 0 0,0 0 1 0 0,0 0 0 0 0,0 0-1 0 0,0 0 1 0 0,0 0 0 0 0,0 0 0 0 0,0 0-1 0 0,0 0 1 0 0,0 0 0 0 0,0 0 0 0 0,0 0-1 0 0,0 0-123 0 0,13 70 894 0 0,-3 0 0 0 0,-3 1 0 0 0,-3 0 0 0 0,-4 9-894 0 0,0-74-33 0 0,0 3-122 0 0,-1 1 0 0 0,0-1 0 0 0,-1 1 0 0 0,-1 5 155 0 0,2-13-118 0 0,1 0 0 0 0,-1 0-1 0 0,0 0 1 0 0,0 0 0 0 0,0 0 0 0 0,0 0-1 0 0,0 0 1 0 0,0 0 0 0 0,0-1-1 0 0,-1 1 1 0 0,1 0 0 0 0,-1-1 0 0 0,1 1-1 0 0,-1-1 1 0 0,0 1 0 0 0,1-1-1 0 0,-1 0 1 0 0,0 0 0 0 0,0 0 0 0 0,0 0-1 0 0,0 0 1 0 0,-1 0 118 0 0,2-1-160 0 0,-1 1 0 0 0,1-1 1 0 0,-1 0-1 0 0,0 0 0 0 0,1 0 0 0 0,-1 0 0 0 0,1 0 1 0 0,-1 0-1 0 0,0 0 0 0 0,1 0 0 0 0,-1-1 0 0 0,1 1 1 0 0,-1 0-1 0 0,-1-1 160 0 0,-3-1-700 0 0,-16-3-2376 0 0,3-2 236 0 0</inkml:trace>
  <inkml:trace contextRef="#ctx0" brushRef="#br0" timeOffset="2">64 332 68 0 0,'-16'-28'3144'0'0,"13"24"-2294"0"0,0-1-1 0 0,0 0 0 0 0,1 1 1 0 0,-1-1-1 0 0,1 0 0 0 0,-1-4-849 0 0,2 7 713 0 0,10-14 499 0 0,-7 14-1133 0 0,0 0 1 0 0,-1 0-1 0 0,1 1 1 0 0,0-1-1 0 0,1 1 1 0 0,-1-1-1 0 0,0 1 1 0 0,0 0-1 0 0,1 0 1 0 0,-1 0-1 0 0,0 0 1 0 0,1 0-1 0 0,-1 0 1 0 0,1 1-1 0 0,0-1-79 0 0,39-3 80 0 0,-33 3-103 0 0,65 0-879 0 0,-44 2-2086 0 0,-1-2 0 0 0,12-2 2988 0 0,-12-1-2588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5.331"/>
    </inkml:context>
    <inkml:brush xml:id="br0">
      <inkml:brushProperty name="width" value="0.1" units="cm"/>
      <inkml:brushProperty name="height" value="0.1" units="cm"/>
      <inkml:brushProperty name="color" value="#E71224"/>
    </inkml:brush>
  </inkml:definitions>
  <inkml:trace contextRef="#ctx0" brushRef="#br0">46 167 128 0 0,'1'-3'676'0'0,"1"0"1"0"0,-1-1-1 0 0,0 1 0 0 0,1 0 0 0 0,0 0 1 0 0,0 0-1 0 0,0 0 0 0 0,0 0-676 0 0,5-5 650 0 0,0 0 0 0 0,0 1-1 0 0,8-5-649 0 0,-2 2 242 0 0,0 1 0 0 0,0 1-1 0 0,1 0 1 0 0,0 1-1 0 0,0 0 1 0 0,0 1 0 0 0,15-4-242 0 0,22-4 662 0 0,36-4-662 0 0,-83 17 26 0 0,60-5 1383 0 0,-63 6-1350 0 0,-1 0 1 0 0,1 1-1 0 0,0-1 1 0 0,-1 0 0 0 0,1 0-1 0 0,0 0 1 0 0,-1 0-1 0 0,1 1 1 0 0,0-1-1 0 0,-1 0 1 0 0,1 1 0 0 0,-1-1-1 0 0,1 0 1 0 0,0 1-1 0 0,-1-1 1 0 0,1 1 0 0 0,-1-1-1 0 0,1 1 1 0 0,-1-1-1 0 0,1 1 1 0 0,-1-1-1 0 0,0 1 1 0 0,1-1 0 0 0,-1 1-1 0 0,0 0 1 0 0,1-1-1 0 0,-1 1 1 0 0,0-1-1 0 0,0 1 1 0 0,0 0 0 0 0,1-1-1 0 0,-1 1 1 0 0,0 0-1 0 0,0 0 1 0 0,0-1 0 0 0,0 1-1 0 0,0 0 1 0 0,0-1-1 0 0,-1 1 1 0 0,1 0-1 0 0,0-1 1 0 0,0 1 0 0 0,0 0-1 0 0,0-1 1 0 0,-1 1-1 0 0,1-1 1 0 0,0 1 0 0 0,-1 0-1 0 0,1-1 1 0 0,-1 1-60 0 0,-40 85 2455 0 0,-33 47-2455 0 0,43-85-1781 0 0,-34 42 1781 0 0,30-52-2243 0 0,8-18-4356 0 0,18-14 3176 0 0</inkml:trace>
  <inkml:trace contextRef="#ctx0" brushRef="#br0" timeOffset="1">35 381 912 0 0,'-3'1'1216'0'0,"1"0"-1166"0"0,1-1 86 0 0,-1 0 1 0 0,1 0-1 0 0,0 1 1 0 0,-1-1-1 0 0,1 1 1 0 0,-1-1-1 0 0,1 1 1 0 0,0 0-1 0 0,-1-1 0 0 0,1 1 1 0 0,0 0-1 0 0,0 0 1 0 0,0 0-1 0 0,0 0 1 0 0,0 0-1 0 0,0 0 1 0 0,0 0-1 0 0,0 0 0 0 0,0 1 1 0 0,0-1-1 0 0,0 0 1 0 0,1 0-1 0 0,-1 1 1 0 0,1-1-1 0 0,-1 1 1 0 0,1-1-1 0 0,-1 0 0 0 0,1 1 1 0 0,0-1-1 0 0,0 1 1 0 0,0-1-1 0 0,-1 1 1 0 0,1-1-1 0 0,1 1 1 0 0,-1-1-1 0 0,0 1 0 0 0,0-1 1 0 0,0 0-1 0 0,1 1 1 0 0,-1-1-1 0 0,1 1 1 0 0,0-1-137 0 0,10 25 123 0 0,1-1 1 0 0,1-1 0 0 0,2 0-1 0 0,0-1 1 0 0,3 1-124 0 0,5 9-1329 0 0,-12-10-2498 0 0,-11-22 1932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7.381"/>
    </inkml:context>
    <inkml:brush xml:id="br0">
      <inkml:brushProperty name="width" value="0.1" units="cm"/>
      <inkml:brushProperty name="height" value="0.1" units="cm"/>
      <inkml:brushProperty name="color" value="#E71224"/>
    </inkml:brush>
  </inkml:definitions>
  <inkml:trace contextRef="#ctx0" brushRef="#br0">329 34 1512 0 0,'-1'-3'1558'0'0,"0"1"-1040"0"0,-1-1 0 0 0,1 1 1 0 0,-1-1-1 0 0,0 1 0 0 0,0 0 1 0 0,0 0-1 0 0,0-1 0 0 0,0 2 1 0 0,0-1-1 0 0,-1 0-518 0 0,2 1 97 0 0,1 1-1 0 0,-1-1 0 0 0,0 0 1 0 0,0 1-1 0 0,0-1 1 0 0,0 1-1 0 0,0 0 1 0 0,0-1-1 0 0,1 1 0 0 0,-1 0 1 0 0,0-1-1 0 0,0 1 1 0 0,0 0-1 0 0,0 0 1 0 0,0 0-1 0 0,0 0 0 0 0,0 0 1 0 0,0 0-1 0 0,0 0 1 0 0,0 0-1 0 0,0 0 1 0 0,0 1-1 0 0,0-1 0 0 0,0 0 1 0 0,0 1-1 0 0,0-1 1 0 0,0 0-1 0 0,0 1 1 0 0,0-1-1 0 0,0 1 0 0 0,1 0 1 0 0,-1-1-1 0 0,0 1 1 0 0,0 0-97 0 0,-17 20 355 0 0,1 2 0 0 0,1 0 1 0 0,1 1-1 0 0,1 1-355 0 0,-15 22-597 0 0,8-11-1049 0 0,19-29 810 0 0,2-7 775 0 0,0 0 0 0 0,0 1 1 0 0,0-1-1 0 0,1 0 0 0 0,-1 0 1 0 0,0 0-1 0 0,0 0 0 0 0,0 0 1 0 0,0 0-1 0 0,0 0 0 0 0,0 0 1 0 0,0 0-1 0 0,1 1 0 0 0,-1-1 1 0 0,0 0-1 0 0,0 0 0 0 0,0 0 0 0 0,0 0 1 0 0,0 0-1 0 0,1 0 0 0 0,-1 0 1 0 0,0 0-1 0 0,0 0 0 0 0,0 0 1 0 0,0 0-1 0 0,0 0 0 0 0,1 0 1 0 0,-1 0-1 0 0,0 0 0 0 0,0 0 1 0 0,0 0-1 0 0,0 0 0 0 0,0 0 1 0 0,1-1-1 0 0,-1 1 0 0 0,0 0 1 0 0,0 0-1 0 0,0 0 0 0 0,0 0 1 0 0,0 0-1 0 0,0 0 0 0 0,0 0 1 0 0,1 0-1 0 0,-1 0 0 0 0,0-1 1 0 0,0 1-1 0 0,0 0 0 0 0,0 0 1 0 0,0 0-1 0 0,0 0 0 0 0,0 0 1 0 0,0 0-1 0 0,0-1 0 0 0,0 1 61 0 0,26-22-527 0 0,2 2 0 0 0,-1 0 0 0 0,12-4 527 0 0,5 4 1133 0 0,-42 19-701 0 0,-2 1 56 0 0,0 5-338 0 0,-1-1 0 0 0,0 0 0 0 0,0 0 0 0 0,0 1 0 0 0,0-1 0 0 0,-1 0 0 0 0,1 0 0 0 0,-1 0 0 0 0,0 0 0 0 0,0 0 0 0 0,-1-1 0 0 0,1 1-150 0 0,-36 44 686 0 0,24-31-407 0 0,-36 42 320 0 0,-119 140 874 0 0,145-171-1949 0 0,23-26 111 0 0,1-2-68 0 0,0 0-48 0 0,0 0-2 0 0,4-6 7 0 0,18-21 210 0 0,1 2 1 0 0,1 0 0 0 0,2 1 0 0 0,0 1 0 0 0,1 2 0 0 0,13-7 265 0 0,-32 21 78 0 0,13-9 509 0 0,-21 16-537 0 0,1-1-1 0 0,0 1 1 0 0,-1-1 0 0 0,1 1-1 0 0,0-1 1 0 0,-1 1 0 0 0,1 0-1 0 0,0 0 1 0 0,-1-1 0 0 0,1 1-1 0 0,0 0 1 0 0,0 0 0 0 0,-1 0-1 0 0,1 0 1 0 0,0 0-1 0 0,0 0 1 0 0,-1 0 0 0 0,1 0-1 0 0,0 0 1 0 0,0 0 0 0 0,-1 0-1 0 0,1 0 1 0 0,0 0 0 0 0,0 1-1 0 0,-1-1 1 0 0,1 1-50 0 0,2 1 113 0 0,-1 1 1 0 0,0 0-1 0 0,0 0 1 0 0,0 0 0 0 0,0 0-1 0 0,0 0 1 0 0,-1 0-1 0 0,1 1 1 0 0,-1-1-1 0 0,0 1 1 0 0,0-1-1 0 0,0 1 1 0 0,0-1-1 0 0,-1 1 1 0 0,1-1-1 0 0,-1 1 1 0 0,0 0-1 0 0,-1 1-113 0 0,1 16 525 0 0,-2 0 0 0 0,-3 18-525 0 0,2-19 196 0 0,-8 50 352 0 0,5-39-281 0 0,1 1 0 0 0,2 0 0 0 0,1 4-267 0 0,9 117-308 0 0,-5-143-1190 0 0,4-16-1674 0 0,2-11-328 0 0,-4-2 283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7.810"/>
    </inkml:context>
    <inkml:brush xml:id="br0">
      <inkml:brushProperty name="width" value="0.1" units="cm"/>
      <inkml:brushProperty name="height" value="0.1" units="cm"/>
      <inkml:brushProperty name="color" value="#E71224"/>
    </inkml:brush>
  </inkml:definitions>
  <inkml:trace contextRef="#ctx0" brushRef="#br0">238 21 544 0 0,'1'-2'1702'0'0,"10"-15"2659"0"0,-10 16-3193 0 0,-1 1-113 0 0,0 0-89 0 0,0 0-133 0 0,0 0-76 0 0,-2 10-90 0 0,-56 203 718 0 0,34-137-2222 0 0,24-74 635 0 0,0-2-21 0 0,0 0 7 0 0,0 0 4 0 0,-4-22 4 0 0,1 1 0 0 0,0-15 208 0 0,2 22 112 0 0,0 0 0 0 0,-1 0 0 0 0,0 1 0 0 0,-1-1 0 0 0,-1 0 0 0 0,0 1 0 0 0,-3-6-112 0 0,7 18 19 0 0,-1 0-1 0 0,1 0 0 0 0,-1 0 0 0 0,1 0 0 0 0,-1 0 0 0 0,1 0 1 0 0,-1 0-1 0 0,1 1 0 0 0,-1-1 0 0 0,0 0 0 0 0,0 0 0 0 0,1 1 0 0 0,-1-1 1 0 0,0 0-1 0 0,0 1 0 0 0,0-1 0 0 0,0 1 0 0 0,0-1 0 0 0,0 1 1 0 0,1 0-1 0 0,-1-1 0 0 0,0 1 0 0 0,0 0 0 0 0,0 0 0 0 0,0-1 0 0 0,-1 1-18 0 0,0 1 15 0 0,0-1 0 0 0,0 0 0 0 0,1 1 0 0 0,-1-1 0 0 0,0 1 0 0 0,1 0 0 0 0,-1 0 0 0 0,0 0 0 0 0,1 0 0 0 0,-1 0 0 0 0,1 0 0 0 0,-1 0 0 0 0,1 0 0 0 0,-1 1-15 0 0,-5 5 41 0 0,0 1 1 0 0,1 0 0 0 0,-1 0 0 0 0,-3 8-42 0 0,3-3 32 0 0,0 0 0 0 0,1 0-1 0 0,0 0 1 0 0,1 1 0 0 0,0 0-1 0 0,1 0 1 0 0,1 0 0 0 0,0 0-1 0 0,1 0 1 0 0,1 2-32 0 0,1-15 4 0 0,0 1-1 0 0,0-1 1 0 0,0 1 0 0 0,0 0-1 0 0,0-1 1 0 0,0 1 0 0 0,0-1-1 0 0,1 1 1 0 0,-1-1 0 0 0,0 1-1 0 0,1-1 1 0 0,0 1 0 0 0,-1-1 0 0 0,1 0-1 0 0,0 1 1 0 0,0-1 0 0 0,0 0-1 0 0,-1 1 1 0 0,1-1 0 0 0,1 0-1 0 0,-1 0 1 0 0,0 0 0 0 0,0 0-1 0 0,0 0 1 0 0,1 0-4 0 0,0 0 4 0 0,0-1-1 0 0,0 1 1 0 0,0 0 0 0 0,1-1-1 0 0,-1 0 1 0 0,0 0 0 0 0,0 1-1 0 0,1-1 1 0 0,-1-1 0 0 0,0 1-1 0 0,1 0 1 0 0,-1 0 0 0 0,0-1-1 0 0,0 0 1 0 0,2 0-4 0 0,10-4 12 0 0,0-1 0 0 0,-1 0 0 0 0,0-1 0 0 0,11-7-12 0 0,-17 10 5 0 0,82-57 33 0 0,-45 31-24 0 0,13-7-14 0 0,-44 28-6 0 0,-11 7-6 0 0,1 0-1 0 0,0 0 1 0 0,-1 0 0 0 0,1 0 0 0 0,0 1 0 0 0,0-1 0 0 0,0 1-1 0 0,0 0 1 0 0,1 0 0 0 0,-1 0 0 0 0,1 0 12 0 0,-4 1-3 0 0,1 1 1 0 0,0-1-1 0 0,-1 1 1 0 0,1-1-1 0 0,-1 1 1 0 0,1-1-1 0 0,-1 1 1 0 0,1 0-1 0 0,-1-1 1 0 0,1 1-1 0 0,-1 0 1 0 0,0-1-1 0 0,1 1 1 0 0,-1 0-1 0 0,0-1 1 0 0,0 1-1 0 0,0 0 0 0 0,1 0 1 0 0,-1-1-1 0 0,0 1 1 0 0,0 0-1 0 0,0 0 1 0 0,0 0-1 0 0,0-1 1 0 0,0 2 2 0 0,0 16-18 0 0,-3 5-723 0 0,-2 0 0 0 0,0-1 1 0 0,-1 1-1 0 0,-2-1 1 0 0,-7 17 740 0 0,13-36-663 0 0,1 0 0 0 0,-1 1 0 0 0,0-1 1 0 0,0 0-1 0 0,0-1 0 0 0,-1 1 0 0 0,0 1 663 0 0,3-4-115 0 0,-8 10-2616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8.294"/>
    </inkml:context>
    <inkml:brush xml:id="br0">
      <inkml:brushProperty name="width" value="0.1" units="cm"/>
      <inkml:brushProperty name="height" value="0.1" units="cm"/>
      <inkml:brushProperty name="color" value="#E71224"/>
    </inkml:brush>
  </inkml:definitions>
  <inkml:trace contextRef="#ctx0" brushRef="#br0">45 43 1112 0 0,'-7'4'1307'0'0,"5"-2"-317"0"0,5-4 5003 0 0,84-40-7716 0 0,-86 42 1217 0 0,6-3-226 0 0,-5 3 550 0 0,-5 1-803 0 0,-21 6 1327 0 0,17-5 43 0 0,5-1 3 0 0,-6 1-170 0 0,5-1-102 0 0,0 0 0 0 0,0 0 0 0 0,0 0 0 0 0,0 0 0 0 0,0 0 0 0 0,0 1 0 0 0,1-1 0 0 0,-1 1 0 0 0,0 0 0 0 0,1 0 0 0 0,-1 0 0 0 0,1 0 0 0 0,0 0 0 0 0,0 0 0 0 0,-2 2-116 0 0,-5 12 230 0 0,1 1 0 0 0,1-1 0 0 0,1 1 0 0 0,0 0 0 0 0,1 1 0 0 0,-1 6-230 0 0,5-22 21 0 0,1-2-6 0 0,0 0-14 0 0,0 0-22 0 0,4-5 1 0 0,10-11-374 0 0,1 1 0 0 0,0 1 1 0 0,0 0-1 0 0,2 1 0 0 0,0 0 0 0 0,0 1 1 0 0,1 1-1 0 0,1 1 0 0 0,5-2 394 0 0,-23 12-222 0 0,-1 0 70 0 0,0 0 57 0 0,0 0 34 0 0,-3 7 27 0 0,-2 2 54 0 0,-1 1 0 0 0,0 0 0 0 0,0-1 0 0 0,-1 0 0 0 0,0-1 0 0 0,-1 1 0 0 0,-1 0-20 0 0,-89 79 1362 0 0,97-87-1189 0 0,-4 5 49 0 0,5-4-200 0 0,5-5 86 0 0,98-58-1075 0 0,-23 14-2946 0 0,27-23 3913 0 0,-67 41-1554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8.693"/>
    </inkml:context>
    <inkml:brush xml:id="br0">
      <inkml:brushProperty name="width" value="0.1" units="cm"/>
      <inkml:brushProperty name="height" value="0.1" units="cm"/>
      <inkml:brushProperty name="color" value="#E71224"/>
    </inkml:brush>
  </inkml:definitions>
  <inkml:trace contextRef="#ctx0" brushRef="#br0">447 13 352 0 0,'-3'-1'913'0'0,"-20"-9"1379"0"0,21 9-1676 0 0,-2 2-65 0 0,0 2-352 0 0,0 0-1 0 0,0 0 0 0 0,0 0 0 0 0,0 1 1 0 0,1-1-1 0 0,-1 1 0 0 0,1 0 0 0 0,0 0 1 0 0,-2 3-199 0 0,-26 47 1331 0 0,9-16-210 0 0,21-37-985 0 0,1-1-22 0 0,0 0-10 0 0,0 0 4 0 0,0 0-9 0 0,9 4 29 0 0,-8-3-124 0 0,-1-1 1 0 0,1 1-1 0 0,-1-1 0 0 0,1 0 0 0 0,-1 1 0 0 0,1-1 0 0 0,-1 0 0 0 0,1 0 0 0 0,0 1 0 0 0,-1-1 0 0 0,1 0 0 0 0,-1 0 1 0 0,1 0-1 0 0,0 0 0 0 0,-1 0 0 0 0,1 0 0 0 0,0 1 0 0 0,-1-1 0 0 0,1-1 0 0 0,-1 1 0 0 0,1 0 0 0 0,0 0 0 0 0,-1 0 1 0 0,1 0-1 0 0,-1 0 0 0 0,1-1 0 0 0,0 1 0 0 0,0 0-4 0 0,30-9 93 0 0,0-1 1 0 0,0-1 0 0 0,8-6-94 0 0,-37 16 29 0 0,0 0 0 0 0,1 0 1 0 0,-1 0-1 0 0,1 0 0 0 0,-1 1 1 0 0,1-1-1 0 0,-1 1 0 0 0,1 0 1 0 0,-1-1-1 0 0,1 1-29 0 0,-3 0 14 0 0,1 0 0 0 0,-1 0 0 0 0,0 0 0 0 0,1 0-1 0 0,-1 1 1 0 0,0-1 0 0 0,1 0 0 0 0,-1 0 0 0 0,0 0 0 0 0,1 0 0 0 0,-1 0-1 0 0,0 0 1 0 0,1 1 0 0 0,-1-1 0 0 0,0 0 0 0 0,1 0 0 0 0,-1 0 0 0 0,0 1 0 0 0,1-1-1 0 0,-1 0 1 0 0,0 1 0 0 0,0-1 0 0 0,0 0 0 0 0,1 0 0 0 0,-1 1 0 0 0,0-1-14 0 0,0 1 20 0 0,0 0 0 0 0,0 0 0 0 0,0 0 1 0 0,0 0-1 0 0,0-1 0 0 0,0 1 0 0 0,0 0 1 0 0,0 0-1 0 0,0 0 0 0 0,-1 0 0 0 0,1-1 0 0 0,0 1 1 0 0,-1 0-1 0 0,1 0 0 0 0,-1-1 0 0 0,1 1 1 0 0,-1 0-21 0 0,-80 128 1574 0 0,62-88-1141 0 0,16-34-323 0 0,0 1 0 0 0,0-1 0 0 0,-1 1 0 0 0,-4 5-110 0 0,-59 92 528 0 0,44-77-755 0 0,-1-1-1 0 0,-1-1 0 0 0,-1-1 1 0 0,-1-2-1 0 0,-2 0 0 0 0,0-2 1 0 0,-7 2 227 0 0,28-18-303 0 0,1-1 0 0 0,-1 0 0 0 0,0 0 1 0 0,-7 1 302 0 0,12-4-345 0 0,1 0 1 0 0,-1 0 0 0 0,1-1 0 0 0,-1 1 0 0 0,0-1-1 0 0,1 1 1 0 0,-1-1 0 0 0,1 0 0 0 0,-1 0 0 0 0,0 0-1 0 0,1-1 1 0 0,-1 1 0 0 0,0-1 0 0 0,1 1 0 0 0,-1-1 0 0 0,1 0-1 0 0,-1 0 1 0 0,0 0 344 0 0,-7-6-2823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9.027"/>
    </inkml:context>
    <inkml:brush xml:id="br0">
      <inkml:brushProperty name="width" value="0.1" units="cm"/>
      <inkml:brushProperty name="height" value="0.1" units="cm"/>
      <inkml:brushProperty name="color" value="#E71224"/>
    </inkml:brush>
  </inkml:definitions>
  <inkml:trace contextRef="#ctx0" brushRef="#br0">0 1 632 0 0,'1'0'244'0'0,"0"0"-1"0"0,0-1 1 0 0,0 1 0 0 0,0 0 0 0 0,0 0-1 0 0,0 0 1 0 0,-1 0 0 0 0,1 1-1 0 0,0-1 1 0 0,0 0 0 0 0,0 0 0 0 0,0 1-1 0 0,0-1 1 0 0,-1 0 0 0 0,1 1-244 0 0,37 34 5912 0 0,17 24-5912 0 0,-19-20 1801 0 0,22 18-1801 0 0,10 0 327 0 0,2-4 0 0 0,24 12-327 0 0,-48-34-596 0 0,30 18-1189 0 0,-24-17-3162 0 0,-27-20 1952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9.347"/>
    </inkml:context>
    <inkml:brush xml:id="br0">
      <inkml:brushProperty name="width" value="0.1" units="cm"/>
      <inkml:brushProperty name="height" value="0.1" units="cm"/>
      <inkml:brushProperty name="color" value="#E71224"/>
    </inkml:brush>
  </inkml:definitions>
  <inkml:trace contextRef="#ctx0" brushRef="#br0">29 60 772 0 0,'-5'-7'2547'0'0,"2"14"4202"0"0,1 4-6434 0 0,1 1 1 0 0,1-1-1 0 0,-1 1 1 0 0,2 0-1 0 0,0-1 1 0 0,0 1-1 0 0,2 3-315 0 0,13 48 316 0 0,8 30-3321 0 0,-23-85 1931 0 0,-1-6-2598 0 0,0-2 947 0 0</inkml:trace>
  <inkml:trace contextRef="#ctx0" brushRef="#br0" timeOffset="1">2 145 1208 0 0,'0'-2'1365'0'0,"-1"-8"-100"0"0,1 7-129 0 0,1 0-109 0 0,5-5-664 0 0,0 0 1 0 0,1 0-1 0 0,0 1 0 0 0,0-1 0 0 0,0 2 0 0 0,1-1 1 0 0,0 1-1 0 0,0 0 0 0 0,0 1 0 0 0,1 0 1 0 0,0 0-1 0 0,0 1 0 0 0,9-3-363 0 0,7-2 523 0 0,0 2 0 0 0,1 0 0 0 0,0 2 0 0 0,23-2-523 0 0,-45 6 64 0 0,-1 1 0 0 0,1-1 0 0 0,0 1 0 0 0,-1 0-1 0 0,1 0 1 0 0,0 1 0 0 0,-1-1 0 0 0,1 1 0 0 0,-1 0 0 0 0,1 0-1 0 0,0 0 1 0 0,-1 0 0 0 0,0 1 0 0 0,3 1-64 0 0,-4-2 36 0 0,0 1 0 0 0,-1-1 0 0 0,1 1 0 0 0,-1-1 1 0 0,1 1-1 0 0,-1 0 0 0 0,0 0 0 0 0,1-1 0 0 0,-1 1 0 0 0,0 0 0 0 0,0 0 0 0 0,0 0 1 0 0,-1 0-1 0 0,1 1 0 0 0,0-1 0 0 0,-1 0 0 0 0,1 0 0 0 0,-1 0 0 0 0,0 0 0 0 0,0 1 1 0 0,0-1-1 0 0,0 0 0 0 0,0 0 0 0 0,0 1 0 0 0,-1-1-36 0 0,-1 8 107 0 0,0 0 1 0 0,0 0-1 0 0,-1 0 1 0 0,-1-1-1 0 0,0 1 1 0 0,0-1-1 0 0,-1 0 1 0 0,-4 7-108 0 0,2-4-93 0 0,1 0 0 0 0,0 0 0 0 0,1 1 1 0 0,-2 6 92 0 0,-12 26-3683 0 0,18-43 1561 0 0,1-2-1398 0 0,0 0 272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19.693"/>
    </inkml:context>
    <inkml:brush xml:id="br0">
      <inkml:brushProperty name="width" value="0.1" units="cm"/>
      <inkml:brushProperty name="height" value="0.1" units="cm"/>
      <inkml:brushProperty name="color" value="#E71224"/>
    </inkml:brush>
  </inkml:definitions>
  <inkml:trace contextRef="#ctx0" brushRef="#br0">35 36 36 0 0,'-15'-4'2760'0'0,"5"1"-2000"0"0,8 3-73 0 0,-6-2 126 0 0,8 2-773 0 0,0 0 0 0 0,0 0 0 0 0,0 0 1 0 0,1 0-1 0 0,-1 0 0 0 0,0 0 0 0 0,0 0 0 0 0,0 0 1 0 0,0 0-1 0 0,0 0 0 0 0,0-1 0 0 0,0 1 0 0 0,0 0 1 0 0,0 0-1 0 0,0 0 0 0 0,0 0 0 0 0,0 0 1 0 0,0 0-1 0 0,0 0 0 0 0,0 0 0 0 0,1 0 0 0 0,-1-1 1 0 0,0 1-1 0 0,0 0 0 0 0,0 0 0 0 0,0 0 0 0 0,0 0 1 0 0,0 0-1 0 0,0 0 0 0 0,0 0 0 0 0,0 0 1 0 0,0-1-1 0 0,-1 1 0 0 0,1 0 0 0 0,0 0 0 0 0,0 0 1 0 0,0 0-1 0 0,0 0 0 0 0,0 0 0 0 0,0 0 0 0 0,0 0 1 0 0,0 0-1 0 0,0-1 0 0 0,0 1 0 0 0,0 0-40 0 0,30-7 118 0 0,1 1 1 0 0,0 2-1 0 0,1 1 0 0 0,10 1-118 0 0,-41 2-3 0 0,0 0-1 0 0,-1 0 1 0 0,1 0-1 0 0,0 0 1 0 0,0 0-1 0 0,-1 0 1 0 0,1 0-1 0 0,0 0 1 0 0,0 0-1 0 0,-1 0 1 0 0,1 1-1 0 0,0-1 1 0 0,-1 0-1 0 0,1 0 1 0 0,0 1 0 0 0,-1-1-1 0 0,1 0 1 0 0,0 1-1 0 0,-1-1 1 0 0,1 1-1 0 0,-1-1 1 0 0,1 1-1 0 0,-1-1 1 0 0,1 1-1 0 0,-1-1 1 0 0,1 1-1 0 0,-1 0 1 0 0,1-1-1 0 0,-1 1 1 0 0,1 0 3 0 0,-1 1-3 0 0,0-1 0 0 0,0 0 1 0 0,0 1-1 0 0,0-1 0 0 0,0 1 0 0 0,-1-1 1 0 0,1 1-1 0 0,0-1 0 0 0,-1 1 0 0 0,1-1 1 0 0,-1 1-1 0 0,1-1 0 0 0,-1 0 0 0 0,0 1 3 0 0,-3 6-6 0 0,-1-1 0 0 0,0 0-1 0 0,0 0 1 0 0,-5 4 6 0 0,-59 51-205 0 0,67-61 43 0 0,2-1-42 0 0,0 0-55 0 0,0 0-62 0 0,0 0-25 0 0,0 0-16 0 0,3-5-22 0 0,20-28-2306 0 0,-22 31 1429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0.033"/>
    </inkml:context>
    <inkml:brush xml:id="br0">
      <inkml:brushProperty name="width" value="0.1" units="cm"/>
      <inkml:brushProperty name="height" value="0.1" units="cm"/>
      <inkml:brushProperty name="color" value="#E71224"/>
    </inkml:brush>
  </inkml:definitions>
  <inkml:trace contextRef="#ctx0" brushRef="#br0">132 133 356 0 0,'-21'7'682'0'0,"-4"2"1326"0"0,0-1 0 0 0,0-2 0 0 0,-8 1-2008 0 0,30-7 639 0 0,3 0-68 0 0,0 0-56 0 0,5-4-50 0 0,9-5-247 0 0,0 0 0 0 0,0 1-1 0 0,1 1 1 0 0,0 0 0 0 0,3 0-218 0 0,86-30 611 0 0,-101 36-594 0 0,78-22 382 0 0,2 2 0 0 0,0 5 0 0 0,18 1-399 0 0,-57 11-24 0 0,1 3 0 0 0,-1 1 0 0 0,8 3 24 0 0,-46-2-73 0 0,-1-1 0 0 0,1 1 0 0 0,-1 0 0 0 0,0 0-1 0 0,1 0 1 0 0,-1 1 0 0 0,0 0 0 0 0,3 1 73 0 0,-5-1-120 0 0,-1-1 0 0 0,0 1 0 0 0,1-1 0 0 0,-1 1 0 0 0,0 0 0 0 0,0 0 0 0 0,0 0 0 0 0,-1 0 0 0 0,1 0 0 0 0,0 0 0 0 0,-1 0 0 0 0,1 1-1 0 0,-1-1 1 0 0,0 1 0 0 0,0-1 0 0 0,0 1 0 0 0,0 0 120 0 0,-3 2-951 0 0,0 0 348 0 0,-1-1 0 0 0,0 1 0 0 0,0-1 0 0 0,-1 0 0 0 0,1 0 0 0 0,-1-1 0 0 0,-2 3 603 0 0,-12 6-2416 0 0</inkml:trace>
  <inkml:trace contextRef="#ctx0" brushRef="#br0" timeOffset="1">286 189 880 0 0,'-3'1'1100'0'0,"-1"1"-797"0"0,1 1 0 0 0,-1 0 0 0 0,0 0 1 0 0,1 0-1 0 0,-1 0 0 0 0,1 0 1 0 0,0 1-1 0 0,0-1 0 0 0,0 1 1 0 0,1 0-1 0 0,-1 0 0 0 0,1 0 0 0 0,0 0 1 0 0,0 1-1 0 0,1-1 0 0 0,-1 0 1 0 0,1 1-1 0 0,0-1 0 0 0,0 1 1 0 0,0-1-1 0 0,0 3-303 0 0,-1 13 431 0 0,0 0 0 0 0,1 1 0 0 0,1-1 1 0 0,1 8-432 0 0,3 7-59 0 0,0 17-772 0 0,-6-15-4226 0 0,1-26 2734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0.377"/>
    </inkml:context>
    <inkml:brush xml:id="br0">
      <inkml:brushProperty name="width" value="0.1" units="cm"/>
      <inkml:brushProperty name="height" value="0.1" units="cm"/>
      <inkml:brushProperty name="color" value="#E71224"/>
    </inkml:brush>
  </inkml:definitions>
  <inkml:trace contextRef="#ctx0" brushRef="#br0">0 169 1060 0 0,'0'0'1289'0'0,"0"-4"-80"0"0,0-1-861 0 0,0 1 1 0 0,1-1 0 0 0,0 0 0 0 0,0 1 0 0 0,0-1 0 0 0,0 1 0 0 0,0 0-1 0 0,1-1 1 0 0,0 1 0 0 0,0 0 0 0 0,0 0 0 0 0,1 0 0 0 0,2-4-349 0 0,0 2 257 0 0,0 0 0 0 0,1 1 1 0 0,-1-1-1 0 0,1 1 1 0 0,1 0-1 0 0,-1 1 1 0 0,0-1-1 0 0,2 1-257 0 0,10-5 291 0 0,1 0 1 0 0,-1 2-1 0 0,1 0 0 0 0,0 1 0 0 0,1 1 0 0 0,5 0-291 0 0,-16 3 121 0 0,1 0 1 0 0,-1 1-1 0 0,0 1 1 0 0,0 0-1 0 0,0 0 0 0 0,0 1 1 0 0,0 0-1 0 0,3 1-121 0 0,-9-2 39 0 0,-1 1 1 0 0,1-1-1 0 0,0 1 1 0 0,-1 0-1 0 0,1 0 1 0 0,-1 0-1 0 0,1 0 1 0 0,-1 1-1 0 0,1-1 1 0 0,-1 1-1 0 0,0-1 0 0 0,0 1 1 0 0,0 0-1 0 0,0 0 1 0 0,0 0-1 0 0,0 0 1 0 0,-1 0-1 0 0,1 0 1 0 0,0 0-1 0 0,-1 1 0 0 0,0-1 1 0 0,0 1-1 0 0,1-1 1 0 0,-1 1-1 0 0,-1-1 1 0 0,1 1-1 0 0,0 0 1 0 0,0 2-40 0 0,-1 4 106 0 0,1 0 0 0 0,-1 0 0 0 0,0 0 0 0 0,-1 1 0 0 0,0-1 1 0 0,-1 0-1 0 0,0 0 0 0 0,-1 3-106 0 0,-6 15 134 0 0,-1-1 1 0 0,-3 2-135 0 0,-12 34-2098 0 0,25-61 1196 0 0,-4 9-1477 0 0,3-7-1832 0 0,1-3 1112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0.720"/>
    </inkml:context>
    <inkml:brush xml:id="br0">
      <inkml:brushProperty name="width" value="0.1" units="cm"/>
      <inkml:brushProperty name="height" value="0.1" units="cm"/>
      <inkml:brushProperty name="color" value="#E71224"/>
    </inkml:brush>
  </inkml:definitions>
  <inkml:trace contextRef="#ctx0" brushRef="#br0">44 246 548 0 0,'-3'-1'1177'0'0,"-1"1"-621"0"0,-1-1-1 0 0,1 0 0 0 0,0 0 0 0 0,0-1 0 0 0,0 1 0 0 0,0-1 0 0 0,0 0 0 0 0,-2-1-555 0 0,5 2 599 0 0,1 1-97 0 0,5-4-108 0 0,3-3-349 0 0,1 1-1 0 0,0 0 0 0 0,0 1 0 0 0,1 0 0 0 0,0 0 0 0 0,0 1 0 0 0,0 0 1 0 0,0 1-1 0 0,5-1-44 0 0,57-11-608 0 0,-66 14 501 0 0,-1 1-1 0 0,0-1 0 0 0,0 1 0 0 0,1 0 0 0 0,-1 0 0 0 0,0 1 0 0 0,1 0 0 0 0,-1 0 0 0 0,0 0 0 0 0,0 0 0 0 0,0 1 1 0 0,3 1 107 0 0,-7-3-25 0 0,-1 0 1 0 0,1 1-1 0 0,-1-1 1 0 0,1 1-1 0 0,-1-1 1 0 0,1 0 0 0 0,-1 1-1 0 0,1-1 1 0 0,-1 1-1 0 0,1-1 1 0 0,-1 1-1 0 0,1-1 1 0 0,-1 1-1 0 0,0-1 1 0 0,1 1 0 0 0,-1 0-1 0 0,0-1 1 0 0,1 1-1 0 0,-1-1 1 0 0,0 1-1 0 0,0 0 1 0 0,0-1 0 0 0,0 1-1 0 0,1 0 1 0 0,-1-1-1 0 0,0 1 1 0 0,0 0 24 0 0,-1 1-20 0 0,1-1 1 0 0,-1 1-1 0 0,1-1 1 0 0,-1 0-1 0 0,1 1 0 0 0,-1-1 1 0 0,0 0-1 0 0,0 1 1 0 0,1-1-1 0 0,-1 0 1 0 0,0 0-1 0 0,-1 1 20 0 0,-3 3 9 0 0,-1 0 0 0 0,1 0 0 0 0,-1-1 0 0 0,-6 4-9 0 0,3-4 8 0 0,-1 1 1 0 0,1-1 0 0 0,-1-1-1 0 0,0 0 1 0 0,0 0 0 0 0,-9 0-9 0 0,-8 3-3176 0 0,27-6 1950 0 0</inkml:trace>
  <inkml:trace contextRef="#ctx0" brushRef="#br0" timeOffset="1">263 2 80 0 0,'0'0'204'0'0,"0"0"1"0"0,0 0-1 0 0,0 0 0 0 0,0 0 0 0 0,0 0 1 0 0,-1 0-1 0 0,1 0 0 0 0,0 0 0 0 0,0 0 1 0 0,0 0-1 0 0,0 0 0 0 0,0 0 1 0 0,0 0-1 0 0,0 0 0 0 0,0 0 0 0 0,0 0 1 0 0,0-1-1 0 0,0 1 0 0 0,0 0 1 0 0,0 0-1 0 0,-1 0 0 0 0,1 0 0 0 0,0 0 1 0 0,0 0-1 0 0,0 0 0 0 0,0 0 0 0 0,0 0 1 0 0,0 0-1 0 0,0 0 0 0 0,0 0 1 0 0,0 0-1 0 0,0 0 0 0 0,0 0 0 0 0,0 0 1 0 0,0 0-1 0 0,0-1 0 0 0,0 1-204 0 0,-3 15 1591 0 0,2 25-1022 0 0,2 2 9 0 0,-2-1 0 0 0,-1 1 0 0 0,-2-1 0 0 0,-6 24-578 0 0,4-25-152 0 0,3-21-255 0 0,0 0-1 0 0,-6 16 408 0 0,8-30-490 0 0,-1-1 0 0 0,0 1-1 0 0,1-1 1 0 0,-1 0 0 0 0,-1 1-1 0 0,1-1 1 0 0,-1 0 0 0 0,1-1-1 0 0,-1 1 1 0 0,0 0-1 0 0,0-1 1 0 0,-1 1 0 0 0,1-1-1 0 0,-2 1 491 0 0,3-3-2406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5.663"/>
    </inkml:context>
    <inkml:brush xml:id="br0">
      <inkml:brushProperty name="width" value="0.1" units="cm"/>
      <inkml:brushProperty name="height" value="0.1" units="cm"/>
      <inkml:brushProperty name="color" value="#E71224"/>
    </inkml:brush>
  </inkml:definitions>
  <inkml:trace contextRef="#ctx0" brushRef="#br0">0 152 732 0 0,'0'0'1306'0'0,"0"0"-104"0"0,0 0-104 0 0,2-3-104 0 0,2-2-760 0 0,-1 1 0 0 0,0 0 0 0 0,1 1 0 0 0,0-1 0 0 0,0 1 0 0 0,0 0 0 0 0,0-1 0 0 0,1 2 0 0 0,-1-1-1 0 0,1 1 1 0 0,0-1 0 0 0,0 1 0 0 0,0 0-234 0 0,20-7 675 0 0,1 1 1 0 0,4 0-676 0 0,-6 2 390 0 0,71-20 1746 0 0,1 5 0 0 0,67-5-2136 0 0,-161 25 312 0 0,-2 1 1 0 0,1 1-285 0 0,0-1 1 0 0,-1 0-1 0 0,1 0 0 0 0,-1 1 1 0 0,1-1-1 0 0,-1 0 1 0 0,1 1-1 0 0,-1-1 1 0 0,1 1-1 0 0,-1-1 1 0 0,1 1-1 0 0,-1-1 0 0 0,1 1 1 0 0,-1-1-1 0 0,0 1 1 0 0,1-1-1 0 0,-1 1 1 0 0,0-1-1 0 0,0 1 1 0 0,1 0-1 0 0,-1-1 0 0 0,0 1 1 0 0,0-1-1 0 0,0 1 1 0 0,0 0-1 0 0,0-1 1 0 0,1 1-1 0 0,-1 0 1 0 0,-1-1-1 0 0,1 1 0 0 0,0 0 1 0 0,0 0-29 0 0,-5 25 403 0 0,3-21-323 0 0,-40 129 530 0 0,30-100-1083 0 0,7-21-417 0 0,1-1 0 0 0,-2 0 1 0 0,1 0-1 0 0,-2 0 0 0 0,0-1 0 0 0,-5 8 890 0 0,2-8-5546 0 0,8-10 2366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1.061"/>
    </inkml:context>
    <inkml:brush xml:id="br0">
      <inkml:brushProperty name="width" value="0.1" units="cm"/>
      <inkml:brushProperty name="height" value="0.1" units="cm"/>
      <inkml:brushProperty name="color" value="#E71224"/>
    </inkml:brush>
  </inkml:definitions>
  <inkml:trace contextRef="#ctx0" brushRef="#br0">246 161 1860 0 0,'-10'-44'1493'0'0,"9"37"-1342"0"0,-1-34 2454 0 0,2 39-2075 0 0,0 0-35 0 0,0 0-430 0 0,0 0 0 0 0,0 1 0 0 0,1-1 0 0 0,-1 1 0 0 0,0-1 0 0 0,1 1 0 0 0,-1-1 0 0 0,1 1 0 0 0,-1 0 0 0 0,1-1 0 0 0,0 1 0 0 0,-1-1 0 0 0,1 1 0 0 0,0 0 0 0 0,0 0 0 0 0,0-1 0 0 0,0 1 0 0 0,0 0 0 0 0,0 0 1 0 0,0 0-1 0 0,1 0 0 0 0,-1 0 0 0 0,0 1 0 0 0,1-1 0 0 0,-1 0 0 0 0,0 1 0 0 0,1-1 0 0 0,-1 0 0 0 0,1 1 0 0 0,-1 0 0 0 0,1-1 0 0 0,-1 1-65 0 0,24-7-142 0 0,0 0 0 0 0,0 2-1 0 0,0 1 1 0 0,0 1 0 0 0,1 1 0 0 0,-1 1 0 0 0,1 2 0 0 0,0 0-1 0 0,5 2 143 0 0,-30-3-11 0 0,-1 0 1 0 0,1 0-1 0 0,-1 1 0 0 0,1-1 0 0 0,-1 0 0 0 0,1 0 0 0 0,-1 0 0 0 0,0 0 0 0 0,1 0 0 0 0,-1 1 0 0 0,1-1 0 0 0,-1 0 0 0 0,0 0 0 0 0,1 1 0 0 0,-1-1 0 0 0,1 0 0 0 0,-1 1 1 0 0,0-1-1 0 0,1 0 0 0 0,-1 1 0 0 0,0-1 0 0 0,0 1 0 0 0,1-1 0 0 0,-1 0 0 0 0,0 1 0 0 0,0-1 0 0 0,0 1 0 0 0,1-1 0 0 0,-1 1 0 0 0,0-1 0 0 0,0 1 0 0 0,0-1 0 0 0,0 0 0 0 0,0 1 1 0 0,0-1-1 0 0,0 1 0 0 0,0-1 0 0 0,0 1 0 0 0,0-1 0 0 0,0 1 0 0 0,0-1 0 0 0,0 1 0 0 0,-1-1 0 0 0,1 1 0 0 0,0-1 0 0 0,0 1 0 0 0,0-1 0 0 0,-1 0 0 0 0,1 1 11 0 0,-14 19-126 0 0,2-8 160 0 0,-1 0 0 0 0,-1-1 0 0 0,0-1 0 0 0,0 0 0 0 0,-1-1 0 0 0,-1 0 0 0 0,1-1 0 0 0,-12 3-34 0 0,-32 11 960 0 0,-49 12-960 0 0,54-19 433 0 0,-13 4 3100 0 0,-20 0-3533 0 0,85-18 320 0 0,9-4-23 0 0,35-9-92 0 0,-1 2 0 0 0,2 2-1 0 0,-1 2 1 0 0,1 1 0 0 0,0 3 0 0 0,1 1-205 0 0,39 2-2 0 0,-1 4 1 0 0,60 12 1 0 0,-54-2-1965 0 0,26 11 1965 0 0,17 11-6401 0 0,-84-22 3053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2.449"/>
    </inkml:context>
    <inkml:brush xml:id="br0">
      <inkml:brushProperty name="width" value="0.1" units="cm"/>
      <inkml:brushProperty name="height" value="0.1" units="cm"/>
      <inkml:brushProperty name="color" value="#E71224"/>
    </inkml:brush>
  </inkml:definitions>
  <inkml:trace contextRef="#ctx0" brushRef="#br0">191 10 284 0 0,'0'0'1368'0'0,"-2"-2"-62"0"0,-1-3-1045 0 0,3 5-130 0 0,0 0-1 0 0,0-1 1 0 0,0 1 0 0 0,-1 0-1 0 0,1 0 1 0 0,0 0-1 0 0,0 0 1 0 0,-1-1-1 0 0,1 1 1 0 0,0 0-1 0 0,0 0 1 0 0,-1 0-1 0 0,1 0 1 0 0,0 0-1 0 0,-1 0 1 0 0,1 0-1 0 0,0 0 1 0 0,0-1-1 0 0,-1 1 1 0 0,1 0 0 0 0,0 0-1 0 0,-1 0 1 0 0,1 1-1 0 0,0-1 1 0 0,-1 0-1 0 0,1 0 1 0 0,0 0-1 0 0,0 0 1 0 0,-1 0-1 0 0,1 0 1 0 0,0 0-1 0 0,0 0 1 0 0,-1 1-1 0 0,1-1 1 0 0,0 0 0 0 0,0 0-1 0 0,-1 0 1 0 0,1 0-1 0 0,0 1-130 0 0,-8 7 278 0 0,1 0 0 0 0,0 1-1 0 0,1 0 1 0 0,0 1 0 0 0,0-1 0 0 0,1 1 0 0 0,0 0-1 0 0,-3 11-277 0 0,-22 78 984 0 0,5 2 0 0 0,4 0 1 0 0,-4 67-985 0 0,16-84 457 0 0,3-1 0 0 0,4 66-457 0 0,4-68 300 0 0,10 69-300 0 0,-7-118-279 0 0,1 0 1 0 0,1 0-1 0 0,2-1 0 0 0,1 0 0 0 0,1-1 1 0 0,4 5 278 0 0,-8-20-389 0 0,20 37-1604 0 0,-5-19-2594 0 0,-10-17 1177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3.366"/>
    </inkml:context>
    <inkml:brush xml:id="br0">
      <inkml:brushProperty name="width" value="0.1" units="cm"/>
      <inkml:brushProperty name="height" value="0.1" units="cm"/>
      <inkml:brushProperty name="color" value="#E71224"/>
    </inkml:brush>
  </inkml:definitions>
  <inkml:trace contextRef="#ctx0" brushRef="#br0">39 10 1072 0 0,'0'0'1491'0'0,"0"0"-110"0"0,0 0-135 0 0,2-10 511 0 0,6 12 2667 0 0,-1 4-4245 0 0,0-1 0 0 0,0 1-1 0 0,-1 0 1 0 0,0 0 0 0 0,0 1 0 0 0,0 0 0 0 0,-1 0 0 0 0,0 0-1 0 0,0 0 1 0 0,0 3-179 0 0,28 58 1752 0 0,15 50-1752 0 0,-35-80 268 0 0,-2-1 0 0 0,-1 1-1 0 0,-3 1 1 0 0,1 7-268 0 0,-4-19 66 0 0,-2 0 0 0 0,0-1 0 0 0,-2 1 0 0 0,0 0 0 0 0,-2 0 0 0 0,-1-1 0 0 0,-2 1 0 0 0,0-1 0 0 0,-2 2-66 0 0,-15 37-997 0 0,-29 58 997 0 0,-27 37-2455 0 0,23-56-4204 0 0,31-62 3022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5.444"/>
    </inkml:context>
    <inkml:brush xml:id="br0">
      <inkml:brushProperty name="width" value="0.1" units="cm"/>
      <inkml:brushProperty name="height" value="0.1" units="cm"/>
      <inkml:brushProperty name="color" value="#E71224"/>
    </inkml:brush>
  </inkml:definitions>
  <inkml:trace contextRef="#ctx0" brushRef="#br0">109 7 308 0 0,'4'-5'1323'0'0,"-2"4"596"0"0,-1 5 4101 0 0,0 19-5621 0 0,-2 0 0 0 0,-1 1 0 0 0,0-1 0 0 0,-2 0 0 0 0,-1 0 0 0 0,-1-1 0 0 0,-4 11-400 0 0,2-9-749 0 0,-2 0 0 0 0,0-1-1 0 0,-2 0 1 0 0,-5 6 750 0 0,-4 1-4630 0 0,13-18 1967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5.810"/>
    </inkml:context>
    <inkml:brush xml:id="br0">
      <inkml:brushProperty name="width" value="0.1" units="cm"/>
      <inkml:brushProperty name="height" value="0.1" units="cm"/>
      <inkml:brushProperty name="color" value="#E71224"/>
    </inkml:brush>
  </inkml:definitions>
  <inkml:trace contextRef="#ctx0" brushRef="#br0">0 123 148 0 0,'8'-10'4854'0'0,"12"1"-4082"0"0,1 2 0 0 0,0 0 0 0 0,0 2 0 0 0,4-1-772 0 0,36-10 592 0 0,13-5 100 0 0,6 2-692 0 0,10-3-1113 0 0,-76 21 698 0 0,-11 1-4296 0 0,-3 0 2944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6.143"/>
    </inkml:context>
    <inkml:brush xml:id="br0">
      <inkml:brushProperty name="width" value="0.1" units="cm"/>
      <inkml:brushProperty name="height" value="0.1" units="cm"/>
      <inkml:brushProperty name="color" value="#E71224"/>
    </inkml:brush>
  </inkml:definitions>
  <inkml:trace contextRef="#ctx0" brushRef="#br0">204 7 256 0 0,'-5'-7'1765'0'0,"1"13"2010"0"0,-3 35-2884 0 0,1 0 1 0 0,2 1-1 0 0,2-1 1 0 0,3 26-892 0 0,16 173 1716 0 0,6-74-908 0 0,-12-102-1086 0 0,-11-61 31 0 0,1-1-1 0 0,-1 1 1 0 0,1 0-1 0 0,-1 0 1 0 0,0-1-1 0 0,0 1 1 0 0,0 0-1 0 0,0 0 1 0 0,0-1-1 0 0,-1 1 0 0 0,0 0 1 0 0,1 0-1 0 0,-1-1 1 0 0,0 1-1 0 0,0 0 1 0 0,0-1-1 0 0,-1 1 1 0 0,1 0 247 0 0,-4-1-2709 0 0,-11-6 209 0 0</inkml:trace>
  <inkml:trace contextRef="#ctx0" brushRef="#br0" timeOffset="1">0 629 932 0 0,'0'0'1124'0'0,"0"0"-84"0"0,0 0-95 0 0,0 0-90 0 0,0 0-74 0 0,3-4-72 0 0,2-1-512 0 0,-1 0 0 0 0,1 0 0 0 0,1 0-1 0 0,-1 1 1 0 0,0 0 0 0 0,1 0 0 0 0,0 1 0 0 0,0-1 0 0 0,0 1 0 0 0,1 0-197 0 0,74-26 1053 0 0,-40 15-675 0 0,-12 3-200 0 0,4-2 169 0 0,23-4-347 0 0,-47 14-231 0 0,1 1-1 0 0,1 0 1 0 0,-1 1 0 0 0,0 0 0 0 0,0 1 0 0 0,0 0 0 0 0,10 1 231 0 0,-20-1-56 0 0,1 0 1 0 0,0 1-1 0 0,0-1 0 0 0,0 0 1 0 0,-1 0-1 0 0,1 1 1 0 0,0-1-1 0 0,0 1 0 0 0,-1-1 1 0 0,1 0-1 0 0,0 1 1 0 0,-1-1-1 0 0,1 1 0 0 0,0 0 1 0 0,-1-1-1 0 0,1 1 0 0 0,-1-1 1 0 0,1 2 55 0 0,0-1-226 0 0,0-1 191 0 0,-1 0-1 0 0,0 0 1 0 0,0 0-1 0 0,0 0 1 0 0,0 0-1 0 0,0 1 1 0 0,1-1 0 0 0,-1 0-1 0 0,0 0 1 0 0,0 0-1 0 0,0 0 1 0 0,0 0 0 0 0,0 0-1 0 0,0 1 1 0 0,0-1-1 0 0,0 0 1 0 0,1 0-1 0 0,-1 0 1 0 0,0 0 0 0 0,0 0-1 0 0,0 1 1 0 0,0-1-1 0 0,0 0 1 0 0,0 0-1 0 0,0 0 1 0 0,0 0 0 0 0,0 1-1 0 0,0-1 1 0 0,0 0-1 0 0,0 0 1 0 0,0 0 0 0 0,0 0-1 0 0,0 1 1 0 0,0-1-1 0 0,0 0 1 0 0,-1 0-1 0 0,1 0 1 0 0,0 0 0 0 0,0 1 35 0 0,-5 15-2303 0 0,-4-1 177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6.480"/>
    </inkml:context>
    <inkml:brush xml:id="br0">
      <inkml:brushProperty name="width" value="0.1" units="cm"/>
      <inkml:brushProperty name="height" value="0.1" units="cm"/>
      <inkml:brushProperty name="color" value="#E71224"/>
    </inkml:brush>
  </inkml:definitions>
  <inkml:trace contextRef="#ctx0" brushRef="#br0">7 40 1120 0 0,'-6'3'1444'0'0,"5"-1"-499"0"0,7 0 4752 0 0,60 1-4277 0 0,0-3-1 0 0,60-7-1419 0 0,7-9-1373 0 0,-2-5-4589 0 0,-101 16 3312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7.062"/>
    </inkml:context>
    <inkml:brush xml:id="br0">
      <inkml:brushProperty name="width" value="0.1" units="cm"/>
      <inkml:brushProperty name="height" value="0.1" units="cm"/>
      <inkml:brushProperty name="color" value="#E71224"/>
    </inkml:brush>
  </inkml:definitions>
  <inkml:trace contextRef="#ctx0" brushRef="#br0">0 172 584 0 0,'0'0'1138'0'0,"3"-5"-69"0"0,2-2-708 0 0,0 0-1 0 0,1 1 1 0 0,0-1 0 0 0,0 1-1 0 0,0 0 1 0 0,1 1 0 0 0,0 0-1 0 0,0 0 1 0 0,0 0 0 0 0,4-1-361 0 0,24-13 1924 0 0,24-9-1924 0 0,-57 27 26 0 0,21-9 272 0 0,1 1-1 0 0,1 1 1 0 0,-1 0 0 0 0,1 2-1 0 0,1 2 1 0 0,-1 0 0 0 0,19 0-298 0 0,-38 4-101 0 0,-1 0 1 0 0,1 0 0 0 0,0 1 0 0 0,-1 0 0 0 0,1 0-1 0 0,-1 1 1 0 0,1-1 0 0 0,-1 1 0 0 0,0 0-1 0 0,1 0 1 0 0,-1 1 0 0 0,0 0 0 0 0,2 1 100 0 0,-7-3-75 0 0,1 0 1 0 0,-1 0 0 0 0,0-1-1 0 0,1 1 1 0 0,-1 0 0 0 0,0 0-1 0 0,1 0 1 0 0,-1-1 0 0 0,0 1-1 0 0,0 0 1 0 0,0 0 0 0 0,0 0-1 0 0,0 0 1 0 0,0 0 0 0 0,0-1-1 0 0,0 1 1 0 0,0 0 0 0 0,-1 0-1 0 0,1 0 1 0 0,0 0 0 0 0,0-1-1 0 0,-1 1 1 0 0,1 0 0 0 0,-1 0-1 0 0,1 0 1 0 0,-1 0 74 0 0,-13 20-3456 0 0,0-11 1352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7.512"/>
    </inkml:context>
    <inkml:brush xml:id="br0">
      <inkml:brushProperty name="width" value="0.1" units="cm"/>
      <inkml:brushProperty name="height" value="0.1" units="cm"/>
      <inkml:brushProperty name="color" value="#E71224"/>
    </inkml:brush>
  </inkml:definitions>
  <inkml:trace contextRef="#ctx0" brushRef="#br0">149 0 448 0 0,'0'0'951'0'0,"0"0"-27"0"0,0 0-31 0 0,0 0-35 0 0,0 0-56 0 0,0 0-67 0 0,-1 4-36 0 0,-2 5-159 0 0,0 1 0 0 0,1 0 0 0 0,1 1 0 0 0,-1 3-540 0 0,-4 24 728 0 0,-11 30-21 0 0,-3-1 1 0 0,-3 0 0 0 0,-14 24-708 0 0,5-33-1935 0 0,31-56 1464 0 0,1-2-21 0 0,0 0 0 0 0,0 0 42 0 0,3-10 249 0 0,1 1 0 0 0,0-1 0 0 0,1 1-1 0 0,0 0 1 0 0,0 0 0 0 0,3-1 201 0 0,38-51-369 0 0,-32 44 722 0 0,1 1 0 0 0,0 0 0 0 0,2 2 0 0 0,0 0 0 0 0,0 0 0 0 0,1 2 0 0 0,1 0 0 0 0,4-1-353 0 0,-22 12 80 0 0,0 1-1 0 0,1-1 1 0 0,-1 0-1 0 0,0 1 1 0 0,0-1-1 0 0,0 1 1 0 0,0-1 0 0 0,0 1-1 0 0,1 0 1 0 0,-1-1-1 0 0,0 1 1 0 0,0 0-1 0 0,1 0 1 0 0,-1 0-1 0 0,0 0 1 0 0,1 0-1 0 0,-1 0 1 0 0,0 0-1 0 0,0 0 1 0 0,0 1-1 0 0,1-1 1 0 0,-1 0-1 0 0,1 1-79 0 0,-1 0 41 0 0,0 0 0 0 0,0 0-1 0 0,-1 0 1 0 0,1 0 0 0 0,0 0 0 0 0,-1 0-1 0 0,1 0 1 0 0,-1 0 0 0 0,1 0 0 0 0,-1 1-1 0 0,1-1 1 0 0,-1 0 0 0 0,0 0 0 0 0,1 0-1 0 0,-1 1 1 0 0,0-1 0 0 0,0 0 0 0 0,0 0 0 0 0,0 1-41 0 0,-1 8 129 0 0,0-1 1 0 0,0 0-1 0 0,-1 0 1 0 0,0 0-1 0 0,-2 7-129 0 0,-65 173 1320 0 0,64-175-1156 0 0,-4 5-145 0 0,8-18-181 0 0,1-1-129 0 0,0 0-133 0 0,-4-3-117 0 0,1-1 373 0 0,1 1 0 0 0,-1 0-1 0 0,1-1 1 0 0,0 1 0 0 0,-1-1 0 0 0,2 0 0 0 0,-1 0-1 0 0,0 0 1 0 0,1 0 0 0 0,-1-3 168 0 0,-10-51-4197 0 0,10 48 2865 0 0,-4-17-1398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7.830"/>
    </inkml:context>
    <inkml:brush xml:id="br0">
      <inkml:brushProperty name="width" value="0.1" units="cm"/>
      <inkml:brushProperty name="height" value="0.1" units="cm"/>
      <inkml:brushProperty name="color" value="#E71224"/>
    </inkml:brush>
  </inkml:definitions>
  <inkml:trace contextRef="#ctx0" brushRef="#br0">1 25 324 0 0,'0'-3'1113'0'0,"0"2"-939"0"0,0 0 1 0 0,0 0-1 0 0,0 0 1 0 0,0 1-1 0 0,0-1 1 0 0,0 0-1 0 0,0 0 1 0 0,0 0-1 0 0,1 0 1 0 0,-1 0-1 0 0,0 0 1 0 0,1 0-1 0 0,-1 1 1 0 0,0-1 0 0 0,1 0-1 0 0,-1 0 1 0 0,1 0-1 0 0,0 1 1 0 0,-1-1-1 0 0,1 0 1 0 0,0 1-1 0 0,-1-1 1 0 0,1 0-1 0 0,0 1 1 0 0,-1-1-1 0 0,1 1 1 0 0,1-1-175 0 0,-1 1 84 0 0,1 0 0 0 0,-1 1 1 0 0,1-1-1 0 0,-1 0 1 0 0,1 1-1 0 0,-1-1 0 0 0,0 1 1 0 0,1 0-1 0 0,-1-1 1 0 0,0 1-1 0 0,0 0 0 0 0,1 0 1 0 0,-1 0-1 0 0,0 0 0 0 0,0 0 1 0 0,0 0-1 0 0,0 0 1 0 0,0 0-1 0 0,0 0 0 0 0,0 0 1 0 0,0 1-85 0 0,17 21 703 0 0,-1 2-1 0 0,-2 0 1 0 0,13 26-703 0 0,-1-3 472 0 0,95 180 898 0 0,53 88-109 0 0,-155-286-1079 0 0,-14-22-102 0 0,0 0 1 0 0,0 0-1 0 0,-1 1 1 0 0,0 0-1 0 0,-1 0 1 0 0,4 10-81 0 0,-21-33-2147 0 0,1-1 1 0 0,0 0 0 0 0,2-1 0 0 0,-4-7 2146 0 0,-8-19-2932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5.993"/>
    </inkml:context>
    <inkml:brush xml:id="br0">
      <inkml:brushProperty name="width" value="0.1" units="cm"/>
      <inkml:brushProperty name="height" value="0.1" units="cm"/>
      <inkml:brushProperty name="color" value="#E71224"/>
    </inkml:brush>
  </inkml:definitions>
  <inkml:trace contextRef="#ctx0" brushRef="#br0">268 5 1132 0 0,'-1'-1'157'0'0,"0"1"1"0"0,-1-1-1 0 0,1 0 0 0 0,0 1 1 0 0,-1 0-1 0 0,1-1 0 0 0,0 1 1 0 0,-1 0-1 0 0,1 0 0 0 0,-1 0 1 0 0,1-1-1 0 0,-1 2 0 0 0,1-1 1 0 0,-1 0-1 0 0,1 0 0 0 0,0 0 1 0 0,-1 1-1 0 0,1-1 0 0 0,0 0 1 0 0,-1 1-1 0 0,1 0 0 0 0,0-1 1 0 0,-1 1-1 0 0,1 0 0 0 0,0-1 1 0 0,0 1-1 0 0,0 0 0 0 0,0 0 1 0 0,0 0-1 0 0,0 0 0 0 0,0 0 0 0 0,0 0 1 0 0,0 1-1 0 0,0-1 0 0 0,0 0 1 0 0,0 1-158 0 0,-3 4 251 0 0,0 0 1 0 0,0 1-1 0 0,1-1 1 0 0,0 1-1 0 0,0 0 1 0 0,-1 5-252 0 0,-15 71 574 0 0,12-50-2698 0 0,-10 28 2124 0 0,3-35-3347 0 0,7-16 1427 0 0</inkml:trace>
  <inkml:trace contextRef="#ctx0" brushRef="#br0" timeOffset="1">10 266 168 0 0,'0'0'1039'0'0,"-7"-2"133"0"0,5-1-81 0 0,5 2 2374 0 0,72-14-2533 0 0,50-7-1474 0 0,-94 18-3999 0 0,28 2 4541 0 0,-41 2-1568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8.177"/>
    </inkml:context>
    <inkml:brush xml:id="br0">
      <inkml:brushProperty name="width" value="0.1" units="cm"/>
      <inkml:brushProperty name="height" value="0.1" units="cm"/>
      <inkml:brushProperty name="color" value="#E71224"/>
    </inkml:brush>
  </inkml:definitions>
  <inkml:trace contextRef="#ctx0" brushRef="#br0">116 24 652 0 0,'0'0'1124'0'0,"-3"-13"-124"0"0,3 13-108 0 0,0 0-92 0 0,5-11-96 0 0,-5 11-99 0 0,0 0-105 0 0,0 0-100 0 0,0 0-108 0 0,0 0-160 0 0,30 18-132 0 0,-22-5-188 0 0,1 1-172 0 0,2 3-732 0 0,-4 1-1185 0 0,3 5 525 0 0</inkml:trace>
  <inkml:trace contextRef="#ctx0" brushRef="#br0" timeOffset="1">258 281 520 0 0,'0'0'1358'0'0,"0"0"-114"0"0,0 0-129 0 0,0 0-114 0 0,0 0-96 0 0,1 0-796 0 0,-1 0 0 0 0,1 1 0 0 0,-1-1 0 0 0,1 0 0 0 0,-1 0-1 0 0,1 0 1 0 0,-1 0 0 0 0,1 1 0 0 0,-1-1 0 0 0,0 0 0 0 0,1 1 0 0 0,-1-1 0 0 0,1 0 0 0 0,-1 1-1 0 0,0-1 1 0 0,1 0 0 0 0,-1 1 0 0 0,0-1 0 0 0,1 1 0 0 0,-1-1-109 0 0,-1 10 238 0 0,0 0 1 0 0,0-1 0 0 0,-1 1-1 0 0,-1 0 1 0 0,1-1-1 0 0,-1 0 1 0 0,-1 1-1 0 0,0-1 1 0 0,-2 2-239 0 0,-1 7 232 0 0,-33 75 77 0 0,-4-1 0 0 0,-34 49-309 0 0,59-104-393 0 0,-5 8-996 0 0,4-21-3286 0 0,13-21 1938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8.514"/>
    </inkml:context>
    <inkml:brush xml:id="br0">
      <inkml:brushProperty name="width" value="0.1" units="cm"/>
      <inkml:brushProperty name="height" value="0.1" units="cm"/>
      <inkml:brushProperty name="color" value="#E71224"/>
    </inkml:brush>
  </inkml:definitions>
  <inkml:trace contextRef="#ctx0" brushRef="#br0">1 59 36 0 0,'0'0'1326'0'0,"0"0"-105"0"0,0 0-108 0 0,0 0-93 0 0,0 0-81 0 0,0 0-77 0 0,7-4-68 0 0,10-5-299 0 0,0 1 0 0 0,1 1-1 0 0,0 1 1 0 0,0 1 0 0 0,0 0 0 0 0,16-2-495 0 0,-18 5 207 0 0,3 0 20 0 0,0 0 0 0 0,0 1 0 0 0,6 1-227 0 0,-20 0-99 0 0,-1 0 0 0 0,1 1 0 0 0,0-1 0 0 0,-1 1-1 0 0,1 0 1 0 0,-1 1 0 0 0,1-1 0 0 0,-1 1-1 0 0,1 0 1 0 0,-1 0 0 0 0,0 0 0 0 0,0 0 0 0 0,0 1-1 0 0,0 0 1 0 0,2 2 99 0 0,-4-3-492 0 0,4 7 445 0 0,-6 1-4934 0 0,-6 10 2641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8.846"/>
    </inkml:context>
    <inkml:brush xml:id="br0">
      <inkml:brushProperty name="width" value="0.1" units="cm"/>
      <inkml:brushProperty name="height" value="0.1" units="cm"/>
      <inkml:brushProperty name="color" value="#E71224"/>
    </inkml:brush>
  </inkml:definitions>
  <inkml:trace contextRef="#ctx0" brushRef="#br0">204 3 800 0 0,'0'0'936'0'0,"-10"-3"468"0"0,6 4 3527 0 0,3 1-4825 0 0,-1 0 0 0 0,2 0-1 0 0,-1-1 1 0 0,0 1-1 0 0,0 0 1 0 0,0 0-1 0 0,1 0 1 0 0,-1 0 0 0 0,1 0-1 0 0,0 0 1 0 0,-1 0-1 0 0,1 0 1 0 0,0 0-1 0 0,0 0 1 0 0,0 1-106 0 0,5 41 682 0 0,-2-10-196 0 0,-4 295 590 0 0,1-327-1280 0 0,0 0 0 0 0,0 0 1 0 0,-1 0-1 0 0,1 0 0 0 0,0 0 0 0 0,-1 1 1 0 0,0-1-1 0 0,0-1 0 0 0,1 1 0 0 0,-1 0 0 0 0,0 0 1 0 0,0 0-1 0 0,-1 0 0 0 0,1-1 0 0 0,-1 2 204 0 0,0-1-1666 0 0,2-2-1050 0 0,0 0 208 0 0</inkml:trace>
  <inkml:trace contextRef="#ctx0" brushRef="#br0" timeOffset="1">18 193 852 0 0,'0'0'1070'0'0,"-4"-6"157"0"0,1 5-112 0 0,2 5 2430 0 0,4 91-1811 0 0,-1-60-1983 0 0,-1 0 0 0 0,-1 0-1 0 0,-4 16 250 0 0,3-38-568 0 0,1-9-132 0 0,-1 1 0 0 0,1-1 0 0 0,-1 0 1 0 0,0 0-1 0 0,0 1 0 0 0,-2 2 700 0 0,-1 3-2264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9.175"/>
    </inkml:context>
    <inkml:brush xml:id="br0">
      <inkml:brushProperty name="width" value="0.1" units="cm"/>
      <inkml:brushProperty name="height" value="0.1" units="cm"/>
      <inkml:brushProperty name="color" value="#E71224"/>
    </inkml:brush>
  </inkml:definitions>
  <inkml:trace contextRef="#ctx0" brushRef="#br0">1 12 892 0 0,'1'-8'1565'0'0,"4"6"1565"0"0,233 0 699 0 0,-164 8-1311 0 0,-74-6-2455 0 0,1 1 0 0 0,0-1-1 0 0,0 1 1 0 0,0-1-1 0 0,-1 0 1 0 0,1 1 0 0 0,0 0-1 0 0,-1-1 1 0 0,1 1-1 0 0,0-1 1 0 0,-1 1 0 0 0,1 0-1 0 0,-1-1 1 0 0,1 1-1 0 0,-1 0 1 0 0,1 0 0 0 0,-1 0-1 0 0,0-1 1 0 0,1 1-1 0 0,-1 0 1 0 0,0 0 0 0 0,0 0-1 0 0,1 0 1 0 0,-1-1-1 0 0,0 1 1 0 0,0 0 0 0 0,0 1-63 0 0,1 17 515 0 0,-1-19-520 0 0,-2 15 432 0 0,0 0 0 0 0,-1 0 0 0 0,-4 11-427 0 0,3-10 278 0 0,0 0 0 0 0,-1 16-278 0 0,3-13-116 0 0,-6 44-354 0 0,7-58 62 0 0,0 0 0 0 0,0-1 0 0 0,-1 1 0 0 0,1-1 0 0 0,-1 1 0 0 0,-1-1 0 0 0,1 1 0 0 0,0-1 0 0 0,-1 0 0 0 0,0 0 0 0 0,-1 0 408 0 0,4-3-261 0 0,-1-1 0 0 0,0 1 0 0 0,1-1 0 0 0,-1 1-1 0 0,0-1 1 0 0,0 1 0 0 0,0-1 0 0 0,1 0 0 0 0,-1 1-1 0 0,0-1 1 0 0,0 0 0 0 0,0 0 0 0 0,0 0 0 0 0,0 1-1 0 0,1-1 1 0 0,-1 0 0 0 0,-1 0 261 0 0,-1 0-955 0 0,-9 2-2144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9.509"/>
    </inkml:context>
    <inkml:brush xml:id="br0">
      <inkml:brushProperty name="width" value="0.1" units="cm"/>
      <inkml:brushProperty name="height" value="0.1" units="cm"/>
      <inkml:brushProperty name="color" value="#E71224"/>
    </inkml:brush>
  </inkml:definitions>
  <inkml:trace contextRef="#ctx0" brushRef="#br0">9 37 844 0 0,'0'0'1160'0'0,"0"0"-136"0"0,-3-11-124 0 0,3 11-124 0 0,0 0-120 0 0,11-10-91 0 0,-11 10-121 0 0,19-10-104 0 0,-8 6-120 0 0,3 4-128 0 0,2-1-156 0 0,4 1-108 0 0,-3 0-116 0 0,2 1-88 0 0,-10 1-84 0 0,-9-2-489 0 0,19 8-1019 0 0,-16-2 456 0 0</inkml:trace>
  <inkml:trace contextRef="#ctx0" brushRef="#br0" timeOffset="1">127 92 696 0 0,'-22'20'998'0'0,"-1"0"0"0"0,-1-2 0 0 0,-1 0 0 0 0,-6 1-998 0 0,29-17 282 0 0,2-2-26 0 0,0 0-37 0 0,0 0-22 0 0,3 0-166 0 0,0-1 1 0 0,0 1-1 0 0,-1 0 1 0 0,1-1-1 0 0,0 1 1 0 0,-1-1-1 0 0,1 0 1 0 0,0 0-1 0 0,1-1-31 0 0,5-2 51 0 0,11-3 57 0 0,0-1 0 0 0,-1 0 0 0 0,0-2-108 0 0,-9 4-241 0 0,1 1 1 0 0,-1 0 0 0 0,1 0 0 0 0,0 1 0 0 0,0 1-1 0 0,0 0 1 0 0,1 0 0 0 0,-1 1 0 0 0,6 0 240 0 0,-13 3-1568 0 0,8 3 122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29.828"/>
    </inkml:context>
    <inkml:brush xml:id="br0">
      <inkml:brushProperty name="width" value="0.1" units="cm"/>
      <inkml:brushProperty name="height" value="0.1" units="cm"/>
      <inkml:brushProperty name="color" value="#E71224"/>
    </inkml:brush>
  </inkml:definitions>
  <inkml:trace contextRef="#ctx0" brushRef="#br0">58 0 1116 0 0,'-3'1'207'0'0,"1"-1"1"0"0,0 1-1 0 0,0-1 1 0 0,-1 1-1 0 0,1 0 0 0 0,0 0 1 0 0,0 0-1 0 0,0 0 0 0 0,0 0 1 0 0,0 0-1 0 0,0 0 1 0 0,1 1-1 0 0,-1-1 0 0 0,0 1 1 0 0,1-1-1 0 0,-1 1 0 0 0,1 0 1 0 0,-1 0-1 0 0,1-1 1 0 0,0 1-1 0 0,0 0 0 0 0,0 0 1 0 0,0 0-1 0 0,0 0 0 0 0,0 1 1 0 0,0-1-1 0 0,1 0 0 0 0,-1 0 1 0 0,1 1-208 0 0,-3 10 527 0 0,0 0 1 0 0,1 0-1 0 0,0 1 1 0 0,1 5-528 0 0,0 16 741 0 0,2-1 0 0 0,1 1 0 0 0,7 30-741 0 0,25 101 1570 0 0,-33-159-1459 0 0,1 0 0 0 0,0 0 0 0 0,1 0 0 0 0,-1 0 1 0 0,1-1-1 0 0,1 2-111 0 0,-2-6 77 0 0,-1 1 0 0 0,1-1 0 0 0,0 0 0 0 0,0 0 0 0 0,0 0 0 0 0,0 0 0 0 0,0 0 0 0 0,0 0 1 0 0,1 0-1 0 0,-1-1 0 0 0,1 1 0 0 0,-1-1 0 0 0,1 0 0 0 0,-1 0 0 0 0,3 1-77 0 0,3-2 343 0 0,244-58 1930 0 0,-236 54-2343 0 0,96-15-685 0 0,-41 13-3545 0 0,-55 3-1811 0 0,-13 3 2603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30.143"/>
    </inkml:context>
    <inkml:brush xml:id="br0">
      <inkml:brushProperty name="width" value="0.1" units="cm"/>
      <inkml:brushProperty name="height" value="0.1" units="cm"/>
      <inkml:brushProperty name="color" value="#E71224"/>
    </inkml:brush>
  </inkml:definitions>
  <inkml:trace contextRef="#ctx0" brushRef="#br0">1 21 608 0 0,'9'-19'6363'0'0,"-9"18"-5393"0"0,0 1-91 0 0,0 0-97 0 0,0 0-82 0 0,0 0-58 0 0,2 8-66 0 0,10 73-405 0 0,-4 0 0 0 0,-3 7-171 0 0,-1-45-1490 0 0,-1-15-3760 0 0,-3-27 2368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30.477"/>
    </inkml:context>
    <inkml:brush xml:id="br0">
      <inkml:brushProperty name="width" value="0.1" units="cm"/>
      <inkml:brushProperty name="height" value="0.1" units="cm"/>
      <inkml:brushProperty name="color" value="#E71224"/>
    </inkml:brush>
  </inkml:definitions>
  <inkml:trace contextRef="#ctx0" brushRef="#br0">317 1 1024 0 0,'0'0'1426'0'0,"0"0"-17"0"0,0 0-40 0 0,0 0-78 0 0,0 0-72 0 0,0 0-101 0 0,0 0-108 0 0,-7 6-120 0 0,-49 61 994 0 0,3 2 0 0 0,-12 25-1884 0 0,52-75 104 0 0,-93 150-812 0 0,94-151 427 0 0,8-13-4009 0 0,4-5-279 0 0,18-24 1877 0 0</inkml:trace>
  <inkml:trace contextRef="#ctx0" brushRef="#br0" timeOffset="1">72 351 3864 0 0,'13'-13'598'0'0,"1"0"-1"0"0,11-7-597 0 0,7-7 786 0 0,-31 25-330 0 0,-1 2 53 0 0,0 0 53 0 0,2 3 37 0 0,0 1-432 0 0,0-1-1 0 0,0 1 1 0 0,-1 0 0 0 0,1 0-1 0 0,-1 0 1 0 0,0 0-1 0 0,0 0 1 0 0,0 1-1 0 0,-1-1 1 0 0,0 0-1 0 0,1 0 1 0 0,-2 1-167 0 0,-3 60 1073 0 0,0-32-702 0 0,-4 207 1178 0 0,8-155-1238 0 0,0-16-1515 0 0,-3-25-3019 0 0,3-42 1251 0 0,0-2 229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30.826"/>
    </inkml:context>
    <inkml:brush xml:id="br0">
      <inkml:brushProperty name="width" value="0.1" units="cm"/>
      <inkml:brushProperty name="height" value="0.1" units="cm"/>
      <inkml:brushProperty name="color" value="#E71224"/>
    </inkml:brush>
  </inkml:definitions>
  <inkml:trace contextRef="#ctx0" brushRef="#br0">117 11 488 0 0,'7'-10'5415'0'0,"-17"30"-1025"0"0,-24 43-3331 0 0,6-13-869 0 0,-12 12-1394 0 0,28-45-525 0 0,28-36 1216 0 0,-13 16 488 0 0,0 0 1 0 0,1 0-1 0 0,-1 0 1 0 0,1 0-1 0 0,0 1 0 0 0,0-1 1 0 0,0 1-1 0 0,0 0 1 0 0,0 0-1 0 0,0 0 1 0 0,3 0 24 0 0,2-1-9 0 0,6-3 160 0 0,1 0-1 0 0,0 2 0 0 0,0 0 0 0 0,0 1 0 0 0,1 0 0 0 0,-1 1 1 0 0,1 1-1 0 0,-1 1 0 0 0,5 0-150 0 0,-1-1 801 0 0,-18 1-657 0 0,-1-1-1 0 0,1 1 1 0 0,0 0 0 0 0,-1 0-1 0 0,1 0 1 0 0,0 0 0 0 0,0 0-1 0 0,-1 0 1 0 0,1 0-1 0 0,0 0 1 0 0,-1 1 0 0 0,1-1-1 0 0,0 1 1 0 0,-1-1-1 0 0,1 1-143 0 0,-2-1 51 0 0,0 1 0 0 0,1 0 0 0 0,-1 0-1 0 0,0-1 1 0 0,0 1 0 0 0,0 0-1 0 0,0-1 1 0 0,0 1 0 0 0,0 0-1 0 0,0 0 1 0 0,0-1 0 0 0,0 1 0 0 0,0 0-1 0 0,0 0 1 0 0,0-1 0 0 0,0 1-1 0 0,-1 0 1 0 0,1-1 0 0 0,0 1-1 0 0,-1 0 1 0 0,1-1 0 0 0,-1 2-51 0 0,-8 15 391 0 0,7-15-407 0 0,-7 13 118 0 0,0 0 1 0 0,-1-1-1 0 0,-1-1 1 0 0,-8 9-103 0 0,6-8-1241 0 0,0 1 0 0 0,-6 12 1241 0 0,18-26-308 0 0,0 0-1 0 0,0 0 1 0 0,0 0-1 0 0,-1 0 1 0 0,1 0 0 0 0,0-1-1 0 0,0 1 1 0 0,0 0-1 0 0,-1-1 1 0 0,1 1-1 0 0,0-1 1 0 0,-1 1 0 0 0,1-1-1 0 0,-1 0 1 0 0,1 0-1 0 0,-1 1 309 0 0,0-1-1315 0 0,1 0-1662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31.142"/>
    </inkml:context>
    <inkml:brush xml:id="br0">
      <inkml:brushProperty name="width" value="0.1" units="cm"/>
      <inkml:brushProperty name="height" value="0.1" units="cm"/>
      <inkml:brushProperty name="color" value="#E71224"/>
    </inkml:brush>
  </inkml:definitions>
  <inkml:trace contextRef="#ctx0" brushRef="#br0">17 1 392 0 0,'0'0'1261'0'0,"0"0"-98"0"0,0 0-117 0 0,-3 0-112 0 0,-7 1-98 0 0,7 0-81 0 0,3 0-563 0 0,0 1-1 0 0,0-1 1 0 0,0 1-1 0 0,0-1 1 0 0,0 0-1 0 0,0 1 0 0 0,0-1 1 0 0,1 1-1 0 0,-1-1 1 0 0,0 1-1 0 0,1-1 1 0 0,0 1-192 0 0,31 92 397 0 0,-13-27-5545 0 0,-14-52 2934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6.345"/>
    </inkml:context>
    <inkml:brush xml:id="br0">
      <inkml:brushProperty name="width" value="0.1" units="cm"/>
      <inkml:brushProperty name="height" value="0.1" units="cm"/>
      <inkml:brushProperty name="color" value="#E71224"/>
    </inkml:brush>
  </inkml:definitions>
  <inkml:trace contextRef="#ctx0" brushRef="#br0">531 4 572 0 0,'0'0'769'0'0,"-3"0"10"0"0,-45-3 5484 0 0,45 3-5583 0 0,3 0-37 0 0,0 0-51 0 0,-4 1-72 0 0,-9 6-202 0 0,1 1 0 0 0,0 0 0 0 0,0 1 0 0 0,1 1 0 0 0,0-1-1 0 0,1 2 1 0 0,-6 6-318 0 0,-21 19 342 0 0,-39 32 92 0 0,-20 18-2635 0 0,-22 9 2201 0 0,93-77-2063 0 0,9-8-2169 0 0,8-7 1237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31.461"/>
    </inkml:context>
    <inkml:brush xml:id="br0">
      <inkml:brushProperty name="width" value="0.1" units="cm"/>
      <inkml:brushProperty name="height" value="0.1" units="cm"/>
      <inkml:brushProperty name="color" value="#E71224"/>
    </inkml:brush>
  </inkml:definitions>
  <inkml:trace contextRef="#ctx0" brushRef="#br0">1 92 820 0 0,'0'-2'259'0'0,"1"0"0"0"0,-1 0 1 0 0,1 0-1 0 0,0 0 0 0 0,0 0 0 0 0,0 0 0 0 0,0 0 0 0 0,0 0 1 0 0,0 0-1 0 0,1 0 0 0 0,-1 1 0 0 0,0-1 0 0 0,1 1 1 0 0,-1-1-1 0 0,1 1 0 0 0,0-1 0 0 0,0 1 0 0 0,-1 0 0 0 0,1 0 1 0 0,0 0-1 0 0,0 0 0 0 0,0 0 0 0 0,0 0 0 0 0,1 1-259 0 0,9-5 477 0 0,1 1-1 0 0,0 1 1 0 0,10-2-477 0 0,1 0 644 0 0,-23 5-637 0 0,29-9 606 0 0,1 2 0 0 0,0 1-1 0 0,1 1 1 0 0,13 1-613 0 0,-42 4 167 0 0,21 1 1006 0 0,-24-1-1139 0 0,1 0 0 0 0,-1 0 0 0 0,1 0 0 0 0,-1 0 0 0 0,1 1 0 0 0,-1-1 0 0 0,1 0 0 0 0,-1 0 0 0 0,0 0 0 0 0,1 0 0 0 0,-1 1 0 0 0,1-1 0 0 0,-1 0 0 0 0,1 0 0 0 0,-1 1 0 0 0,0-1 0 0 0,1 0 0 0 0,-1 1 0 0 0,0-1 0 0 0,1 0 0 0 0,-1 1 0 0 0,0-1 0 0 0,1 0 0 0 0,-1 1 0 0 0,0-1 0 0 0,0 1 0 0 0,1-1 0 0 0,-1 1 0 0 0,0-1 0 0 0,0 1 0 0 0,0-1 0 0 0,0 1 0 0 0,0-1 0 0 0,0 1 0 0 0,0-1 0 0 0,0 1 0 0 0,0-1 0 0 0,0 1 0 0 0,0-1-34 0 0,-4 13 232 0 0,0 0 1 0 0,-1-1-1 0 0,-1 1 0 0 0,0-1 1 0 0,0-1-1 0 0,-4 6-232 0 0,-29 39-2258 0 0,31-45 960 0 0,7-8 121 0 0,1-3-869 0 0,0 0-1304 0 0,0 0 251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31.809"/>
    </inkml:context>
    <inkml:brush xml:id="br0">
      <inkml:brushProperty name="width" value="0.1" units="cm"/>
      <inkml:brushProperty name="height" value="0.1" units="cm"/>
      <inkml:brushProperty name="color" value="#E71224"/>
    </inkml:brush>
  </inkml:definitions>
  <inkml:trace contextRef="#ctx0" brushRef="#br0">309 19 852 0 0,'0'-13'2083'0'0,"0"13"-1127"0"0,0 0-79 0 0,0 0-76 0 0,-2-2-85 0 0,2 2-660 0 0,0-1 1 0 0,0 1-1 0 0,0 0 1 0 0,0 0-1 0 0,0 0 1 0 0,0-1 0 0 0,0 1-1 0 0,-1 0 1 0 0,1 0-1 0 0,0 0 1 0 0,0 0-1 0 0,0 0 1 0 0,0-1 0 0 0,-1 1-1 0 0,1 0 1 0 0,0 0-1 0 0,0 0 1 0 0,0 0-1 0 0,0 0 1 0 0,-1 0-1 0 0,1 0 1 0 0,0 0 0 0 0,0 0-1 0 0,0 0 1 0 0,-1 0-1 0 0,1 0 1 0 0,0 0-1 0 0,0 0 1 0 0,-1 0 0 0 0,1 0-1 0 0,0 0 1 0 0,0 0-1 0 0,0 0 1 0 0,-1 0-1 0 0,1 0 1 0 0,0 0-57 0 0,-6 8 774 0 0,-7 25-878 0 0,8-17 293 0 0,-2 1-680 0 0,0 0 1 0 0,-2 0 0 0 0,-9 14 490 0 0,14-24-284 0 0,0-1-1 0 0,0 0 0 0 0,-1 0 1 0 0,0-1-1 0 0,0 0 0 0 0,0 1 1 0 0,-1-2-1 0 0,1 1 0 0 0,-1-1 0 0 0,-1 1 1 0 0,0-1 284 0 0,-32 8-330 0 0,37-11 485 0 0,2-1 6 0 0,0 0-31 0 0,0 0-19 0 0,0 0-13 0 0,0 0 3 0 0,0 0-12 0 0,0 0-6 0 0,3-5-16 0 0,3 0-60 0 0,0 0-1 0 0,-1 1 1 0 0,2-1-1 0 0,-1 1 1 0 0,0 0-1 0 0,1 0 1 0 0,0 1-1 0 0,0 0 1 0 0,0 0-1 0 0,0 1 0 0 0,7-2-6 0 0,24-8-67 0 0,12-3 491 0 0,-48 15-171 0 0,-2 0 64 0 0,3-1 46 0 0,-4 1-301 0 0,1 0-1 0 0,0 0 1 0 0,0 0 0 0 0,0 0 0 0 0,0 1-1 0 0,0-1 1 0 0,0 0 0 0 0,0 0 0 0 0,0 0-1 0 0,0 0 1 0 0,0 0 0 0 0,0 0-1 0 0,0 1 1 0 0,0-1 0 0 0,0 0 0 0 0,0 0-1 0 0,0 0 1 0 0,0 0 0 0 0,0 0 0 0 0,0 1-1 0 0,0-1 1 0 0,0 0 0 0 0,0 0-1 0 0,0 0 1 0 0,0 0 0 0 0,0 0 0 0 0,0 0-1 0 0,0 1 1 0 0,0-1 0 0 0,0 0 0 0 0,0 0-1 0 0,0 0 1 0 0,0 0 0 0 0,0 0-1 0 0,0 0 1 0 0,0 1 0 0 0,1-1 0 0 0,-1 0-1 0 0,0 0 1 0 0,0 0 0 0 0,0 0 0 0 0,0 0-1 0 0,0 0 1 0 0,0 0 0 0 0,0 0 0 0 0,1 0-1 0 0,-1 0 1 0 0,0 0 0 0 0,0 0-1 0 0,0 0 1 0 0,0 0 0 0 0,0 0 0 0 0,0 0-1 0 0,1 0 1 0 0,-1 0 0 0 0,0 0 0 0 0,0 0-1 0 0,0 0 1 0 0,0 0 0 0 0,0 0-1 0 0,1 0 1 0 0,-1 0-62 0 0,-16 18 736 0 0,-25 20-767 0 0,-24 14 297 0 0,31-24-146 0 0,-3 0 1 0 0,-9 3-121 0 0,20-15-643 0 0,1 1 0 0 0,1 2 643 0 0,23-18-598 0 0,1-1-112 0 0,0 0-211 0 0,0 0-613 0 0,0 0-962 0 0,0 0 190 0 0</inkml:trace>
  <inkml:trace contextRef="#ctx0" brushRef="#br0" timeOffset="1">175 305 368 0 0,'9'-3'556'0'0,"0"1"0"0"0,-1 1 0 0 0,1-1-1 0 0,0 1 1 0 0,0 1 0 0 0,3-1-556 0 0,-9 1 207 0 0,0 0 1 0 0,0 1-1 0 0,0-1 0 0 0,0 1 1 0 0,0-1-1 0 0,-1 1 1 0 0,1 0-1 0 0,0 0 0 0 0,0 0 1 0 0,0 0-1 0 0,-1 1 0 0 0,1-1 1 0 0,-1 1-1 0 0,1 0 0 0 0,-1-1 1 0 0,1 1-1 0 0,-1 0 0 0 0,0 0 1 0 0,0 1-1 0 0,1 1-207 0 0,4 7 381 0 0,0 0-1 0 0,-1 0 0 0 0,0 1 1 0 0,-1 0-1 0 0,0 0 1 0 0,-1 0-1 0 0,-1 1 1 0 0,0-1-1 0 0,1 10-380 0 0,-3-13 98 0 0,0 0-1 0 0,0 0 1 0 0,-1 0-1 0 0,-1 1 1 0 0,0-1 0 0 0,0 0-1 0 0,0 0 1 0 0,-1 0-1 0 0,-1 0 1 0 0,1 0-1 0 0,-1-1 1 0 0,-1 1-1 0 0,0-1 1 0 0,-1 2-98 0 0,4-7-61 0 0,-1 1 0 0 0,0-1 0 0 0,0 0 0 0 0,0 0 0 0 0,0 0 0 0 0,-1 0 0 0 0,1 0 0 0 0,-1-1 1 0 0,0 1-1 0 0,0-1 0 0 0,0 1 0 0 0,0-1 0 0 0,0 0 0 0 0,0 0 0 0 0,0-1 0 0 0,-1 1 0 0 0,1-1 0 0 0,-1 1 0 0 0,1-1 0 0 0,-1 0 0 0 0,1 0 1 0 0,-1-1-1 0 0,0 1 0 0 0,-3-1 61 0 0,3-1-244 0 0,1 0 0 0 0,-1 0 1 0 0,1-1-1 0 0,-1 1 1 0 0,1-1-1 0 0,-1 0 0 0 0,1 0 1 0 0,0 0-1 0 0,0 0 1 0 0,0-1-1 0 0,0 1 0 0 0,1-1 1 0 0,-1 0-1 0 0,1 0 1 0 0,-1 0-1 0 0,-1-3 244 0 0,-6-9-2755 0 0,1-2 210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32.142"/>
    </inkml:context>
    <inkml:brush xml:id="br0">
      <inkml:brushProperty name="width" value="0.1" units="cm"/>
      <inkml:brushProperty name="height" value="0.1" units="cm"/>
      <inkml:brushProperty name="color" value="#E71224"/>
    </inkml:brush>
  </inkml:definitions>
  <inkml:trace contextRef="#ctx0" brushRef="#br0">178 46 20 0 0,'3'-13'914'0'0,"-2"11"-432"0"0,0 0 1 0 0,-1-1 0 0 0,1 1 0 0 0,-1-1 0 0 0,1 1 0 0 0,-1-1-1 0 0,0 1 1 0 0,0-1 0 0 0,0-1-483 0 0,0 4 41 0 0,0 0-1 0 0,0 0 1 0 0,0-1-1 0 0,0 1 1 0 0,-1 0 0 0 0,1-1-1 0 0,0 1 1 0 0,0 0-1 0 0,0 0 1 0 0,0-1-1 0 0,0 1 1 0 0,-1 0-1 0 0,1 0 1 0 0,0-1 0 0 0,0 1-1 0 0,0 0 1 0 0,-1 0-1 0 0,1-1 1 0 0,0 1-1 0 0,0 0 1 0 0,-1 0-1 0 0,1 0 1 0 0,0 0 0 0 0,-1 0-1 0 0,1-1 1 0 0,0 1-1 0 0,0 0 1 0 0,-1 0-1 0 0,1 0 1 0 0,0 0 0 0 0,-1 0-1 0 0,1 0 1 0 0,0 0-1 0 0,-1 0 1 0 0,1 0-1 0 0,0 0-40 0 0,-14 6 1084 0 0,-5 12-359 0 0,19-18-761 0 0,-17 17 427 0 0,0 1-1 0 0,2 1 1 0 0,0 1-1 0 0,1 0 1 0 0,1 1 0 0 0,1 1-391 0 0,-4 1-13 0 0,13-20-204 0 0,1 1-1 0 0,-1-1 0 0 0,1 1 0 0 0,0-1 1 0 0,0 1-1 0 0,0-1 0 0 0,0 1 0 0 0,1 0 1 0 0,-1 0-1 0 0,1 0 0 0 0,0 0 0 0 0,1 0 1 0 0,-1 4 217 0 0,1-6-1512 0 0,0-2-949 0 0,0 0 185 0 0</inkml:trace>
  <inkml:trace contextRef="#ctx0" brushRef="#br0" timeOffset="1">183 118 460 0 0,'1'-2'975'0'0,"22"-20"4519"0"0,-22 21-4800 0 0,-1 1-74 0 0,0 0-51 0 0,-4 5-67 0 0,-23 22 142 0 0,10-11-921 0 0,1 0 0 0 0,1 1 0 0 0,1 1 0 0 0,-4 7 277 0 0,5-7-4838 0 0,12-16 2582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09:52:32.478"/>
    </inkml:context>
    <inkml:brush xml:id="br0">
      <inkml:brushProperty name="width" value="0.1" units="cm"/>
      <inkml:brushProperty name="height" value="0.1" units="cm"/>
      <inkml:brushProperty name="color" value="#E71224"/>
    </inkml:brush>
  </inkml:definitions>
  <inkml:trace contextRef="#ctx0" brushRef="#br0">157 5 332 0 0,'7'-4'1502'0'0,"-6"3"-319"0"0,-5 4 5816 0 0,-52 30-3867 0 0,-24 22-3132 0 0,64-44 397 0 0,15-10-368 0 0,0-1-1 0 0,1 0 1 0 0,-1 1 0 0 0,1-1-1 0 0,-1 1 1 0 0,1 0-1 0 0,-1-1 1 0 0,1 1 0 0 0,-1-1-1 0 0,1 1 1 0 0,0 0-1 0 0,-1-1 1 0 0,1 1 0 0 0,0 0-1 0 0,0-1 1 0 0,-1 1-1 0 0,1 0 1 0 0,0-1 0 0 0,0 1-1 0 0,0 0 1 0 0,0 0-1 0 0,0-1 1 0 0,0 1 0 0 0,0 0-1 0 0,0 0-28 0 0,0 1 59 0 0,1 0-1 0 0,0 0 0 0 0,-1 0 1 0 0,1 0-1 0 0,0 0 1 0 0,0 0-1 0 0,0 0 0 0 0,0 0 1 0 0,1 1-59 0 0,30 31 641 0 0,-31-34-627 0 0,68 65 722 0 0,-11-11-750 0 0,18 11 14 0 0,-57-51-621 0 0,1 0 0 0 0,0-1 0 0 0,1-1 0 0 0,0-1 1 0 0,1 0-1 0 0,6 0 621 0 0,-19-8-1029 0 0,-1-1 0 0 0,1 0 0 0 0,0 0 0 0 0,1-1 0 0 0,-1 0 1 0 0,4-1 1028 0 0,20 1-3525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2.344"/>
    </inkml:context>
    <inkml:brush xml:id="br0">
      <inkml:brushProperty name="width" value="0.05" units="cm"/>
      <inkml:brushProperty name="height" value="0.05" units="cm"/>
      <inkml:brushProperty name="color" value="#E71224"/>
    </inkml:brush>
  </inkml:definitions>
  <inkml:trace contextRef="#ctx0" brushRef="#br0">57 0 368 0 0,'0'0'1830'0'0,"-1"14"2735"0"0,-27 57 248 0 0,22-49-4061 0 0,1 0 0 0 0,0-1 0 0 0,2 2-1 0 0,0 4-751 0 0,-2 75 3301 0 0,7 75-3301 0 0,13 8-884 0 0,-14-166 756 0 0,-1-11-2218 0 0,0-7-6205 0 0,5-36 5188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2.745"/>
    </inkml:context>
    <inkml:brush xml:id="br0">
      <inkml:brushProperty name="width" value="0.05" units="cm"/>
      <inkml:brushProperty name="height" value="0.05" units="cm"/>
      <inkml:brushProperty name="color" value="#E71224"/>
    </inkml:brush>
  </inkml:definitions>
  <inkml:trace contextRef="#ctx0" brushRef="#br0">48 47 544 0 0,'-1'-1'418'0'0,"0"0"0"0"0,0 0 0 0 0,0-1-1 0 0,0 1 1 0 0,0 0 0 0 0,0 0 0 0 0,0-1 0 0 0,1 1-1 0 0,-1-1 1 0 0,1 1 0 0 0,-1-1 0 0 0,1 1 0 0 0,-1-1 0 0 0,1 1-1 0 0,0-1 1 0 0,0 1 0 0 0,0-1 0 0 0,0 1 0 0 0,0-2-418 0 0,1 1 96 0 0,-1 1 0 0 0,1 0 0 0 0,0 0 0 0 0,0 0 0 0 0,0 0 0 0 0,0 0 0 0 0,0 0 0 0 0,0 0 0 0 0,1 1 0 0 0,-1-1 0 0 0,0 0 0 0 0,0 0 0 0 0,1 1 0 0 0,-1-1 0 0 0,0 1 0 0 0,1-1 0 0 0,-1 1 0 0 0,0 0 0 0 0,1-1 1 0 0,-1 1-1 0 0,0 0 0 0 0,1 0 0 0 0,-1 0 0 0 0,2 0-96 0 0,15-1 122 0 0,1 1 1 0 0,0 0 0 0 0,-1 2 0 0 0,1 0-1 0 0,-1 1 1 0 0,1 0 0 0 0,-1 2 0 0 0,0 0-1 0 0,-1 2 1 0 0,1-1 0 0 0,0 3-123 0 0,-12-6 0 0 0,0 0 0 0 0,0 0 0 0 0,0 1 0 0 0,-1 0 1 0 0,1 0-1 0 0,-1 0 0 0 0,0 1 0 0 0,0 0 0 0 0,-1 0 0 0 0,1 1 0 0 0,-3-4 7 0 0,-1 1-1 0 0,1-1 1 0 0,-1 1-1 0 0,1 0 0 0 0,-1-1 1 0 0,0 1-1 0 0,0 0 1 0 0,0 0-1 0 0,0 0 1 0 0,-1-1-1 0 0,1 1 0 0 0,-1 0 1 0 0,0 0-1 0 0,0 0 1 0 0,0 0-1 0 0,0 0 1 0 0,0 0-1 0 0,-1 0 0 0 0,1 0 1 0 0,-1 0-1 0 0,0 0 1 0 0,0 0-1 0 0,0 1-6 0 0,-4 4 60 0 0,1 0 1 0 0,-1 0-1 0 0,0-1 1 0 0,-1 1-1 0 0,0-1 0 0 0,0 0 1 0 0,-1-1-1 0 0,1 1 0 0 0,-2-1 1 0 0,1-1-1 0 0,0 1 0 0 0,-1-1 1 0 0,0 0-1 0 0,-2 0-60 0 0,-22 11 482 0 0,-2-1 1 0 0,-32 10-483 0 0,56-22 96 0 0,-9 4 311 0 0,0-1-1 0 0,0-1 0 0 0,0-1 1 0 0,-16 1-407 0 0,32-4 118 0 0,3-1-31 0 0,0 0 18 0 0,0 0 3 0 0,0 0-25 0 0,5-2-22 0 0,16-5 10 0 0,-10 6 17 0 0,5 5-6 0 0,-1 0 0 0 0,1 1 1 0 0,-1 1-1 0 0,0 0 0 0 0,-1 1 1 0 0,1 0-1 0 0,-2 1 0 0 0,10 8-82 0 0,22 17 520 0 0,36 36-520 0 0,-11-8 214 0 0,-60-53-331 0 0,0 1 0 0 0,1-2-1 0 0,0 1 1 0 0,1-1 0 0 0,8 3 117 0 0,-17-9-270 0 0,0 0 0 0 0,1 0 0 0 0,0 0 0 0 0,-1 0 0 0 0,1 0 0 0 0,0-1 1 0 0,-1 1-1 0 0,1-1 0 0 0,0 0 0 0 0,0-1 270 0 0,-1 1-590 0 0,0 0 0 0 0,0-1-1 0 0,0 0 1 0 0,-1 0 0 0 0,1 0 0 0 0,0 0 0 0 0,0 0 0 0 0,-1-1-1 0 0,1 1 1 0 0,-1-1 0 0 0,1 1 0 0 0,-1-1 0 0 0,2-2 590 0 0,12-11-3923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3.296"/>
    </inkml:context>
    <inkml:brush xml:id="br0">
      <inkml:brushProperty name="width" value="0.05" units="cm"/>
      <inkml:brushProperty name="height" value="0.05" units="cm"/>
      <inkml:brushProperty name="color" value="#E71224"/>
    </inkml:brush>
  </inkml:definitions>
  <inkml:trace contextRef="#ctx0" brushRef="#br0">33 142 644 0 0,'0'0'1638'0'0,"0"0"-104"0"0,0 0-169 0 0,0 0-132 0 0,0 0-125 0 0,0 0-99 0 0,0 0-92 0 0,0 0-57 0 0,0 0-102 0 0,5 0-90 0 0,7 0-342 0 0,0-1-1 0 0,-1-1 1 0 0,1 0-1 0 0,0 0 1 0 0,-1-1-1 0 0,1 0 0 0 0,2-3-325 0 0,10-3 376 0 0,0-1 0 0 0,-1-1-1 0 0,1-2-375 0 0,-23 12 30 0 0,1 0 0 0 0,0 0 0 0 0,-1 0 0 0 0,1 0 0 0 0,0 0 0 0 0,-1-1 0 0 0,1 1 0 0 0,-1 0-1 0 0,0-1 1 0 0,0 1 0 0 0,1-1 0 0 0,-1 0 0 0 0,0 1 0 0 0,0-1 0 0 0,0 0 0 0 0,-1 0 0 0 0,1 1-1 0 0,0-1 1 0 0,-1 0 0 0 0,1 0 0 0 0,-1 0 0 0 0,1 0 0 0 0,-1-1-30 0 0,0 1 29 0 0,-1 1 0 0 0,1-1 0 0 0,-1 0 0 0 0,1 1 0 0 0,-1-1 0 0 0,1 0 0 0 0,-1 1 0 0 0,0-1 0 0 0,0 1 1 0 0,0-1-1 0 0,0 1 0 0 0,0 0 0 0 0,0-1 0 0 0,0 1 0 0 0,0 0 0 0 0,-1 0 0 0 0,1 0 0 0 0,0 0 0 0 0,-1 0 0 0 0,1 0 0 0 0,-1 0 0 0 0,1 0 0 0 0,-1 0 0 0 0,1 1 0 0 0,-1-1 0 0 0,1 1 1 0 0,-2-1-30 0 0,-4-1 58 0 0,0 1 0 0 0,0-1 1 0 0,0 1-1 0 0,0 0 0 0 0,0 1 1 0 0,-1 0-1 0 0,1 0 0 0 0,0 1 1 0 0,0 0-1 0 0,0 0 0 0 0,0 0 1 0 0,0 1-1 0 0,0 0 1 0 0,0 0-1 0 0,1 1 0 0 0,-1 0 1 0 0,-4 3-59 0 0,4-3 27 0 0,1 1 0 0 0,0 0 0 0 0,0 0 0 0 0,0 1 0 0 0,0 0 0 0 0,1 0 0 0 0,-1 0 0 0 0,2 1 1 0 0,-1 0-1 0 0,0-1 0 0 0,1 2 0 0 0,0-1 0 0 0,0 0 0 0 0,1 1 0 0 0,0 0 0 0 0,0 0 0 0 0,0 1-27 0 0,1-1 12 0 0,0 0-1 0 0,1-1 1 0 0,0 1 0 0 0,0 0-1 0 0,0-1 1 0 0,1 1-1 0 0,0 0 1 0 0,1 0-1 0 0,-1 0 1 0 0,1-1-1 0 0,0 1 1 0 0,1 0-1 0 0,0-1 1 0 0,0 1 0 0 0,0-1-1 0 0,1 0 1 0 0,0 1-1 0 0,0-1 1 0 0,0-1-1 0 0,1 1 1 0 0,0 0-1 0 0,0-1 1 0 0,0 0-1 0 0,1 0 1 0 0,0 0 0 0 0,0 0-1 0 0,0-1 1 0 0,3 2-12 0 0,1 0-17 0 0,1 0 1 0 0,-1-1 0 0 0,1 0-1 0 0,0 0 1 0 0,1-1 0 0 0,-1-1-1 0 0,1 0 1 0 0,0 0 0 0 0,0-1 0 0 0,0 0-1 0 0,0-1 1 0 0,0 0 0 0 0,6-1 16 0 0,-1 0-414 0 0,-1-1 0 0 0,1-1 0 0 0,-1 0 0 0 0,6-2 414 0 0,-7 0-1278 0 0,0 0-1 0 0,0-1 0 0 0,0 0 1 0 0,5-4 1278 0 0,-2-1-4316 0 0,-8 1 330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4.365"/>
    </inkml:context>
    <inkml:brush xml:id="br0">
      <inkml:brushProperty name="width" value="0.05" units="cm"/>
      <inkml:brushProperty name="height" value="0.05" units="cm"/>
      <inkml:brushProperty name="color" value="#E71224"/>
    </inkml:brush>
  </inkml:definitions>
  <inkml:trace contextRef="#ctx0" brushRef="#br0">269 80 384 0 0,'-11'-9'1011'0'0,"0"0"1"0"0,-1 1-1 0 0,0 0 0 0 0,0 1 1 0 0,-1 1-1 0 0,0 0 0 0 0,0 0 1 0 0,0 1-1 0 0,-1 1 0 0 0,0 0 1 0 0,0 1-1 0 0,0 1 0 0 0,-6-1-1011 0 0,19 3 46 0 0,-1 0-1 0 0,1 0 0 0 0,0 0 1 0 0,0 0-1 0 0,-1 1 1 0 0,1-1-1 0 0,0 0 0 0 0,0 1 1 0 0,-1-1-1 0 0,1 1 0 0 0,0-1 1 0 0,0 1-1 0 0,0-1 1 0 0,0 1-1 0 0,0 0 0 0 0,0 0 1 0 0,0-1-1 0 0,0 1 1 0 0,0 0-1 0 0,0 0 0 0 0,0 0 1 0 0,0 0-1 0 0,1 0 1 0 0,-1 0-1 0 0,0 0 0 0 0,1 1 1 0 0,-1-1-1 0 0,1 0 0 0 0,-1 0 1 0 0,1 0-1 0 0,-1 1-45 0 0,-1 4 92 0 0,1 0-1 0 0,-1 1 1 0 0,1-1-1 0 0,0 1 0 0 0,0 2-91 0 0,-1 58 391 0 0,2 0-1 0 0,4 0 1 0 0,2 3-391 0 0,1 10 495 0 0,-3 71-495 0 0,-5-100 73 0 0,0-7 113 0 0,-3 17-186 0 0,4-60-86 0 0,0 1-1 0 0,-1 0 1 0 0,1 0 0 0 0,0 0 0 0 0,-1 0-1 0 0,0 0 1 0 0,1-1 0 0 0,-1 1 0 0 0,0 0-1 0 0,0 0 1 0 0,0-1 0 0 0,0 1 0 0 0,0-1-1 0 0,0 1 1 0 0,0-1 0 0 0,0 1 0 0 0,-1-1-1 0 0,1 0 1 0 0,-1 1 86 0 0,1-2-1221 0 0,-4-2-1437 0 0,-16-10-1808 0 0,8 0 341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4.697"/>
    </inkml:context>
    <inkml:brush xml:id="br0">
      <inkml:brushProperty name="width" value="0.05" units="cm"/>
      <inkml:brushProperty name="height" value="0.05" units="cm"/>
      <inkml:brushProperty name="color" value="#E71224"/>
    </inkml:brush>
  </inkml:definitions>
  <inkml:trace contextRef="#ctx0" brushRef="#br0">1 44 1228 0 0,'0'0'1428'0'0,"0"0"-136"0"0,0 0-128 0 0,0 0-119 0 0,0 0-97 0 0,22-1-100 0 0,0-9-72 0 0,3 4-80 0 0,9-3-168 0 0,4 1-212 0 0,-1 2-236 0 0,-1 2-284 0 0,-10 6-312 0 0,10-1-424 0 0,-10 0-508 0 0,-2 1-1573 0 0,-2 1 697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5.028"/>
    </inkml:context>
    <inkml:brush xml:id="br0">
      <inkml:brushProperty name="width" value="0.05" units="cm"/>
      <inkml:brushProperty name="height" value="0.05" units="cm"/>
      <inkml:brushProperty name="color" value="#E71224"/>
    </inkml:brush>
  </inkml:definitions>
  <inkml:trace contextRef="#ctx0" brushRef="#br0">66 198 980 0 0,'0'0'1545'0'0,"0"0"-100"0"0,0 0-124 0 0,0 0-111 0 0,0 0-114 0 0,0 0-103 0 0,15 6 1431 0 0,2-10-2073 0 0,-1-1 0 0 0,1 0 1 0 0,-1-2-1 0 0,0 0 1 0 0,0-1-1 0 0,-1 0 0 0 0,0-1 1 0 0,-1-1-1 0 0,0-1 0 0 0,12-10-351 0 0,-24 19 17 0 0,0-1 0 0 0,0 1 0 0 0,0-1 0 0 0,0 1 0 0 0,0-1 0 0 0,0 0 0 0 0,-1 0 0 0 0,1 0-1 0 0,-1 0 1 0 0,0 0 0 0 0,0 0 0 0 0,0 0 0 0 0,0 0 0 0 0,-1 0 0 0 0,1 0 0 0 0,-1-1 0 0 0,0 1 0 0 0,0 0-1 0 0,0 0 1 0 0,0-1 0 0 0,-1 1 0 0 0,1-1-17 0 0,-1 2 21 0 0,0 0 0 0 0,1 0 0 0 0,-1 0 0 0 0,0 0-1 0 0,0 0 1 0 0,0 0 0 0 0,0 0 0 0 0,-1 0 0 0 0,1 0 0 0 0,-1 0-1 0 0,1 1 1 0 0,-1-1 0 0 0,1 1 0 0 0,-1-1 0 0 0,0 1 0 0 0,0-1 0 0 0,1 1-1 0 0,-1 0 1 0 0,0 0 0 0 0,0 0 0 0 0,0 0 0 0 0,-1 0 0 0 0,1 1 0 0 0,0-1-1 0 0,0 1 1 0 0,0-1 0 0 0,0 1 0 0 0,-1 0 0 0 0,1 0 0 0 0,0 0-1 0 0,-1 0-20 0 0,-8 0 52 0 0,1 2-1 0 0,1-1 0 0 0,-1 1 1 0 0,0 1-1 0 0,0 0 0 0 0,1 0 1 0 0,-1 1-1 0 0,1 0 0 0 0,0 0 1 0 0,0 1-1 0 0,1 1 0 0 0,0-1 1 0 0,-1 1-1 0 0,2 1 0 0 0,-8 6-51 0 0,8-6 44 0 0,0 0 0 0 0,0 1-1 0 0,0 0 1 0 0,1 0 0 0 0,0 1-1 0 0,1-1 1 0 0,0 1 0 0 0,0 1-1 0 0,1-1 1 0 0,0 0 0 0 0,0 1-1 0 0,1 0 1 0 0,1 0 0 0 0,0 0-1 0 0,-1 6-43 0 0,3-11 17 0 0,0-1-1 0 0,0 1 0 0 0,0-1 0 0 0,0 1 1 0 0,1-1-1 0 0,0 1 0 0 0,0-1 1 0 0,0 0-1 0 0,0 1 0 0 0,1-1 1 0 0,0 0-1 0 0,0 0 0 0 0,0 0 0 0 0,0 0 1 0 0,1 0-1 0 0,1 1-16 0 0,0 0 21 0 0,0 0 0 0 0,1-1-1 0 0,0 0 1 0 0,0 0 0 0 0,0 0-1 0 0,1 0 1 0 0,-1-1 0 0 0,1 0 0 0 0,0 0-1 0 0,5 1-20 0 0,6 2-23 0 0,1-1-1 0 0,0-1 0 0 0,0 0 0 0 0,0-2 1 0 0,0 0-1 0 0,1-1 0 0 0,11-1 24 0 0,10-1-860 0 0,25-4 860 0 0,-52 3-866 0 0,-1 0 1 0 0,1-1-1 0 0,-1 0 1 0 0,0-1-1 0 0,1-1 0 0 0,-2 1 1 0 0,4-3 865 0 0,-6 0-3917 0 0,1 1 297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6.659"/>
    </inkml:context>
    <inkml:brush xml:id="br0">
      <inkml:brushProperty name="width" value="0.1" units="cm"/>
      <inkml:brushProperty name="height" value="0.1" units="cm"/>
      <inkml:brushProperty name="color" value="#E71224"/>
    </inkml:brush>
  </inkml:definitions>
  <inkml:trace contextRef="#ctx0" brushRef="#br0">156 26 360 0 0,'2'-1'1282'0'0,"8"-3"-522"0"0,1-1 0 0 0,0 2 0 0 0,0-1 0 0 0,0 2 1 0 0,0 0-1 0 0,0 0 0 0 0,0 1 0 0 0,1 0 0 0 0,1 1-760 0 0,0 0 326 0 0,0 1 1 0 0,0 0-1 0 0,0 1 1 0 0,-1 1-1 0 0,1 0 1 0 0,-1 0-1 0 0,0 1 1 0 0,1 1-327 0 0,-3-1 100 0 0,-1 1 0 0 0,1-1 1 0 0,-2 2-1 0 0,1-1 1 0 0,0 1-1 0 0,-1 0 1 0 0,0 1-1 0 0,0 0 1 0 0,-1 0-1 0 0,0 1 0 0 0,0 0 1 0 0,-1 0-1 0 0,0 0 1 0 0,-1 1-1 0 0,1 0 1 0 0,-2 0-1 0 0,1 1 1 0 0,-1-1-1 0 0,-1 1 0 0 0,0 0 1 0 0,2 7-101 0 0,-3 3 170 0 0,0 0 1 0 0,-1 0 0 0 0,-1 0-1 0 0,-1 0 1 0 0,-1 0-1 0 0,0-1 1 0 0,-2 1 0 0 0,0 0-1 0 0,-1-1 1 0 0,-1 0-1 0 0,-2 1-170 0 0,-14 35 326 0 0,-2-1-1 0 0,-2-1 1 0 0,-6 4-326 0 0,19-35-24 0 0,-1 4-522 0 0,0-2 0 0 0,-2 0 0 0 0,-1-1 0 0 0,-2 1 546 0 0,1-9-1530 0 0,17-14 616 0 0,1-1-187 0 0,-4-3-828 0 0,-15-10-1240 0 0,6-4 239 0 0</inkml:trace>
  <inkml:trace contextRef="#ctx0" brushRef="#br0" timeOffset="1">216 261 1168 0 0,'0'0'1174'0'0,"-1"-1"-880"0"0,0 0 1 0 0,1 0-1 0 0,-1 0 1 0 0,0 0-1 0 0,0 1 0 0 0,0-1 1 0 0,1 0-1 0 0,-1 1 1 0 0,0-1-1 0 0,0 1 1 0 0,0-1-1 0 0,0 1 1 0 0,-1-1-295 0 0,-1 1 182 0 0,0 1-1 0 0,0-1 1 0 0,-1 1-1 0 0,1 0 1 0 0,0 0 0 0 0,0 0-1 0 0,1 0 1 0 0,-1 1 0 0 0,0-1-1 0 0,0 1 1 0 0,1 0 0 0 0,-1 0-1 0 0,1 0 1 0 0,-1 0-1 0 0,1 0 1 0 0,-2 2-182 0 0,-8 10-15 0 0,1-1-1 0 0,-8 13 16 0 0,-7 8-488 0 0,-35 32-2614 0 0,48-57 1035 0 0,1-4 159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5.364"/>
    </inkml:context>
    <inkml:brush xml:id="br0">
      <inkml:brushProperty name="width" value="0.05" units="cm"/>
      <inkml:brushProperty name="height" value="0.05" units="cm"/>
      <inkml:brushProperty name="color" value="#E71224"/>
    </inkml:brush>
  </inkml:definitions>
  <inkml:trace contextRef="#ctx0" brushRef="#br0">0 14 808 0 0,'1'-2'542'0'0,"4"-7"1248"0"0,-3 6 1939 0 0,-2 6 3679 0 0,0 51-6434 0 0,6 261 577 0 0,2-275-1606 0 0,-7-95 123 0 0,-1 17 12 0 0,2 0 0 0 0,1 1 1 0 0,7-26-81 0 0,-9 55-29 0 0,1 0 1 0 0,1 0 0 0 0,-1 1 0 0 0,1-1 0 0 0,1 1-1 0 0,-1 0 1 0 0,5-7 28 0 0,-7 13-80 0 0,1-1-1 0 0,-1 0 0 0 0,0 1 0 0 0,1-1 1 0 0,-1 1-1 0 0,1 0 0 0 0,-1-1 0 0 0,1 1 1 0 0,0 0-1 0 0,-1 0 0 0 0,1 0 0 0 0,0 0 1 0 0,0 1-1 0 0,0-1 0 0 0,0 0 0 0 0,0 1 1 0 0,0-1-1 0 0,0 1 0 0 0,0-1 0 0 0,0 1 1 0 0,0 0-1 0 0,0 0 0 0 0,0 0 1 0 0,0 0-1 0 0,0 1 0 0 0,0-1 0 0 0,0 0 1 0 0,0 1-1 0 0,0-1 0 0 0,0 1 0 0 0,-1 0 1 0 0,3 0 80 0 0,40 23-5314 0 0,-33-18 2547 0 0,9 6-719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5.710"/>
    </inkml:context>
    <inkml:brush xml:id="br0">
      <inkml:brushProperty name="width" value="0.05" units="cm"/>
      <inkml:brushProperty name="height" value="0.05" units="cm"/>
      <inkml:brushProperty name="color" value="#E71224"/>
    </inkml:brush>
  </inkml:definitions>
  <inkml:trace contextRef="#ctx0" brushRef="#br0">10 220 1520 0 0,'-1'0'199'0'0,"1"0"0"0"0,-1 0 0 0 0,1 0 0 0 0,-1 0-1 0 0,1 0 1 0 0,0 0 0 0 0,-1 0 0 0 0,1 0 0 0 0,-1 1 0 0 0,1-1 0 0 0,0 0-1 0 0,-1 0 1 0 0,1 1 0 0 0,-1-1 0 0 0,1 0 0 0 0,0 0 0 0 0,-1 1-1 0 0,1-1 1 0 0,0 0 0 0 0,0 1 0 0 0,-1-1 0 0 0,1 0 0 0 0,0 1 0 0 0,0-1-1 0 0,-1 1-198 0 0,8 5 2563 0 0,20 2-1207 0 0,-9-7-1133 0 0,-1-1 0 0 0,1-1-1 0 0,0 0 1 0 0,0-2-1 0 0,0 0 1 0 0,-1 0 0 0 0,0-2-1 0 0,1-1 1 0 0,-2 0 0 0 0,1-1-1 0 0,-1 0 1 0 0,0-1 0 0 0,0-1-1 0 0,6-6-222 0 0,-19 13 30 0 0,0 0-1 0 0,0 0 1 0 0,-1 0 0 0 0,1 0-1 0 0,-1-1 1 0 0,1 1-1 0 0,-1-1 1 0 0,0 0 0 0 0,0 1-1 0 0,0-1 1 0 0,0 0-1 0 0,-1 0 1 0 0,1 0 0 0 0,-1 0-1 0 0,0-1 1 0 0,0 1-1 0 0,0 0 1 0 0,0 0 0 0 0,-1-1-1 0 0,1 1 1 0 0,-1-1-1 0 0,0 1 1 0 0,0 0-1 0 0,0-1 1 0 0,0 1 0 0 0,0-1-1 0 0,-1 1 1 0 0,0 0-1 0 0,0-1 1 0 0,0 1 0 0 0,0 0-1 0 0,0 0 1 0 0,0 0-1 0 0,-1 0 1 0 0,0 0 0 0 0,1 0-1 0 0,-1 0 1 0 0,0 0-1 0 0,-1 0-29 0 0,-4-3 81 0 0,1 1 0 0 0,-1 1 0 0 0,0-1-1 0 0,0 1 1 0 0,0 0 0 0 0,-1 1 0 0 0,1 0-1 0 0,-1 0 1 0 0,0 0 0 0 0,0 1 0 0 0,0 0-1 0 0,0 1 1 0 0,0 0 0 0 0,0 0 0 0 0,0 1-1 0 0,-1 0 1 0 0,1 0 0 0 0,0 1 0 0 0,0 0-1 0 0,0 0 1 0 0,0 1 0 0 0,-2 1-81 0 0,2-2 49 0 0,1 1 0 0 0,0 1 1 0 0,1-1-1 0 0,-1 1 0 0 0,0 0 0 0 0,1 0 0 0 0,-1 1 1 0 0,1 0-1 0 0,0 0 0 0 0,1 1 0 0 0,-1 0 1 0 0,1 0-1 0 0,0 0 0 0 0,0 0 0 0 0,0 1 0 0 0,1 0 1 0 0,-1 0-1 0 0,1 0 0 0 0,1 0 0 0 0,0 1 0 0 0,-1-1 1 0 0,2 1-1 0 0,-1 0 0 0 0,1 0 0 0 0,0 1-49 0 0,1-3 25 0 0,0 0-1 0 0,1-1 0 0 0,0 1 1 0 0,-1 0-1 0 0,2-1 0 0 0,-1 1 1 0 0,0 0-1 0 0,1 0 0 0 0,0-1 1 0 0,0 1-1 0 0,1-1 0 0 0,-1 1 1 0 0,1-1-1 0 0,0 0 0 0 0,0 1 0 0 0,0-1 1 0 0,2 2-25 0 0,1 0 23 0 0,-1-1 1 0 0,1 0 0 0 0,0 0-1 0 0,0 0 1 0 0,1 0-1 0 0,0-1 1 0 0,-1 0 0 0 0,1 0-1 0 0,1-1 1 0 0,-1 0-1 0 0,1 0-23 0 0,12 5-52 0 0,-1-2 0 0 0,2 0 0 0 0,-1-1-1 0 0,1-1 1 0 0,-1-1 0 0 0,1-1 0 0 0,16 0 52 0 0,-20-2-436 0 0,0 0 0 0 0,0-1 0 0 0,0-1 1 0 0,0 0-1 0 0,0-1 0 0 0,-1-1 0 0 0,7-3 436 0 0,-18 6-307 0 0,0-1 1 0 0,0 0-1 0 0,-1 0 0 0 0,1 0 0 0 0,0 0 0 0 0,-1-1 0 0 0,0 1 0 0 0,1-1 0 0 0,-1 0 0 0 0,2-3 307 0 0,-2 3-798 0 0,-1 0-1 0 0,0 0 0 0 0,0 0 1 0 0,0 0-1 0 0,-1-1 0 0 0,1 1 1 0 0,-1 0-1 0 0,0-2 799 0 0,4-7-3087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6.045"/>
    </inkml:context>
    <inkml:brush xml:id="br0">
      <inkml:brushProperty name="width" value="0.05" units="cm"/>
      <inkml:brushProperty name="height" value="0.05" units="cm"/>
      <inkml:brushProperty name="color" value="#E71224"/>
    </inkml:brush>
  </inkml:definitions>
  <inkml:trace contextRef="#ctx0" brushRef="#br0">1 102 488 0 0,'0'-20'896'0'0,"-1"6"1121"0"0,1-1 1 0 0,1 1 0 0 0,1-1 0 0 0,1-5-2018 0 0,-3 19 698 0 0,0 1-23 0 0,2-1 170 0 0,-2 1-810 0 0,0 0-1 0 0,0 0 1 0 0,0 0-1 0 0,0-1 1 0 0,1 1 0 0 0,-1 0-1 0 0,0 0 1 0 0,0 0-1 0 0,0 0 1 0 0,0 0 0 0 0,1 0-1 0 0,-1 0 1 0 0,0 0-1 0 0,0 0 1 0 0,0 0 0 0 0,1 0-1 0 0,-1 0 1 0 0,0-1 0 0 0,0 1-1 0 0,0 1 1 0 0,1-1-1 0 0,-1 0 1 0 0,0 0 0 0 0,0 0-1 0 0,0 0 1 0 0,1 0-1 0 0,-1 0 1 0 0,0 0 0 0 0,0 0-1 0 0,0 0 1 0 0,0 0-1 0 0,1 0 1 0 0,-1 0 0 0 0,0 0-1 0 0,0 1 1 0 0,0-1-1 0 0,0 0 1 0 0,1 0 0 0 0,-1 0-1 0 0,0 0 1 0 0,0 0-1 0 0,0 1 1 0 0,0-1 0 0 0,0 0-1 0 0,0 0 1 0 0,0 0-1 0 0,0 0 1 0 0,1 1 0 0 0,-1-1-35 0 0,4 15 333 0 0,-1 0 0 0 0,0 1 1 0 0,-1-1-1 0 0,0 1 1 0 0,-1-1-1 0 0,-1 1 1 0 0,-1-1-1 0 0,0 1 1 0 0,-3 12-335 0 0,-9 62 786 0 0,17-118-556 0 0,2 1 0 0 0,1-1 0 0 0,5-11-229 0 0,-7 25 5 0 0,0 1 0 0 0,1 1 0 0 0,0-1 0 0 0,1 1 0 0 0,1 0 0 0 0,0 0 0 0 0,0 1 0 0 0,10-10-5 0 0,-17 20 3 0 0,-1 0 0 0 0,1 0 1 0 0,0 1-1 0 0,-1-1 0 0 0,1 1 0 0 0,0-1 1 0 0,-1 0-1 0 0,1 1 0 0 0,0-1 0 0 0,0 1 0 0 0,0-1 1 0 0,-1 1-1 0 0,1 0 0 0 0,0-1 0 0 0,0 1 1 0 0,0 0-1 0 0,0 0 0 0 0,0 0 0 0 0,0-1 0 0 0,0 1 1 0 0,0 0-1 0 0,0 0 0 0 0,-1 0 0 0 0,1 1 0 0 0,0-1 1 0 0,0 0-1 0 0,0 0 0 0 0,0 0 0 0 0,0 1 1 0 0,0-1-4 0 0,1 1 9 0 0,-1 1 1 0 0,1-1 0 0 0,0 0-1 0 0,-1 1 1 0 0,0-1 0 0 0,1 1 0 0 0,-1 0-1 0 0,0 0 1 0 0,0-1 0 0 0,0 1 0 0 0,0 0-1 0 0,0 0 1 0 0,0 1-10 0 0,3 7 49 0 0,-1 1-1 0 0,0-1 1 0 0,-1 1-1 0 0,2 10-48 0 0,2 53 155 0 0,-5-44-99 0 0,1 0-1 0 0,2 0 1 0 0,1 0 0 0 0,2 0 0 0 0,4 11-56 0 0,-11-40-21 0 0,1 1 1 0 0,-1-1-1 0 0,0 0 1 0 0,1 1-1 0 0,0-1 1 0 0,-1 0-1 0 0,1 1 1 0 0,0-1-1 0 0,-1 0 1 0 0,1 0-1 0 0,0 1 1 0 0,0-1-1 0 0,0 0 1 0 0,0 0-1 0 0,0 0 1 0 0,0 0-1 0 0,0 0 1 0 0,1-1-1 0 0,-1 1 1 0 0,0 0-1 0 0,0 0 1 0 0,1-1-1 0 0,-1 1 1 0 0,1-1-1 0 0,-1 1 1 0 0,0-1-1 0 0,1 0 1 0 0,-1 1 0 0 0,1-1-1 0 0,-1 0 1 0 0,1 0-1 0 0,-1 0 1 0 0,0 0-1 0 0,1 0 1 0 0,-1-1-1 0 0,1 1 1 0 0,-1 0-1 0 0,1 0 1 0 0,-1-1-1 0 0,0 1 1 0 0,1-1-1 0 0,0 0 21 0 0,6-3-174 0 0,0-1 0 0 0,0 0 0 0 0,-1 0 0 0 0,1-1-1 0 0,-1 0 1 0 0,2-2 174 0 0,129-131-4480 0 0,-95 94-911 0 0,-12 11 1480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6.365"/>
    </inkml:context>
    <inkml:brush xml:id="br0">
      <inkml:brushProperty name="width" value="0.05" units="cm"/>
      <inkml:brushProperty name="height" value="0.05" units="cm"/>
      <inkml:brushProperty name="color" value="#E71224"/>
    </inkml:brush>
  </inkml:definitions>
  <inkml:trace contextRef="#ctx0" brushRef="#br0">198 1 672 0 0,'-4'0'1270'0'0,"-4"1"-768"0"0,0 0 1 0 0,0 1 0 0 0,1 0 0 0 0,-1 1 0 0 0,1-1 0 0 0,-1 2 0 0 0,1-1 0 0 0,0 1 0 0 0,0 0 0 0 0,1 0 0 0 0,-1 0 0 0 0,1 1 0 0 0,0 0 0 0 0,0 1 0 0 0,0 0 0 0 0,1-1-1 0 0,0 2 1 0 0,0-1-503 0 0,-3 5 398 0 0,-1 1 0 0 0,2 0 0 0 0,0 0 0 0 0,0 1 0 0 0,1 0 0 0 0,1 0 0 0 0,0 0 0 0 0,1 1 0 0 0,-3 12-398 0 0,6-20 104 0 0,1 0-1 0 0,-1-1 1 0 0,1 1-1 0 0,1 0 1 0 0,-1-1 0 0 0,1 1-1 0 0,0 0 1 0 0,0-1-1 0 0,0 1 1 0 0,1-1-1 0 0,0 1 1 0 0,0-1 0 0 0,0 0-1 0 0,1 0 1 0 0,0 0-1 0 0,0 0 1 0 0,0 0 0 0 0,0-1-1 0 0,1 1 1 0 0,0-1-1 0 0,0 0 1 0 0,4 3-104 0 0,0 0 38 0 0,0-1 0 0 0,0 0 1 0 0,0 0-1 0 0,1-1 0 0 0,0 0 1 0 0,0-1-1 0 0,1 0 0 0 0,-1 0 0 0 0,1-1 1 0 0,0 0-1 0 0,0-1 0 0 0,5 1-38 0 0,11 0-315 0 0,1-2 0 0 0,0 0 0 0 0,0-2 0 0 0,0-1-1 0 0,0-1 1 0 0,8-3 315 0 0,29-11-3011 0 0,-48 12-181 0 0,-1-2 1 0 0,13-6 3191 0 0,-14 5-3393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6.697"/>
    </inkml:context>
    <inkml:brush xml:id="br0">
      <inkml:brushProperty name="width" value="0.05" units="cm"/>
      <inkml:brushProperty name="height" value="0.05" units="cm"/>
      <inkml:brushProperty name="color" value="#E71224"/>
    </inkml:brush>
  </inkml:definitions>
  <inkml:trace contextRef="#ctx0" brushRef="#br0">35 192 856 0 0,'-2'2'778'0'0,"-1"0"0"0"0,1 0 0 0 0,0 0 0 0 0,0 1-1 0 0,0-1 1 0 0,0 1 0 0 0,0-1 0 0 0,0 1-778 0 0,2-3 84 0 0,0 1 0 0 0,0-1 1 0 0,0 0-1 0 0,0 1 0 0 0,-1-1 0 0 0,1 0 0 0 0,0 1 0 0 0,0-1 0 0 0,0 1 1 0 0,0-1-1 0 0,0 0 0 0 0,0 1 0 0 0,0-1 0 0 0,0 0 0 0 0,0 1 1 0 0,0-1-1 0 0,1 1 0 0 0,-1-1 0 0 0,0 0 0 0 0,0 1 0 0 0,0-1 0 0 0,0 0 1 0 0,0 1-1 0 0,1-1 0 0 0,-1 0 0 0 0,0 1-84 0 0,16 6 862 0 0,-7-6-642 0 0,0-1-1 0 0,0 1 1 0 0,0-1-1 0 0,0-1 1 0 0,0 0-1 0 0,0 0 1 0 0,0-1 0 0 0,0 0-1 0 0,0 0 1 0 0,6-4-220 0 0,3-1 233 0 0,0 0 1 0 0,-1-2 0 0 0,0 0-1 0 0,9-7-233 0 0,-21 13 74 0 0,1-1 0 0 0,-1 0-1 0 0,-1 0 1 0 0,1-1 0 0 0,-1 1-1 0 0,1-1 1 0 0,-1 0 0 0 0,-1 0 0 0 0,1-1-1 0 0,-1 1 1 0 0,2-3-74 0 0,-4 5 68 0 0,0 0-1 0 0,0 0 1 0 0,0 0-1 0 0,0 0 1 0 0,0 0-1 0 0,-1 0 1 0 0,1 0-1 0 0,-1 0 1 0 0,0 0-1 0 0,0 0 1 0 0,0 0-1 0 0,0 0 1 0 0,-1 0-1 0 0,1 0 1 0 0,-1 0-1 0 0,0 0 1 0 0,1 0-1 0 0,-2 0 1 0 0,1 0-1 0 0,0 0 1 0 0,0 0-1 0 0,-1 1 1 0 0,0-1-1 0 0,0 0-67 0 0,-1 0 89 0 0,0 0 0 0 0,0 0 0 0 0,0 0 0 0 0,0 0 0 0 0,-1 0 0 0 0,1 1 1 0 0,-1 0-1 0 0,0 0 0 0 0,0 0 0 0 0,0 0 0 0 0,0 0 0 0 0,0 1 0 0 0,0 0 0 0 0,0 0 0 0 0,-1 0 0 0 0,1 0 0 0 0,0 1 0 0 0,-3-1-89 0 0,-3 1 123 0 0,1-1 0 0 0,0 2 0 0 0,-1-1 0 0 0,1 1 0 0 0,0 1 1 0 0,0 0-1 0 0,0 0 0 0 0,-3 1-123 0 0,5 0 74 0 0,-1 1 0 0 0,1-1 0 0 0,0 1 0 0 0,0 0 1 0 0,0 1-1 0 0,0 0 0 0 0,1 0 0 0 0,0 0 0 0 0,0 1 1 0 0,0 0-1 0 0,1 0 0 0 0,-1 1 0 0 0,2-1 0 0 0,-1 1 0 0 0,1 0 1 0 0,0 0-1 0 0,-2 5-74 0 0,4-7 34 0 0,0 0 0 0 0,0 1 0 0 0,1-1 0 0 0,-1 0 0 0 0,1 1 0 0 0,0-1 0 0 0,1 1 1 0 0,0-1-1 0 0,-1 1 0 0 0,2-1 0 0 0,-1 1 0 0 0,1-1 0 0 0,-1 1 0 0 0,2-1 0 0 0,-1 1 0 0 0,0-1 0 0 0,1 0 0 0 0,0 0 1 0 0,1 0-1 0 0,-1 0 0 0 0,1 0 0 0 0,0 0 0 0 0,0-1 0 0 0,0 1 0 0 0,1-1 0 0 0,2 3-34 0 0,1 0-38 0 0,0-1 0 0 0,0-1 0 0 0,1 1-1 0 0,-1-1 1 0 0,1-1 0 0 0,1 1 0 0 0,-1-1-1 0 0,0-1 1 0 0,1 0 0 0 0,0 0 0 0 0,0 0-1 0 0,0-1 1 0 0,0-1 0 0 0,0 1 0 0 0,0-2 0 0 0,0 1-1 0 0,6-1 39 0 0,14-1-469 0 0,0-2 0 0 0,-1 0 0 0 0,0-2 0 0 0,0-1 0 0 0,4-2 469 0 0,10-5-2734 0 0,19-8 2734 0 0,41-23-6656 0 0,-35 13 2136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9.610"/>
    </inkml:context>
    <inkml:brush xml:id="br0">
      <inkml:brushProperty name="width" value="0.05" units="cm"/>
      <inkml:brushProperty name="height" value="0.05" units="cm"/>
      <inkml:brushProperty name="color" value="#E71224"/>
    </inkml:brush>
  </inkml:definitions>
  <inkml:trace contextRef="#ctx0" brushRef="#br0">1 66 564 0 0,'13'-7'4271'0'0,"13"-3"-2744"0"0,1 1-1 0 0,1 1 1 0 0,-1 2 0 0 0,1 0-1 0 0,13 1-1526 0 0,146-9 1562 0 0,-182 14-1523 0 0,48 0-1421 0 0,-51 0 771 0 0,3 0-169 0 0,-1-1-722 0 0,-3 1-3056 0 0,-1 0 1610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09.930"/>
    </inkml:context>
    <inkml:brush xml:id="br0">
      <inkml:brushProperty name="width" value="0.05" units="cm"/>
      <inkml:brushProperty name="height" value="0.05" units="cm"/>
      <inkml:brushProperty name="color" value="#E71224"/>
    </inkml:brush>
  </inkml:definitions>
  <inkml:trace contextRef="#ctx0" brushRef="#br0">13 1 1124 0 0,'0'0'1167'0'0,"-11"-1"631"0"0,9 4 2771 0 0,13 45-1044 0 0,-5-24-2285 0 0,-1 1 1 0 0,0 14-1241 0 0,-1 3 692 0 0,9 147 1584 0 0,-12-141-3555 0 0,-5 30 1279 0 0,-3-43-2188 0 0,0-22-5562 0 0,6-12 4143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0.261"/>
    </inkml:context>
    <inkml:brush xml:id="br0">
      <inkml:brushProperty name="width" value="0.05" units="cm"/>
      <inkml:brushProperty name="height" value="0.05" units="cm"/>
      <inkml:brushProperty name="color" value="#E71224"/>
    </inkml:brush>
  </inkml:definitions>
  <inkml:trace contextRef="#ctx0" brushRef="#br0">45 8 1024 0 0,'0'-1'266'0'0,"0"1"-1"0"0,-1-1 1 0 0,1 1-1 0 0,0-1 1 0 0,-1 1 0 0 0,1 0-1 0 0,0-1 1 0 0,-1 1-1 0 0,1-1 1 0 0,-1 1 0 0 0,1 0-1 0 0,-1 0 1 0 0,1-1-1 0 0,-1 1 1 0 0,1 0-1 0 0,-1 0 1 0 0,1-1 0 0 0,-1 1-1 0 0,1 0 1 0 0,-1 0-1 0 0,1 0 1 0 0,-1 0 0 0 0,1 0-1 0 0,-1 0 1 0 0,1 0-1 0 0,-1 0 1 0 0,1 0-1 0 0,-1 0 1 0 0,1 0 0 0 0,-1 0-1 0 0,1 0 1 0 0,-1 0-1 0 0,1 1 1 0 0,-1-1 0 0 0,0 0-266 0 0,0 1 198 0 0,0 0 1 0 0,1 1 0 0 0,-1-1 0 0 0,0 0 0 0 0,0 0 0 0 0,1 1-1 0 0,-1-1 1 0 0,1 0 0 0 0,-1 1 0 0 0,1-1 0 0 0,-1 1 0 0 0,1-1 0 0 0,0 2-199 0 0,-3 53 396 0 0,3-52 302 0 0,0 68 730 0 0,0 48-922 0 0,-4-41-3154 0 0,0-66 719 0 0,-1-8-3311 0 0,1-2 1800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0.592"/>
    </inkml:context>
    <inkml:brush xml:id="br0">
      <inkml:brushProperty name="width" value="0.05" units="cm"/>
      <inkml:brushProperty name="height" value="0.05" units="cm"/>
      <inkml:brushProperty name="color" value="#E71224"/>
    </inkml:brush>
  </inkml:definitions>
  <inkml:trace contextRef="#ctx0" brushRef="#br0">0 95 1296 0 0,'0'0'1435'0'0,"1"-2"-120"0"0,1-3-912 0 0,0 1 0 0 0,1 0 0 0 0,-1 0 0 0 0,1 0 0 0 0,0 0 0 0 0,0 1 0 0 0,0-1 0 0 0,1 1 0 0 0,-1 0 1 0 0,1 0-1 0 0,0 0 0 0 0,0 0 0 0 0,0 1 0 0 0,0-1 0 0 0,0 1 0 0 0,1 0 0 0 0,-1 0 0 0 0,2 0-403 0 0,15-5 469 0 0,0 1 0 0 0,1 1 1 0 0,10-1-470 0 0,-12 2 546 0 0,-2 2-69 0 0,0 0 1 0 0,0 1 0 0 0,0 1-1 0 0,-1 1 1 0 0,1 1 0 0 0,11 2-478 0 0,-28-3 417 0 0,7 6 927 0 0,-8 14-79 0 0,0-1-741 0 0,0 1 0 0 0,2-1 0 0 0,1 5-524 0 0,-1-8-231 0 0,0 0 0 0 0,0 0 0 0 0,-2 0 1 0 0,0 0-1 0 0,-1 0 0 0 0,-1 0 1 0 0,-1 0-1 0 0,0 0 0 0 0,-1 0 1 0 0,-4 10 230 0 0,6-21-700 0 0,-1 0 1 0 0,0 0-1 0 0,-1 0 0 0 0,1 0 1 0 0,-1-1-1 0 0,0 1 1 0 0,0-1-1 0 0,-2 1 700 0 0,-5-4-5515 0 0,11-2 4680 0 0,-3 0-2802 0 0</inkml:trace>
  <inkml:trace contextRef="#ctx0" brushRef="#br0" timeOffset="1">83 205 372 0 0,'-31'-4'10565'0'0,"55"-4"-9955"0"0,1 2 0 0 0,20-3-610 0 0,-37 7-179 0 0,0 1 0 0 0,1 0-1 0 0,-1 1 1 0 0,1 0 0 0 0,-1 0-1 0 0,1 1 1 0 0,-1 0-1 0 0,1 1 1 0 0,-1-1 0 0 0,7 4 179 0 0,-14-5-97 0 0,0 1 1 0 0,0-1-1 0 0,0 1 1 0 0,0 0-1 0 0,0-1 0 0 0,1 1 1 0 0,-1 0-1 0 0,-1 0 1 0 0,1 0-1 0 0,0 0 1 0 0,0 0-1 0 0,0 0 1 0 0,0 0-1 0 0,-1 0 1 0 0,1 0-1 0 0,0 0 1 0 0,-1 0-1 0 0,1 0 1 0 0,0 2 96 0 0,-4 10-4317 0 0,-8 6 1948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0.925"/>
    </inkml:context>
    <inkml:brush xml:id="br0">
      <inkml:brushProperty name="width" value="0.05" units="cm"/>
      <inkml:brushProperty name="height" value="0.05" units="cm"/>
      <inkml:brushProperty name="color" value="#E71224"/>
    </inkml:brush>
  </inkml:definitions>
  <inkml:trace contextRef="#ctx0" brushRef="#br0">1 52 624 0 0,'0'0'862'0'0,"0"0"-14"0"0,6-2-34 0 0,145-31 3954 0 0,-98 24-5451 0 0,-1 2-3316 0 0,-50 7 2177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6.996"/>
    </inkml:context>
    <inkml:brush xml:id="br0">
      <inkml:brushProperty name="width" value="0.1" units="cm"/>
      <inkml:brushProperty name="height" value="0.1" units="cm"/>
      <inkml:brushProperty name="color" value="#E71224"/>
    </inkml:brush>
  </inkml:definitions>
  <inkml:trace contextRef="#ctx0" brushRef="#br0">210 0 120 0 0,'0'0'1261'0'0,"2"2"-43"0"0,-1-1-1129 0 0,0-1 3 0 0,0 0 0 0 0,-1 0 0 0 0,1 0-1 0 0,0 1 1 0 0,-1-1 0 0 0,1 1 0 0 0,0-1-1 0 0,-1 0 1 0 0,1 1 0 0 0,-1-1 0 0 0,1 1-1 0 0,-1-1 1 0 0,1 1 0 0 0,-1-1 0 0 0,1 1-1 0 0,-1 0 1 0 0,0-1 0 0 0,1 1 0 0 0,-1-1-1 0 0,0 1 1 0 0,0 0 0 0 0,1-1 0 0 0,-1 1 0 0 0,0 0-1 0 0,0-1 1 0 0,0 1 0 0 0,0 0 0 0 0,0 0-1 0 0,0-1 1 0 0,0 1 0 0 0,0 0 0 0 0,0-1-1 0 0,0 1 1 0 0,0 0 0 0 0,0 0 0 0 0,0-1-1 0 0,-1 1 1 0 0,1 0 0 0 0,0-1 0 0 0,0 1-1 0 0,-1-1 1 0 0,1 1 0 0 0,-1 0-92 0 0,-17 33 1140 0 0,-3-1 0 0 0,0-1 0 0 0,-23 26-1140 0 0,26-37-1160 0 0,-1-1 0 0 0,-1-1 0 0 0,-15 12 1160 0 0,21-21-2489 0 0,2-5 188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1.262"/>
    </inkml:context>
    <inkml:brush xml:id="br0">
      <inkml:brushProperty name="width" value="0.05" units="cm"/>
      <inkml:brushProperty name="height" value="0.05" units="cm"/>
      <inkml:brushProperty name="color" value="#E71224"/>
    </inkml:brush>
  </inkml:definitions>
  <inkml:trace contextRef="#ctx0" brushRef="#br0">1 1 388 0 0,'0'0'1311'0'0,"0"0"-96"0"0,0 0-76 0 0,0 0-11 0 0,0 0 2 0 0,1 6-16 0 0,3 48 1340 0 0,-2 0 0 0 0,-4 34-2454 0 0,2 42 1890 0 0,2-93 182 0 0,6 29-2072 0 0,-8-64 191 0 0,0-2-181 0 0,0 1 5 0 0,0-1 0 0 0,0 0 0 0 0,0 0 0 0 0,0 0 0 0 0,0 1 0 0 0,0-1 0 0 0,0 0 0 0 0,0 0 0 0 0,0 0 0 0 0,0 0 0 0 0,1 1 0 0 0,-1-1 0 0 0,0 0 1 0 0,0 0-1 0 0,0 0 0 0 0,0 0 0 0 0,0 1 0 0 0,0-1 0 0 0,0 0 0 0 0,1 0 0 0 0,-1 0 0 0 0,0 0 0 0 0,0 0 0 0 0,0 1 0 0 0,0-1 0 0 0,1 0 0 0 0,-1 0 0 0 0,0 0 0 0 0,0 0 0 0 0,0 0 0 0 0,0 0 1 0 0,1 0-1 0 0,-1 0 0 0 0,0 0 0 0 0,0 0 0 0 0,0 0 0 0 0,1 0 0 0 0,-1 0 0 0 0,0 0 0 0 0,0 0 0 0 0,0 0 0 0 0,1 0 0 0 0,-1 0 0 0 0,0 0 0 0 0,0 0 0 0 0,0 0 0 0 0,0 0 0 0 0,1 0 0 0 0,-1 0 1 0 0,0 0-1 0 0,0 0 0 0 0,0-1 0 0 0,0 1 0 0 0,1 0 0 0 0,-1 0 0 0 0,0 0-15 0 0,33-17 261 0 0,1 2-1 0 0,0 1 1 0 0,1 2-1 0 0,0 1 1 0 0,1 2-1 0 0,0 2 1 0 0,19-2-261 0 0,1 5-203 0 0,0 3 0 0 0,0 2 0 0 0,1 3 0 0 0,-1 2 0 0 0,-1 2 0 0 0,9 5 203 0 0,-38-4-898 0 0,0-1-1380 0 0,-9-6-6161 0 0,-17-2 4881 0 0</inkml:trace>
  <inkml:trace contextRef="#ctx0" brushRef="#br0" timeOffset="1">786 25 1684 0 0,'0'0'1664'0'0,"0"2"6425"0"0,0 22-7402 0 0,-2 89 2332 0 0,8-5-5647 0 0,-5-80-3553 0 0,1-18 2619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1.593"/>
    </inkml:context>
    <inkml:brush xml:id="br0">
      <inkml:brushProperty name="width" value="0.05" units="cm"/>
      <inkml:brushProperty name="height" value="0.05" units="cm"/>
      <inkml:brushProperty name="color" value="#E71224"/>
    </inkml:brush>
  </inkml:definitions>
  <inkml:trace contextRef="#ctx0" brushRef="#br0">360 1 584 0 0,'0'0'1310'0'0,"0"0"5"0"0,0 0-7 0 0,-1 5-60 0 0,-6 6-532 0 0,1 1 0 0 0,-2 0 0 0 0,1-1 0 0 0,-2-1 0 0 0,1 1 1 0 0,-7 4-717 0 0,-7 10 620 0 0,-40 45 2563 0 0,-26 21-3183 0 0,-17 9-849 0 0,97-93 364 0 0,-5 6-1759 0 0,13-12 304 0 0,0-1-1220 0 0,0 0 241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1.932"/>
    </inkml:context>
    <inkml:brush xml:id="br0">
      <inkml:brushProperty name="width" value="0.05" units="cm"/>
      <inkml:brushProperty name="height" value="0.05" units="cm"/>
      <inkml:brushProperty name="color" value="#E71224"/>
    </inkml:brush>
  </inkml:definitions>
  <inkml:trace contextRef="#ctx0" brushRef="#br0">21 188 636 0 0,'1'0'170'0'0,"-1"-1"-1"0"0,1 1 0 0 0,0-1 1 0 0,-1 1-1 0 0,1-1 1 0 0,0 1-1 0 0,-1 0 1 0 0,1-1-1 0 0,0 1 1 0 0,-1 0-1 0 0,1 0 1 0 0,0-1-1 0 0,0 1 1 0 0,-1 0-1 0 0,1 0 1 0 0,0 0-1 0 0,0 0 0 0 0,-1 0 1 0 0,1 0-1 0 0,0 0 1 0 0,0 0-1 0 0,-1 0 1 0 0,1 0-1 0 0,0 1 1 0 0,0-1-1 0 0,-1 0 1 0 0,1 0-1 0 0,0 1 1 0 0,0-1-170 0 0,0 2 176 0 0,-1-1 0 0 0,1 0 0 0 0,0 0 0 0 0,-1 0 1 0 0,1 0-1 0 0,0 1 0 0 0,-1-1 0 0 0,0 0 1 0 0,1 0-1 0 0,-1 1 0 0 0,0-1 0 0 0,0 0 0 0 0,1 1 1 0 0,-1-1-1 0 0,0 2-176 0 0,-1 9 791 0 0,0 0 0 0 0,0-1-1 0 0,-3 11-790 0 0,4-21 63 0 0,-10 57 1613 0 0,2 1 0 0 0,2 24-1676 0 0,-1 20 857 0 0,-1 43-3829 0 0,5-138-2881 0 0,3-6 2468 0 0</inkml:trace>
  <inkml:trace contextRef="#ctx0" brushRef="#br0" timeOffset="1">384 16 448 0 0,'0'0'1596'0'0,"0"-8"-160"0"0,0 8-144 0 0,0 0-127 0 0,0 0-109 0 0,-13-8-120 0 0,13 8-124 0 0,0 0-204 0 0,-31 13-196 0 0,21 0-228 0 0,-11 1-260 0 0,2 2-256 0 0,4-3-288 0 0,-3 2-868 0 0,6-3-1609 0 0,-4-1 709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2.265"/>
    </inkml:context>
    <inkml:brush xml:id="br0">
      <inkml:brushProperty name="width" value="0.05" units="cm"/>
      <inkml:brushProperty name="height" value="0.05" units="cm"/>
      <inkml:brushProperty name="color" value="#E71224"/>
    </inkml:brush>
  </inkml:definitions>
  <inkml:trace contextRef="#ctx0" brushRef="#br0">97 27 372 0 0,'3'0'1033'0'0,"31"-8"1717"0"0,-16 3-1553 0 0,0 1 0 0 0,1 0 0 0 0,-1 2 1 0 0,0 0-1 0 0,1 1 0 0 0,0 1 0 0 0,7 1-1197 0 0,-25-1 43 0 0,-1 0-1 0 0,0 0 1 0 0,0 0 0 0 0,1 0-1 0 0,-1 0 1 0 0,0 0 0 0 0,1 0-1 0 0,-1 1 1 0 0,0-1-1 0 0,0 0 1 0 0,0 0 0 0 0,1 0-1 0 0,-1 0 1 0 0,0 0 0 0 0,0 1-1 0 0,0-1 1 0 0,1 0-1 0 0,-1 0 1 0 0,0 0 0 0 0,0 0-1 0 0,0 1 1 0 0,0-1 0 0 0,1 0-1 0 0,-1 0 1 0 0,0 1-1 0 0,0-1 1 0 0,0 0 0 0 0,0 0-1 0 0,0 1 1 0 0,0-1 0 0 0,0 0-1 0 0,0 0 1 0 0,0 1-1 0 0,0-1 1 0 0,0 0 0 0 0,0 0-1 0 0,0 1 1 0 0,0-1 0 0 0,0 0-1 0 0,0 1 1 0 0,0-1 0 0 0,0 0-1 0 0,0 0 1 0 0,0 1-1 0 0,0-1 1 0 0,-1 0 0 0 0,1 0-1 0 0,0 0 1 0 0,0 1 0 0 0,0-1-1 0 0,0 0 1 0 0,0 0-1 0 0,-1 0 1 0 0,1 1-43 0 0,-9 10 768 0 0,9-10-826 0 0,-20 19 606 0 0,-1-1-1 0 0,-1 0 0 0 0,-1-2 0 0 0,-16 10-547 0 0,-13 10-3667 0 0,37-29-3276 0 0,6-6 2933 0 0</inkml:trace>
  <inkml:trace contextRef="#ctx0" brushRef="#br0" timeOffset="1">32 157 608 0 0,'-3'2'1456'0'0,"-1"-1"-649"0"0,3-1-527 0 0,0 1 0 0 0,0-1 1 0 0,-1 0-1 0 0,1 1 0 0 0,0-1 0 0 0,0 1 0 0 0,0-1 1 0 0,0 1-1 0 0,0-1 0 0 0,0 1 0 0 0,0 0 0 0 0,0 0 1 0 0,0-1-1 0 0,0 1 0 0 0,0 0 0 0 0,0 0 0 0 0,0 0 1 0 0,0 0-1 0 0,1 0 0 0 0,-1 0 0 0 0,0 0 0 0 0,1 0 1 0 0,-1 0-1 0 0,1 1 0 0 0,0-1 0 0 0,-1 1-280 0 0,2 6 323 0 0,0-1-1 0 0,1 0 1 0 0,0 1-1 0 0,0-1 1 0 0,1 0-1 0 0,0 0 1 0 0,0 0-1 0 0,3 5-322 0 0,-2-5-548 0 0,0 0-1 0 0,-1 0 1 0 0,0 1-1 0 0,0 0 0 0 0,-1-1 1 0 0,0 1-1 0 0,0 0 0 0 0,0 8 549 0 0,-3-8-3160 0 0,1-7 241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2.597"/>
    </inkml:context>
    <inkml:brush xml:id="br0">
      <inkml:brushProperty name="width" value="0.05" units="cm"/>
      <inkml:brushProperty name="height" value="0.05" units="cm"/>
      <inkml:brushProperty name="color" value="#E71224"/>
    </inkml:brush>
  </inkml:definitions>
  <inkml:trace contextRef="#ctx0" brushRef="#br0">0 82 1048 0 0,'0'0'1584'0'0,"0"0"-138"0"0,11-17 2139 0 0,-5 11-3123 0 0,0 1-1 0 0,0 0 1 0 0,1 0 0 0 0,0 1 0 0 0,0 0 0 0 0,0 0 0 0 0,0 0 0 0 0,0 1 0 0 0,1 0-1 0 0,0 0 1 0 0,6 0-462 0 0,8-2 667 0 0,0 1 0 0 0,1 1 0 0 0,13 0-667 0 0,-26 2 329 0 0,1 1 1 0 0,0 1-1 0 0,8 1-329 0 0,5 6 739 0 0,-23-8-701 0 0,0 1-1 0 0,-1-1 1 0 0,1 1 0 0 0,0-1 0 0 0,-1 1 0 0 0,1-1 0 0 0,-1 1-1 0 0,1-1 1 0 0,-1 1 0 0 0,1-1 0 0 0,-1 1 0 0 0,1 0 0 0 0,-1-1-1 0 0,1 1 1 0 0,-1 0 0 0 0,0-1 0 0 0,1 1 0 0 0,-1 0 0 0 0,0 0-1 0 0,0-1 1 0 0,0 1 0 0 0,0 0 0 0 0,1 0-38 0 0,-2 8 149 0 0,-1-1-1 0 0,1 1 1 0 0,-1-1 0 0 0,-1 0-1 0 0,1 0 1 0 0,-2 0 0 0 0,1 0-1 0 0,-1-1 1 0 0,0 1 0 0 0,0-1-1 0 0,-1 0 1 0 0,0 0 0 0 0,-2 2-149 0 0,0-1-472 0 0,1 1 0 0 0,1-1-1 0 0,0 2 1 0 0,0-1 0 0 0,0 0 0 0 0,1 1 0 0 0,0 2 472 0 0,4-12-364 0 0,0 1 0 0 0,-1 0 1 0 0,1-1-1 0 0,-1 1 0 0 0,1 0 0 0 0,-1-1 1 0 0,1 1-1 0 0,-1 0 0 0 0,1-1 0 0 0,-1 1 1 0 0,0-1-1 0 0,1 1 0 0 0,-1-1 0 0 0,0 1 1 0 0,0-1-1 0 0,1 0 0 0 0,-1 1 0 0 0,0-1 1 0 0,0 0-1 0 0,1 0 0 0 0,-1 1 1 0 0,0-1-1 0 0,0 0 0 0 0,0 0 0 0 0,0 0 364 0 0,0 0-3867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2.925"/>
    </inkml:context>
    <inkml:brush xml:id="br0">
      <inkml:brushProperty name="width" value="0.05" units="cm"/>
      <inkml:brushProperty name="height" value="0.05" units="cm"/>
      <inkml:brushProperty name="color" value="#E71224"/>
    </inkml:brush>
  </inkml:definitions>
  <inkml:trace contextRef="#ctx0" brushRef="#br0">114 10 612 0 0,'-5'-8'4664'0'0,"5"8"-4564"0"0,0 0-1 0 0,-1-1 0 0 0,1 1 1 0 0,0 0-1 0 0,0 0 0 0 0,-1 0 0 0 0,1 0 1 0 0,0-1-1 0 0,0 1 0 0 0,-1 0 0 0 0,1 0 1 0 0,0 0-1 0 0,-1 0 0 0 0,1 0 1 0 0,0 0-1 0 0,-1 0 0 0 0,1 0 0 0 0,0 0 1 0 0,-1 0-1 0 0,1 0 0 0 0,0 0 0 0 0,-1 0 1 0 0,1 0-1 0 0,0 0 0 0 0,0 1 1 0 0,-1-1-1 0 0,1 0 0 0 0,0 0 0 0 0,-1 0 1 0 0,1 0-1 0 0,0 1 0 0 0,0-1 0 0 0,-1 0-99 0 0,-5 13 1435 0 0,2 28-1303 0 0,3-25-32 0 0,1 3-613 0 0,1 4-945 0 0,-6-7-2811 0 0,-2-3 2030 0 0</inkml:trace>
  <inkml:trace contextRef="#ctx0" brushRef="#br0" timeOffset="1">2 176 88 0 0,'-1'-1'4230'0'0,"5"-3"-1819"0"0,13-7-1012 0 0,28-10-1351 0 0,-20 13-150 0 0,14-4-667 0 0,-14 7-2907 0 0,-23 5 1631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3.280"/>
    </inkml:context>
    <inkml:brush xml:id="br0">
      <inkml:brushProperty name="width" value="0.05" units="cm"/>
      <inkml:brushProperty name="height" value="0.05" units="cm"/>
      <inkml:brushProperty name="color" value="#E71224"/>
    </inkml:brush>
  </inkml:definitions>
  <inkml:trace contextRef="#ctx0" brushRef="#br0">301 3 1036 0 0,'-1'0'604'0'0,"0"-1"-1"0"0,1 1 1 0 0,-1 0-1 0 0,0-1 1 0 0,0 1-1 0 0,0 0 1 0 0,0 0-1 0 0,0 0 1 0 0,0 0-1 0 0,0 0 1 0 0,0 0-1 0 0,0 0 1 0 0,0 0-1 0 0,0 0 1 0 0,0 0-1 0 0,0 0 1 0 0,0 1-604 0 0,-17 9 3804 0 0,-16 26-4886 0 0,17-17 1921 0 0,-49 50-980 0 0,-48 45-2703 0 0,111-111 2292 0 0,-11 7-217 0 0,3-5-4706 0 0,5-4 2619 0 0</inkml:trace>
  <inkml:trace contextRef="#ctx0" brushRef="#br0" timeOffset="1">249 88 944 0 0,'6'-3'803'0'0,"0"1"0"0"0,0 0 0 0 0,0 0 0 0 0,0 1 0 0 0,0 0 0 0 0,0 0 0 0 0,0 0 1 0 0,0 1-1 0 0,5 0-803 0 0,-8 0 209 0 0,0 1 0 0 0,0 0-1 0 0,-1-1 1 0 0,1 1 0 0 0,0 0 0 0 0,0 1 0 0 0,0-1 0 0 0,-1 0 0 0 0,1 1 0 0 0,-1 0 0 0 0,1-1 0 0 0,-1 1 0 0 0,0 0 0 0 0,0 0 0 0 0,1 1 0 0 0,-1-1 0 0 0,-1 0 0 0 0,1 1 0 0 0,0-1 0 0 0,-1 1 0 0 0,1 0-209 0 0,4 8 229 0 0,0 1 0 0 0,-1 0 0 0 0,0 0 0 0 0,-1 1 0 0 0,0-1 0 0 0,-1 1 0 0 0,-1 0 0 0 0,0 0 0 0 0,-1 0 0 0 0,0 0 0 0 0,-1 0-1 0 0,0 3-228 0 0,-2 6 130 0 0,0 0-1 0 0,-1 0 0 0 0,-1-1 0 0 0,-1 1 1 0 0,-1-1-1 0 0,-8 18-129 0 0,13-36-71 0 0,-1 0 0 0 0,1 0 1 0 0,-1 1-1 0 0,0-1 0 0 0,0 0 0 0 0,0-1 1 0 0,0 1-1 0 0,0 0 0 0 0,-1-1 0 0 0,1 1 0 0 0,-1-1 1 0 0,1 0-1 0 0,-1 1 0 0 0,-2 0 71 0 0,3-3-89 0 0,1 1-1 0 0,0-1 0 0 0,0 1 0 0 0,-1-1 1 0 0,1 0-1 0 0,-1 0 0 0 0,1 1 0 0 0,0-1 1 0 0,-1 0-1 0 0,1 0 0 0 0,0 0 1 0 0,-1-1-1 0 0,1 1 0 0 0,0 0 0 0 0,-1 0 1 0 0,1-1-1 0 0,0 1 0 0 0,-1-1 0 0 0,1 1 1 0 0,0-1-1 0 0,0 0 0 0 0,-1 1 1 0 0,1-1-1 0 0,0 0 0 0 0,0 0 0 0 0,0 0 1 0 0,0 0-1 0 0,0 0 0 0 0,0 0 0 0 0,0 0 1 0 0,1 0-1 0 0,-1 0 0 0 0,0 0 1 0 0,0 0-1 0 0,1-1 0 0 0,-1 1 0 0 0,0-1 90 0 0,-17-39-5816 0 0,8 12 2464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3.597"/>
    </inkml:context>
    <inkml:brush xml:id="br0">
      <inkml:brushProperty name="width" value="0.05" units="cm"/>
      <inkml:brushProperty name="height" value="0.05" units="cm"/>
      <inkml:brushProperty name="color" value="#E71224"/>
    </inkml:brush>
  </inkml:definitions>
  <inkml:trace contextRef="#ctx0" brushRef="#br0">124 9 468 0 0,'1'-6'1202'0'0,"-2"3"347"0"0,-3 6 3268 0 0,-10 14-3440 0 0,0 1 0 0 0,-12 19-1377 0 0,11-13-85 0 0,-2-1 0 0 0,-6 5 85 0 0,21-25-251 0 0,-4 5-1238 0 0,3-5-2808 0 0,3-3 1718 0 0</inkml:trace>
  <inkml:trace contextRef="#ctx0" brushRef="#br0" timeOffset="1">190 9 532 0 0,'3'0'5692'0'0,"-5"6"-2136"0"0,-14 18-730 0 0,-27 34-2403 0 0,40-55-57 0 0,-4 5-801 0 0,-9 12 313 0 0,11-8-7372 0 0,5-12 4490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3.933"/>
    </inkml:context>
    <inkml:brush xml:id="br0">
      <inkml:brushProperty name="width" value="0.05" units="cm"/>
      <inkml:brushProperty name="height" value="0.05" units="cm"/>
      <inkml:brushProperty name="color" value="#E71224"/>
    </inkml:brush>
  </inkml:definitions>
  <inkml:trace contextRef="#ctx0" brushRef="#br0">183 0 664 0 0,'-9'2'9078'0'0,"2"0"-8708"0"0,-1 0-1 0 0,1 1 1 0 0,-1 0-1 0 0,1 0 1 0 0,-4 3-370 0 0,-21 15 1218 0 0,2 0 800 0 0,-17 14-2018 0 0,45-34 62 0 0,1 0-1 0 0,0 0 1 0 0,0 0-1 0 0,-1 0 1 0 0,1 0 0 0 0,0 1-1 0 0,0-1 1 0 0,0 0-1 0 0,0 1 1 0 0,1-1-1 0 0,-1 0 1 0 0,0 1 0 0 0,0-1-1 0 0,1 1 1 0 0,-1-1-1 0 0,1 1 1 0 0,-1 0-62 0 0,1 0 99 0 0,1 1 1 0 0,-1 0-1 0 0,1-1 1 0 0,-1 1-1 0 0,1-1 1 0 0,0 1-1 0 0,0-1 1 0 0,0 1-1 0 0,0-1 0 0 0,1 0 1 0 0,-1 1-100 0 0,19 36 1553 0 0,2 0-1 0 0,6 4-1552 0 0,-21-32 72 0 0,0-1-1 0 0,1 0 0 0 0,1 0 1 0 0,0-1-1 0 0,0 0 0 0 0,1-1 1 0 0,0 0-1 0 0,0 0 1 0 0,11 5-72 0 0,-15-10-232 0 0,0-1 0 0 0,-1 0 0 0 0,1-1 0 0 0,0 1 0 0 0,0-1 1 0 0,0 0-1 0 0,0 0 0 0 0,0-1 0 0 0,0 0 0 0 0,0 0 1 0 0,0 0-1 0 0,0-1 0 0 0,0 0 0 0 0,0 0 0 0 0,4-2 232 0 0,13-4-2861 0 0,0-1-1 0 0,-1-1 0 0 0,9-6 2862 0 0,-29 14-280 0 0,60-27-4428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8.963"/>
    </inkml:context>
    <inkml:brush xml:id="br0">
      <inkml:brushProperty name="width" value="0.05" units="cm"/>
      <inkml:brushProperty name="height" value="0.05" units="cm"/>
      <inkml:brushProperty name="color" value="#E71224"/>
    </inkml:brush>
  </inkml:definitions>
  <inkml:trace contextRef="#ctx0" brushRef="#br0">477 100 776 0 0,'2'-4'773'0'0,"1"-1"0"0"0,0 1-1 0 0,-1-1 1 0 0,0 0 0 0 0,0 0 0 0 0,0 0 0 0 0,-1-1-1 0 0,0 1 1 0 0,0 0 0 0 0,0 0 0 0 0,0-1 0 0 0,-1 1-1 0 0,0-1-772 0 0,0 5 90 0 0,0 0 0 0 0,-1 0 0 0 0,1 0 0 0 0,0 0-1 0 0,-1 0 1 0 0,1 0 0 0 0,0 0 0 0 0,-1 0 0 0 0,1 0-1 0 0,-1 0 1 0 0,0 0 0 0 0,1 1 0 0 0,-1-1 0 0 0,0 0 0 0 0,1 0-1 0 0,-1 1 1 0 0,0-1 0 0 0,0 0 0 0 0,0 1 0 0 0,0-1-1 0 0,0 1 1 0 0,1-1 0 0 0,-2 1-90 0 0,-23-8 772 0 0,9 7-542 0 0,-1 1 0 0 0,0 0 0 0 0,1 1 0 0 0,-1 1 0 0 0,1 1 0 0 0,0 0 0 0 0,-1 1 0 0 0,-7 4-230 0 0,-24 9 396 0 0,0 2 0 0 0,-3 5-396 0 0,34-16 97 0 0,8-5-41 0 0,0 1 1 0 0,0 0-1 0 0,1 1 0 0 0,0 0 0 0 0,0 0 0 0 0,0 1 0 0 0,0 0 0 0 0,0 1-56 0 0,7-6 7 0 0,1 0 0 0 0,-1 0 0 0 0,1 0 0 0 0,-1 0 0 0 0,1 0-1 0 0,-1 0 1 0 0,1 0 0 0 0,0 0 0 0 0,0 1 0 0 0,-1-1 0 0 0,1 0 0 0 0,0 0-1 0 0,0 0 1 0 0,0 0 0 0 0,0 0 0 0 0,0 0 0 0 0,1 1 0 0 0,-1-1 0 0 0,0 0-1 0 0,0 0 1 0 0,1 0 0 0 0,-1 0 0 0 0,1 0 0 0 0,-1 0 0 0 0,1 0 0 0 0,-1 0-1 0 0,1 0 1 0 0,0 0 0 0 0,-1 0 0 0 0,1 0 0 0 0,0-1 0 0 0,0 1 0 0 0,0 0-7 0 0,32 28 43 0 0,-29-27-25 0 0,36 24 45 0 0,0-2 1 0 0,31 13-64 0 0,31 17 65 0 0,-95-50-65 0 0,-1 0 0 0 0,1 1 0 0 0,-1 0 0 0 0,0 0 0 0 0,0 1-1 0 0,0-1 1 0 0,-1 1 0 0 0,0 0 0 0 0,0 1 0 0 0,-1-1 0 0 0,3 6 0 0 0,-5-9 3 0 0,-1 0 1 0 0,0 0 0 0 0,1 0-1 0 0,-1 1 1 0 0,-1-1 0 0 0,1 0-1 0 0,0 1 1 0 0,-1-1-1 0 0,0 1 1 0 0,0-1 0 0 0,0 0-1 0 0,0 1 1 0 0,0-1 0 0 0,-1 1-1 0 0,1-1 1 0 0,-1 0 0 0 0,0 1-1 0 0,0-1 1 0 0,0 0-1 0 0,-1 0 1 0 0,1 0 0 0 0,-1 0-1 0 0,0 0 1 0 0,1 0 0 0 0,-1 0-1 0 0,-1 0 1 0 0,1 0-4 0 0,-9 8 56 0 0,1-1 1 0 0,-1 0-1 0 0,-1-1 0 0 0,1 0 1 0 0,-2-1-1 0 0,1 0 0 0 0,-1-1 1 0 0,0 0-1 0 0,-1-1 1 0 0,0 0-1 0 0,-13 3-56 0 0,2-2-2 0 0,0-1 0 0 0,0-2 0 0 0,-1 0 0 0 0,1-1-1 0 0,-1-2 1 0 0,-12-1 2 0 0,32 0-345 0 0,0 0-1 0 0,0 0 1 0 0,0-1-1 0 0,0 0 1 0 0,0 0-1 0 0,0-1 1 0 0,0 0-1 0 0,0 0 1 0 0,-4-2 345 0 0,10 4-135 0 0,0-1 0 0 0,-1 1 0 0 0,1-1 0 0 0,0 1 0 0 0,0-1 0 0 0,0 1 0 0 0,0-1 0 0 0,0 1 0 0 0,0-1 0 0 0,0 1 0 0 0,-1-1 0 0 0,1 1 0 0 0,1-1 0 0 0,-1 1 0 0 0,0 0 0 0 0,0-1 0 0 0,0 1 0 0 0,0-1 0 0 0,0 1 0 0 0,0-1-1 0 0,1 1 1 0 0,-1-1 0 0 0,0 1 0 0 0,0-1 0 0 0,0 1 0 0 0,1 0 0 0 0,-1-1 0 0 0,1 1 135 0 0,7-13-4292 0 0,6 2 444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8:57.343"/>
    </inkml:context>
    <inkml:brush xml:id="br0">
      <inkml:brushProperty name="width" value="0.1" units="cm"/>
      <inkml:brushProperty name="height" value="0.1" units="cm"/>
      <inkml:brushProperty name="color" value="#E71224"/>
    </inkml:brush>
  </inkml:definitions>
  <inkml:trace contextRef="#ctx0" brushRef="#br0">369 1 200 0 0,'0'0'1502'0'0,"0"0"-88"0"0,0 0-104 0 0,0 0-125 0 0,-6 5-123 0 0,-224 194 4599 0 0,151-136-4845 0 0,44-37-161 0 0,33-24-565 0 0,0-1 0 0 0,1 0 0 0 0,-1 1 0 0 0,0-1 0 0 0,1 1-1 0 0,0-1 1 0 0,-1 1 0 0 0,1 0 0 0 0,0-1 0 0 0,0 1 0 0 0,-1 2-90 0 0,2-3 42 0 0,0 1 0 0 0,0-1 1 0 0,0 1-1 0 0,0 0 0 0 0,0-1 1 0 0,0 1-1 0 0,0 0 0 0 0,0-1 1 0 0,1 1-1 0 0,-1 0 0 0 0,0-1 0 0 0,1 1 1 0 0,0-1-1 0 0,-1 1 0 0 0,1-1 1 0 0,0 1-1 0 0,0-1 0 0 0,0 1-42 0 0,8 13 183 0 0,0 0 0 0 0,1 0 0 0 0,1-2 0 0 0,0 1-1 0 0,1-1 1 0 0,4 3-183 0 0,21 17 220 0 0,23 14-220 0 0,24 23-1288 0 0,-58-48-10 0 0,12 11-6350 0 0,-31-25 3914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9.344"/>
    </inkml:context>
    <inkml:brush xml:id="br0">
      <inkml:brushProperty name="width" value="0.05" units="cm"/>
      <inkml:brushProperty name="height" value="0.05" units="cm"/>
      <inkml:brushProperty name="color" value="#E71224"/>
    </inkml:brush>
  </inkml:definitions>
  <inkml:trace contextRef="#ctx0" brushRef="#br0">48 91 40 0 0,'-9'23'10202'0'0,"-25"77"-7895"0"0,33-96-2216 0 0,0-1 0 0 0,0 1 0 0 0,0-1-1 0 0,1 1 1 0 0,-1 0 0 0 0,1-1 0 0 0,0 1 0 0 0,0-1-1 0 0,0 1 1 0 0,1 0 0 0 0,-1-1 0 0 0,1 1 0 0 0,0 0-91 0 0,0-3 19 0 0,-1 1 0 0 0,1-1 0 0 0,0 0 0 0 0,-1 0 0 0 0,1 1 0 0 0,0-1 0 0 0,0 0 1 0 0,0 0-1 0 0,0 0 0 0 0,0 0 0 0 0,0 0 0 0 0,0 0 0 0 0,0-1 0 0 0,1 1 0 0 0,-1 0 1 0 0,0 0-1 0 0,0-1 0 0 0,1 1 0 0 0,-1-1 0 0 0,0 1 0 0 0,1-1 0 0 0,-1 0 0 0 0,1 1 1 0 0,-1-1-1 0 0,0 0 0 0 0,1 0 0 0 0,-1 0 0 0 0,1 0 0 0 0,-1 0 0 0 0,0 0 0 0 0,1-1 1 0 0,-1 1-1 0 0,1 0-19 0 0,3-2 28 0 0,0 1 0 0 0,0-1 1 0 0,0 1-1 0 0,0-1 0 0 0,-1-1 1 0 0,1 1-1 0 0,-1-1 0 0 0,1 1 1 0 0,-1-1-1 0 0,0-1-28 0 0,42-35 146 0 0,-35 28-103 0 0,3-2 15 0 0,-1 0 0 0 0,0-2 0 0 0,9-14-58 0 0,-17 23 87 0 0,0-2 1 0 0,-1 1 0 0 0,0 0-1 0 0,0-1 1 0 0,-1 0-1 0 0,0 0 1 0 0,0 0 0 0 0,-1 0-1 0 0,0 0 1 0 0,-1-1-88 0 0,0 7 36 0 0,-1 0 0 0 0,0 0 1 0 0,1 0-1 0 0,-1 1 0 0 0,0-1 1 0 0,0 0-1 0 0,-1 0 0 0 0,1 0 1 0 0,0 0-1 0 0,0 0 0 0 0,-1 1 1 0 0,1-1-1 0 0,-1 0 0 0 0,0 0 0 0 0,1 1 1 0 0,-1-1-1 0 0,0 0 0 0 0,0 1 1 0 0,0-1-1 0 0,0 1 0 0 0,-1-1 1 0 0,1 1-1 0 0,0-1 0 0 0,-1 1 1 0 0,1 0-1 0 0,0 0 0 0 0,-1 0 0 0 0,0-1 1 0 0,1 2-1 0 0,-1-1 0 0 0,1 0 1 0 0,-1 0-1 0 0,0 0 0 0 0,0 1 1 0 0,0-1-1 0 0,1 1 0 0 0,-1 0 1 0 0,0-1-1 0 0,0 1 0 0 0,0 0 0 0 0,0 0 1 0 0,0 0-1 0 0,1 0 0 0 0,-3 1-36 0 0,-5-1 4 0 0,0 1 0 0 0,-1 0-1 0 0,1 1 1 0 0,0 0-1 0 0,0 1 1 0 0,0 0-1 0 0,0 0 1 0 0,-2 2-4 0 0,2-1-185 0 0,-1 1 1 0 0,1 1-1 0 0,1 0 0 0 0,-1 0 0 0 0,0 1 185 0 0,7-5-206 0 0,-1 0 0 0 0,1 0-1 0 0,0 0 1 0 0,-1 1 0 0 0,1-1-1 0 0,0 1 1 0 0,1-1-1 0 0,-1 1 1 0 0,0 0 0 0 0,1-1-1 0 0,0 1 1 0 0,-1 0-1 0 0,1 0 1 0 0,0 0 0 0 0,0 0-1 0 0,1 0 1 0 0,-1 0 0 0 0,1 1 206 0 0,0-3-212 0 0,0 1 0 0 0,0-1 0 0 0,0 0 0 0 0,0 0 0 0 0,0 0 1 0 0,0 0-1 0 0,1 0 0 0 0,-1 0 0 0 0,0 0 0 0 0,1 0 0 0 0,-1 0 1 0 0,1 0-1 0 0,-1-1 0 0 0,1 1 0 0 0,0 1 212 0 0,4 2-3795 0 0,2 0 477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19.706"/>
    </inkml:context>
    <inkml:brush xml:id="br0">
      <inkml:brushProperty name="width" value="0.05" units="cm"/>
      <inkml:brushProperty name="height" value="0.05" units="cm"/>
      <inkml:brushProperty name="color" value="#E71224"/>
    </inkml:brush>
  </inkml:definitions>
  <inkml:trace contextRef="#ctx0" brushRef="#br0">1 53 620 0 0,'0'0'1712'0'0,"0"0"-114"0"0,0 0-94 0 0,0 0-95 0 0,0 0-124 0 0,0 0-123 0 0,0 0-115 0 0,0 0-118 0 0,0 0-107 0 0,0 0-78 0 0,1 2-61 0 0,6 21 384 0 0,-3-11-879 0 0,0 0-1 0 0,1-1 0 0 0,0 1 1 0 0,1-1-1 0 0,0 0 0 0 0,4 6-187 0 0,-9-16-7 0 0,0 0-1 0 0,0 0 0 0 0,1 0 1 0 0,-1 0-1 0 0,0 0 1 0 0,0 0-1 0 0,1 0 1 0 0,-1 0-1 0 0,0 0 1 0 0,1 0-1 0 0,-1-1 0 0 0,1 1 1 0 0,-1-1-1 0 0,1 1 1 0 0,-1-1-1 0 0,1 1 1 0 0,0-1-1 0 0,-1 0 1 0 0,1 0-1 0 0,-1 0 0 0 0,1 0 1 0 0,0 0-1 0 0,-1 0 1 0 0,1 0-1 0 0,-1-1 1 0 0,1 1-1 0 0,-1 0 1 0 0,1-1-1 0 0,-1 0 0 0 0,1 1 1 0 0,-1-1-1 0 0,1 0 1 0 0,-1 1-1 0 0,0-1 1 0 0,1-1 7 0 0,4-2-1 0 0,0 0 0 0 0,0 0 0 0 0,0-1 0 0 0,-1 0 0 0 0,1-1 0 0 0,-2 1 0 0 0,1-1 1 0 0,3-5 70 0 0,-1 0-1 0 0,0 0 1 0 0,-1-1-1 0 0,0 1 1 0 0,2-11-70 0 0,16-28 781 0 0,-21 47 233 0 0,-3 13-471 0 0,-7 30-338 0 0,-2 27-114 0 0,8-51-70 0 0,0 44 85 0 0,1-56-150 0 0,0 0 1 0 0,1 0 0 0 0,-1-1 0 0 0,1 1-1 0 0,0 0 1 0 0,0-1 0 0 0,0 1 0 0 0,1 0 0 0 0,-1-1-1 0 0,1 0 1 0 0,0 1 0 0 0,0-1 0 0 0,0 1 43 0 0,-1-3-88 0 0,1-1 1 0 0,-1 1 0 0 0,0 0 0 0 0,0 0 0 0 0,0 0-1 0 0,1-1 1 0 0,-1 1 0 0 0,0-1 0 0 0,1 1 0 0 0,-1-1-1 0 0,1 1 1 0 0,-1-1 0 0 0,0 0 0 0 0,1 0 0 0 0,-1 0 0 0 0,1 0-1 0 0,-1 0 1 0 0,1 0 0 0 0,-1 0 0 0 0,0 0 0 0 0,1 0-1 0 0,-1-1 1 0 0,1 1 0 0 0,-1 0 0 0 0,0-1 0 0 0,1 0-1 0 0,-1 1 1 0 0,0-1 0 0 0,1 0 0 0 0,-1 1 0 0 0,0-1-1 0 0,1-1 88 0 0,5-2-1609 0 0,-1-1 0 0 0,0 0 1 0 0,1 0-1 0 0,-1-1 0 0 0,0 0 1609 0 0,5-7-4023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0.091"/>
    </inkml:context>
    <inkml:brush xml:id="br0">
      <inkml:brushProperty name="width" value="0.05" units="cm"/>
      <inkml:brushProperty name="height" value="0.05" units="cm"/>
      <inkml:brushProperty name="color" value="#E71224"/>
    </inkml:brush>
  </inkml:definitions>
  <inkml:trace contextRef="#ctx0" brushRef="#br0">6 7 696 0 0,'-3'-5'1430'0'0,"1"4"471"0"0,2 4 4070 0 0,0 34-4557 0 0,1 1-1 0 0,3-1 0 0 0,3 12-1413 0 0,0 6 1017 0 0,2-17 6 0 0,-9-37-839 0 0,0-1 30 0 0,0 0-3 0 0,0 0 24 0 0,0 0-25 0 0,0 0-20 0 0,0 0-29 0 0,1-7-5 0 0,0-3-104 0 0,0 0 0 0 0,1 0 0 0 0,0 1 1 0 0,1-1-1 0 0,0 0 0 0 0,1 1 0 0 0,-1-1 0 0 0,2 1 0 0 0,1-3-52 0 0,0 3-119 0 0,-1 1 1 0 0,1 0-1 0 0,1 0 0 0 0,-1 1 0 0 0,1 0 0 0 0,0 0 0 0 0,1 1 0 0 0,5-5 119 0 0,-8 8-325 0 0,0 0-1 0 0,1 1 0 0 0,-1 0 1 0 0,0-1-1 0 0,1 2 0 0 0,-1-1 0 0 0,1 1 1 0 0,0-1-1 0 0,-1 2 0 0 0,1-1 1 0 0,0 1-1 0 0,0-1 0 0 0,-1 2 1 0 0,1-1-1 0 0,5 1 326 0 0,17 6-6167 0 0,-15-1 2618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0.613"/>
    </inkml:context>
    <inkml:brush xml:id="br0">
      <inkml:brushProperty name="width" value="0.05" units="cm"/>
      <inkml:brushProperty name="height" value="0.05" units="cm"/>
      <inkml:brushProperty name="color" value="#E71224"/>
    </inkml:brush>
  </inkml:definitions>
  <inkml:trace contextRef="#ctx0" brushRef="#br0">211 25 88 0 0,'6'-10'2117'0'0,"-5"7"2327"0"0,-1 1 4225 0 0,0 1-8612 0 0,0 1 0 0 0,0 0 1 0 0,0-1-1 0 0,0 1 0 0 0,0-1 0 0 0,0 1 1 0 0,0 0-1 0 0,0-1 0 0 0,0 1 0 0 0,-1 0 0 0 0,1-1 1 0 0,0 1-1 0 0,0 0 0 0 0,0-1 0 0 0,0 1 0 0 0,-1 0 1 0 0,1-1-1 0 0,0 1 0 0 0,0 0 0 0 0,-1 0 0 0 0,1-1 1 0 0,0 1-1 0 0,-1 0 0 0 0,1 0 0 0 0,0 0 0 0 0,-1-1 1 0 0,1 1-1 0 0,0 0 0 0 0,-1 0 0 0 0,1 0-57 0 0,-19 4 796 0 0,18-3-886 0 0,-11 3 114 0 0,0 2-1 0 0,0 0 0 0 0,0 0 1 0 0,1 1-1 0 0,0 0 0 0 0,0 1 1 0 0,1 0-1 0 0,0 1 1 0 0,0 0-1 0 0,1 1 0 0 0,-1 1-23 0 0,3-3 3 0 0,0 0 0 0 0,1 0 0 0 0,1 1 0 0 0,-1 0 0 0 0,1 0 0 0 0,1 0 0 0 0,0 0 0 0 0,0 1 0 0 0,1 0 0 0 0,0-1 0 0 0,1 1 0 0 0,0 0 0 0 0,0 1 0 0 0,0 8-3 0 0,3-16-1 0 0,-1 1 0 0 0,0 0 0 0 0,1-1 1 0 0,0 1-1 0 0,0-1 0 0 0,0 1 0 0 0,0-1 0 0 0,1 1 0 0 0,-1-1 0 0 0,1 0 1 0 0,0 0-1 0 0,0 0 0 0 0,0 0 0 0 0,0 0 0 0 0,1 0 0 0 0,-1-1 0 0 0,1 1 1 0 0,0-1-1 0 0,-1 1 0 0 0,1-1 0 0 0,0 0 0 0 0,0 0 0 0 0,1 0 0 0 0,-1-1 1 0 0,0 1-1 0 0,1-1 1 0 0,6 4-48 0 0,0-2 1 0 0,1 1-1 0 0,-1-2 1 0 0,1 1-1 0 0,-1-1 0 0 0,1-1 1 0 0,0 0-1 0 0,1 0 48 0 0,1-1-293 0 0,0-1-1 0 0,0 0 0 0 0,0-1 1 0 0,0 0-1 0 0,-1-1 0 0 0,2-1 294 0 0,14-6-3066 0 0,-3-3-3404 0 0,-19 9 2904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0.973"/>
    </inkml:context>
    <inkml:brush xml:id="br0">
      <inkml:brushProperty name="width" value="0.05" units="cm"/>
      <inkml:brushProperty name="height" value="0.05" units="cm"/>
      <inkml:brushProperty name="color" value="#E71224"/>
    </inkml:brush>
  </inkml:definitions>
  <inkml:trace contextRef="#ctx0" brushRef="#br0">69 141 200 0 0,'0'0'1385'0'0,"-7"2"81"0"0,5-1-381 0 0,6-1 5549 0 0,7 0-6452 0 0,0-2-1 0 0,0 0 1 0 0,0 0-1 0 0,-1 0 1 0 0,1-2-1 0 0,-1 1 1 0 0,0-1-1 0 0,4-3-181 0 0,-8 5 124 0 0,-1-1-1 0 0,1 0 0 0 0,-1 0 0 0 0,0 0 0 0 0,1-1 0 0 0,-1 0 1 0 0,-1 0-1 0 0,1 0 0 0 0,-1 0 0 0 0,1-1 0 0 0,-1 0 1 0 0,-1 0-1 0 0,1 0 0 0 0,-1 0 0 0 0,0-1 0 0 0,1 0-123 0 0,-4 5 50 0 0,0 0-1 0 0,0-1 1 0 0,0 1 0 0 0,0 0-1 0 0,0 0 1 0 0,0 0-1 0 0,0 0 1 0 0,0-1 0 0 0,0 1-1 0 0,-1 0 1 0 0,1 0-1 0 0,0 0 1 0 0,-1 0-1 0 0,1 0 1 0 0,-1 0 0 0 0,1 0-1 0 0,-1 0 1 0 0,0 0-1 0 0,1 0 1 0 0,-1 0 0 0 0,0 0-1 0 0,0 0 1 0 0,1 0-1 0 0,-1 1 1 0 0,0-1 0 0 0,0 0-50 0 0,-2-1 81 0 0,1 0 1 0 0,0 0 0 0 0,-1 1-1 0 0,0-1 1 0 0,1 1-1 0 0,-1-1 1 0 0,0 1 0 0 0,0 0-1 0 0,-1-1-81 0 0,-4 1 72 0 0,1 0 0 0 0,0 1 0 0 0,-1 0 0 0 0,1 0 0 0 0,0 1 0 0 0,-1-1 0 0 0,1 2 0 0 0,0-1 0 0 0,0 1 0 0 0,0 0 0 0 0,0 0 0 0 0,0 1 0 0 0,-2 1-72 0 0,0 0 67 0 0,0 1 0 0 0,1-1 0 0 0,-1 2 0 0 0,1-1 0 0 0,1 1-1 0 0,-1 0 1 0 0,1 1 0 0 0,0-1 0 0 0,-6 8-67 0 0,12-12 10 0 0,0-1-1 0 0,-1 1 1 0 0,1 0 0 0 0,0 0-1 0 0,0 0 1 0 0,0-1-1 0 0,0 1 1 0 0,0 0 0 0 0,1 0-1 0 0,-1 1 1 0 0,1-1 0 0 0,-1 0-1 0 0,1 0 1 0 0,0 0 0 0 0,0 0-1 0 0,-1 0 1 0 0,2 0 0 0 0,-1 1-1 0 0,0-1 1 0 0,0 0 0 0 0,1 0-1 0 0,-1 0 1 0 0,1 0 0 0 0,-1 0-1 0 0,1 0 1 0 0,0 0-1 0 0,0 0 1 0 0,0 0 0 0 0,0 0-1 0 0,0 0 1 0 0,1-1 0 0 0,-1 1-1 0 0,0 0 1 0 0,1-1 0 0 0,-1 1-1 0 0,1-1 1 0 0,0 0 0 0 0,0 1-10 0 0,3 2-7 0 0,1 1 0 0 0,0-1 0 0 0,1-1 0 0 0,-1 1 0 0 0,1-1 0 0 0,0 0 0 0 0,-1-1 0 0 0,1 1 0 0 0,0-1 0 0 0,6 0 7 0 0,7 1-252 0 0,0-2 0 0 0,1 0-1 0 0,-1-1 1 0 0,0-1 0 0 0,1-1-1 0 0,-1-1 1 0 0,9-3 252 0 0,56-16-3013 0 0,-3-4-3758 0 0,-49 14 3113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1.530"/>
    </inkml:context>
    <inkml:brush xml:id="br0">
      <inkml:brushProperty name="width" value="0.05" units="cm"/>
      <inkml:brushProperty name="height" value="0.05" units="cm"/>
      <inkml:brushProperty name="color" value="#E71224"/>
    </inkml:brush>
  </inkml:definitions>
  <inkml:trace contextRef="#ctx0" brushRef="#br0">1 79 548 0 0,'0'0'1828'0'0,"0"0"-127"0"0,0 0-152 0 0,0 0-121 0 0,0 0-110 0 0,4-2-102 0 0,23-10 318 0 0,1 2-1 0 0,1 1 0 0 0,5-1-1533 0 0,22-2 712 0 0,1 2-1 0 0,21 0-711 0 0,-59 8-1034 0 0,0 1 0 0 0,0 0 0 0 0,0 2 0 0 0,3 0 1034 0 0,-21-1-772 0 0,-1 0 731 0 0,0 1 0 0 0,0-1-1 0 0,0 0 1 0 0,0 0-1 0 0,0 0 1 0 0,0 0-1 0 0,0 1 1 0 0,1-1-1 0 0,-1 0 1 0 0,0 0-1 0 0,0 0 1 0 0,0 1-1 0 0,0-1 1 0 0,0 0-1 0 0,0 0 1 0 0,0 0-1 0 0,0 1 1 0 0,0-1 0 0 0,0 0-1 0 0,0 0 1 0 0,0 0-1 0 0,0 1 1 0 0,0-1-1 0 0,0 0 1 0 0,0 0-1 0 0,0 0 1 0 0,-1 1-1 0 0,1-1 1 0 0,0 0-1 0 0,0 0 1 0 0,0 0-1 0 0,0 0 1 0 0,0 1-1 0 0,0-1 1 0 0,0 0 0 0 0,-1 0-1 0 0,1 0 1 0 0,0 0-1 0 0,0 0 42 0 0,-5 3-187 0 0,-1 0 0 0 0,1 0 0 0 0,-1-1 0 0 0,1 0 0 0 0,-1 0-1 0 0,0-1 1 0 0,0 1 0 0 0,-4-1 187 0 0,-53 5 1396 0 0,31-4 1156 0 0,31-2-2434 0 0,0 0-1 0 0,0 0 0 0 0,0 0 1 0 0,0 1-1 0 0,0-1 1 0 0,0 0-1 0 0,0 1 1 0 0,0-1-1 0 0,0 0 1 0 0,0 1-1 0 0,0-1 1 0 0,1 1-1 0 0,-1-1 1 0 0,0 1-1 0 0,0 0 0 0 0,0-1 1 0 0,1 1-1 0 0,-1 0 1 0 0,0 0-1 0 0,1 0 1 0 0,-1-1-1 0 0,1 1 1 0 0,-1 0-1 0 0,1 0 1 0 0,-1 0-1 0 0,1 0 0 0 0,-1 0 1 0 0,1 0-1 0 0,0 0 1 0 0,0 0-1 0 0,0 0 1 0 0,-1 0-1 0 0,1 0 1 0 0,0 0-1 0 0,0 0 1 0 0,0 1-118 0 0,1 5 131 0 0,0 0 0 0 0,0 0 0 0 0,0 0 0 0 0,1 0 0 0 0,0 2-131 0 0,2 7 443 0 0,4 39 103 0 0,-4 0 1 0 0,-1 1-1 0 0,-4 26-546 0 0,1-26-118 0 0,-4 10-728 0 0,3-60 463 0 0,0 0 0 0 0,0 0 0 0 0,0 1 0 0 0,-1-1 0 0 0,0-1 1 0 0,0 1-1 0 0,-1 0 0 0 0,0 0 0 0 0,0 0 383 0 0,-4-1-1751 0 0,1-7-4660 0 0,-12-7 3072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1.859"/>
    </inkml:context>
    <inkml:brush xml:id="br0">
      <inkml:brushProperty name="width" value="0.05" units="cm"/>
      <inkml:brushProperty name="height" value="0.05" units="cm"/>
      <inkml:brushProperty name="color" value="#E71224"/>
    </inkml:brush>
  </inkml:definitions>
  <inkml:trace contextRef="#ctx0" brushRef="#br0">39 0 632 0 0,'0'0'1430'0'0,"0"0"-50"0"0,0 0-66 0 0,-3 3-77 0 0,-1 3-839 0 0,0-1 0 0 0,0 1 0 0 0,1 0 1 0 0,0-1-1 0 0,0 1 0 0 0,0 1 0 0 0,1-1 1 0 0,-1 0-1 0 0,2 1 0 0 0,-1-1 0 0 0,1 1 1 0 0,0 0-1 0 0,0-1 0 0 0,1 1 0 0 0,0 3-398 0 0,-1 19 677 0 0,2 0 1 0 0,2 1-1 0 0,1 0-677 0 0,14 82-2437 0 0,-13-95-3263 0 0,-5-16 2403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2.176"/>
    </inkml:context>
    <inkml:brush xml:id="br0">
      <inkml:brushProperty name="width" value="0.05" units="cm"/>
      <inkml:brushProperty name="height" value="0.05" units="cm"/>
      <inkml:brushProperty name="color" value="#E71224"/>
    </inkml:brush>
  </inkml:definitions>
  <inkml:trace contextRef="#ctx0" brushRef="#br0">1 121 288 0 0,'-1'-2'610'0'0,"2"-1"-1"0"0,-1 0 1 0 0,0 1-1 0 0,1-1 1 0 0,-1 0 0 0 0,1 1-1 0 0,0-1 1 0 0,0 0-1 0 0,0 1 1 0 0,0 0-1 0 0,0-2-609 0 0,2 1 268 0 0,-1 0 1 0 0,1 0-1 0 0,0-1 0 0 0,0 2 0 0 0,0-1 0 0 0,0 0 0 0 0,0 1 0 0 0,0-1 0 0 0,1 1 0 0 0,2-2-268 0 0,10-4 402 0 0,0 0 1 0 0,1 1 0 0 0,-1 1 0 0 0,1 0 0 0 0,1 2 0 0 0,-1 0 0 0 0,2 0-403 0 0,11-1 610 0 0,1 2 0 0 0,0 1-1 0 0,21 2-609 0 0,-43 0 172 0 0,0 1-1 0 0,-1 0 0 0 0,1 0 0 0 0,-1 1 1 0 0,1 0-1 0 0,7 3-171 0 0,-14-4 72 0 0,1 0 0 0 0,-1 0 1 0 0,0 0-1 0 0,1 0 0 0 0,-1 1 1 0 0,0-1-1 0 0,0 1 0 0 0,0-1 0 0 0,0 1 1 0 0,-1 0-1 0 0,1-1 0 0 0,0 1 1 0 0,-1 0-1 0 0,1 0 0 0 0,-1 0 0 0 0,1 1 1 0 0,-1-1-1 0 0,0 0 0 0 0,0 0 1 0 0,0 1-1 0 0,0-1 0 0 0,-1 1 0 0 0,1-1 1 0 0,0 0-1 0 0,-1 1 0 0 0,0 0-72 0 0,0 14 336 0 0,-1-1 0 0 0,-1 0-1 0 0,0 0 1 0 0,-2 0-1 0 0,0 0 1 0 0,0 0 0 0 0,-2 1-336 0 0,-13 52 663 0 0,14-44-669 0 0,2-14-456 0 0,1 0 0 0 0,0 0 0 0 0,0 0-1 0 0,2 2 463 0 0,0-5-819 0 0,0-8 622 0 0,0 1 1 0 0,1-1-1 0 0,-1 0 0 0 0,0 1 0 0 0,0-1 0 0 0,0 0 0 0 0,0 1 0 0 0,0-1 0 0 0,0 0 0 0 0,0 1 0 0 0,0-1 0 0 0,0 0 0 0 0,-1 1 1 0 0,1-1-1 0 0,0 0 0 0 0,0 1 0 0 0,0-1 0 0 0,0 0 0 0 0,0 1 0 0 0,-1-1 0 0 0,1 0 0 0 0,0 1 0 0 0,0-1 0 0 0,0 0 1 0 0,-1 0-1 0 0,1 1 0 0 0,0-1 0 0 0,0 0 0 0 0,-1 0 0 0 0,1 0 0 0 0,0 1 0 0 0,-1-1 0 0 0,1 0 0 0 0,0 0 197 0 0,-2 1-4113 0 0,2-1 312 0 0</inkml:trace>
  <inkml:trace contextRef="#ctx0" brushRef="#br0" timeOffset="0.99">117 237 60 0 0,'-10'-4'1559'0'0,"8"4"-1161"0"0,0-1 0 0 0,1 0 0 0 0,-1 1 0 0 0,1-1-1 0 0,-1 0 1 0 0,1 0 0 0 0,-1 0 0 0 0,1 0 0 0 0,0 0 0 0 0,-1 0 0 0 0,1 0-398 0 0,0 0 850 0 0,1 1-77 0 0,4-3-98 0 0,3-2-493 0 0,1 0 0 0 0,0 1 0 0 0,0 0-1 0 0,0 0 1 0 0,1 1 0 0 0,-1 0 0 0 0,1 1 0 0 0,8-2-182 0 0,-1 1-412 0 0,1 0 0 0 0,-1 2 1 0 0,1 0-1 0 0,12 1 412 0 0,-27 0-296 0 0,0 0 0 0 0,0 0-1 0 0,0 1 1 0 0,0-1 0 0 0,1 0 0 0 0,-1 1-1 0 0,-1-1 1 0 0,1 1 0 0 0,0 0 0 0 0,0 0-1 0 0,0 0 1 0 0,0 0 0 0 0,0 0 0 0 0,-1 0-1 0 0,2 1 297 0 0,2 3-2058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2.510"/>
    </inkml:context>
    <inkml:brush xml:id="br0">
      <inkml:brushProperty name="width" value="0.05" units="cm"/>
      <inkml:brushProperty name="height" value="0.05" units="cm"/>
      <inkml:brushProperty name="color" value="#E71224"/>
    </inkml:brush>
  </inkml:definitions>
  <inkml:trace contextRef="#ctx0" brushRef="#br0">69 1 328 0 0,'-67'27'6553'0'0,"65"-26"-5887"0"0,2-1-56 0 0,0 0-55 0 0,6-1-67 0 0,146-16 543 0 0,-48 12-3497 0 0,-93 7-1378 0 0,-10-1 1635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2.842"/>
    </inkml:context>
    <inkml:brush xml:id="br0">
      <inkml:brushProperty name="width" value="0.05" units="cm"/>
      <inkml:brushProperty name="height" value="0.05" units="cm"/>
      <inkml:brushProperty name="color" value="#E71224"/>
    </inkml:brush>
  </inkml:definitions>
  <inkml:trace contextRef="#ctx0" brushRef="#br0">84 4 128 0 0,'0'-1'286'0'0,"-1"1"0"0"0,0 0 0 0 0,1-1 0 0 0,-1 1 0 0 0,1 0 0 0 0,-1-1 0 0 0,0 1 0 0 0,1 0 0 0 0,-1 0 0 0 0,0 0 0 0 0,0 0 0 0 0,1 0 0 0 0,-1 0 0 0 0,0 0 0 0 0,1 0 0 0 0,-1 0 0 0 0,0 0 0 0 0,0 0 0 0 0,1 0 0 0 0,-1 0 0 0 0,0 0 0 0 0,1 1 0 0 0,-1-1 0 0 0,0 0-286 0 0,0 1 249 0 0,0 0 0 0 0,-1 0 0 0 0,1 0 1 0 0,0 0-1 0 0,0 0 0 0 0,0 0 1 0 0,0 0-1 0 0,1 1 0 0 0,-1-1 0 0 0,0 0 1 0 0,0 1-1 0 0,0-1-249 0 0,-3 9 352 0 0,1-1-1 0 0,0 1 1 0 0,0 0 0 0 0,1 0-352 0 0,-2 6 1060 0 0,-6 19 119 0 0,2-1 1 0 0,1 1-1 0 0,0 17-1179 0 0,6-38 245 0 0,0 0 0 0 0,1 0 0 0 0,0 0 1 0 0,1 0-1 0 0,1 0 0 0 0,0-1 0 0 0,1 1 0 0 0,1 0 1 0 0,0-1-1 0 0,2 5-245 0 0,-3-12 100 0 0,0 1 0 0 0,1-1 1 0 0,-1 0-1 0 0,1 0 1 0 0,0 0-1 0 0,1-1 0 0 0,0 1 1 0 0,0-1-1 0 0,0 0 1 0 0,0-1-1 0 0,1 1 0 0 0,-1-1 1 0 0,1 0-1 0 0,1 0-100 0 0,2 0 114 0 0,1 1 1 0 0,-1-1-1 0 0,1-1 1 0 0,0 0-1 0 0,0 0 0 0 0,0-1 1 0 0,0-1-1 0 0,0 1 0 0 0,3-2-114 0 0,15 1 206 0 0,-1-2-1 0 0,1-2 0 0 0,0 0 0 0 0,-1-2 0 0 0,0-1 0 0 0,22-7-205 0 0,210-73-231 0 0,-255 85-69 0 0,14-5-518 0 0,-1 0 0 0 0,10-6 818 0 0,1-5-3480 0 0,-25 15 2363 0 0,-1-1 1 0 0,0 1-1 0 0,1 0 1 0 0,-1-1-1 0 0,0 1 0 0 0,0-1 1 0 0,-1 0-1 0 0,2-1 1117 0 0,-1-4-4233 0 0</inkml:trace>
  <inkml:trace contextRef="#ctx0" brushRef="#br0" timeOffset="1">810 104 1148 0 0,'1'-6'1589'0'0,"-1"4"-479"0"0,0 6 5548 0 0,-7 61-2894 0 0,3 15-3764 0 0,3 20-763 0 0,3-68-953 0 0,5-14-4269 0 0,0-11 2720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6.008"/>
    </inkml:context>
    <inkml:brush xml:id="br0">
      <inkml:brushProperty name="width" value="0.1" units="cm"/>
      <inkml:brushProperty name="height" value="0.1" units="cm"/>
      <inkml:brushProperty name="color" value="#E71224"/>
    </inkml:brush>
  </inkml:definitions>
  <inkml:trace contextRef="#ctx0" brushRef="#br0">283 1 668 0 0,'0'0'1398'0'0,"0"0"-46"0"0,0 0-50 0 0,0 0-55 0 0,0 0-21 0 0,0 0-2 0 0,0 0-6 0 0,-3 10-56 0 0,-104 259 4022 0 0,8-22-3304 0 0,39-82-3599 0 0,54-150 1078 0 0,-1 2-4442 0 0,7-16 1139 0 0,0-1 302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04.342"/>
    </inkml:context>
    <inkml:brush xml:id="br0">
      <inkml:brushProperty name="width" value="0.1" units="cm"/>
      <inkml:brushProperty name="height" value="0.1" units="cm"/>
      <inkml:brushProperty name="color" value="#E71224"/>
    </inkml:brush>
  </inkml:definitions>
  <inkml:trace contextRef="#ctx0" brushRef="#br0">193 1 56 0 0,'0'0'1551'0'0,"0"0"-104"0"0,0 0-126 0 0,0 0-101 0 0,0 0-70 0 0,0 0-90 0 0,0 0-98 0 0,0 0-103 0 0,0 0-101 0 0,0 0-58 0 0,-1 5-78 0 0,-2 15 13 0 0,-2 0 0 0 0,0-1 0 0 0,-6 14-635 0 0,2-6 478 0 0,1 0 0 0 0,1 1-478 0 0,0 3-14 0 0,-3 0-1 0 0,0-1 0 0 0,-2 0 0 0 0,-1-1 0 0 0,-8 11 15 0 0,13-26-378 0 0,-28 52-1283 0 0,11-27-2638 0 0,24-37 1212 0 0,1-2 235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3.162"/>
    </inkml:context>
    <inkml:brush xml:id="br0">
      <inkml:brushProperty name="width" value="0.05" units="cm"/>
      <inkml:brushProperty name="height" value="0.05" units="cm"/>
      <inkml:brushProperty name="color" value="#E71224"/>
    </inkml:brush>
  </inkml:definitions>
  <inkml:trace contextRef="#ctx0" brushRef="#br0">342 0 1432 0 0,'0'0'1413'0'0,"0"0"-13"0"0,0 0-4 0 0,0 0-22 0 0,0 0-30 0 0,0 0-36 0 0,0 0-60 0 0,0 0-82 0 0,-4 4-94 0 0,-49 45 3468 0 0,-38 47-4540 0 0,14-13 1155 0 0,40-43-1085 0 0,18-19-1605 0 0,-1-1 1 0 0,-21 17 1534 0 0,82-66-5767 0 0,13-7 3618 0 0,60-35 5291 0 0,-112 71-2552 0 0,3 9 630 0 0,-4-7-1109 0 0,0-1 0 0 0,0 0 0 0 0,0 1 0 0 0,-1-1 0 0 0,1 1 1 0 0,0-1-1 0 0,-1 1 0 0 0,1 0 0 0 0,-1-1 0 0 0,0 1 0 0 0,1 0 0 0 0,-1-1 1 0 0,0 1-1 0 0,0-1 0 0 0,0 2-111 0 0,-10 167 3435 0 0,4-98-1874 0 0,3 66-1561 0 0,5-87-1554 0 0,6 26 1554 0 0,-6-58-2289 0 0,-1-12-6239 0 0,-1-7 4491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3.494"/>
    </inkml:context>
    <inkml:brush xml:id="br0">
      <inkml:brushProperty name="width" value="0.05" units="cm"/>
      <inkml:brushProperty name="height" value="0.05" units="cm"/>
      <inkml:brushProperty name="color" value="#E71224"/>
    </inkml:brush>
  </inkml:definitions>
  <inkml:trace contextRef="#ctx0" brushRef="#br0">169 16 380 0 0,'10'-16'10707'0'0,"-27"31"-8340"0"0,-31 37-1824 0 0,-44 65-2626 0 0,80-104 350 0 0,3-7-2982 0 0,8-5 1641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3.826"/>
    </inkml:context>
    <inkml:brush xml:id="br0">
      <inkml:brushProperty name="width" value="0.05" units="cm"/>
      <inkml:brushProperty name="height" value="0.05" units="cm"/>
      <inkml:brushProperty name="color" value="#E71224"/>
    </inkml:brush>
  </inkml:definitions>
  <inkml:trace contextRef="#ctx0" brushRef="#br0">24 99 776 0 0,'34'-23'3631'0'0,"-19"12"-2625"0"0,1 1 0 0 0,-1 1 0 0 0,1 1-1 0 0,1 0 1 0 0,5-1-1006 0 0,-4 3 692 0 0,1 2 1 0 0,-1 1-1 0 0,1 0 0 0 0,15 0-692 0 0,-19 2 457 0 0,-13 1-373 0 0,0-1 1 0 0,0 1-1 0 0,0 0 1 0 0,0 0-1 0 0,0 1 0 0 0,1-1 1 0 0,-1 0-1 0 0,0 1 1 0 0,0-1-1 0 0,0 1 1 0 0,0 0-1 0 0,-1-1 1 0 0,1 1-85 0 0,-1 0 77 0 0,0-1 1 0 0,0 1 0 0 0,0 0 0 0 0,0-1 0 0 0,-1 1 0 0 0,1 0 0 0 0,0-1 0 0 0,-1 1-1 0 0,1 0 1 0 0,-1 0 0 0 0,1 0 0 0 0,-1 0 0 0 0,1 0 0 0 0,-1 0 0 0 0,1 0 0 0 0,-1 0-1 0 0,0 0 1 0 0,1 1-78 0 0,-1 0 116 0 0,0 1-1 0 0,0 0 1 0 0,0 0 0 0 0,0 0-1 0 0,-1 0 1 0 0,1 0-1 0 0,-1 0 1 0 0,0-1-1 0 0,0 1 1 0 0,0 0-1 0 0,0-1 1 0 0,0 1 0 0 0,-1 0-1 0 0,1-1 1 0 0,-1 0-1 0 0,0 1-115 0 0,-24 31 705 0 0,-2-1-1 0 0,-1-2 0 0 0,-20 17-704 0 0,31-31 23 0 0,7-6-575 0 0,-38 34 69 0 0,22-26-2609 0 0,-2-7-4742 0 0,19-11 3793 0 0</inkml:trace>
  <inkml:trace contextRef="#ctx0" brushRef="#br0" timeOffset="1">1 294 416 0 0,'0'0'1442'0'0,"0"0"-20"0"0,0 0-54 0 0,0 0-89 0 0,0 0-108 0 0,0 0-112 0 0,0 0-113 0 0,0 0-105 0 0,0 0-82 0 0,0 0-64 0 0,0 0-65 0 0,0 6-61 0 0,3 7-372 0 0,1-1 0 0 0,0 1-1 0 0,1-1 1 0 0,0 0 0 0 0,1 0-1 0 0,6 9-196 0 0,3 5-646 0 0,0-1-1354 0 0,-7-8-3414 0 0,-5-12 2197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4.159"/>
    </inkml:context>
    <inkml:brush xml:id="br0">
      <inkml:brushProperty name="width" value="0.05" units="cm"/>
      <inkml:brushProperty name="height" value="0.05" units="cm"/>
      <inkml:brushProperty name="color" value="#E71224"/>
    </inkml:brush>
  </inkml:definitions>
  <inkml:trace contextRef="#ctx0" brushRef="#br0">0 148 36 0 0,'0'-5'619'0'0,"0"1"-1"0"0,1-1 1 0 0,-1 0-1 0 0,1 1 1 0 0,0-1 0 0 0,0 1-1 0 0,0-1 1 0 0,0 1 0 0 0,1-1-1 0 0,0 1 1 0 0,0 0-1 0 0,0 0 1 0 0,2-2-619 0 0,-1 2 291 0 0,1-1 0 0 0,0 1 0 0 0,0 0 0 0 0,1 0 0 0 0,-1 1 0 0 0,1-1 0 0 0,0 1 0 0 0,-1 0 0 0 0,1 1 0 0 0,5-3-291 0 0,5-2 386 0 0,1 1 1 0 0,-1 1-1 0 0,1 0 1 0 0,0 1-1 0 0,5 0-386 0 0,-13 3 153 0 0,0 0-1 0 0,0 0 0 0 0,0 0 0 0 0,0 1 0 0 0,-1 1 0 0 0,1-1 0 0 0,0 1 0 0 0,0 0 1 0 0,0 1-1 0 0,-1 0 0 0 0,1 0 0 0 0,0 1-152 0 0,-6-2 70 0 0,1 1 0 0 0,-1-1-1 0 0,0 1 1 0 0,0-1 0 0 0,0 1 0 0 0,0 0-1 0 0,0 0 1 0 0,0 0 0 0 0,-1 0 0 0 0,1 0-1 0 0,0 0 1 0 0,-1 1 0 0 0,0-1 0 0 0,0 0 0 0 0,1 1-1 0 0,-1-1 1 0 0,-1 1 0 0 0,1-1 0 0 0,0 1-1 0 0,-1-1 1 0 0,1 1 0 0 0,-1 0 0 0 0,0-1-1 0 0,1 1 1 0 0,-2 0 0 0 0,1-1 0 0 0,0 1-1 0 0,0 0 1 0 0,-1-1 0 0 0,1 1 0 0 0,-1 0 0 0 0,0-1-70 0 0,-1 8 166 0 0,-1 0-1 0 0,-1-1 1 0 0,1 0 0 0 0,-2 0 0 0 0,1 0 0 0 0,-1 0 0 0 0,0-1 0 0 0,-2 2-166 0 0,-16 28 356 0 0,17-27-1066 0 0,0-1 0 0 0,-1 0 0 0 0,-6 7 710 0 0,13-17-196 0 0,-1 1 1 0 0,1-1-1 0 0,0 0 0 0 0,-1 0 0 0 0,1 1 0 0 0,0-1 0 0 0,-1 0 1 0 0,1 0-1 0 0,-1 0 0 0 0,1 1 0 0 0,0-1 0 0 0,-1 0 0 0 0,1 0 1 0 0,-1 0-1 0 0,1 0 0 0 0,-1 0 0 0 0,1 0 0 0 0,0 0 1 0 0,-1 0-1 0 0,1 0 0 0 0,-1 0 0 0 0,1 0 0 0 0,-1 0 0 0 0,1 0 1 0 0,0-1-1 0 0,-1 1 0 0 0,1 0 0 0 0,-1 0 0 0 0,1 0 0 0 0,0-1 1 0 0,-1 1-1 0 0,1 0 0 0 0,0 0 0 0 0,-1-1 0 0 0,1 1 1 0 0,0 0-1 0 0,-1-1 0 0 0,1 1 0 0 0,0 0 0 0 0,0-1 0 0 0,-1 1 1 0 0,1 0-1 0 0,0-1 0 0 0,0 1 0 0 0,0-1 0 0 0,0 1 0 0 0,-1 0 1 0 0,1-1-1 0 0,0 1 0 0 0,0-1 196 0 0,0 0-74 0 0,-2-2-3677 0 0</inkml:trace>
  <inkml:trace contextRef="#ctx0" brushRef="#br0" timeOffset="1">200 21 1160 0 0,'0'0'239'0'0,"0"-1"0"0"0,0 0 0 0 0,-1 0-1 0 0,1 0 1 0 0,0 0 0 0 0,0 0 0 0 0,-1 0 0 0 0,1 0-1 0 0,-1 0 1 0 0,1 0 0 0 0,-1 0 0 0 0,1 0 0 0 0,-1 1 0 0 0,1-1-1 0 0,-1 0 1 0 0,0 0 0 0 0,1 1 0 0 0,-1-1 0 0 0,0 0-1 0 0,0 1 1 0 0,1-1 0 0 0,-1 1 0 0 0,0-1 0 0 0,0 1 0 0 0,0-1-1 0 0,0 1 1 0 0,0 0 0 0 0,-1-1-239 0 0,1 1 122 0 0,-1 1 0 0 0,0-1 0 0 0,1 0 1 0 0,-1 1-1 0 0,1 0 0 0 0,-1-1 0 0 0,1 1 0 0 0,-1 0 0 0 0,1-1 1 0 0,-1 1-1 0 0,1 0 0 0 0,0 0 0 0 0,-1 0 0 0 0,1 0 0 0 0,0 1 0 0 0,0-1 1 0 0,0 0-123 0 0,-5 7 152 0 0,1-1 0 0 0,0 1 0 0 0,0 0 1 0 0,1 0-1 0 0,1 1 0 0 0,-1-1 1 0 0,1 1-1 0 0,0 0 0 0 0,1 0 1 0 0,-1 6-153 0 0,-2 6-333 0 0,-1 0-367 0 0,-3 13-991 0 0,1-13-2700 0 0,6-13 1951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4.544"/>
    </inkml:context>
    <inkml:brush xml:id="br0">
      <inkml:brushProperty name="width" value="0.05" units="cm"/>
      <inkml:brushProperty name="height" value="0.05" units="cm"/>
      <inkml:brushProperty name="color" value="#E71224"/>
    </inkml:brush>
  </inkml:definitions>
  <inkml:trace contextRef="#ctx0" brushRef="#br0">177 99 3504 0 0,'-1'0'109'0'0,"0"0"-1"0"0,-1 0 1 0 0,1 1-1 0 0,0-2 1 0 0,0 1-1 0 0,0 0 1 0 0,0 0-1 0 0,0 0 1 0 0,0 0-1 0 0,0-1 1 0 0,0 1-1 0 0,0 0 0 0 0,0-1 1 0 0,0 1-1 0 0,0-1 1 0 0,1 1-1 0 0,-1-1 1 0 0,0 1-1 0 0,0-1 1 0 0,0 0-1 0 0,0 0-108 0 0,1 1-4 0 0,-2-1 587 0 0,2-2 1 0 0,-1 1-460 0 0,1 0 0 0 0,0 0 0 0 0,0 0 0 0 0,0-1 0 0 0,0 1-1 0 0,0 0 1 0 0,0 0 0 0 0,0 0 0 0 0,1 0 0 0 0,-1 0 0 0 0,1 0 0 0 0,0 0-1 0 0,-1 0 1 0 0,1 0 0 0 0,0 0 0 0 0,0 0 0 0 0,0 0 0 0 0,1 1 0 0 0,-1-1-1 0 0,0 0 1 0 0,1 0-124 0 0,1-1 105 0 0,1 0 0 0 0,0-1-1 0 0,0 1 1 0 0,0 1 0 0 0,0-1-1 0 0,0 0 1 0 0,1 1 0 0 0,-1 0-1 0 0,4-1-104 0 0,1 0-84 0 0,1 0-1 0 0,0 0 1 0 0,0 1 0 0 0,0 0-1 0 0,0 1 1 0 0,0 0-1 0 0,0 1 1 0 0,1 0-1 0 0,1 0 85 0 0,-10 0-23 0 0,-1 0-1 0 0,0 0 1 0 0,0 0-1 0 0,0 1 1 0 0,1-1-1 0 0,-1 0 1 0 0,0 0-1 0 0,0 1 1 0 0,0-1-1 0 0,0 0 1 0 0,1 1-1 0 0,-1 0 1 0 0,0-1-1 0 0,0 1 1 0 0,0-1-1 0 0,0 1 1 0 0,0 0-1 0 0,-1 0 1 0 0,1-1-1 0 0,0 1 1 0 0,0 0 0 0 0,0 1 23 0 0,0-1 99 0 0,-1-1 100 0 0,-2 3 85 0 0,-2 2 89 0 0,0 0-1 0 0,0-1 1 0 0,-1 1-1 0 0,1-1 1 0 0,-1 0-1 0 0,0 0 1 0 0,0-1-1 0 0,-1 1 1 0 0,1-1-1 0 0,-1 0 0 0 0,0-1 1 0 0,-2 2-373 0 0,-3 1 497 0 0,1 0 0 0 0,0 1 0 0 0,0 1 0 0 0,0 0-497 0 0,-25 24 1112 0 0,-17 22-1112 0 0,19-19-1720 0 0,-16 12 1720 0 0,2-12-3757 0 0,46-34 2894 0 0,1 0-1 0 0,0 0-4 0 0,0 0 17 0 0,1-4-55 0 0,-1 1 549 0 0,0 0 0 0 0,1 1 0 0 0,0-1 0 0 0,0 0 0 0 0,-1 1 0 0 0,1-1 0 0 0,1 0 0 0 0,-1 1 0 0 0,0-1-1 0 0,1 1 1 0 0,1-2 357 0 0,1-1 7 0 0,0 0-1 0 0,0 1 0 0 0,1-1 1 0 0,0 1-1 0 0,0 0 0 0 0,0 1 1 0 0,1-1-1 0 0,3-1-6 0 0,5-2 376 0 0,2 0 0 0 0,-1 1 1 0 0,1 0-1 0 0,0 1 0 0 0,4 0-376 0 0,-15 4 179 0 0,0 0-1 0 0,0 0 0 0 0,1 0 1 0 0,-1 1-1 0 0,0 0 1 0 0,0 0-1 0 0,0 0 0 0 0,0 1 1 0 0,1 0-1 0 0,-1 0 1 0 0,0 0-1 0 0,0 0 1 0 0,0 1-1 0 0,-1 0 0 0 0,1 0 1 0 0,4 3-179 0 0,-3-2 226 0 0,-1 1 1 0 0,1 1-1 0 0,-1-1 1 0 0,0 1-1 0 0,-1 0 1 0 0,1 0-1 0 0,-1 0 1 0 0,0 1-1 0 0,0 0 1 0 0,-1-1-1 0 0,3 7-226 0 0,1 3 306 0 0,-1 0-1 0 0,-1 0 1 0 0,-1 1-1 0 0,0-1 1 0 0,-1 1-1 0 0,0 0 0 0 0,-1 0 1 0 0,-1 0-1 0 0,-1 0 1 0 0,-1 9-306 0 0,1-14 76 0 0,-1 0 0 0 0,-1 1 1 0 0,0-1-1 0 0,-1 0 0 0 0,0 0 0 0 0,0-1 1 0 0,-1 1-1 0 0,0-1 0 0 0,-1 1 0 0 0,0-2 1 0 0,-1 1-1 0 0,0 0 0 0 0,-1-1 0 0 0,-3 4-76 0 0,9-12-79 0 0,0 0-1 0 0,0 0 1 0 0,0 0-1 0 0,-1 0 0 0 0,1 0 1 0 0,0 0-1 0 0,0 0 1 0 0,-1-1-1 0 0,1 1 1 0 0,0 0-1 0 0,-1-1 0 0 0,1 1 1 0 0,-1-1-1 0 0,1 1 1 0 0,0-1-1 0 0,-1 0 0 0 0,1 0 1 0 0,-1 0-1 0 0,1 0 1 0 0,-1 0-1 0 0,1 0 0 0 0,-1 0 1 0 0,1 0-1 0 0,-1 0 1 0 0,1-1-1 0 0,-1 1 1 0 0,1-1-1 0 0,-1 1 0 0 0,1-1 1 0 0,0 1-1 0 0,-1-1 1 0 0,1 0 79 0 0,-2-1-488 0 0,1 0 1 0 0,-1 0 0 0 0,1 0 0 0 0,-1-1-1 0 0,1 1 1 0 0,0-1 0 0 0,0 1 0 0 0,0-1-1 0 0,1 0 1 0 0,-1 0 0 0 0,1 0 0 0 0,-1 0-1 0 0,1 0 1 0 0,-1-2 487 0 0,-2-18-3171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4.889"/>
    </inkml:context>
    <inkml:brush xml:id="br0">
      <inkml:brushProperty name="width" value="0.05" units="cm"/>
      <inkml:brushProperty name="height" value="0.05" units="cm"/>
      <inkml:brushProperty name="color" value="#E71224"/>
    </inkml:brush>
  </inkml:definitions>
  <inkml:trace contextRef="#ctx0" brushRef="#br0">119 43 752 0 0,'2'-22'2214'0'0,"-2"7"2306"0"0,0 10-2360 0 0,-4 8-1477 0 0,-4 2-432 0 0,1 1 1 0 0,1 0 0 0 0,-1 0-1 0 0,1 1 1 0 0,0 0-1 0 0,0 0 1 0 0,1 0-1 0 0,-2 4-251 0 0,-7 13-52 0 0,-16 29-376 0 0,16-14-6197 0 0,13-38 3677 0 0</inkml:trace>
  <inkml:trace contextRef="#ctx0" brushRef="#br0" timeOffset="1">145 100 1180 0 0,'8'-6'3613'0'0,"-5"3"-545"0"0,-5 5 2980 0 0,-4 2-6060 0 0,-62 54 3194 0 0,35-23-5028 0 0,7 1-7095 0 0,26-34 5401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04:25.204"/>
    </inkml:context>
    <inkml:brush xml:id="br0">
      <inkml:brushProperty name="width" value="0.05" units="cm"/>
      <inkml:brushProperty name="height" value="0.05" units="cm"/>
      <inkml:brushProperty name="color" value="#E71224"/>
    </inkml:brush>
  </inkml:definitions>
  <inkml:trace contextRef="#ctx0" brushRef="#br0">316 5 980 0 0,'0'0'138'0'0,"0"0"-1"0"0,0 0 1 0 0,0 0-1 0 0,0 0 1 0 0,0 0-1 0 0,0 0 1 0 0,-1 0 0 0 0,1 0-1 0 0,0 0 1 0 0,0 0-1 0 0,0 0 1 0 0,0 0-1 0 0,0 0 1 0 0,0 0-1 0 0,0 0 1 0 0,0 0 0 0 0,-1 0-1 0 0,1 0 1 0 0,0 0-1 0 0,0-1 1 0 0,0 1-1 0 0,0 0 1 0 0,0 0-1 0 0,0 0 1 0 0,0 0 0 0 0,0 0-1 0 0,0 0 1 0 0,0 0-1 0 0,0 0 1 0 0,0 0-1 0 0,0 0 1 0 0,-1-1-1 0 0,1 1 1 0 0,0 0-1 0 0,0 0 1 0 0,0 0 0 0 0,0 0-1 0 0,0 0 1 0 0,0 0-1 0 0,0 0 1 0 0,0-1-1 0 0,0 1 1 0 0,0 0-1 0 0,0 0 1 0 0,0 0 0 0 0,0 0-1 0 0,0 0 1 0 0,0 0-1 0 0,1 0 1 0 0,-1 0-1 0 0,0-1 1 0 0,0 1-1 0 0,0 0 1 0 0,0 0 0 0 0,0 0-1 0 0,0 0 1 0 0,0 0-1 0 0,0 0 1 0 0,0 0-1 0 0,0 0 1 0 0,0 0-1 0 0,0 0 1 0 0,0 0 0 0 0,1-1-1 0 0,-1 1 1 0 0,0 0-1 0 0,0 0 1 0 0,0 0-1 0 0,0 0 1 0 0,0 0-138 0 0,-15 2 2003 0 0,-26 9-1356 0 0,-3 9 1486 0 0,2 1-1 0 0,-32 21-2132 0 0,9-4 1519 0 0,62-37-1444 0 0,1 1 0 0 0,-1-1 0 0 0,1 1 0 0 0,-1 0 0 0 0,1-1 0 0 0,0 1 0 0 0,0 0 0 0 0,0 1 0 0 0,0-1 0 0 0,0 0 0 0 0,0 1 0 0 0,0-1 0 0 0,0 2-75 0 0,2-3 42 0 0,-1 1 0 0 0,1 0 0 0 0,-1 0 0 0 0,1 0 0 0 0,0-1 0 0 0,-1 1 0 0 0,1 0 0 0 0,0 0 0 0 0,0 0 0 0 0,1 0 1 0 0,-1 0-1 0 0,0-1 0 0 0,0 1 0 0 0,1 0 0 0 0,0 0 0 0 0,-1 0 0 0 0,1-1 0 0 0,0 1 0 0 0,0 0 0 0 0,-1-1 0 0 0,1 1 0 0 0,1 0-42 0 0,8 13 231 0 0,0-1-1 0 0,1 0 0 0 0,0 0 0 0 0,2-1 1 0 0,-1-1-1 0 0,1 0 0 0 0,1 0 1 0 0,0-2-1 0 0,1 0 0 0 0,0 0 0 0 0,1-1 1 0 0,11 4-231 0 0,-9-5-347 0 0,1-1 0 0 0,0-1 0 0 0,0 0-1 0 0,0-2 1 0 0,0 0 0 0 0,1-1 0 0 0,0-1 0 0 0,-1-1 0 0 0,1-1 0 0 0,0 0 0 0 0,6-3 347 0 0,51-8-9139 0 0,15-7 9139 0 0,-72 13-1717 0 0,49-10-3364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05.923"/>
    </inkml:context>
    <inkml:brush xml:id="br0">
      <inkml:brushProperty name="width" value="0.05" units="cm"/>
      <inkml:brushProperty name="height" value="0.05" units="cm"/>
      <inkml:brushProperty name="color" value="#E71224"/>
    </inkml:brush>
  </inkml:definitions>
  <inkml:trace contextRef="#ctx0" brushRef="#br0">33 111 332 0 0,'1'-4'172'0'0,"-1"0"0"0"0,0 0 0 0 0,0 0 0 0 0,0 0 0 0 0,0 0 0 0 0,0 0 0 0 0,-1 0 0 0 0,0 0 0 0 0,0-3-172 0 0,-4-24 1897 0 0,0 4 980 0 0,2 17 4592 0 0,-4 53-7241 0 0,1-1 0 0 0,3 1 0 0 0,1 0 0 0 0,3 28-228 0 0,8 119 289 0 0,-8-142-242 0 0,7 148 128 0 0,2 98 20 0 0,-8-232-140 0 0,6 23-55 0 0,-2-23 55 0 0,-2 22-55 0 0,5 68 53 0 0,19 193-21 0 0,-1-20 12 0 0,-23-247-24 0 0,1-2 23 0 0,-4 22-43 0 0,-7 44-5 0 0,-2 90 42 0 0,9-168-45 0 0,2 0 0 0 0,7 34 8 0 0,-1-1 2 0 0,-4 0 0 0 0,-5 48-2 0 0,0-69 1 0 0,-2 97-54 0 0,-1 20 50 0 0,22 84 56 0 0,-13 27-54 0 0,0-69-604 0 0,-4-209 39 0 0,0 7-525 0 0,-1-10-7034 0 0,-1-23 4936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13.253"/>
    </inkml:context>
    <inkml:brush xml:id="br0">
      <inkml:brushProperty name="width" value="0.05" units="cm"/>
      <inkml:brushProperty name="height" value="0.05" units="cm"/>
      <inkml:brushProperty name="color" value="#E71224"/>
    </inkml:brush>
  </inkml:definitions>
  <inkml:trace contextRef="#ctx0" brushRef="#br0">21 397 44 0 0,'-1'-3'1049'0'0,"-2"-2"-469"0"0,0-1 1 0 0,0 0 0 0 0,1 0-1 0 0,0 0 1 0 0,0 0-1 0 0,1 0 1 0 0,0-1 0 0 0,0 1-1 0 0,0 0 1 0 0,1 0-1 0 0,0-5-580 0 0,0 8 552 0 0,0-15 793 0 0,4 5-339 0 0,6 6-758 0 0,0 2 1 0 0,0 0 0 0 0,0 0 0 0 0,1 1-1 0 0,0 0 1 0 0,0 1 0 0 0,1-1-249 0 0,85-14 411 0 0,-44 9-202 0 0,160-38 232 0 0,54-9-89 0 0,-209 47-264 0 0,0 2-1 0 0,0 3 1 0 0,38 4-88 0 0,222 5 169 0 0,-180-8-19 0 0,-1-6 0 0 0,0-6-1 0 0,18-10-149 0 0,-77 13 78 0 0,0 4-1 0 0,33 2-77 0 0,156 7 131 0 0,-104 1-95 0 0,159-15 40 0 0,-6 1-66 0 0,-292 12-6 0 0,289 6 72 0 0,-51 1-54 0 0,-143-5-38 0 0,118 5 18 0 0,-92-2 2 0 0,-23-1 40 0 0,56 11-44 0 0,-38-2 48 0 0,78-4-48 0 0,-73-5-3 0 0,-104-2-10 0 0,14-1 10 0 0,0 3-1 0 0,-1 3 0 0 0,17 4 4 0 0,-17 5-19 0 0,-37-11 32 0 0,0 0 0 0 0,14 2-13 0 0,-30-7-1 0 0,0 0 1 0 0,-1 0 0 0 0,1 0-1 0 0,0 0 1 0 0,0 1-1 0 0,0-1 1 0 0,-1 0 0 0 0,1 0-1 0 0,0 1 1 0 0,0-1-1 0 0,-1 1 1 0 0,1-1 0 0 0,0 0-1 0 0,-1 1 1 0 0,1-1 0 0 0,0 1-1 0 0,-1 0 1 0 0,1 0 0 0 0,0-1-1 0 0,0 1 1 0 0,0 0-1 0 0,0-1 1 0 0,0 1-1 0 0,0 0 1 0 0,0-1-1 0 0,0 1 1 0 0,0-1-1 0 0,0 0 1 0 0,0 1-1 0 0,0-1 1 0 0,1 0-1 0 0,0 1 1 0 0,4 0 36 0 0,0 1-1 0 0,-1-1 1 0 0,1 2-1 0 0,0-1 0 0 0,-1 1 1 0 0,1-1-1 0 0,-1 1 1 0 0,2 2-36 0 0,-6-4 12 0 0,-1-1 6 0 0,0 0-1 0 0,9 39 53 0 0,8 188 329 0 0,-9 47-399 0 0,3 48 196 0 0,-5-133-90 0 0,-3-41-72 0 0,-2 95 38 0 0,-2-222-57 0 0,-4 73 102 0 0,7 51-117 0 0,-1-99 25 0 0,-4 28-25 0 0,0 6 26 0 0,2 156-30 0 0,0-208-3 0 0,1 29 36 0 0,6 43-29 0 0,1 42-13 0 0,-5-77-42 0 0,-3-1-1 0 0,-5 17 56 0 0,1 10-69 0 0,-5 3 15 0 0,5-43 14 0 0,-12 48 40 0 0,2-11-18 0 0,6-32-4 0 0,3 1-1 0 0,3 0 1 0 0,2 48 22 0 0,7-33-35 0 0,2 26 38 0 0,-5 0-1 0 0,-5 34-2 0 0,-2-76 3 0 0,-6 158 5 0 0,17-140-85 0 0,-6-49 65 0 0,1 0-1 0 0,5 18 13 0 0,3 24-16 0 0,-9-49 27 0 0,0 1-36 0 0,2 0 0 0 0,0-1 0 0 0,4 15 25 0 0,23 124-111 0 0,-16-73 117 0 0,-11-50 7 0 0,-2-32-13 0 0,3 15 6 0 0,-4-13-4 0 0,0 15-88 0 0,0-17 87 0 0,-1 1-1 0 0,1-1 1 0 0,-1 0-1 0 0,0 0 1 0 0,0 1-1 0 0,0-1 1 0 0,0 0-1 0 0,0 0 1 0 0,0 0-1 0 0,0 0 1 0 0,-1 0-1 0 0,1 0 1 0 0,-1-1-1 0 0,1 1 1 0 0,-1 0-1 0 0,0-1 1 0 0,0 1-1 0 0,0-1 1 0 0,-1 1-1 0 0,-8 8 50 0 0,10-8-34 0 0,-2-1 13 0 0,-96 36 543 0 0,77-30-284 0 0,-1-1 0 0 0,0-1-1 0 0,-1 0 1 0 0,1-2 0 0 0,-1-1-1 0 0,-16-1-287 0 0,-34-2 392 0 0,-52 0-83 0 0,-51 7-139 0 0,65-3 88 0 0,-14-5-258 0 0,-7-1 191 0 0,-185 6 166 0 0,-57 15-198 0 0,204-6-95 0 0,4 6-2 0 0,52-12 262 0 0,-11-6-324 0 0,75 0 103 0 0,-61-2 116 0 0,-87 2-16 0 0,114 8-137 0 0,39-4-34 0 0,-19 0-32 0 0,-78 1 151 0 0,-17 9-151 0 0,144-13-10 0 0,-164 26 13 0 0,99-14 9 0 0,-62 3-12 0 0,45-9-3 0 0,-75 1 0 0 0,48-2 35 0 0,49-2-60 0 0,-128 1-14 0 0,-52 2 86 0 0,176-2-66 0 0,-112 7-50 0 0,-134-11 72 0 0,280-1-7 0 0,29 0-93 0 0,-1-1 0 0 0,0 0 0 0 0,1-1 1 0 0,-1-1 99 0 0,15 2-196 0 0,-1 0 0 0 0,1 0 0 0 0,0 0 1 0 0,0 0-1 0 0,0-1 0 0 0,0 0 1 0 0,0 1-1 0 0,0-1 0 0 0,1 0 1 0 0,-1-1-1 0 0,1 1 0 0 0,-1 0 1 0 0,1-1-1 0 0,0 1 0 0 0,0-1 1 0 0,0 0-1 0 0,0 0 0 0 0,0 1 1 0 0,1-1-1 0 0,-1 0 0 0 0,1-1 0 0 0,0 1 1 0 0,0 0-1 0 0,0 0 0 0 0,0 0 1 0 0,0-2 195 0 0,-1-8-1382 0 0,1 1 0 0 0,0 0 0 0 0,1-1 0 0 0,0 1 0 0 0,1-1 0 0 0,1-5 1382 0 0,4-29-4069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6.549"/>
    </inkml:context>
    <inkml:brush xml:id="br0">
      <inkml:brushProperty name="width" value="0.05" units="cm"/>
      <inkml:brushProperty name="height" value="0.05" units="cm"/>
      <inkml:brushProperty name="color" value="#E71224"/>
    </inkml:brush>
  </inkml:definitions>
  <inkml:trace contextRef="#ctx0" brushRef="#br0">1 25 1384 0 0,'3'-8'2114'0'0,"6"-7"7604"0"0,-8 14-8910 0 0,-1 1-77 0 0,0 0-65 0 0,1 3-50 0 0,4 9-95 0 0,-2 1 0 0 0,1 0-1 0 0,-2 0 1 0 0,1 7-521 0 0,4 19 562 0 0,2 15 154 0 0,-2 0 1 0 0,-2 0-1 0 0,-2 33-716 0 0,-12 137 1098 0 0,1-27-275 0 0,4-131-1801 0 0,2-58-394 0 0,0-7 43 0 0,-3-29-221 0 0,1-15 113 0 0,-7-48-7124 0 0,5 56 4328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04.662"/>
    </inkml:context>
    <inkml:brush xml:id="br0">
      <inkml:brushProperty name="width" value="0.1" units="cm"/>
      <inkml:brushProperty name="height" value="0.1" units="cm"/>
      <inkml:brushProperty name="color" value="#E71224"/>
    </inkml:brush>
  </inkml:definitions>
  <inkml:trace contextRef="#ctx0" brushRef="#br0">0 24 492 0 0,'0'0'1341'0'0,"6"-11"2861"0"0,-2 9-3975 0 0,0 0 1 0 0,0 0-1 0 0,0 1 1 0 0,1-1 0 0 0,-1 1-1 0 0,1 0 1 0 0,-1 1-1 0 0,1-1 1 0 0,-1 1 0 0 0,1-1-1 0 0,0 1 1 0 0,-1 1 0 0 0,3-1-228 0 0,16 3 500 0 0,0 1 0 0 0,5 2-500 0 0,7 0 293 0 0,43 10-1431 0 0,19 7 1138 0 0,-44-9-1295 0 0,-5 1-2597 0 0,-28-9 1662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6.995"/>
    </inkml:context>
    <inkml:brush xml:id="br0">
      <inkml:brushProperty name="width" value="0.05" units="cm"/>
      <inkml:brushProperty name="height" value="0.05" units="cm"/>
      <inkml:brushProperty name="color" value="#E71224"/>
    </inkml:brush>
  </inkml:definitions>
  <inkml:trace contextRef="#ctx0" brushRef="#br0">0 46 436 0 0,'0'0'1035'0'0,"1"-15"1546"0"0,2 12-2413 0 0,-1 0-1 0 0,1 1 1 0 0,0-1 0 0 0,-1 1 0 0 0,1 0 0 0 0,0 0 0 0 0,0 0-1 0 0,0 0 1 0 0,1 1 0 0 0,-1-1 0 0 0,0 1 0 0 0,1 0 0 0 0,-1 0 0 0 0,1 0-1 0 0,-1 0 1 0 0,1 1 0 0 0,-1-1 0 0 0,1 1 0 0 0,0 0 0 0 0,-1 0-1 0 0,1 0-167 0 0,11 1 288 0 0,-1 0-1 0 0,0 0 1 0 0,0 1-1 0 0,13 4-287 0 0,-14-2 136 0 0,-1 0 0 0 0,1 0-1 0 0,-1 1 1 0 0,0 1 0 0 0,-1 0 0 0 0,1 0-1 0 0,-1 1 1 0 0,3 3-136 0 0,-10-7 55 0 0,0 0 1 0 0,0 1-1 0 0,0-1 0 0 0,-1 1 0 0 0,1 0 0 0 0,-1 0 0 0 0,0 0 1 0 0,0 1-1 0 0,0-1 0 0 0,0 1 0 0 0,-1 0 0 0 0,0-1 1 0 0,0 1-1 0 0,0 0 0 0 0,-1 0 0 0 0,1 0 0 0 0,-1 0 1 0 0,0 1-1 0 0,-1-1 0 0 0,1 0 0 0 0,-1 0 0 0 0,0 1-55 0 0,-2 4 86 0 0,1 0 0 0 0,-1 0 0 0 0,-1-1-1 0 0,1 1 1 0 0,-2-1 0 0 0,1 0 0 0 0,-1 0-1 0 0,-1 0 1 0 0,0 0 0 0 0,0-1 0 0 0,-1 0-1 0 0,1 0 1 0 0,-2 0 0 0 0,1-1-1 0 0,-1 0 1 0 0,0 0 0 0 0,-8 5-86 0 0,3-2 140 0 0,-1-1 1 0 0,-1-1 0 0 0,1 0-1 0 0,-1-1 1 0 0,-1 0-1 0 0,1-1 1 0 0,-1 0-1 0 0,0-2 1 0 0,0 0-1 0 0,-14 2-140 0 0,26-5 55 0 0,1-1-1 0 0,-1 0 1 0 0,1 1-1 0 0,-1-1 0 0 0,1 0 1 0 0,-1 0-1 0 0,1-1 1 0 0,-1 1-1 0 0,1 0 0 0 0,-1-1 1 0 0,1 0-1 0 0,-1 1 1 0 0,0-2-55 0 0,2 2 115 0 0,0 0-108 0 0,1 0 0 0 0,0 0-1 0 0,0-1 1 0 0,0 1 0 0 0,-1 0 0 0 0,1 0 0 0 0,0 0-1 0 0,0 0 1 0 0,0 0 0 0 0,0 0 0 0 0,-1 0 0 0 0,1-1-1 0 0,0 1 1 0 0,0 0 0 0 0,0 0 0 0 0,0 0 0 0 0,0 0-1 0 0,-1-1 1 0 0,1 1 0 0 0,0 0 0 0 0,0 0-1 0 0,0 0 1 0 0,0 0 0 0 0,0-1 0 0 0,0 1 0 0 0,0 0-1 0 0,0 0 1 0 0,0 0 0 0 0,0-1 0 0 0,0 1 0 0 0,0 0-1 0 0,0 0 1 0 0,0 0 0 0 0,0-1 0 0 0,0 1 0 0 0,0 0-1 0 0,0 0 1 0 0,0 0 0 0 0,0-1 0 0 0,0 1 0 0 0,0 0-1 0 0,0 0 1 0 0,0 0 0 0 0,1-1 0 0 0,-1 1 0 0 0,0 0-1 0 0,0 0 1 0 0,0 0 0 0 0,0 0 0 0 0,0-1-1 0 0,1 1 1 0 0,-1 0 0 0 0,0 0 0 0 0,0 0 0 0 0,0 0-1 0 0,0 0 1 0 0,1 0 0 0 0,-1 0-7 0 0,6-2 43 0 0,-1 0-1 0 0,1 1 1 0 0,0 0 0 0 0,0 0-1 0 0,0 1 1 0 0,0 0 0 0 0,0 0-1 0 0,0 0 1 0 0,0 1 0 0 0,0-1-1 0 0,0 2 1 0 0,0-1 0 0 0,0 1-1 0 0,-1-1 1 0 0,1 2 0 0 0,0-1-43 0 0,40 20 374 0 0,-1 3 0 0 0,36 26-374 0 0,39 22 326 0 0,-100-61-755 0 0,17 8-457 0 0,-17-16-2096 0 0,0-6-3292 0 0,-11-4 2734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7.431"/>
    </inkml:context>
    <inkml:brush xml:id="br0">
      <inkml:brushProperty name="width" value="0.05" units="cm"/>
      <inkml:brushProperty name="height" value="0.05" units="cm"/>
      <inkml:brushProperty name="color" value="#E71224"/>
    </inkml:brush>
  </inkml:definitions>
  <inkml:trace contextRef="#ctx0" brushRef="#br0">26 152 360 0 0,'-1'0'201'0'0,"1"1"0"0"0,0-1 1 0 0,-1 0-1 0 0,1 1 0 0 0,0-1 0 0 0,0 1 1 0 0,-1-1-1 0 0,1 0 0 0 0,0 1 0 0 0,0-1 0 0 0,0 1 1 0 0,-1-1-1 0 0,1 1 0 0 0,0-1 0 0 0,0 1 1 0 0,0-1-1 0 0,0 1 0 0 0,0-1 0 0 0,0 1 0 0 0,0-1 1 0 0,0 1-1 0 0,0-1 0 0 0,0 1 0 0 0,0-1 0 0 0,0 0 1 0 0,0 1-1 0 0,0-1 0 0 0,1 1 0 0 0,-1-1 1 0 0,0 1-1 0 0,0-1 0 0 0,1 1 0 0 0,-1-1 0 0 0,0 0 1 0 0,0 1-1 0 0,1-1 0 0 0,-1 1 0 0 0,0-1-201 0 0,2 1 201 0 0,0-1 0 0 0,-1 1 0 0 0,1-1-1 0 0,-1 1 1 0 0,1-1 0 0 0,0 1 0 0 0,-1-1-1 0 0,1 0 1 0 0,0 0 0 0 0,-1 0-1 0 0,1 0 1 0 0,0 0-201 0 0,46-8 881 0 0,-28 2-587 0 0,1-1 1 0 0,-1-1 0 0 0,0 0 0 0 0,-1-2 0 0 0,0 0-1 0 0,-1-1 1 0 0,0-1 0 0 0,10-9-295 0 0,-12 9 194 0 0,-14 10-145 0 0,1 0 1 0 0,0 0-1 0 0,-1 0 1 0 0,1 0-1 0 0,-1 0 1 0 0,0 0-1 0 0,1-1 1 0 0,-1 1-1 0 0,0-1 1 0 0,-1 0-1 0 0,1 0 1 0 0,0 0-50 0 0,-2 2 20 0 0,0 0 0 0 0,0 1 0 0 0,0-1 0 0 0,1 0 1 0 0,-1 1-1 0 0,0-1 0 0 0,0 0 0 0 0,0 1 0 0 0,-1-1 0 0 0,1 0 0 0 0,0 1 0 0 0,0-1 0 0 0,0 1 0 0 0,0-1 1 0 0,-1 0-1 0 0,1 1 0 0 0,0-1 0 0 0,-1 0 0 0 0,1 1 0 0 0,0-1 0 0 0,-1 1 0 0 0,1-1 0 0 0,-1 1 0 0 0,1-1 1 0 0,-1 1-1 0 0,1-1 0 0 0,-1 1 0 0 0,1 0 0 0 0,-1-1 0 0 0,0 1-20 0 0,-17-9 320 0 0,7 8-221 0 0,0 1 0 0 0,0 0-1 0 0,1 0 1 0 0,-1 1 0 0 0,1 1 0 0 0,-1 0 0 0 0,1 0 0 0 0,-1 1 0 0 0,1 0 0 0 0,0 1 0 0 0,-5 2-99 0 0,-1 2 177 0 0,0 0 0 0 0,0 1 1 0 0,1 0-1 0 0,0 2 1 0 0,0 0-1 0 0,-3 4-177 0 0,13-10 50 0 0,0 0 1 0 0,0 0-1 0 0,1 0 0 0 0,0 0 1 0 0,0 1-1 0 0,0-1 0 0 0,0 1 0 0 0,1 0 1 0 0,0 0-1 0 0,1 1 0 0 0,-1-1 1 0 0,1 0-1 0 0,0 1 0 0 0,1 0 1 0 0,-1-1-1 0 0,1 1 0 0 0,1 0 1 0 0,-1 0-1 0 0,1-1 0 0 0,1 1 1 0 0,-1 0-1 0 0,1 0 0 0 0,0-1 1 0 0,0 1-1 0 0,1 0 0 0 0,0-1 1 0 0,0 0-1 0 0,1 1 0 0 0,0-1 1 0 0,0 0-1 0 0,0 0 0 0 0,1 0 0 0 0,-1-1 1 0 0,2 1-1 0 0,-1-1 0 0 0,2 2-50 0 0,5 2 46 0 0,0 0 0 0 0,1 0 0 0 0,0-1 0 0 0,0-1 0 0 0,1 0 0 0 0,0-1-1 0 0,0 0 1 0 0,0-1 0 0 0,1 0 0 0 0,0-1 0 0 0,0-1 0 0 0,0 0-1 0 0,0-1 1 0 0,1 0 0 0 0,13-1-46 0 0,-5-1-282 0 0,0-1 0 0 0,0 0 0 0 0,0-2-1 0 0,11-3 283 0 0,-13 1-1169 0 0,0 0 0 0 0,-1-2 0 0 0,0 0 0 0 0,11-6 1169 0 0,-15 4-7019 0 0,-8 5 2975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7.866"/>
    </inkml:context>
    <inkml:brush xml:id="br0">
      <inkml:brushProperty name="width" value="0.05" units="cm"/>
      <inkml:brushProperty name="height" value="0.05" units="cm"/>
      <inkml:brushProperty name="color" value="#E71224"/>
    </inkml:brush>
  </inkml:definitions>
  <inkml:trace contextRef="#ctx0" brushRef="#br0">280 88 784 0 0,'-4'-7'748'0'0,"0"1"0"0"0,0-1 1 0 0,0 1-1 0 0,-1 0 0 0 0,0 0 0 0 0,0 0 0 0 0,-1 1 1 0 0,0 0-1 0 0,0 0 0 0 0,0 0 0 0 0,0 0 0 0 0,-1 1 1 0 0,1 0-1 0 0,-1 1 0 0 0,-6-3-748 0 0,10 6 118 0 0,-1-1-1 0 0,1 1 1 0 0,0-1 0 0 0,0 1 0 0 0,0 0-1 0 0,0 1 1 0 0,0-1 0 0 0,-1 0-1 0 0,1 1 1 0 0,0 0 0 0 0,0 0-1 0 0,0 0 1 0 0,0 0 0 0 0,0 0-1 0 0,1 0 1 0 0,-1 1 0 0 0,0-1-1 0 0,0 1 1 0 0,1 0 0 0 0,-1 0-1 0 0,1 0 1 0 0,0 0 0 0 0,0 1-1 0 0,-1-1 1 0 0,0 2-118 0 0,-4 5 166 0 0,0 1-1 0 0,0 0 1 0 0,1 0-1 0 0,0 0 1 0 0,1 1-1 0 0,0 0-165 0 0,-3 7 226 0 0,2 1 1 0 0,0-1-1 0 0,1 1 0 0 0,1 0 0 0 0,1 0 0 0 0,1 1 1 0 0,0-1-1 0 0,2 19-226 0 0,1-5 376 0 0,3 0 0 0 0,0 0 0 0 0,2 0 0 0 0,9 27-376 0 0,0-8 333 0 0,-1-5 127 0 0,-2 0 1 0 0,4 33-461 0 0,-16-72-50 0 0,1 1-1 0 0,-2-1 1 0 0,1 1-1 0 0,-1-1 1 0 0,0 1 0 0 0,-1-1-1 0 0,0 0 1 0 0,-1 0 0 0 0,1 0-1 0 0,-2 2 51 0 0,3-7-170 0 0,0 0-1 0 0,-1 1 0 0 0,1-1 1 0 0,-1 0-1 0 0,1 0 0 0 0,-1-1 0 0 0,0 1 1 0 0,0 0-1 0 0,0-1 0 0 0,-1 1 1 0 0,1-1-1 0 0,0 1 0 0 0,-1-1 1 0 0,0 0-1 0 0,1 0 0 0 0,-1 0 0 0 0,0-1 1 0 0,0 1-1 0 0,0-1 0 0 0,0 1 1 0 0,0-1-1 0 0,-1 0 0 0 0,1 0 1 0 0,0-1-1 0 0,-1 1 0 0 0,1-1 171 0 0,1 0-493 0 0,0-1 1 0 0,1 0-1 0 0,-1 0 1 0 0,0 0-1 0 0,0 0 0 0 0,1 0 1 0 0,-1 0-1 0 0,0 0 0 0 0,1-1 1 0 0,0 1-1 0 0,-1 0 0 0 0,1-1 1 0 0,0 0-1 0 0,-1 1 1 0 0,1-1-1 0 0,0 0 0 0 0,0 0 493 0 0,-9-17-4045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8.199"/>
    </inkml:context>
    <inkml:brush xml:id="br0">
      <inkml:brushProperty name="width" value="0.05" units="cm"/>
      <inkml:brushProperty name="height" value="0.05" units="cm"/>
      <inkml:brushProperty name="color" value="#E71224"/>
    </inkml:brush>
  </inkml:definitions>
  <inkml:trace contextRef="#ctx0" brushRef="#br0">23 41 1300 0 0,'-15'-7'4701'0'0,"8"4"-638"0"0,7 0-1398 0 0,16-1-454 0 0,44-2-2738 0 0,-42 5 1496 0 0,117-10-1665 0 0,14 7 696 0 0,-128 3-797 0 0,-9 0-1512 0 0,-1 1-2920 0 0,0 0 1658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8.552"/>
    </inkml:context>
    <inkml:brush xml:id="br0">
      <inkml:brushProperty name="width" value="0.05" units="cm"/>
      <inkml:brushProperty name="height" value="0.05" units="cm"/>
      <inkml:brushProperty name="color" value="#E71224"/>
    </inkml:brush>
  </inkml:definitions>
  <inkml:trace contextRef="#ctx0" brushRef="#br0">113 235 708 0 0,'-4'6'1301'0'0,"1"1"0"0"0,0 0 0 0 0,1 0 0 0 0,-1 0 0 0 0,0 6-1301 0 0,3-12 79 0 0,-1 0 0 0 0,1 0 0 0 0,0 0 0 0 0,0 1 0 0 0,0-1 0 0 0,0 0 0 0 0,0 0 0 0 0,0 0 0 0 0,1 0 0 0 0,-1 0-1 0 0,0 0 1 0 0,1 0 0 0 0,-1 0 0 0 0,0 0 0 0 0,1 0 0 0 0,-1 0 0 0 0,1 0 0 0 0,-1 0 0 0 0,1 0 0 0 0,0 0 0 0 0,-1 0 0 0 0,1-1-1 0 0,0 1 1 0 0,0 0 0 0 0,0 0 0 0 0,0-1 0 0 0,-1 1 0 0 0,1 0 0 0 0,0-1 0 0 0,0 1 0 0 0,0-1 0 0 0,0 0 0 0 0,0 1 0 0 0,0-1 0 0 0,0 0-1 0 0,1 1 1 0 0,-1-1-79 0 0,5 1 250 0 0,0 1-1 0 0,1-1 1 0 0,-1-1-1 0 0,0 1 0 0 0,4-1-249 0 0,1-1 130 0 0,-1 0 0 0 0,1-1-1 0 0,-1 0 1 0 0,0 0-1 0 0,1-1 1 0 0,-1 0 0 0 0,-1-1-1 0 0,1 0 1 0 0,0-1 0 0 0,-1 0-1 0 0,0-1 1 0 0,0 1-1 0 0,0-2 1 0 0,-1 1 0 0 0,0-1-1 0 0,0-1 1 0 0,1-2-130 0 0,-4 5 77 0 0,0 0 0 0 0,-1 0 1 0 0,1-1-1 0 0,-2 0 0 0 0,1 1 0 0 0,0-2 0 0 0,-1 1 1 0 0,0 0-1 0 0,-1 0 0 0 0,1-1 0 0 0,-1 1 0 0 0,-1-1 1 0 0,1 0-1 0 0,-1 0 0 0 0,0 0 0 0 0,-1 0 1 0 0,1 1-1 0 0,-2-1 0 0 0,1 0 0 0 0,-1 0 0 0 0,1 0 1 0 0,-2 0-1 0 0,1 0 0 0 0,-1 1 0 0 0,0-1 0 0 0,-3-5-77 0 0,3 9 63 0 0,0-1 1 0 0,0 0-1 0 0,0 0 0 0 0,0 1 0 0 0,-1 0 0 0 0,0-1 0 0 0,1 1 0 0 0,-1 0 0 0 0,0 0 0 0 0,-1 0 0 0 0,1 1 0 0 0,0-1 0 0 0,-1 1 0 0 0,0 0 1 0 0,1 0-1 0 0,-1 0 0 0 0,0 0 0 0 0,0 1 0 0 0,0 0 0 0 0,0-1 0 0 0,0 1 0 0 0,-1 1 0 0 0,1-1 0 0 0,0 1 0 0 0,0-1 0 0 0,0 1 0 0 0,-1 1 0 0 0,1-1 1 0 0,0 0-1 0 0,-2 1-63 0 0,-5 1 72 0 0,0 1 0 0 0,0 0 0 0 0,1 1 1 0 0,-1 0-1 0 0,1 0 0 0 0,0 1 1 0 0,0 0-1 0 0,0 1 0 0 0,0 0 0 0 0,-7 7-72 0 0,4-1 59 0 0,1-1-1 0 0,0 2 0 0 0,1-1 1 0 0,0 2-1 0 0,1-1 0 0 0,1 2 1 0 0,0-1-1 0 0,1 1 0 0 0,0 0 0 0 0,2 1 1 0 0,-1 0-1 0 0,1 1-58 0 0,4-7 32 0 0,-1 0 0 0 0,1 0 0 0 0,1-1 0 0 0,0 1 0 0 0,0 0 0 0 0,1 0 0 0 0,0 0 0 0 0,1 0 0 0 0,1 9-32 0 0,0-12 19 0 0,0 0 0 0 0,0 0 0 0 0,0 0 0 0 0,1 0 0 0 0,0-1 0 0 0,0 0 0 0 0,1 1 1 0 0,0-1-1 0 0,0-1 0 0 0,0 1 0 0 0,1 0 0 0 0,-1-1 0 0 0,1 0 0 0 0,3 2-19 0 0,1 0 7 0 0,1 0 0 0 0,-1-1 0 0 0,1 0 0 0 0,0 0-1 0 0,0-1 1 0 0,1-1 0 0 0,-1 0 0 0 0,1 0 0 0 0,0-1 0 0 0,0 0 0 0 0,1-1-1 0 0,-1-1 1 0 0,0 1 0 0 0,1-2 0 0 0,-1 0 0 0 0,0 0 0 0 0,1-1-1 0 0,10-2-6 0 0,-14 2-370 0 0,15-2 217 0 0,0 0 1 0 0,11-5 152 0 0,3-7-2968 0 0,-33 13 1674 0 0,0 0-1 0 0,0-1 1 0 0,-1 0-1 0 0,1 1 1 0 0,-1-1-1 0 0,0-1 1 0 0,2 0 1294 0 0,-4 3-3872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8.877"/>
    </inkml:context>
    <inkml:brush xml:id="br0">
      <inkml:brushProperty name="width" value="0.05" units="cm"/>
      <inkml:brushProperty name="height" value="0.05" units="cm"/>
      <inkml:brushProperty name="color" value="#E71224"/>
    </inkml:brush>
  </inkml:definitions>
  <inkml:trace contextRef="#ctx0" brushRef="#br0">10 1 124 0 0,'0'0'1498'0'0,"-8"-1"659"0"0,6 5 1573 0 0,4 25-2115 0 0,1-1-1 0 0,2 1 0 0 0,3 10-1614 0 0,7 53 1460 0 0,-7-36-792 0 0,-4-34-394 0 0,-1 0 0 0 0,-1 0 0 0 0,-1 0 0 0 0,-1 0 0 0 0,-1 0 0 0 0,-2 10-274 0 0,-5 18 1884 0 0,8-49-1500 0 0,0-1-43 0 0,-1-6-33 0 0,1-19-145 0 0,1 0 1 0 0,0 0-1 0 0,2 0 0 0 0,1 1 1 0 0,1-1-1 0 0,1 1 0 0 0,1 0 0 0 0,2 0 1 0 0,0 1-1 0 0,1 0 0 0 0,11-17-163 0 0,-9 21 91 0 0,1 1-1 0 0,1 1 0 0 0,0 0 1 0 0,10-8-91 0 0,-22 23-48 0 0,-1 1 1 0 0,1-1-1 0 0,-1 0 1 0 0,1 1-1 0 0,0 0 1 0 0,0-1 0 0 0,-1 1-1 0 0,1 0 1 0 0,0 0-1 0 0,0 0 1 0 0,0 0-1 0 0,0 0 1 0 0,1 0 0 0 0,-1 1-1 0 0,0-1 1 0 0,0 1-1 0 0,0-1 1 0 0,0 1 0 0 0,1 0-1 0 0,-1 0 1 0 0,0 0-1 0 0,0 0 1 0 0,1 0-1 0 0,-1 1 1 0 0,0-1 0 0 0,0 1-1 0 0,0-1 1 0 0,1 1 47 0 0,4 3-566 0 0,0-1 0 0 0,-1 2 1 0 0,1-1-1 0 0,-1 1 0 0 0,0 0 1 0 0,0 0-1 0 0,2 3 566 0 0,-2-2-1814 0 0,0-1 0 0 0,1 1-1 0 0,0-1 1 0 0,0 0 0 0 0,5 2 1814 0 0,2-1-3848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9.228"/>
    </inkml:context>
    <inkml:brush xml:id="br0">
      <inkml:brushProperty name="width" value="0.05" units="cm"/>
      <inkml:brushProperty name="height" value="0.05" units="cm"/>
      <inkml:brushProperty name="color" value="#E71224"/>
    </inkml:brush>
  </inkml:definitions>
  <inkml:trace contextRef="#ctx0" brushRef="#br0">11 184 564 0 0,'-1'0'327'0'0,"0"1"0"0"0,0 0 0 0 0,0 0 0 0 0,0 0 0 0 0,1 0 0 0 0,-1 0 1 0 0,0 0-1 0 0,1 0 0 0 0,-1 1 0 0 0,1-1 0 0 0,-1 0 0 0 0,1 0 0 0 0,-1 0 0 0 0,1 1 0 0 0,0-1 0 0 0,-1 1-327 0 0,2-1 79 0 0,-1-1-1 0 0,0 1 1 0 0,0 0-1 0 0,1 0 0 0 0,-1 0 1 0 0,0-1-1 0 0,1 1 1 0 0,-1 0-1 0 0,1 0 1 0 0,-1-1-1 0 0,1 1 1 0 0,-1 0-1 0 0,1-1 1 0 0,-1 1-1 0 0,1-1 1 0 0,0 1-1 0 0,-1-1 0 0 0,1 1 1 0 0,0-1-1 0 0,-1 1 1 0 0,1-1-1 0 0,0 0 1 0 0,0 1-1 0 0,-1-1 1 0 0,1 0-1 0 0,0 0 1 0 0,0 1-1 0 0,0-1-78 0 0,9 2 240 0 0,-1 0 0 0 0,1 0 1 0 0,0-1-1 0 0,0-1 0 0 0,0 1 0 0 0,0-2 1 0 0,0 1-1 0 0,0-2 0 0 0,0 1 0 0 0,1-1-240 0 0,17-5 499 0 0,-1 0-1 0 0,26-11-498 0 0,-38 12 189 0 0,0 0-1 0 0,-1-1 1 0 0,0-1-1 0 0,0 0 1 0 0,7-6-189 0 0,-16 10 99 0 0,0 0 1 0 0,-1 0 0 0 0,1-1 0 0 0,-1 1 0 0 0,0-1 0 0 0,0 0 0 0 0,-1 0 0 0 0,0 0 0 0 0,1-1-100 0 0,-2 2 129 0 0,-1 1 0 0 0,1-1 0 0 0,-1 1 0 0 0,0-1 0 0 0,0 0 0 0 0,-1 1 1 0 0,1-1-1 0 0,-1 0 0 0 0,0-2-129 0 0,0 4 64 0 0,0 0 0 0 0,-1 0 0 0 0,1 0 1 0 0,-1 0-1 0 0,1 0 0 0 0,-1 0 1 0 0,0 0-1 0 0,0 0 0 0 0,0 0 0 0 0,0 1 1 0 0,0-1-1 0 0,-1 0 0 0 0,1 1 0 0 0,0-1 1 0 0,-1 1-1 0 0,1-1 0 0 0,-1 1 1 0 0,0 0-1 0 0,1 0 0 0 0,-1 0 0 0 0,0 0 1 0 0,0 0-1 0 0,1 0 0 0 0,-1 0 0 0 0,0 0 1 0 0,0 1-1 0 0,-2-1-64 0 0,-6-2 189 0 0,1 0-1 0 0,-1 1 1 0 0,0 1-1 0 0,0-1 1 0 0,-3 2-189 0 0,1-1 124 0 0,1 1 0 0 0,-1 0 0 0 0,0 1 0 0 0,0 1 0 0 0,0 0 0 0 0,1 0 0 0 0,-1 2 0 0 0,1-1 0 0 0,0 1 0 0 0,0 1 0 0 0,0 0 0 0 0,-4 3-124 0 0,8-4 51 0 0,1 0 1 0 0,-1 1-1 0 0,1-1 1 0 0,0 1-1 0 0,1 1 0 0 0,-1-1 1 0 0,1 1-1 0 0,0 0 1 0 0,1 0-1 0 0,-1 1 0 0 0,1-1 1 0 0,1 1-1 0 0,-1 0 1 0 0,1 0-1 0 0,0 0 1 0 0,1 0-1 0 0,-1 1 0 0 0,2-1 1 0 0,-2 5-52 0 0,3-5 33 0 0,0-1 0 0 0,0 1 1 0 0,0-1-1 0 0,1 0 0 0 0,0 1 0 0 0,0-1 1 0 0,0 0-1 0 0,1 0 0 0 0,0 0 1 0 0,0 0-1 0 0,1 0 0 0 0,0 0 0 0 0,0 0 1 0 0,0-1-1 0 0,1 1 0 0 0,2 2-33 0 0,0 1 25 0 0,1-1 0 0 0,0 0-1 0 0,1 0 1 0 0,0-1 0 0 0,0 0-1 0 0,0 0 1 0 0,1-1 0 0 0,0 0 0 0 0,4 2-25 0 0,-2-2-235 0 0,1-1 1 0 0,0 0 0 0 0,-1-1 0 0 0,1 0 0 0 0,1-1 0 0 0,-1 0 0 0 0,0-1 0 0 0,1-1 0 0 0,-1 1 0 0 0,1-2 0 0 0,0 0 234 0 0,-2-1-971 0 0,0 0 1 0 0,-1-1-1 0 0,1 0 1 0 0,-1-1-1 0 0,1 0 1 0 0,-1 0-1 0 0,0-1 1 0 0,5-3 970 0 0,4-3-3769 0 0,0 1 290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9.652"/>
    </inkml:context>
    <inkml:brush xml:id="br0">
      <inkml:brushProperty name="width" value="0.05" units="cm"/>
      <inkml:brushProperty name="height" value="0.05" units="cm"/>
      <inkml:brushProperty name="color" value="#E71224"/>
    </inkml:brush>
  </inkml:definitions>
  <inkml:trace contextRef="#ctx0" brushRef="#br0">45 1 1380 0 0,'-1'0'260'0'0,"1"0"0"0"0,-1 0 0 0 0,0 0-1 0 0,1 0 1 0 0,-1 1 0 0 0,0-1 0 0 0,1 0-1 0 0,-1 0 1 0 0,0 1 0 0 0,1-1 0 0 0,-1 0 0 0 0,0 1-1 0 0,1-1 1 0 0,-1 1 0 0 0,1-1 0 0 0,-1 1 0 0 0,1-1-1 0 0,-1 1 1 0 0,1-1 0 0 0,-1 1 0 0 0,1-1 0 0 0,0 1-1 0 0,-1 0-259 0 0,-6 21 2831 0 0,5 29-1062 0 0,2-44-1264 0 0,-8 275 4312 0 0,-5-181-3570 0 0,12-98-571 0 0,3-6-251 0 0,4-19-116 0 0,16-47-238 0 0,-17 56-53 0 0,17-43 104 0 0,2 1 0 0 0,18-27-122 0 0,-34 68 13 0 0,1-1-1 0 0,0 2 1 0 0,1-1 0 0 0,0 1 0 0 0,2 1 0 0 0,-1 0 0 0 0,1 1 0 0 0,1 0 0 0 0,0 0 0 0 0,0 2 0 0 0,11-7-13 0 0,-22 15 5 0 0,0 0 1 0 0,0 0 0 0 0,1 0 0 0 0,-1 0 0 0 0,0 0 0 0 0,0 1 0 0 0,1-1 0 0 0,-1 0 0 0 0,0 1 0 0 0,1 0 0 0 0,-1 0 0 0 0,0-1 0 0 0,1 1 0 0 0,-1 1 0 0 0,0-1 0 0 0,1 0 0 0 0,-1 1 0 0 0,0-1 0 0 0,1 1 0 0 0,-1-1 0 0 0,2 2-6 0 0,-1 0 22 0 0,0 0 0 0 0,0 0 0 0 0,-1 1 1 0 0,1-1-1 0 0,0 1 0 0 0,-1-1 0 0 0,0 1 1 0 0,0 0-1 0 0,0 0 0 0 0,0 0 0 0 0,0 0 1 0 0,-1 0-1 0 0,1 0 0 0 0,0 2-22 0 0,3 9 54 0 0,0 0 0 0 0,-1 0 0 0 0,-1 0-1 0 0,0 0 1 0 0,-1 0 0 0 0,0 5-54 0 0,1 28 372 0 0,-3 14-372 0 0,-1-25 35 0 0,-1-11-135 0 0,1 11-2375 0 0,1-34 1429 0 0,0-2-470 0 0,0 0-1523 0 0,3-3-2033 0 0,13-12 389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49.977"/>
    </inkml:context>
    <inkml:brush xml:id="br0">
      <inkml:brushProperty name="width" value="0.05" units="cm"/>
      <inkml:brushProperty name="height" value="0.05" units="cm"/>
      <inkml:brushProperty name="color" value="#E71224"/>
    </inkml:brush>
  </inkml:definitions>
  <inkml:trace contextRef="#ctx0" brushRef="#br0">310 14 696 0 0,'-8'-3'626'0'0,"1"0"0"0"0,-1 1 0 0 0,0 0 0 0 0,0 1 0 0 0,1 0 0 0 0,-1 0 0 0 0,0 1 0 0 0,0 0 0 0 0,0 0 0 0 0,0 0 0 0 0,0 1 0 0 0,0 1 0 0 0,0-1 0 0 0,0 1 0 0 0,1 1 0 0 0,-1-1 0 0 0,-4 3-626 0 0,4 0 327 0 0,0-1 0 0 0,0 1 0 0 0,0 0 0 0 0,1 1 0 0 0,0 0-1 0 0,0 0 1 0 0,0 0 0 0 0,1 1 0 0 0,-5 7-327 0 0,0 1 378 0 0,0 0 0 0 0,2 1 0 0 0,-1 0 0 0 0,2 1 0 0 0,1 0 0 0 0,0 0 1 0 0,1 1-1 0 0,-4 16-378 0 0,8-22 145 0 0,-1 0 1 0 0,2 0-1 0 0,0 1 1 0 0,0-1-1 0 0,1 0 1 0 0,0 0-1 0 0,1 1 1 0 0,1-1-1 0 0,0 0 1 0 0,0 0-1 0 0,1 0 1 0 0,1 0-1 0 0,4 9-145 0 0,-5-14 8 0 0,1 0 0 0 0,0 0 0 0 0,0-1 0 0 0,0 0 0 0 0,1 0-1 0 0,0 0 1 0 0,0-1 0 0 0,0 1 0 0 0,1-1 0 0 0,0 0 0 0 0,0-1 0 0 0,0 1-1 0 0,0-1 1 0 0,1-1 0 0 0,0 1 0 0 0,-1-1 0 0 0,1 0 0 0 0,1 0-1 0 0,-1-1 1 0 0,0 0 0 0 0,1-1 0 0 0,6 2-8 0 0,-4-2-441 0 0,1-1 1 0 0,0 1-1 0 0,-1-2 1 0 0,1 1-1 0 0,-1-2 1 0 0,1 1-1 0 0,4-2 441 0 0,-4 0-1511 0 0,0-1 1 0 0,0 0-1 0 0,0 0 0 0 0,0-1 0 0 0,-1 0 1 0 0,8-6 1510 0 0,-4 2-4061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0.315"/>
    </inkml:context>
    <inkml:brush xml:id="br0">
      <inkml:brushProperty name="width" value="0.05" units="cm"/>
      <inkml:brushProperty name="height" value="0.05" units="cm"/>
      <inkml:brushProperty name="color" value="#E71224"/>
    </inkml:brush>
  </inkml:definitions>
  <inkml:trace contextRef="#ctx0" brushRef="#br0">64 185 916 0 0,'-12'15'5168'0'0,"11"-14"-5041"0"0,1 0-1 0 0,0 0 1 0 0,0 0 0 0 0,0 0 0 0 0,0 0-1 0 0,0-1 1 0 0,0 1 0 0 0,0 0 0 0 0,0 0-1 0 0,0 0 1 0 0,0 0 0 0 0,0 0 0 0 0,0 0-1 0 0,1 0 1 0 0,-1-1 0 0 0,0 1 0 0 0,1 0-1 0 0,-1 0 1 0 0,1 0 0 0 0,-1-1 0 0 0,1 1-1 0 0,-1 0 1 0 0,1 0 0 0 0,-1-1 0 0 0,1 1-1 0 0,0 0 1 0 0,0-1-127 0 0,1 2 156 0 0,0-1-1 0 0,0 0 1 0 0,0 0-1 0 0,1 0 1 0 0,-1 0-1 0 0,0 0 1 0 0,1-1-1 0 0,-1 1 1 0 0,1-1-1 0 0,1 1-155 0 0,8 0 238 0 0,-1-1 0 0 0,1 0 0 0 0,-1-1 0 0 0,9-2-238 0 0,0 0 127 0 0,-1-1 0 0 0,1-2 0 0 0,-1 0 0 0 0,0 0 0 0 0,-1-2 0 0 0,0-1 0 0 0,0 0-1 0 0,0-1 1 0 0,-1-1 0 0 0,-1 0 0 0 0,14-13-127 0 0,-28 23 58 0 0,-1 0 0 0 0,1-1 0 0 0,-1 1 0 0 0,1-1 0 0 0,-1 1 0 0 0,0-1 0 0 0,0 1 0 0 0,0-1 0 0 0,0 1 0 0 0,0-1 0 0 0,0 0 0 0 0,0 0 0 0 0,0 0 0 0 0,0 0 0 0 0,-1 1 0 0 0,1-1 0 0 0,-1 0 0 0 0,0 0 0 0 0,1 0 0 0 0,-1 0 0 0 0,0 0 0 0 0,0 0 0 0 0,0 0 0 0 0,0 0 0 0 0,-1 0 0 0 0,1 0 0 0 0,-1 0 0 0 0,1 0 0 0 0,-1 0 0 0 0,1 0 0 0 0,-1 0 0 0 0,0 1 0 0 0,0-1 0 0 0,0 0 0 0 0,0 0 0 0 0,0 1 0 0 0,0-1 0 0 0,-1 1 0 0 0,1-1 0 0 0,-1 1 0 0 0,1-1 0 0 0,-1 1-58 0 0,-4-4 208 0 0,0 0 1 0 0,-1 0 0 0 0,1 0-1 0 0,-1 1 1 0 0,0 0-1 0 0,-1 1 1 0 0,1-1-1 0 0,0 1 1 0 0,-1 1-1 0 0,-3-1-208 0 0,-2 1 186 0 0,0 0-1 0 0,0 1 1 0 0,0 0-1 0 0,0 1 1 0 0,0 1-1 0 0,-1 0 1 0 0,1 1-1 0 0,0 0 1 0 0,1 1-1 0 0,-1 0 1 0 0,0 1-1 0 0,1 1 1 0 0,0 0 0 0 0,0 0-1 0 0,-6 5-185 0 0,10-5 80 0 0,1-1 1 0 0,-1 1-1 0 0,1 1 1 0 0,0 0-1 0 0,1 0 1 0 0,0 0-1 0 0,0 0 1 0 0,0 1-1 0 0,1 0 1 0 0,-1 1-1 0 0,1 0-80 0 0,2-2 52 0 0,0-1 0 0 0,1 1 0 0 0,0 0-1 0 0,0 1 1 0 0,0-1 0 0 0,0 0 0 0 0,1 1 0 0 0,0-1 0 0 0,1 0-1 0 0,-1 1 1 0 0,1-1 0 0 0,0 1 0 0 0,1-1 0 0 0,0 1 0 0 0,0-1-1 0 0,0 1-51 0 0,1 1 30 0 0,0 0 1 0 0,1-1-1 0 0,0 1 0 0 0,0 0 0 0 0,1-1 0 0 0,0 1 0 0 0,0-1 0 0 0,1 0 0 0 0,0-1 0 0 0,0 1 0 0 0,1-1 0 0 0,0 0 0 0 0,0 0 0 0 0,0-1 1 0 0,0 0-1 0 0,1 0 0 0 0,0 0 0 0 0,0-1 0 0 0,0 0 0 0 0,1 0 0 0 0,0-1 0 0 0,-1 0 0 0 0,1 0 0 0 0,0-1 0 0 0,5 1-30 0 0,1 0-257 0 0,1 0-1 0 0,0-1 0 0 0,0 0 0 0 0,0-2 1 0 0,0 0-1 0 0,8-1 258 0 0,-8 0-864 0 0,1-1 0 0 0,-1-1 0 0 0,0-1 0 0 0,0 0 0 0 0,-1 0 0 0 0,2-2 864 0 0,14-11-8151 0 0,-15 8 3481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04.994"/>
    </inkml:context>
    <inkml:brush xml:id="br0">
      <inkml:brushProperty name="width" value="0.1" units="cm"/>
      <inkml:brushProperty name="height" value="0.1" units="cm"/>
      <inkml:brushProperty name="color" value="#E71224"/>
    </inkml:brush>
  </inkml:definitions>
  <inkml:trace contextRef="#ctx0" brushRef="#br0">68 0 732 0 0,'-34'0'5676'0'0,"33"2"-5508"0"0,0-1-1 0 0,0 1 1 0 0,0-1 0 0 0,0 1-1 0 0,0-1 1 0 0,0 1-1 0 0,0 0 1 0 0,0-1 0 0 0,1 1-1 0 0,-1 0-167 0 0,1-1 133 0 0,-6 19 358 0 0,1 0 1 0 0,0 0-1 0 0,2 1 1 0 0,0 0-1 0 0,2-1 1 0 0,0 1 0 0 0,2 17-492 0 0,-1-10 316 0 0,0 52 429 0 0,5 0 1 0 0,2-1-1 0 0,13 53-745 0 0,-8-78 270 0 0,1 0 1 0 0,3-2-1 0 0,3 0 0 0 0,1-1 0 0 0,23 39-270 0 0,-2-15 287 0 0,3-3 0 0 0,10 7-287 0 0,-23-38-41 0 0,2-1 0 0 0,1-2 0 0 0,2-1 0 0 0,7 3 41 0 0,128 99-2730 0 0,-158-130 553 0 0,-1 1 1 0 0,0 0-1 0 0,4 6 2177 0 0,-2 1-3775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0.947"/>
    </inkml:context>
    <inkml:brush xml:id="br0">
      <inkml:brushProperty name="width" value="0.05" units="cm"/>
      <inkml:brushProperty name="height" value="0.05" units="cm"/>
      <inkml:brushProperty name="color" value="#E71224"/>
    </inkml:brush>
  </inkml:definitions>
  <inkml:trace contextRef="#ctx0" brushRef="#br0">1 12 72 0 0,'0'0'1616'0'0,"0"0"-78"0"0,0 0-85 0 0,4-2 555 0 0,3 1 1483 0 0,19 5-1086 0 0,0-1 1 0 0,18-1-2406 0 0,108-8 2370 0 0,-101 3-1549 0 0,-2 0-322 0 0,6-1-920 0 0,1 3-1 0 0,22 3 422 0 0,-77-2-83 0 0,0 0 0 0 0,0 0-1 0 0,0 0 1 0 0,0 0 0 0 0,0 0-1 0 0,0 1 1 0 0,0-1-1 0 0,0 0 1 0 0,0 1 0 0 0,0-1-1 0 0,0 0 1 0 0,0 1 0 0 0,-1-1-1 0 0,1 1 1 0 0,0-1 0 0 0,0 1-1 0 0,0 0 1 0 0,0-1 83 0 0,-1 1-69 0 0,0-1 1 0 0,0 0 0 0 0,0 1-1 0 0,0-1 1 0 0,0 1-1 0 0,0-1 1 0 0,0 0-1 0 0,0 1 1 0 0,0-1-1 0 0,0 0 1 0 0,0 1-1 0 0,0-1 1 0 0,-1 1-1 0 0,1-1 1 0 0,0 0-1 0 0,0 1 1 0 0,0-1-1 0 0,0 0 1 0 0,-1 1-1 0 0,1-1 1 0 0,0 0-1 0 0,0 1 1 0 0,-1-1-1 0 0,1 0 1 0 0,0 0-1 0 0,-1 1 1 0 0,1-1-1 0 0,0 0 1 0 0,-1 0 68 0 0,-2 3-429 0 0,-1 0 0 0 0,0-1 0 0 0,0 0 0 0 0,0 0 0 0 0,0 0 0 0 0,0 0 0 0 0,-3 0 429 0 0,-57 11-6235 0 0,38-10 3359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1.279"/>
    </inkml:context>
    <inkml:brush xml:id="br0">
      <inkml:brushProperty name="width" value="0.05" units="cm"/>
      <inkml:brushProperty name="height" value="0.05" units="cm"/>
      <inkml:brushProperty name="color" value="#E71224"/>
    </inkml:brush>
  </inkml:definitions>
  <inkml:trace contextRef="#ctx0" brushRef="#br0">92 16 3760 0 0,'-10'-4'291'0'0,"1"1"0"0"0,-1 1 0 0 0,0 0 0 0 0,-6 0-291 0 0,-20-1 5720 0 0,36 7-5229 0 0,-1-1 0 0 0,1 1-1 0 0,0-1 1 0 0,0 1 0 0 0,0 0 0 0 0,1-1-1 0 0,0 2-490 0 0,7 71 2867 0 0,-4-1 0 0 0,-3 33-2867 0 0,3 69 197 0 0,-4-142-2382 0 0,-1-29-1800 0 0,1-5-3354 0 0,-8-30 3682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1.620"/>
    </inkml:context>
    <inkml:brush xml:id="br0">
      <inkml:brushProperty name="width" value="0.05" units="cm"/>
      <inkml:brushProperty name="height" value="0.05" units="cm"/>
      <inkml:brushProperty name="color" value="#E71224"/>
    </inkml:brush>
  </inkml:definitions>
  <inkml:trace contextRef="#ctx0" brushRef="#br0">8 5 276 0 0,'0'0'1301'0'0,"-6"-4"610"0"0,5 8 3857 0 0,2 25-4267 0 0,3 0-1 0 0,0 0 1 0 0,6 19-1501 0 0,-2-14 676 0 0,-2 1-1 0 0,1 24-675 0 0,-5-32-229 0 0,0-19-502 0 0,-2 0 0 0 0,1 1 1 0 0,-1-1-1 0 0,0 0 0 0 0,-1 3 731 0 0,0-9-2087 0 0,1-2-1372 0 0,0 0 263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1.952"/>
    </inkml:context>
    <inkml:brush xml:id="br0">
      <inkml:brushProperty name="width" value="0.05" units="cm"/>
      <inkml:brushProperty name="height" value="0.05" units="cm"/>
      <inkml:brushProperty name="color" value="#E71224"/>
    </inkml:brush>
  </inkml:definitions>
  <inkml:trace contextRef="#ctx0" brushRef="#br0">1 96 172 0 0,'0'-1'512'0'0,"0"-1"0"0"0,0 1 0 0 0,0-1 0 0 0,1 1 0 0 0,-1-1 0 0 0,0 1 0 0 0,1-1 0 0 0,-1 1-1 0 0,1-1 1 0 0,0 1 0 0 0,-1-1 0 0 0,1 1 0 0 0,0 0 0 0 0,0 0 0 0 0,0-1-512 0 0,1 0 352 0 0,0 0 0 0 0,0 0 0 0 0,0 0 0 0 0,0 1 0 0 0,1-1 1 0 0,-1 0-1 0 0,1 1 0 0 0,0-1-352 0 0,7-2 126 0 0,1 0 1 0 0,-1 1-1 0 0,1 0 1 0 0,2 0-127 0 0,-1 0 710 0 0,38-10 194 0 0,0 3 0 0 0,18 0-904 0 0,-45 8 300 0 0,1 0 1 0 0,-1 2-1 0 0,1 1 0 0 0,-1 1 1 0 0,1 0-1 0 0,6 3-300 0 0,-29-4 78 0 0,1-1 0 0 0,-1 0 0 0 0,0 0 0 0 0,1 1 0 0 0,-1-1 0 0 0,1 1 0 0 0,-1-1 0 0 0,0 1 0 0 0,0 0 0 0 0,1-1 0 0 0,-1 1 0 0 0,0 0 0 0 0,0 0 0 0 0,0 0 0 0 0,0 0 0 0 0,0 0 0 0 0,0 0 0 0 0,0 0 0 0 0,0 0-1 0 0,0 0 1 0 0,-1 1 0 0 0,1-1 0 0 0,0 0 0 0 0,-1 0 0 0 0,1 1 0 0 0,-1-1 0 0 0,1 0 0 0 0,-1 1 0 0 0,0-1 0 0 0,0 1 0 0 0,1-1-78 0 0,-1 5 317 0 0,-1 0-1 0 0,1 0 1 0 0,-1 0-1 0 0,0 0 1 0 0,-1 0-1 0 0,-1 6-316 0 0,-1 1 92 0 0,-13 47 906 0 0,8-30-557 0 0,1 0-1 0 0,2 1 0 0 0,0 6-440 0 0,3 14-1207 0 0,3-50 1026 0 0,1 0 0 0 0,-1 0 0 0 0,0 0 0 0 0,0 0 1 0 0,-1 1-1 0 0,1-1 0 0 0,0 0 0 0 0,0 0 0 0 0,-1 0 0 0 0,1 0 0 0 0,0 0 0 0 0,-1 0 1 0 0,1 0-1 0 0,-1 0 0 0 0,1 0 0 0 0,-1 0 0 0 0,0 0 0 0 0,1 0 0 0 0,-1 0 0 0 0,0 0 1 0 0,0 0-1 0 0,0 0 0 0 0,0-1 181 0 0,0 1-576 0 0,0-1 0 0 0,0 1 0 0 0,0-1 0 0 0,0 0 1 0 0,0 0-1 0 0,-1 1 0 0 0,1-1 0 0 0,0 0 0 0 0,0 0 0 0 0,0 0 0 0 0,-1 0 0 0 0,1 0 1 0 0,0-1-1 0 0,0 1 0 0 0,0 0 0 0 0,-1-1 576 0 0,-18-3-4300 0 0</inkml:trace>
  <inkml:trace contextRef="#ctx0" brushRef="#br0" timeOffset="1">143 216 416 0 0,'-1'0'437'0'0,"0"0"-1"0"0,0-1 1 0 0,0 0-1 0 0,0 1 1 0 0,0-1 0 0 0,0 0-1 0 0,0 1 1 0 0,0-1-1 0 0,1 0 1 0 0,-1 0-1 0 0,0 0 1 0 0,0 0 0 0 0,1 0-1 0 0,-1 0 1 0 0,0 0-1 0 0,1 0 1 0 0,-1 0 0 0 0,1-1-437 0 0,0 2 123 0 0,0 0 0 0 0,0-1 1 0 0,0 1-1 0 0,0-1 0 0 0,1 1 0 0 0,-1-1 1 0 0,0 1-1 0 0,0-1 0 0 0,0 1 1 0 0,1 0-1 0 0,-1-1 0 0 0,0 1 1 0 0,1-1-1 0 0,-1 1 0 0 0,0 0 1 0 0,1-1-1 0 0,-1 1 0 0 0,1 0 0 0 0,-1 0 1 0 0,0-1-1 0 0,1 1 0 0 0,-1 0 1 0 0,1 0-1 0 0,-1-1 0 0 0,1 1 1 0 0,-1 0-1 0 0,1 0 0 0 0,-1 0-123 0 0,6-2 88 0 0,0 1-1 0 0,0 0 1 0 0,0 1-1 0 0,0-1 0 0 0,-1 1 1 0 0,5 0-88 0 0,-7 0-217 0 0,43 5-659 0 0,-44-5 511 0 0,1 1-1 0 0,-1-1 1 0 0,0 1 0 0 0,0 0-1 0 0,0-1 1 0 0,0 1 0 0 0,1 0-1 0 0,-1 0 1 0 0,-1 0 0 0 0,1 1-1 0 0,0-1 1 0 0,0 0 0 0 0,0 1-1 0 0,-1-1 1 0 0,1 1 0 0 0,-1 0-1 0 0,1-1 1 0 0,-1 1 365 0 0,3 7-2579 0 0</inkml:trace>
  <inkml:trace contextRef="#ctx0" brushRef="#br0" timeOffset="2">146 339 764 0 0,'-68'20'6223'0'0,"66"-20"-5558"0"0,2 0-44 0 0,4-2-62 0 0,18-10-330 0 0,0 1 1 0 0,1 2-1 0 0,0 0 0 0 0,1 1 0 0 0,-1 2 0 0 0,2 0 1 0 0,-1 1-1 0 0,0 2 0 0 0,16 0-229 0 0,-32 2-289 0 0,1 1 1 0 0,-1 0-1 0 0,1 0 0 0 0,-1 1 0 0 0,3 1 289 0 0,9 5-4724 0 0,-13-2 2065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2.282"/>
    </inkml:context>
    <inkml:brush xml:id="br0">
      <inkml:brushProperty name="width" value="0.05" units="cm"/>
      <inkml:brushProperty name="height" value="0.05" units="cm"/>
      <inkml:brushProperty name="color" value="#E71224"/>
    </inkml:brush>
  </inkml:definitions>
  <inkml:trace contextRef="#ctx0" brushRef="#br0">44 0 436 0 0,'-1'0'464'0'0,"-1"1"0"0"0,0-1 0 0 0,0 1-1 0 0,0 0 1 0 0,1-1 0 0 0,-1 1 0 0 0,0 0 0 0 0,1 0-1 0 0,-1 0 1 0 0,1 0 0 0 0,-1 0 0 0 0,1 0 0 0 0,0 1 0 0 0,-1-1-1 0 0,1 0 1 0 0,-1 2-464 0 0,0 0 350 0 0,1-1 1 0 0,-1 1-1 0 0,0 0 0 0 0,1 1 0 0 0,0-1 0 0 0,0 0 0 0 0,0 0 0 0 0,0 1 0 0 0,0-1-350 0 0,0 6 457 0 0,-1 1 0 0 0,2-1 0 0 0,0 0 0 0 0,0 1 0 0 0,0-1 0 0 0,2 7-457 0 0,16 75 5110 0 0,26 80-5110 0 0,-40-156 273 0 0,-1-8-136 0 0,0 6 503 0 0,1 0-1 0 0,0 0 1 0 0,5 8-640 0 0,-7-20 66 0 0,-1-1 0 0 0,0 1 1 0 0,1-1-1 0 0,-1 0 1 0 0,1 1-1 0 0,-1-1 1 0 0,0 0-1 0 0,1 0 1 0 0,-1 0-1 0 0,1 0 0 0 0,-1 0 1 0 0,0-1-1 0 0,1 1 1 0 0,-1 0-1 0 0,1-1 1 0 0,-1 1-1 0 0,0-1 1 0 0,2 0-68 0 0,-2 1 20 0 0,40-12 1484 0 0,24-12-1503 0 0,6-2 424 0 0,6 4-370 0 0,2 2 1 0 0,20 1-55 0 0,-26 9-3284 0 0,25 0 3284 0 0,-26 10-6242 0 0,-71 0 3425 0 0,1 1-1762 0 0,5 1 350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2.596"/>
    </inkml:context>
    <inkml:brush xml:id="br0">
      <inkml:brushProperty name="width" value="0.05" units="cm"/>
      <inkml:brushProperty name="height" value="0.05" units="cm"/>
      <inkml:brushProperty name="color" value="#E71224"/>
    </inkml:brush>
  </inkml:definitions>
  <inkml:trace contextRef="#ctx0" brushRef="#br0">4 0 324 0 0,'0'0'1925'0'0,"0"0"-116"0"0,0 0-136 0 0,0 0-139 0 0,0 0-81 0 0,0 0-51 0 0,0 0-74 0 0,0 8-100 0 0,-2 83 1844 0 0,0-1-1089 0 0,5 21-1983 0 0,-2-47-4278 0 0,-1-63 1761 0 0,0-1-1622 0 0,0 0 314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2.932"/>
    </inkml:context>
    <inkml:brush xml:id="br0">
      <inkml:brushProperty name="width" value="0.05" units="cm"/>
      <inkml:brushProperty name="height" value="0.05" units="cm"/>
      <inkml:brushProperty name="color" value="#E71224"/>
    </inkml:brush>
  </inkml:definitions>
  <inkml:trace contextRef="#ctx0" brushRef="#br0">376 0 1264 0 0,'0'0'1978'0'0,"0"0"-110"0"0,0 0-109 0 0,0 0-97 0 0,0 0-113 0 0,0 0-137 0 0,-4 5-128 0 0,-106 114 3383 0 0,-4 5-3219 0 0,-4-5-4773 0 0,101-105 792 0 0,6-8-3316 0 0,10-5 1809 0 0</inkml:trace>
  <inkml:trace contextRef="#ctx0" brushRef="#br0" timeOffset="1">265 144 664 0 0,'0'0'268'0'0,"1"0"0"0"0,-1-1 1 0 0,1 1-1 0 0,-1-1 0 0 0,1 1 0 0 0,0 0 1 0 0,-1 0-1 0 0,1-1 0 0 0,-1 1 0 0 0,1 0 0 0 0,0 0 1 0 0,-1 0-1 0 0,1 0 0 0 0,0 0 0 0 0,-1 0 0 0 0,1 0 1 0 0,0 0-1 0 0,-1 0 0 0 0,1 0 0 0 0,0 0 1 0 0,-1 0-1 0 0,1 0 0 0 0,0 0 0 0 0,-1 1 0 0 0,1-1 1 0 0,-1 0-1 0 0,1 1 0 0 0,-1-1 0 0 0,1 0 0 0 0,0 1 1 0 0,0-1-269 0 0,0 2 252 0 0,0 0 0 0 0,0-1 0 0 0,-1 1 0 0 0,1 0 0 0 0,0-1 0 0 0,0 1 0 0 0,-1 0 0 0 0,1 0 0 0 0,-1 0 1 0 0,0 0-1 0 0,1-1 0 0 0,-1 3-252 0 0,7 74 5968 0 0,-3 46-5968 0 0,-8-3 2001 0 0,-11 61-2001 0 0,10-121-1498 0 0,5-47-2313 0 0,0-1-3512 0 0,0-13 3194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3.260"/>
    </inkml:context>
    <inkml:brush xml:id="br0">
      <inkml:brushProperty name="width" value="0.05" units="cm"/>
      <inkml:brushProperty name="height" value="0.05" units="cm"/>
      <inkml:brushProperty name="color" value="#E71224"/>
    </inkml:brush>
  </inkml:definitions>
  <inkml:trace contextRef="#ctx0" brushRef="#br0">169 1 1348 0 0,'0'0'1883'0'0,"0"0"-56"0"0,0 0-101 0 0,0 0-105 0 0,0 0-119 0 0,0 0-131 0 0,-4 5-137 0 0,-24 32 2819 0 0,-19 18-4053 0 0,-16 20-2674 0 0,61-73 2010 0 0,-6 7-301 0 0,0-4-4988 0 0,0-2 2404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3.599"/>
    </inkml:context>
    <inkml:brush xml:id="br0">
      <inkml:brushProperty name="width" value="0.05" units="cm"/>
      <inkml:brushProperty name="height" value="0.05" units="cm"/>
      <inkml:brushProperty name="color" value="#E71224"/>
    </inkml:brush>
  </inkml:definitions>
  <inkml:trace contextRef="#ctx0" brushRef="#br0">52 48 168 0 0,'44'-13'7172'0'0,"7"-2"-3610"0"0,-32 9-3075 0 0,1 2 0 0 0,0 0 1 0 0,-1 2-1 0 0,1 0 1 0 0,4 1-488 0 0,-20 1 90 0 0,23 2 700 0 0,-26-2-684 0 0,0 1 1 0 0,0-1 0 0 0,0 1 0 0 0,0-1 0 0 0,0 1 0 0 0,0-1 0 0 0,0 1 0 0 0,0-1-1 0 0,0 1 1 0 0,0 0 0 0 0,0 0 0 0 0,-1-1 0 0 0,1 1 0 0 0,0 0 0 0 0,-1 0 0 0 0,1 0 0 0 0,0 0-1 0 0,-1 0 1 0 0,1 0 0 0 0,-1 1-107 0 0,1-1 69 0 0,-1 0-1 0 0,0 0 0 0 0,0 0 0 0 0,0 0 1 0 0,0 0-1 0 0,0 0 0 0 0,-1-1 1 0 0,1 1-1 0 0,0 0 0 0 0,0 0 1 0 0,-1 0-1 0 0,1 0 0 0 0,0 0 1 0 0,-1 0-1 0 0,1 0 0 0 0,-1 0 1 0 0,1-1-1 0 0,-2 2-68 0 0,1 0 186 0 0,-5 10 317 0 0,-1-1 1 0 0,0 0-1 0 0,-1 0 1 0 0,0-1-1 0 0,0 0 1 0 0,-1 0 0 0 0,-1-1-1 0 0,-10 8-503 0 0,-9 11 135 0 0,25-24-652 0 0,-1 0-1 0 0,1 0 1 0 0,-1 0 0 0 0,0-1 0 0 0,-4 3 517 0 0,-4 0-3651 0 0,-2-4-3975 0 0,1 0 3086 0 0</inkml:trace>
  <inkml:trace contextRef="#ctx0" brushRef="#br0" timeOffset="1">5 214 948 0 0,'0'2'737'0'0,"-1"0"-1"0"0,0 0 1 0 0,1 0 0 0 0,-1 0-1 0 0,1-1 1 0 0,-1 1-1 0 0,1 0 1 0 0,0 0 0 0 0,0 0-1 0 0,0 0 1 0 0,0 1-737 0 0,7 20 4263 0 0,-2-14-4029 0 0,1 1 1 0 0,0-2 0 0 0,1 1 0 0 0,1 1-235 0 0,-2-5-622 0 0,-1 2-1 0 0,0-1 1 0 0,-1 1 0 0 0,0-1-1 0 0,0 1 1 0 0,3 6 622 0 0,-6-10-566 0 0,0 0-231 0 0,0 1-3057 0 0,-1 6 872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3.948"/>
    </inkml:context>
    <inkml:brush xml:id="br0">
      <inkml:brushProperty name="width" value="0.05" units="cm"/>
      <inkml:brushProperty name="height" value="0.05" units="cm"/>
      <inkml:brushProperty name="color" value="#E71224"/>
    </inkml:brush>
  </inkml:definitions>
  <inkml:trace contextRef="#ctx0" brushRef="#br0">0 125 520 0 0,'1'-4'489'0'0,"-1"0"0"0"0,0 1 1 0 0,1-1-1 0 0,-1 0 0 0 0,1 0 0 0 0,0 1 1 0 0,0-1-1 0 0,1 1 0 0 0,-1-1 0 0 0,1 1 0 0 0,0-1 1 0 0,0 1-1 0 0,0 0 0 0 0,0 0 0 0 0,2-2-489 0 0,1 0 374 0 0,-1 1-1 0 0,1-1 1 0 0,0 1-1 0 0,1 0 0 0 0,-1 1 1 0 0,1-1-1 0 0,0 1 1 0 0,5-2-374 0 0,4-1 364 0 0,0 0 1 0 0,0 2 0 0 0,1 0 0 0 0,0 1 0 0 0,0 0-1 0 0,0 1 1 0 0,2 1-365 0 0,-15 1 128 0 0,0-1-1 0 0,0 1 1 0 0,0 0 0 0 0,0 1-1 0 0,0-1 1 0 0,0 1 0 0 0,0-1-1 0 0,0 1 1 0 0,0 0-1 0 0,0 0 1 0 0,0 0 0 0 0,0 1-1 0 0,0-1 1 0 0,-1 1 0 0 0,1-1-1 0 0,0 1 1 0 0,-1 0-1 0 0,1 0-127 0 0,-2 0 145 0 0,1 0-1 0 0,-1 0 0 0 0,0-1 0 0 0,1 1 1 0 0,-1 0-1 0 0,0 0 0 0 0,-1 0 0 0 0,1 1 1 0 0,0-1-1 0 0,0 0 0 0 0,-1 0 0 0 0,0 0 1 0 0,1 0-1 0 0,-1 1 0 0 0,0-1 0 0 0,0 0 1 0 0,0 0-1 0 0,0 1 0 0 0,0-1 0 0 0,-1 0 1 0 0,1 0-1 0 0,-1 0 0 0 0,1 1 0 0 0,-2 1-144 0 0,-8 24 987 0 0,-1 0 0 0 0,-9 16-987 0 0,-15 16-4409 0 0,22-48-4657 0 0,12-12 4757 0 0</inkml:trace>
  <inkml:trace contextRef="#ctx0" brushRef="#br0" timeOffset="1">147 53 704 0 0,'0'0'1412'0'0,"-7"-4"689"0"0,1 6 1441 0 0,2 0-3324 0 0,1 1 0 0 0,0 0 1 0 0,0 0-1 0 0,0 0 0 0 0,1 1 0 0 0,-1-1 0 0 0,1 1 0 0 0,0-1 0 0 0,0 1 0 0 0,0 0 0 0 0,0 0 0 0 0,1-1 0 0 0,-1 1 0 0 0,1 1 0 0 0,0-1 0 0 0,0 0 0 0 0,0 0 0 0 0,1 4-218 0 0,-5 60-2625 0 0,1-56-1095 0 0,2-11 2955 0 0,-3 6-1809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1.139"/>
    </inkml:context>
    <inkml:brush xml:id="br0">
      <inkml:brushProperty name="width" value="0.1" units="cm"/>
      <inkml:brushProperty name="height" value="0.1" units="cm"/>
      <inkml:brushProperty name="color" value="#E71224"/>
    </inkml:brush>
  </inkml:definitions>
  <inkml:trace contextRef="#ctx0" brushRef="#br0">0 130 916 0 0,'6'-6'606'0'0,"0"1"0"0"0,1 0-1 0 0,-1 0 1 0 0,1 1 0 0 0,0 0 0 0 0,0 0-1 0 0,1 1 1 0 0,0-1-606 0 0,64-21 1839 0 0,-54 20-1399 0 0,33-10-67 0 0,-1 2 0 0 0,2 2 1 0 0,-1 3-1 0 0,46-2-373 0 0,-30 8-2172 0 0,-63 2 1648 0 0,-4 0-39 0 0,0 0-89 0 0,0 0-410 0 0,0 0-667 0 0,0 0 133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4.276"/>
    </inkml:context>
    <inkml:brush xml:id="br0">
      <inkml:brushProperty name="width" value="0.05" units="cm"/>
      <inkml:brushProperty name="height" value="0.05" units="cm"/>
      <inkml:brushProperty name="color" value="#E71224"/>
    </inkml:brush>
  </inkml:definitions>
  <inkml:trace contextRef="#ctx0" brushRef="#br0">182 49 1312 0 0,'0'0'1233'0'0,"0"0"-78"0"0,0 0-101 0 0,0 0-103 0 0,0 0-93 0 0,0 0-87 0 0,0 0-81 0 0,0 0-62 0 0,4-2-78 0 0,10-5-374 0 0,0 1 1 0 0,1 0-1 0 0,0 0 0 0 0,16-2-176 0 0,32-6-3814 0 0,-60 14 1507 0 0,6 0 177 0 0</inkml:trace>
  <inkml:trace contextRef="#ctx0" brushRef="#br0" timeOffset="1">337 36 268 0 0,'-10'5'3633'0'0,"-29"7"6952"0"0,15 4-9073 0 0,-6 14-857 0 0,-33 30-1374 0 0,-35 24 719 0 0,87-75-833 0 0,-26 18 2 0 0,35-26-3 0 0,0 0 0 0 0,0 0-1 0 0,0 0 1 0 0,0 0-1 0 0,0 0 1 0 0,-1-1-1 0 0,1 1 1 0 0,0-1-1 0 0,0 1 1 0 0,-2-1 834 0 0,4 0-3334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4.595"/>
    </inkml:context>
    <inkml:brush xml:id="br0">
      <inkml:brushProperty name="width" value="0.05" units="cm"/>
      <inkml:brushProperty name="height" value="0.05" units="cm"/>
      <inkml:brushProperty name="color" value="#E71224"/>
    </inkml:brush>
  </inkml:definitions>
  <inkml:trace contextRef="#ctx0" brushRef="#br0">197 0 596 0 0,'2'0'1342'0'0,"1"0"-1055"0"0,-1 1 0 0 0,0-1 0 0 0,1 1 0 0 0,-1-1-1 0 0,0 1 1 0 0,1 0 0 0 0,-1 0 0 0 0,0 0 0 0 0,0 0 0 0 0,0 0-1 0 0,0 0 1 0 0,0 0 0 0 0,0 1 0 0 0,0-1 0 0 0,-1 1 0 0 0,1 0 0 0 0,0-1-1 0 0,-1 1 1 0 0,1 0 0 0 0,-1 0 0 0 0,0 0 0 0 0,1 0 0 0 0,-1 0-1 0 0,0 0 1 0 0,0 2-287 0 0,5 6 710 0 0,-1 1-1 0 0,-1 0 0 0 0,0 0 0 0 0,2 11-709 0 0,2 12 1106 0 0,-1 0 0 0 0,-1 7-1106 0 0,-5-26 155 0 0,0 0 0 0 0,-1 0 0 0 0,-1 0 0 0 0,0 1 0 0 0,-1-1 0 0 0,-2 4-155 0 0,0-1 80 0 0,-1 0-1 0 0,-1-1 1 0 0,0 0-1 0 0,-6 11-79 0 0,8-20-75 0 0,0 0-1 0 0,-1 0 1 0 0,0-1-1 0 0,-1 1 1 0 0,1-1-1 0 0,-1 0 0 0 0,-1-1 1 0 0,1 1-1 0 0,-1-1 1 0 0,-2 1 75 0 0,8-6-79 0 0,-1 0 0 0 0,1-1 0 0 0,0 1 1 0 0,-1 0-1 0 0,1 0 0 0 0,0-1 1 0 0,-1 1-1 0 0,1-1 0 0 0,-1 0 0 0 0,1 1 1 0 0,-1-1-1 0 0,1 0 0 0 0,-1 0 0 0 0,1 0 1 0 0,-1 0-1 0 0,1 0 0 0 0,-1 0 0 0 0,1 0 1 0 0,-1 0-1 0 0,1-1 0 0 0,-1 1 1 0 0,1 0-1 0 0,-1-1 0 0 0,1 0 0 0 0,0 1 1 0 0,-1-1-1 0 0,1 0 0 0 0,0 0 0 0 0,-1 1 1 0 0,0-2 78 0 0,-2-1-795 0 0,1-1 0 0 0,-1 0 0 0 0,1 0 1 0 0,-1 0-1 0 0,1 0 0 0 0,0 0 0 0 0,1-1 1 0 0,-2-1 794 0 0,-5-15-3339 0 0</inkml:trace>
  <inkml:trace contextRef="#ctx0" brushRef="#br0" timeOffset="0.95">145 145 580 0 0,'0'-1'243'0'0,"0"1"0"0"0,0-1-1 0 0,0 1 1 0 0,0-1 0 0 0,0 1 0 0 0,1-1-1 0 0,-1 1 1 0 0,0-1 0 0 0,-1 1 0 0 0,1-1-1 0 0,0 1 1 0 0,0-1 0 0 0,0 1 0 0 0,0-1-1 0 0,0 1 1 0 0,0 0 0 0 0,-1-1-1 0 0,1 1 1 0 0,0-1 0 0 0,0 1 0 0 0,-1-1-1 0 0,1 1 1 0 0,0 0 0 0 0,0-1 0 0 0,-1 1-1 0 0,1 0 1 0 0,0-1 0 0 0,-1 1-243 0 0,-10 6 3882 0 0,5-2-4610 0 0,-2 3 1076 0 0,1 0 0 0 0,-1 1 0 0 0,1-1 0 0 0,0 1 1 0 0,1 1-1 0 0,0-1 0 0 0,1 1 0 0 0,-1 0 0 0 0,-1 6-348 0 0,-1 0 30 0 0,0-1-1 0 0,-9 11-29 0 0,-6 12-4191 0 0,22-36 585 0 0,1-1 272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4.934"/>
    </inkml:context>
    <inkml:brush xml:id="br0">
      <inkml:brushProperty name="width" value="0.05" units="cm"/>
      <inkml:brushProperty name="height" value="0.05" units="cm"/>
      <inkml:brushProperty name="color" value="#E71224"/>
    </inkml:brush>
  </inkml:definitions>
  <inkml:trace contextRef="#ctx0" brushRef="#br0">177 0 528 0 0,'0'0'1772'0'0,"0"0"-64"0"0,0 0-90 0 0,0 0-133 0 0,0 0-99 0 0,0 0-111 0 0,-6 3-121 0 0,-4 2-624 0 0,0 1 1 0 0,1 1 0 0 0,0-1-1 0 0,0 1 1 0 0,0 1 0 0 0,0 0-531 0 0,-52 56 297 0 0,48-50-863 0 0,-6 8-1487 0 0,7-9-3766 0 0,11-12 2462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0:55.284"/>
    </inkml:context>
    <inkml:brush xml:id="br0">
      <inkml:brushProperty name="width" value="0.05" units="cm"/>
      <inkml:brushProperty name="height" value="0.05" units="cm"/>
      <inkml:brushProperty name="color" value="#E71224"/>
    </inkml:brush>
  </inkml:definitions>
  <inkml:trace contextRef="#ctx0" brushRef="#br0">134 9 368 0 0,'12'-7'5736'0'0,"-14"6"-617"0"0,-17 6 64 0 0,12-3-6412 0 0,0 1 1456 0 0,0 0-1 0 0,0 0 1 0 0,1 0-1 0 0,-1 1 1 0 0,1-1-1 0 0,0 2 0 0 0,-3 1-226 0 0,-26 15 965 0 0,33-20-893 0 0,0 0-1 0 0,1-1 1 0 0,-1 1 0 0 0,1 0-1 0 0,0 0 1 0 0,-1 0 0 0 0,1-1-1 0 0,0 2 1 0 0,-1-1-1 0 0,1 0 1 0 0,0 0 0 0 0,0 0-1 0 0,0 1 1 0 0,0-1 0 0 0,0 0-1 0 0,0 1 1 0 0,0-1 0 0 0,0 1-1 0 0,1-1 1 0 0,-1 1 0 0 0,1-1-1 0 0,-1 1 1 0 0,1-1 0 0 0,-1 1-1 0 0,1 0 1 0 0,0-1 0 0 0,0 1-1 0 0,0 0 1 0 0,0-1 0 0 0,0 1-1 0 0,0 0 1 0 0,0-1-1 0 0,1 1 1 0 0,-1 0 0 0 0,1-1-1 0 0,-1 1 1 0 0,1 0-72 0 0,3 8 327 0 0,0 0 1 0 0,1 0-1 0 0,0 0 0 0 0,1-1 0 0 0,4 5-327 0 0,-2-1 197 0 0,8 12 212 0 0,2-1 0 0 0,0-1 0 0 0,4 3-409 0 0,-4-7 99 0 0,-9-9-225 0 0,0 0 0 0 0,1 0 1 0 0,0-1-1 0 0,4 1 126 0 0,-10-7-286 0 0,0 0 1 0 0,0-1 0 0 0,0 0-1 0 0,0 0 1 0 0,1 0 0 0 0,-1-1-1 0 0,1 1 1 0 0,0-1 0 0 0,-1 0-1 0 0,1 0 1 0 0,0-1 0 0 0,-1 1-1 0 0,1-1 1 0 0,1 0 285 0 0,25-3-2920 0 0,1-5-4482 0 0,-9-1 2501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1.605"/>
    </inkml:context>
    <inkml:brush xml:id="br0">
      <inkml:brushProperty name="width" value="0.05" units="cm"/>
      <inkml:brushProperty name="height" value="0.05" units="cm"/>
      <inkml:brushProperty name="color" value="#E71224"/>
    </inkml:brush>
  </inkml:definitions>
  <inkml:trace contextRef="#ctx0" brushRef="#br0">360 1 476 0 0,'-5'0'1688'0'0,"-2"0"-1173"0"0,1 1 0 0 0,0 0 0 0 0,-1 1 0 0 0,1-1 0 0 0,0 1 0 0 0,-1 1-515 0 0,-5 2 627 0 0,1 0-1 0 0,0 1 1 0 0,1 0-1 0 0,-1 1 1 0 0,-2 2-627 0 0,-4 5 977 0 0,1 0 0 0 0,-12 14-977 0 0,-6 11 996 0 0,16-15-628 0 0,2 1-1 0 0,0 1 1 0 0,2 0 0 0 0,1 1-1 0 0,2 0 1 0 0,0 1-1 0 0,2 0 1 0 0,-6 27-368 0 0,7-17 298 0 0,2-1 0 0 0,1 1 0 0 0,2 0 0 0 0,2-1 0 0 0,1 1-1 0 0,5 34-297 0 0,-2-46 143 0 0,2 0 0 0 0,1-1 0 0 0,0 1 0 0 0,2-1 0 0 0,1 0 0 0 0,1-1 0 0 0,3 3-143 0 0,-5-12 52 0 0,0 0 1 0 0,2 0 0 0 0,0-1 0 0 0,0-1-1 0 0,1 0 1 0 0,1 0 0 0 0,0-1-1 0 0,1 0 1 0 0,0-1 0 0 0,1-1 0 0 0,6 4-53 0 0,-12-9-260 0 0,46 26-32 0 0,-49-28-351 0 0,0 0 0 0 0,1-1 1 0 0,-1 0-1 0 0,1-1 0 0 0,0 1 0 0 0,-1-1 1 0 0,1 0-1 0 0,0 0 0 0 0,0 0 643 0 0,-3-2-4280 0 0,8-1 327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2.040"/>
    </inkml:context>
    <inkml:brush xml:id="br0">
      <inkml:brushProperty name="width" value="0.05" units="cm"/>
      <inkml:brushProperty name="height" value="0.05" units="cm"/>
      <inkml:brushProperty name="color" value="#E71224"/>
    </inkml:brush>
  </inkml:definitions>
  <inkml:trace contextRef="#ctx0" brushRef="#br0">40 11 1396 0 0,'-3'-11'8558'0'0,"-1"11"-3588"0"0,-4 24-2200 0 0,-3 40-2536 0 0,2 24 516 0 0,4 1 0 0 0,6 63-750 0 0,-1-91-3709 0 0,0-59 2550 0 0,0-2-327 0 0,0 0-980 0 0,0 0-1549 0 0,0 0 306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2.377"/>
    </inkml:context>
    <inkml:brush xml:id="br0">
      <inkml:brushProperty name="width" value="0.05" units="cm"/>
      <inkml:brushProperty name="height" value="0.05" units="cm"/>
      <inkml:brushProperty name="color" value="#E71224"/>
    </inkml:brush>
  </inkml:definitions>
  <inkml:trace contextRef="#ctx0" brushRef="#br0">0 47 1264 0 0,'0'0'1407'0'0,"7"-8"2061"0"0,14 0-2228 0 0,0 1 1 0 0,1 1-1 0 0,0 1 1 0 0,8-1-1241 0 0,-6 3-1252 0 0,0 0 0 0 0,1 2 0 0 0,21 2 1252 0 0,-36 0-2779 0 0,-1 0 209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2.722"/>
    </inkml:context>
    <inkml:brush xml:id="br0">
      <inkml:brushProperty name="width" value="0.05" units="cm"/>
      <inkml:brushProperty name="height" value="0.05" units="cm"/>
      <inkml:brushProperty name="color" value="#E71224"/>
    </inkml:brush>
  </inkml:definitions>
  <inkml:trace contextRef="#ctx0" brushRef="#br0">13 0 1000 0 0,'0'0'1518'0'0,"-1"0"-1309"0"0,1 1 0 0 0,0-1 0 0 0,-1 0 0 0 0,1 0 0 0 0,-1 0 0 0 0,1 0 0 0 0,-1 1 0 0 0,1-1 0 0 0,0 0 0 0 0,-1 0 0 0 0,1 1 0 0 0,0-1 0 0 0,-1 0 0 0 0,1 0 1 0 0,0 1-1 0 0,-1-1 0 0 0,1 1 0 0 0,0-1 0 0 0,-1 0 0 0 0,1 1 0 0 0,0-1 0 0 0,0 1 0 0 0,-1-1-209 0 0,1 3 222 0 0,-1 8 576 0 0,0 0 1 0 0,0 0-1 0 0,1 0 1 0 0,1 6-799 0 0,3 55 1740 0 0,-3-25-1202 0 0,4 1-395 0 0,0-8-1282 0 0,-4-13-2642 0 0,-1-25 660 0 0,-3 8 239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3.060"/>
    </inkml:context>
    <inkml:brush xml:id="br0">
      <inkml:brushProperty name="width" value="0.05" units="cm"/>
      <inkml:brushProperty name="height" value="0.05" units="cm"/>
      <inkml:brushProperty name="color" value="#E71224"/>
    </inkml:brush>
  </inkml:definitions>
  <inkml:trace contextRef="#ctx0" brushRef="#br0">376 70 956 0 0,'0'0'1356'0'0,"0"0"-116"0"0,5-10 1783 0 0,4 4-2547 0 0,0 1-1 0 0,1 0 0 0 0,-1 1 0 0 0,1 0 0 0 0,1 1 1 0 0,-1 0-1 0 0,4-1-475 0 0,80-12 894 0 0,-68 12-546 0 0,-13 2-250 0 0,0 0 0 0 0,1 1 0 0 0,-1 0 0 0 0,0 1-1 0 0,1 1 1 0 0,-1 0 0 0 0,0 1 0 0 0,0 0 0 0 0,0 1-1 0 0,0 0-97 0 0,-11-2 10 0 0,-1-1-1 0 0,0 1 1 0 0,0-1-1 0 0,0 1 1 0 0,1 0-1 0 0,-1-1 1 0 0,0 1 0 0 0,0 0-1 0 0,0 0 1 0 0,0 0-1 0 0,0 0 1 0 0,0 0-1 0 0,-1 0 1 0 0,1 0-1 0 0,0 0 1 0 0,0 0-1 0 0,-1 0 1 0 0,1 0-1 0 0,0 0 1 0 0,-1 1-1 0 0,0-1 1 0 0,1 0-1 0 0,-1 0 1 0 0,0 1-1 0 0,1-1 1 0 0,-1 0-1 0 0,0 1 1 0 0,0-1-1 0 0,0 0 1 0 0,0 1-1 0 0,0-1 1 0 0,0 0-1 0 0,-1 0 1 0 0,1 1-1 0 0,0-1 1 0 0,-1 0-1 0 0,1 1 1 0 0,-1-1-1 0 0,1 0 1 0 0,-1 0-1 0 0,0 1-9 0 0,-2 4 29 0 0,0 1-1 0 0,-1-1 0 0 0,1 0 1 0 0,-1-1-1 0 0,-1 1 0 0 0,1 0 0 0 0,-4 2-28 0 0,-13 12 173 0 0,-1 0 0 0 0,-1-1 0 0 0,0-1 0 0 0,-1-1 0 0 0,-1-2-1 0 0,-1 0 1 0 0,0-2 0 0 0,-1 0 0 0 0,-1-2 0 0 0,-8 2-173 0 0,45-24 575 0 0,17-6-612 0 0,-5 8-151 0 0,0 2 0 0 0,1 0 0 0 0,15-2 188 0 0,-27 8-361 0 0,0-1 0 0 0,0 1 0 0 0,0 0 0 0 0,0 1 0 0 0,1 0 0 0 0,-1 1 0 0 0,0 0 0 0 0,0 1 0 0 0,4 1 361 0 0,-12-3-381 0 0,-1 1 0 0 0,1-1 0 0 0,-1 1 0 0 0,1 0 0 0 0,-1-1 0 0 0,1 1 0 0 0,-1 0 0 0 0,0 0 0 0 0,1 0 0 0 0,-1 0 0 0 0,0 0 0 0 0,0 0 0 0 0,0 0 0 0 0,0 1 0 0 0,0-1 0 0 0,1 1 381 0 0,1 6-2852 0 0</inkml:trace>
  <inkml:trace contextRef="#ctx0" brushRef="#br0" timeOffset="1">213 386 1068 0 0,'-2'1'1274'0'0,"-3"2"-515"0"0,0 1 0 0 0,0 0-1 0 0,1 0 1 0 0,-1 0 0 0 0,1 0 0 0 0,0 0-1 0 0,0 1 1 0 0,-2 4-759 0 0,-28 48 2547 0 0,11-18-1467 0 0,-1-3-434 0 0,-13 14-646 0 0,-10 0-4503 0 0,44-47 1405 0 0,3-2 238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3.478"/>
    </inkml:context>
    <inkml:brush xml:id="br0">
      <inkml:brushProperty name="width" value="0.05" units="cm"/>
      <inkml:brushProperty name="height" value="0.05" units="cm"/>
      <inkml:brushProperty name="color" value="#E71224"/>
    </inkml:brush>
  </inkml:definitions>
  <inkml:trace contextRef="#ctx0" brushRef="#br0">1 110 1496 0 0,'2'0'1506'0'0,"9"0"-74"0"0,-9 0-93 0 0,13 0 2167 0 0,-6 9-1874 0 0,0 1 1 0 0,-1 0-1 0 0,2 4-1632 0 0,-1-2 464 0 0,0-1-1 0 0,1 0 0 0 0,5 4-463 0 0,-3-4-510 0 0,30 24-682 0 0,-39-33 224 0 0,0 0 0 0 0,1-1 0 0 0,-1 1 0 0 0,0 0 0 0 0,0-1 0 0 0,1 0 0 0 0,-1 0 1 0 0,1 0 967 0 0,-2-1-3445 0 0</inkml:trace>
  <inkml:trace contextRef="#ctx0" brushRef="#br0" timeOffset="1">241 32 1492 0 0,'4'-25'7848'0'0,"-4"25"-7794"0"0,0-1 1 0 0,0 1 0 0 0,0 0 0 0 0,0 0-1 0 0,0 0 1 0 0,1-1 0 0 0,-1 1 0 0 0,0 0-1 0 0,0 0 1 0 0,0 0 0 0 0,0 0 0 0 0,0 0-1 0 0,1-1 1 0 0,-1 1 0 0 0,0 0 0 0 0,0 0 0 0 0,0 0-1 0 0,1 0 1 0 0,-1 0 0 0 0,0 0 0 0 0,0 0-1 0 0,0 0 1 0 0,1 0 0 0 0,-1 0 0 0 0,0 0-1 0 0,0 0 1 0 0,1 0 0 0 0,-1 0 0 0 0,0 0-1 0 0,0 0 1 0 0,0 0 0 0 0,1 0 0 0 0,-1 0-1 0 0,0 0 1 0 0,0 0 0 0 0,0 0 0 0 0,1 0 0 0 0,-1 0-1 0 0,0 0 1 0 0,0 0 0 0 0,0 0 0 0 0,1 1-1 0 0,-1-1 1 0 0,0 0 0 0 0,0 0 0 0 0,0 0-1 0 0,0 0 1 0 0,0 1 0 0 0,1-1 0 0 0,-1 0-1 0 0,0 0-54 0 0,17 16 1018 0 0,14 20-132 0 0,-8 1-767 0 0,-19-29-748 0 0,0-1-1 0 0,1 1 1 0 0,0-1-1 0 0,0 0 0 0 0,1 0 1 0 0,3 3 629 0 0,0-8-5134 0 0,-7-2 2186 0 0</inkml:trace>
  <inkml:trace contextRef="#ctx0" brushRef="#br0" timeOffset="2">423 22 968 0 0,'0'-1'454'0'0,"5"-12"2994"0"0,-5 12-3264 0 0,0 1 0 0 0,0 0-1 0 0,0-1 1 0 0,0 1-1 0 0,0 0 1 0 0,1-1-1 0 0,-1 1 1 0 0,0 0-1 0 0,0-1 1 0 0,0 1 0 0 0,1 0-1 0 0,-1-1 1 0 0,0 1-1 0 0,0 0 1 0 0,1 0-1 0 0,-1-1 1 0 0,0 1-1 0 0,1 0 1 0 0,-1 0 0 0 0,0 0-1 0 0,1-1 1 0 0,-1 1-1 0 0,0 0 1 0 0,1 0-1 0 0,-1 0 1 0 0,0 0 0 0 0,1 0-1 0 0,-1 0 1 0 0,0 0-1 0 0,1-1 1 0 0,-1 1-1 0 0,1 0-183 0 0,19 12 517 0 0,1 1 1 0 0,-1 1-1 0 0,-1 0 0 0 0,-1 2 0 0 0,0 0-517 0 0,23 18-886 0 0,-35-29 626 0 0,24 18-2080 0 0,-10-10-2247 0 0,-12-8 1626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1.471"/>
    </inkml:context>
    <inkml:brush xml:id="br0">
      <inkml:brushProperty name="width" value="0.1" units="cm"/>
      <inkml:brushProperty name="height" value="0.1" units="cm"/>
      <inkml:brushProperty name="color" value="#E71224"/>
    </inkml:brush>
  </inkml:definitions>
  <inkml:trace contextRef="#ctx0" brushRef="#br0">140 90 572 0 0,'-5'-3'244'0'0,"1"0"-1"0"0,0 0 1 0 0,0-1 0 0 0,0 1 0 0 0,0-1-1 0 0,0 0 1 0 0,1 0 0 0 0,0-1-1 0 0,-2-1-243 0 0,-22-40 4254 0 0,21 41-3323 0 0,3 9 2157 0 0,-4 14-2707 0 0,0 0 0 0 0,2 1 0 0 0,0 0-1 0 0,1 1 1 0 0,0 11-381 0 0,-7 106 844 0 0,8-83-544 0 0,-4 316 583 0 0,13-258-837 0 0,-2-56-1642 0 0,-2 1-5268 0 0,-6-65 4382 0 0,-14-32 189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3.837"/>
    </inkml:context>
    <inkml:brush xml:id="br0">
      <inkml:brushProperty name="width" value="0.05" units="cm"/>
      <inkml:brushProperty name="height" value="0.05" units="cm"/>
      <inkml:brushProperty name="color" value="#E71224"/>
    </inkml:brush>
  </inkml:definitions>
  <inkml:trace contextRef="#ctx0" brushRef="#br0">226 1 1384 0 0,'0'0'1473'0'0,"0"0"-77"0"0,0 0-86 0 0,-5 3-74 0 0,-12 8-86 0 0,0 2 0 0 0,0 0 0 0 0,1 1 0 0 0,-10 10-1150 0 0,-59 71 2638 0 0,48-53-1130 0 0,37-41-1480 0 0,-1-1 1 0 0,1 0-1 0 0,-1 1 0 0 0,1-1 0 0 0,0 1 0 0 0,-1 0 0 0 0,1-1 0 0 0,-1 1 0 0 0,1-1 0 0 0,0 1 0 0 0,0 0 0 0 0,-1-1 0 0 0,1 1 0 0 0,0 0 0 0 0,0-1 0 0 0,0 1 0 0 0,0 0 0 0 0,-1-1 1 0 0,1 1-1 0 0,0 0 0 0 0,0-1 0 0 0,1 1 0 0 0,-1 0 0 0 0,0-1 0 0 0,0 1 0 0 0,0 0 0 0 0,0 0-28 0 0,1 0 36 0 0,0 0-1 0 0,0 0 1 0 0,-1 0-1 0 0,1 0 1 0 0,0-1-1 0 0,0 1 1 0 0,0 0-1 0 0,0 0 1 0 0,0-1-1 0 0,0 1 1 0 0,0 0-1 0 0,0-1 1 0 0,0 1 0 0 0,1-1-36 0 0,6 3 100 0 0,-1-1 0 0 0,1 0 0 0 0,-1-1 1 0 0,7 1-101 0 0,19 5-249 0 0,-22-4-733 0 0,0 0 0 0 0,0-1 0 0 0,11 1 982 0 0,-19-3-882 0 0,1 0 1 0 0,-1 0 0 0 0,0 0-1 0 0,1-1 1 0 0,-1 1 0 0 0,0-1-1 0 0,0 0 1 0 0,0 0 0 0 0,3-1 881 0 0,5-3-3419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4.159"/>
    </inkml:context>
    <inkml:brush xml:id="br0">
      <inkml:brushProperty name="width" value="0.05" units="cm"/>
      <inkml:brushProperty name="height" value="0.05" units="cm"/>
      <inkml:brushProperty name="color" value="#E71224"/>
    </inkml:brush>
  </inkml:definitions>
  <inkml:trace contextRef="#ctx0" brushRef="#br0">240 29 392 0 0,'25'-20'3001'0'0,"-16"12"587"0"0,-8 7-2610 0 0,-1 1-96 0 0,0 0-79 0 0,-5 3-72 0 0,-13 11-152 0 0,0-1 0 0 0,1 2 0 0 0,1 0 1 0 0,0 1-1 0 0,-11 16-579 0 0,-70 96 1468 0 0,92-120-1376 0 0,-31 49 472 0 0,33-52-501 0 0,0 1 1 0 0,1 0-1 0 0,-1 0 0 0 0,1 0 1 0 0,1 0-1 0 0,-1 0 0 0 0,1 0 1 0 0,0 1-1 0 0,0 2-63 0 0,1-8 8 0 0,0 0-1 0 0,0 0 1 0 0,0 0 0 0 0,0 0-1 0 0,0 0 1 0 0,1 0 0 0 0,-1 0-1 0 0,0 0 1 0 0,0 0 0 0 0,1 0 0 0 0,-1-1-1 0 0,1 1 1 0 0,-1 0 0 0 0,1 0-1 0 0,-1 0 1 0 0,1 0 0 0 0,0-1-1 0 0,-1 1 1 0 0,1 0 0 0 0,0 0 0 0 0,-1-1-1 0 0,1 1 1 0 0,1 0-8 0 0,-1 0 7 0 0,1 0 0 0 0,0-1 0 0 0,0 1 0 0 0,0 0 0 0 0,0-1 0 0 0,0 1 0 0 0,0-1 0 0 0,0 0 0 0 0,0 0 0 0 0,1 0 0 0 0,0 0-7 0 0,7-1-4 0 0,1 0-1 0 0,-1-1 1 0 0,1 0 0 0 0,3-2 4 0 0,-7 3-12 0 0,21-8-85 0 0,1-1 0 0 0,-1-1 1 0 0,3-4 96 0 0,10-3-167 0 0,-38 16 152 0 0,0 1 0 0 0,0 0 0 0 0,1-1 1 0 0,-1 1-1 0 0,0 0 0 0 0,1 1 0 0 0,-1-1 0 0 0,4 0 15 0 0,-7 2 7 0 0,1-1-1 0 0,-1 0 0 0 0,1 0 0 0 0,-1 0 1 0 0,1 0-1 0 0,-1 0 0 0 0,1 0 0 0 0,-1 1 1 0 0,1-1-1 0 0,-1 0 0 0 0,1 0 0 0 0,-1 1 1 0 0,0-1-1 0 0,1 0 0 0 0,-1 1 1 0 0,1-1-1 0 0,-1 0 0 0 0,0 1 0 0 0,1-1 1 0 0,-1 1-1 0 0,0-1 0 0 0,1 1-6 0 0,1 18 253 0 0,-3-12-195 0 0,1 0 0 0 0,0 0 1 0 0,1 0-1 0 0,-1 0 0 0 0,1 0 0 0 0,0 0 0 0 0,1 0 1 0 0,0 0-1 0 0,0-1 0 0 0,2 4-58 0 0,-2-6-54 0 0,0 1 1 0 0,0-1-1 0 0,1 0 0 0 0,0 0 0 0 0,0-1 0 0 0,0 1 1 0 0,0 0-1 0 0,1-1 0 0 0,-1 0 0 0 0,1 0 0 0 0,0 0 1 0 0,0 0-1 0 0,0-1 0 0 0,0 1 0 0 0,3 0 54 0 0,-6-3-255 0 0,23 12-2209 0 0,-13-7-4605 0 0,-11-5 3697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4.491"/>
    </inkml:context>
    <inkml:brush xml:id="br0">
      <inkml:brushProperty name="width" value="0.05" units="cm"/>
      <inkml:brushProperty name="height" value="0.05" units="cm"/>
      <inkml:brushProperty name="color" value="#E71224"/>
    </inkml:brush>
  </inkml:definitions>
  <inkml:trace contextRef="#ctx0" brushRef="#br0">282 4 252 0 0,'0'0'188'0'0,"0"0"0"0"0,0 0 0 0 0,0-1 0 0 0,0 1-1 0 0,0 0 1 0 0,0 0 0 0 0,-1 0 0 0 0,1 0 0 0 0,0-1 0 0 0,0 1 0 0 0,0 0 0 0 0,0 0-1 0 0,0 0 1 0 0,0 0 0 0 0,-1-1 0 0 0,1 1 0 0 0,0 0 0 0 0,0 0 0 0 0,0 0 0 0 0,0 0-1 0 0,0 0 1 0 0,-1 0 0 0 0,1 0 0 0 0,0 0 0 0 0,0 0 0 0 0,0 0 0 0 0,-1-1 0 0 0,1 1-1 0 0,0 0 1 0 0,0 0 0 0 0,0 0 0 0 0,-1 0 0 0 0,1 0 0 0 0,0 0 0 0 0,0 0 0 0 0,0 0 0 0 0,-1 1-1 0 0,1-1 1 0 0,0 0 0 0 0,0 0 0 0 0,0 0 0 0 0,0 0 0 0 0,-1 0 0 0 0,1 0 0 0 0,0 0-1 0 0,0 0 1 0 0,0 0 0 0 0,-1 1-188 0 0,-3 11 1994 0 0,1 21-1322 0 0,4 8 525 0 0,0-26-954 0 0,0 1 0 0 0,-1-1 0 0 0,-1 0 0 0 0,-1 2-243 0 0,-2 34-163 0 0,-1 6-1608 0 0,-6-21-5094 0 0,10-35 3879 0 0</inkml:trace>
  <inkml:trace contextRef="#ctx0" brushRef="#br0" timeOffset="1">236 129 1392 0 0,'0'0'1436'0'0,"-26"10"-88"0"0,13-2-152 0 0,0 0-103 0 0,-2 5-113 0 0,-4 0-88 0 0,4 1-104 0 0,-3 3-140 0 0,0 1-208 0 0,-6 4-224 0 0,1 2-264 0 0,7-6-300 0 0,6-6-304 0 0,0 1-916 0 0,2-3-1689 0 0,1-4 745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4.822"/>
    </inkml:context>
    <inkml:brush xml:id="br0">
      <inkml:brushProperty name="width" value="0.05" units="cm"/>
      <inkml:brushProperty name="height" value="0.05" units="cm"/>
      <inkml:brushProperty name="color" value="#E71224"/>
    </inkml:brush>
  </inkml:definitions>
  <inkml:trace contextRef="#ctx0" brushRef="#br0">0 4 124 0 0,'5'-1'1097'0'0,"-1"0"1"0"0,1 1-1 0 0,-1-1 1 0 0,1 1-1 0 0,-1-1 0 0 0,1 1 1 0 0,0 1-1 0 0,-1-1 1 0 0,4 1-1098 0 0,38 13 2530 0 0,-37-11-2520 0 0,12 4-276 0 0,1 0-1 0 0,0-2 0 0 0,16 1 267 0 0,31 1-6324 0 0,-47-5 3275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5.162"/>
    </inkml:context>
    <inkml:brush xml:id="br0">
      <inkml:brushProperty name="width" value="0.05" units="cm"/>
      <inkml:brushProperty name="height" value="0.05" units="cm"/>
      <inkml:brushProperty name="color" value="#E71224"/>
    </inkml:brush>
  </inkml:definitions>
  <inkml:trace contextRef="#ctx0" brushRef="#br0">201 9 524 0 0,'0'-8'2695'0'0,"-5"8"2789"0"0,-3 4-5114 0 0,1 1 1 0 0,-1 0-1 0 0,1 0 1 0 0,0 1-1 0 0,1 0 1 0 0,-1 0-1 0 0,1 0 1 0 0,0 2-371 0 0,-47 63 1887 0 0,36-46-914 0 0,-1-1 1 0 0,-3 1-974 0 0,18-22 247 0 0,1 1 0 0 0,-1-1 1 0 0,1 1-1 0 0,0 0 1 0 0,0 0-1 0 0,0-1 0 0 0,0 1 1 0 0,-1 4-248 0 0,3-6 274 0 0,-3 10 566 0 0,9 151 1263 0 0,-6-152-2131 0 0,2 10-462 0 0,0 0 0 0 0,3 14 490 0 0,-3-29-737 0 0,-1 0 0 0 0,1-1 0 0 0,0 1-1 0 0,1 0 1 0 0,-1 0 0 0 0,4 4 737 0 0,-5-9-805 0 0,1 2 33 0 0,-1-1-5194 0 0,-1-2 1619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5.489"/>
    </inkml:context>
    <inkml:brush xml:id="br0">
      <inkml:brushProperty name="width" value="0.05" units="cm"/>
      <inkml:brushProperty name="height" value="0.05" units="cm"/>
      <inkml:brushProperty name="color" value="#E71224"/>
    </inkml:brush>
  </inkml:definitions>
  <inkml:trace contextRef="#ctx0" brushRef="#br0">3 95 196 0 0,'0'0'1638'0'0,"-1"-1"-1422"0"0,1 1 0 0 0,0-1 0 0 0,0 1 0 0 0,0 0-1 0 0,-1-1 1 0 0,1 1 0 0 0,0-1 0 0 0,0 1 0 0 0,0 0 0 0 0,0-1 0 0 0,0 1-1 0 0,0-1 1 0 0,0 1 0 0 0,0-1 0 0 0,0 1 0 0 0,0 0 0 0 0,0-1 0 0 0,0 1-1 0 0,0-1 1 0 0,0 1 0 0 0,1-1 0 0 0,-1 1 0 0 0,0 0 0 0 0,0-1-216 0 0,4-4 341 0 0,1 1 1 0 0,-1-1-1 0 0,1 1 1 0 0,0 0 0 0 0,0 1-1 0 0,0-1 1 0 0,1 1-1 0 0,-1 0 1 0 0,1 0 0 0 0,0 1-1 0 0,3-2-341 0 0,17-5 726 0 0,0 1-1 0 0,3 0-725 0 0,-11 4 449 0 0,0 0 1 0 0,1 1-1 0 0,-1 1 1 0 0,1 1-1 0 0,0 0 0 0 0,-1 1 1 0 0,1 1-1 0 0,-1 1 0 0 0,1 1 1 0 0,7 2-450 0 0,-24-4 120 0 0,-1 0 1 0 0,1-1 0 0 0,-1 1-1 0 0,1 0 1 0 0,-1 0 0 0 0,1-1-1 0 0,-1 1 1 0 0,0 0-1 0 0,1 0 1 0 0,-1 1 0 0 0,0-1-1 0 0,0 0 1 0 0,0 0-1 0 0,0 1 1 0 0,0-1 0 0 0,0 0-1 0 0,0 1 1 0 0,-1-1-1 0 0,1 1 1 0 0,0-1 0 0 0,-1 1-1 0 0,1 0 1 0 0,-1-1-1 0 0,0 1 1 0 0,1-1 0 0 0,-1 1-1 0 0,0 0 1 0 0,0-1 0 0 0,0 1-1 0 0,0 0-120 0 0,0 5 355 0 0,-1 0 0 0 0,1 0 0 0 0,-2 0 0 0 0,1 0 0 0 0,-1-1 0 0 0,0 2-355 0 0,-10 35 1448 0 0,7-20-2169 0 0,-2-1 0 0 0,-8 21 721 0 0,13-40-433 0 0,1 0 0 0 0,-1 0-1 0 0,0 0 1 0 0,0 0-1 0 0,0 0 1 0 0,0-1 0 0 0,-1 1-1 0 0,1-1 1 0 0,-1 1-1 0 0,1-1 1 0 0,-2 1 433 0 0,1-2-1077 0 0,1 1 0 0 0,0-1 0 0 0,0 0 0 0 0,-1 0 0 0 0,1 0 0 0 0,0 0 0 0 0,-1 0 0 0 0,1-1 0 0 0,-2 1 1077 0 0,2-1-4507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5.825"/>
    </inkml:context>
    <inkml:brush xml:id="br0">
      <inkml:brushProperty name="width" value="0.05" units="cm"/>
      <inkml:brushProperty name="height" value="0.05" units="cm"/>
      <inkml:brushProperty name="color" value="#E71224"/>
    </inkml:brush>
  </inkml:definitions>
  <inkml:trace contextRef="#ctx0" brushRef="#br0">16 51 692 0 0,'-11'-4'3042'0'0,"11"5"-2945"0"0,0-1 0 0 0,0 0 0 0 0,0 0 0 0 0,0 0 0 0 0,-1 0 0 0 0,1 0 0 0 0,0 0 0 0 0,0 0 0 0 0,0 0-1 0 0,-1 0 1 0 0,1 0 0 0 0,0 0 0 0 0,0 0 0 0 0,0 0 0 0 0,0-1 0 0 0,-1 1 0 0 0,1 0 0 0 0,0 0 0 0 0,0 0 0 0 0,0 0 0 0 0,0 0 0 0 0,0 0 0 0 0,-1 0 0 0 0,1 0 0 0 0,0 0 0 0 0,0-1 0 0 0,0 1 0 0 0,0 0-1 0 0,0 0 1 0 0,0 0 0 0 0,0 0 0 0 0,-1-1 0 0 0,1 1 0 0 0,0 0 0 0 0,0 0 0 0 0,0 0 0 0 0,0 0 0 0 0,0 0 0 0 0,0-1 0 0 0,0 1 0 0 0,0 0 0 0 0,0 0 0 0 0,0 0 0 0 0,0-1 0 0 0,0 1 0 0 0,0 0 0 0 0,0 0-1 0 0,0 0 1 0 0,0 0 0 0 0,0-1 0 0 0,0 1 0 0 0,0 0 0 0 0,0 0 0 0 0,0 0 0 0 0,1 0 0 0 0,-1-1 0 0 0,0 1 0 0 0,0 0 0 0 0,0 0 0 0 0,0 0-97 0 0,15-7 134 0 0,0 0 0 0 0,1 2 0 0 0,0 0 0 0 0,0 0 0 0 0,0 2 0 0 0,0 0 0 0 0,0 0 0 0 0,1 2-1 0 0,-1 0 1 0 0,1 1 0 0 0,0 0 0 0 0,1 2-134 0 0,-17-2-33 0 0,0 0 1 0 0,0 0-1 0 0,-1 0 0 0 0,1 0 0 0 0,0 0 0 0 0,0 0 0 0 0,0 0 0 0 0,0 1 1 0 0,0-1-1 0 0,0 0 0 0 0,0 1 0 0 0,0-1 0 0 0,0 1 0 0 0,-1-1 0 0 0,1 1 0 0 0,0-1 1 0 0,0 1-1 0 0,-1-1 0 0 0,1 1 0 0 0,0 0 0 0 0,-1-1 0 0 0,1 1 0 0 0,0 0 0 0 0,-1 0 1 0 0,1-1-1 0 0,-1 1 0 0 0,1 0 33 0 0,-1 1-60 0 0,0-1 1 0 0,0 0-1 0 0,-1 0 1 0 0,1 0-1 0 0,0 1 1 0 0,0-1-1 0 0,-1 0 1 0 0,1 0-1 0 0,0 0 1 0 0,-1 1 0 0 0,1-1-1 0 0,-1 0 1 0 0,0 0-1 0 0,1 0 1 0 0,-1 0-1 0 0,0 0 1 0 0,0 1 59 0 0,-7 5-419 0 0,1 1 1 0 0,-1-1-1 0 0,0 0 1 0 0,-2 1 418 0 0,9-7-30 0 0,-51 36-2849 0 0,-12 4 2879 0 0,17-11 129 0 0,47-30-93 0 0,0 0 1 0 0,-1 0 0 0 0,1 0 0 0 0,0 0-1 0 0,0 0 1 0 0,0 0 0 0 0,-1 0-1 0 0,1 0 1 0 0,0 0 0 0 0,0 1 0 0 0,-1-1-1 0 0,1 0 1 0 0,0 0 0 0 0,0 0-1 0 0,0 0 1 0 0,0 0 0 0 0,-1 0-1 0 0,1 1 1 0 0,0-1 0 0 0,0 0 0 0 0,0 0-1 0 0,0 0 1 0 0,-1 0 0 0 0,1 1-1 0 0,0-1 1 0 0,0 0 0 0 0,0 0-1 0 0,0 0 1 0 0,0 1 0 0 0,0-1 0 0 0,0 0-1 0 0,0 0 1 0 0,0 1 0 0 0,0-1-1 0 0,0 0 1 0 0,0 0 0 0 0,0 0 0 0 0,0 1-1 0 0,0-1 1 0 0,0 0 0 0 0,0 0-1 0 0,0 1 1 0 0,0-1 0 0 0,0 0-1 0 0,0 0 1 0 0,0 0 0 0 0,0 1 0 0 0,0-1-1 0 0,0 0 1 0 0,1 0 0 0 0,-1 0-1 0 0,0 1 1 0 0,0-1-37 0 0,17 3 690 0 0,26-6 185 0 0,-24 1-407 0 0,0 1 0 0 0,0 1 0 0 0,8 1-468 0 0,4-1-368 0 0,-29 0 27 0 0,6 0-355 0 0,-6 0-3907 0 0,-2 0 2511 0 0</inkml:trace>
  <inkml:trace contextRef="#ctx0" brushRef="#br0" timeOffset="1">113 169 676 0 0,'0'0'1127'0'0,"-8"-2"586"0"0,5 3 2223 0 0,0 11-3208 0 0,1 1 1 0 0,0-1-1 0 0,0 0 1 0 0,1 0-1 0 0,1 1 0 0 0,0 1-728 0 0,-1 9 515 0 0,0 6-142 0 0,-2 31-223 0 0,-3 4-150 0 0,3-43-1712 0 0,-1 0-1 0 0,-6 17 1713 0 0,3-19-4683 0 0,6-18 2011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6.137"/>
    </inkml:context>
    <inkml:brush xml:id="br0">
      <inkml:brushProperty name="width" value="0.05" units="cm"/>
      <inkml:brushProperty name="height" value="0.05" units="cm"/>
      <inkml:brushProperty name="color" value="#E71224"/>
    </inkml:brush>
  </inkml:definitions>
  <inkml:trace contextRef="#ctx0" brushRef="#br0">21 6 244 0 0,'-6'-5'5671'0'0,"18"4"-3161"0"0,35 5-2112 0 0,-8-1 940 0 0,-38-3-1272 0 0,0 0 0 0 0,0 0 0 0 0,0 0 0 0 0,0 0 0 0 0,0 0-1 0 0,1 0 1 0 0,-1 0 0 0 0,0 0 0 0 0,0 1 0 0 0,0-1 0 0 0,0 0 0 0 0,0 1 0 0 0,0-1 0 0 0,0 1 0 0 0,0-1 0 0 0,0 1 0 0 0,0-1 0 0 0,0 1-1 0 0,0 0 1 0 0,0-1 0 0 0,0 1 0 0 0,-1 0 0 0 0,1 0 0 0 0,0 0 0 0 0,0 0-66 0 0,-1 1 70 0 0,1-1 1 0 0,-1 1-1 0 0,0-1 1 0 0,0 1-1 0 0,1-1 0 0 0,-1 1 1 0 0,0-1-1 0 0,0 1 1 0 0,-1-1-1 0 0,1 1 0 0 0,0-1 1 0 0,0 0-1 0 0,-1 1 1 0 0,1-1-1 0 0,-1 1 0 0 0,0 0-70 0 0,-3 7 256 0 0,-1 0 0 0 0,0-1 0 0 0,-1 1 0 0 0,-5 6-256 0 0,3-6 144 0 0,0 0-1 0 0,-1-1 1 0 0,0 0-1 0 0,-1-1 1 0 0,-5 4-144 0 0,-30 26-1305 0 0,44-37 531 0 0,1 0-372 0 0,0 0-990 0 0,1-4-1389 0 0,3-21 266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6.475"/>
    </inkml:context>
    <inkml:brush xml:id="br0">
      <inkml:brushProperty name="width" value="0.05" units="cm"/>
      <inkml:brushProperty name="height" value="0.05" units="cm"/>
      <inkml:brushProperty name="color" value="#E71224"/>
    </inkml:brush>
  </inkml:definitions>
  <inkml:trace contextRef="#ctx0" brushRef="#br0">213 2 88 0 0,'0'0'1631'0'0,"0"0"-116"0"0,0 0-97 0 0,-6-1-95 0 0,-4 0-674 0 0,0 1-1 0 0,0 1 1 0 0,0 0-1 0 0,0 0 1 0 0,0 1 0 0 0,0 0-1 0 0,0 0 1 0 0,-4 3-649 0 0,-6 1 1128 0 0,-1 2-1 0 0,1 1 1 0 0,-13 8-1128 0 0,32-17 44 0 0,0 1-1 0 0,0-1 0 0 0,0 1 0 0 0,-1 0 1 0 0,1 0-1 0 0,0 0 0 0 0,0-1 0 0 0,0 1 1 0 0,0 0-1 0 0,0 0 0 0 0,1 0 0 0 0,-1 0 1 0 0,0 1-1 0 0,0-1 0 0 0,1 0 0 0 0,-1 0 0 0 0,0 0 1 0 0,1 1-1 0 0,0-1 0 0 0,-1 0 0 0 0,1 0 1 0 0,0 1-1 0 0,-1 0-43 0 0,1 0 34 0 0,1 0-1 0 0,-1-1 1 0 0,0 1 0 0 0,1 0-1 0 0,-1 0 1 0 0,1 0 0 0 0,0-1 0 0 0,0 1-1 0 0,-1 0 1 0 0,1-1 0 0 0,0 1-1 0 0,0 0 1 0 0,1-1 0 0 0,-1 1 0 0 0,0-1-34 0 0,8 8 109 0 0,0-1 1 0 0,0 0 0 0 0,1 0 0 0 0,0-1-1 0 0,1 0-109 0 0,-3-2 162 0 0,22 18 653 0 0,26 26-815 0 0,14 11-3378 0 0,-68-58 2947 0 0,-1-1-74 0 0,0-1-1 0 0,0 1 1 0 0,0 0-1 0 0,0-1 1 0 0,0 1-1 0 0,0 0 1 0 0,0-1 0 0 0,0 1-1 0 0,0-1 1 0 0,1 0-1 0 0,-1 1 1 0 0,0-1-1 0 0,0 0 506 0 0,7 0-4045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17.227"/>
    </inkml:context>
    <inkml:brush xml:id="br0">
      <inkml:brushProperty name="width" value="0.05" units="cm"/>
      <inkml:brushProperty name="height" value="0.05" units="cm"/>
      <inkml:brushProperty name="color" value="#E71224"/>
    </inkml:brush>
  </inkml:definitions>
  <inkml:trace contextRef="#ctx0" brushRef="#br0">1 1 1616 0 0,'0'0'1520'0'0,"0"0"-104"0"0,0 0-120 0 0,0 0-38 0 0,0 0 6 0 0,0 0-38 0 0,5 4-20 0 0,49 44 669 0 0,-2 1 1 0 0,-3 3 0 0 0,-2 2-1 0 0,10 18-1875 0 0,-30-36 940 0 0,-2 1-1 0 0,16 32-939 0 0,-33-54 186 0 0,-1 1 1 0 0,-1 1 0 0 0,0-1-1 0 0,-1 1 1 0 0,0 0-1 0 0,-2 1 1 0 0,0-1-1 0 0,0 16-186 0 0,-2-3 139 0 0,-2 0 0 0 0,-2 0 0 0 0,0 0 0 0 0,-2 0 0 0 0,-1-1 0 0 0,-2 0 0 0 0,-1 0 0 0 0,-1-1 0 0 0,-10 20-139 0 0,7-19-531 0 0,-2-1 0 0 0,-1 0-1 0 0,-1-2 1 0 0,-1 0-1 0 0,-2-1 1 0 0,0 0-1 0 0,-2-2 1 0 0,0-1 0 0 0,-8 5 531 0 0,24-22-532 0 0,-17 13-2736 0 0,5-10-1890 0 0,4-7-8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1.804"/>
    </inkml:context>
    <inkml:brush xml:id="br0">
      <inkml:brushProperty name="width" value="0.1" units="cm"/>
      <inkml:brushProperty name="height" value="0.1" units="cm"/>
      <inkml:brushProperty name="color" value="#E71224"/>
    </inkml:brush>
  </inkml:definitions>
  <inkml:trace contextRef="#ctx0" brushRef="#br0">337 38 516 0 0,'0'-3'971'0'0,"-17"-31"5968"0"0,13 39-6302 0 0,-21 31 259 0 0,-100 152 1126 0 0,66-92-1796 0 0,-6 9-1468 0 0,27-34-4878 0 0,35-65 3391 0 0</inkml:trace>
  <inkml:trace contextRef="#ctx0" brushRef="#br0" timeOffset="1">417 82 1188 0 0,'0'0'1070'0'0,"2"-1"-89"0"0,7-2-99 0 0,-6 2-76 0 0,1 2-77 0 0,40 22 909 0 0,8 4-1595 0 0,1-2 1 0 0,46 13-44 0 0,-22-7-3995 0 0,-55-25 2089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31.753"/>
    </inkml:context>
    <inkml:brush xml:id="br0">
      <inkml:brushProperty name="width" value="0.05" units="cm"/>
      <inkml:brushProperty name="height" value="0.05" units="cm"/>
      <inkml:brushProperty name="color" value="#E71224"/>
    </inkml:brush>
  </inkml:definitions>
  <inkml:trace contextRef="#ctx0" brushRef="#br0">63 12 56 0 0,'0'0'1305'0'0,"0"-1"-890"0"0,0 1 0 0 0,0-1 0 0 0,0 1 0 0 0,1-1 0 0 0,-1 1 0 0 0,0-1 0 0 0,0 0 0 0 0,0 1 0 0 0,1-1 0 0 0,-1 1 0 0 0,0-1 0 0 0,1 1 0 0 0,-1 0 1 0 0,1-1-1 0 0,-1 1 0 0 0,0-1 0 0 0,1 1 0 0 0,-1 0 0 0 0,1-1 0 0 0,-1 1 0 0 0,1 0 0 0 0,-1-1 0 0 0,1 1 0 0 0,-1 0 0 0 0,1 0-415 0 0,3 4 189 0 0,0 0-1 0 0,0 0 0 0 0,-1 1 1 0 0,0 0-1 0 0,0 0 1 0 0,0 0-1 0 0,0 0 1 0 0,-1 0-1 0 0,0 0 0 0 0,0 1 1 0 0,0-1-1 0 0,-1 1 1 0 0,1 1-189 0 0,2 17 632 0 0,-1 0-1 0 0,-1 16-631 0 0,0-10 277 0 0,1 46 911 0 0,-5 36-1188 0 0,0-16 362 0 0,2-17-50 0 0,-1 30 358 0 0,9 51-670 0 0,-1-53 393 0 0,-4 30-393 0 0,-11 107 322 0 0,-29 155-322 0 0,32-331-36 0 0,4 0 0 0 0,4 37 36 0 0,0 13-631 0 0,-4-92 137 0 0,-1 1 0 0 0,-1-1 0 0 0,-1 0 0 0 0,-1 0 0 0 0,-1 0 0 0 0,-2-1 0 0 0,0 1 0 0 0,-2-2 0 0 0,-1 1 494 0 0,2-4-805 0 0,-3 7-1607 0 0,3-11-2212 0 0,6-10 1260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32.752"/>
    </inkml:context>
    <inkml:brush xml:id="br0">
      <inkml:brushProperty name="width" value="0.05" units="cm"/>
      <inkml:brushProperty name="height" value="0.05" units="cm"/>
      <inkml:brushProperty name="color" value="#E71224"/>
    </inkml:brush>
  </inkml:definitions>
  <inkml:trace contextRef="#ctx0" brushRef="#br0">38 60 516 0 0,'-36'-25'10324'0'0,"35"24"-9805"0"0,1 1-35 0 0,0 0-27 0 0,0 0 0 0 0,0 0-15 0 0,0 0-1 0 0,5 0-1 0 0,225 10 2671 0 0,-12 0-2449 0 0,52-5-177 0 0,140 1-10 0 0,1-24-208 0 0,-269 5-211 0 0,86-8 129 0 0,53 9-185 0 0,-213 15-78 0 0,-40-3 63 0 0,-28 1 11 0 0,1 1 1 0 0,-1-1 0 0 0,0 1-1 0 0,1 0 1 0 0,-1-1 0 0 0,0 1-1 0 0,0-1 1 0 0,0 1 0 0 0,0 0-1 0 0,0-1 1 0 0,-1 1 0 0 0,1-1-1 0 0,0 1 1 0 0,-1-1 0 0 0,1 1-1 0 0,-2 1 4 0 0,-9 27 8 0 0,1 0 0 0 0,1 1-1 0 0,2 0 1 0 0,-3 23-8 0 0,-10 132 329 0 0,19-170-299 0 0,-8 187 716 0 0,10 30-746 0 0,0-76 174 0 0,6 38 206 0 0,13 32-380 0 0,-6-72 96 0 0,11 120-24 0 0,-20-186-716 0 0,-3 0 1 0 0,-5-1-1 0 0,-4 1 1 0 0,-15 77 643 0 0,14-127-1075 0 0,-11 55-558 0 0,0-35-7310 0 0,15-51 5116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33.337"/>
    </inkml:context>
    <inkml:brush xml:id="br0">
      <inkml:brushProperty name="width" value="0.05" units="cm"/>
      <inkml:brushProperty name="height" value="0.05" units="cm"/>
      <inkml:brushProperty name="color" value="#E71224"/>
    </inkml:brush>
  </inkml:definitions>
  <inkml:trace contextRef="#ctx0" brushRef="#br0">27 36 720 0 0,'-11'-8'1721'0'0,"10"8"-1465"0"0,0-1-1 0 0,0 1 1 0 0,0-1 0 0 0,0 1-1 0 0,0-1 1 0 0,0 0-1 0 0,1 0 1 0 0,-1 1-1 0 0,0-1 1 0 0,0 0 0 0 0,1 0-1 0 0,-1 0 1 0 0,0 0-1 0 0,1 0 1 0 0,-1 0 0 0 0,1 0-1 0 0,-1 0 1 0 0,1 0-1 0 0,-1 0-255 0 0,1-1 660 0 0,0 2-13 0 0,0 0-8 0 0,0 0-13 0 0,35-9 2363 0 0,-9 8-1805 0 0,1 2 0 0 0,9 2-1184 0 0,28 2 837 0 0,41-3 74 0 0,327 0 1261 0 0,188-8-699 0 0,-287 14-912 0 0,-140-3-455 0 0,76 3-735 0 0,-88 5-3663 0 0,-161-10-186 0 0,-18-2-22 0 0,-2-1 345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0.849"/>
    </inkml:context>
    <inkml:brush xml:id="br0">
      <inkml:brushProperty name="width" value="0.05" units="cm"/>
      <inkml:brushProperty name="height" value="0.05" units="cm"/>
      <inkml:brushProperty name="color" value="#E71224"/>
    </inkml:brush>
  </inkml:definitions>
  <inkml:trace contextRef="#ctx0" brushRef="#br0">20 4 1168 0 0,'0'-1'522'0'0,"-1"1"0"0"0,1-1-1 0 0,-1 1 1 0 0,1 0 0 0 0,-1 0-1 0 0,1-1 1 0 0,-1 1 0 0 0,1 0 0 0 0,-1 0-1 0 0,0-1 1 0 0,1 1 0 0 0,-1 0-1 0 0,1 0 1 0 0,-1 0 0 0 0,0 0 0 0 0,1 0-1 0 0,-1 0 1 0 0,1 0 0 0 0,-1 0-1 0 0,0 0 1 0 0,1 0 0 0 0,-1 1 0 0 0,1-1-1 0 0,-1 0 1 0 0,0 0-522 0 0,1 1 231 0 0,-1 0-1 0 0,1-1 1 0 0,-1 1 0 0 0,1 0-1 0 0,-1-1 1 0 0,1 1-1 0 0,0 0 1 0 0,0-1 0 0 0,-1 1-1 0 0,1 0 1 0 0,0-1 0 0 0,0 1-1 0 0,0 0 1 0 0,0 0-1 0 0,0-1 1 0 0,0 1 0 0 0,0 0-1 0 0,0 0-230 0 0,7 43-1166 0 0,-4-32 2764 0 0,9 44-597 0 0,-5-28 172 0 0,3 27-1173 0 0,0 1 838 0 0,-7-42-998 0 0,0 2 0 0 0,0-1 0 0 0,-2 0-1 0 0,0 0 161 0 0,-1-12-566 0 0,0-3-91 0 0,0 0-147 0 0,0 0-147 0 0,3-7-130 0 0,0 0 684 0 0,39-84-3853 0 0,-12 29-2131 0 0,-14 33 2959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1.184"/>
    </inkml:context>
    <inkml:brush xml:id="br0">
      <inkml:brushProperty name="width" value="0.05" units="cm"/>
      <inkml:brushProperty name="height" value="0.05" units="cm"/>
      <inkml:brushProperty name="color" value="#E71224"/>
    </inkml:brush>
  </inkml:definitions>
  <inkml:trace contextRef="#ctx0" brushRef="#br0">1 117 6845 0 0,'17'-22'563'0'0,"1"1"0"0"0,1 1-1 0 0,14-10-562 0 0,-7 8 4265 0 0,-25 21-3614 0 0,-1 1-9 0 0,0 0 5 0 0,2 3-21 0 0,10 16-196 0 0,0 2 1 0 0,-2-1-1 0 0,0 2 1 0 0,-1-1-1 0 0,-2 1 1 0 0,2 7-431 0 0,0-3-721 0 0,1 11-1280 0 0,-2-6-6225 0 0,-8-30 4287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1.500"/>
    </inkml:context>
    <inkml:brush xml:id="br0">
      <inkml:brushProperty name="width" value="0.05" units="cm"/>
      <inkml:brushProperty name="height" value="0.05" units="cm"/>
      <inkml:brushProperty name="color" value="#E71224"/>
    </inkml:brush>
  </inkml:definitions>
  <inkml:trace contextRef="#ctx0" brushRef="#br0">0 60 440 0 0,'0'0'1779'0'0,"0"0"-162"0"0,0 0-175 0 0,0 0-155 0 0,0 0-139 0 0,3-3-115 0 0,3-3-732 0 0,0 1-1 0 0,1 0 1 0 0,0 1-1 0 0,0-1 1 0 0,0 1-1 0 0,1 1 1 0 0,-1-1-1 0 0,1 1 0 0 0,0 1 1 0 0,-1 0-1 0 0,1 0 1 0 0,6-1-301 0 0,5 0 176 0 0,0 0 1 0 0,0 2-1 0 0,0 0 1 0 0,0 1 0 0 0,2 1-177 0 0,-18-1 21 0 0,-1 0 0 0 0,1 0 1 0 0,0 1-1 0 0,-1-1 0 0 0,1 1 1 0 0,0-1-1 0 0,-1 1 1 0 0,1 0-1 0 0,-1 0 0 0 0,1 0 1 0 0,-1 1-1 0 0,1-1 0 0 0,-1 0 1 0 0,0 1-1 0 0,0 0 1 0 0,0-1-1 0 0,0 1 0 0 0,0 0 1 0 0,1 1-22 0 0,-2-2 30 0 0,0 1-1 0 0,-1 0 1 0 0,1 0 0 0 0,0 0 0 0 0,-1 1 0 0 0,1-1 0 0 0,-1 0 0 0 0,1 0 0 0 0,-1 0-1 0 0,0 0 1 0 0,0 0 0 0 0,0 0 0 0 0,0 1 0 0 0,0-1 0 0 0,-1 0 0 0 0,1 0 0 0 0,-1 0 0 0 0,1 0-1 0 0,-1 0 1 0 0,0 0 0 0 0,0 0 0 0 0,0 0 0 0 0,0 1-30 0 0,-5 9 135 0 0,-1-1 1 0 0,0 0-1 0 0,-1-1 1 0 0,0 1-1 0 0,0-1 0 0 0,-1-1 1 0 0,-4 4-136 0 0,-20 16 1142 0 0,-19 12-1142 0 0,37-29 310 0 0,15-12-320 0 0,0 0 1 0 0,-1 0 0 0 0,1 0 0 0 0,0 0 0 0 0,-1 1-1 0 0,1-1 1 0 0,0 0 0 0 0,0 0 0 0 0,-1 0 0 0 0,1 1 0 0 0,0-1-1 0 0,0 0 1 0 0,-1 0 0 0 0,1 1 0 0 0,0-1 0 0 0,0 0-1 0 0,-1 0 1 0 0,1 1 0 0 0,0-1 0 0 0,0 0 0 0 0,0 1 0 0 0,0-1-1 0 0,0 0 1 0 0,0 1 0 0 0,-1-1 0 0 0,1 0 0 0 0,0 1 0 0 0,0-1-1 0 0,0 0 1 0 0,0 1 0 0 0,0-1 0 0 0,0 0 0 0 0,0 1-1 0 0,0-1 1 0 0,1 1 0 0 0,-1-1 9 0 0,14 3-193 0 0,30-7-49 0 0,-37 3 143 0 0,-5 1 91 0 0,7-1-103 0 0,1 0-1 0 0,-1 1 0 0 0,1 0 0 0 0,-1 0 1 0 0,0 1-1 0 0,8 1 112 0 0,-16-1-8 0 0,1-1 1 0 0,0 1 0 0 0,0-1-1 0 0,-1 1 1 0 0,1 0 0 0 0,0 0-1 0 0,-1 0 1 0 0,1 0-1 0 0,-1 0 1 0 0,1 0 0 0 0,-1 0-1 0 0,1 0 1 0 0,-1 1 0 0 0,0-1-1 0 0,1 1 1 0 0,-1-1-1 0 0,0 1 1 0 0,0-1 0 0 0,0 1-1 0 0,0-1 1 0 0,-1 1 0 0 0,1 0-1 0 0,0 0 1 0 0,-1-1-1 0 0,1 1 1 0 0,-1 0 0 0 0,0 0-1 0 0,1 0 1 0 0,-1 0 0 0 0,0-1-1 0 0,0 1 1 0 0,0 0-1 0 0,0 0 1 0 0,-1 0 0 0 0,1 0-1 0 0,-1 1 8 0 0,-1 9 26 0 0,-1-1 0 0 0,0 0 0 0 0,-1 0 0 0 0,0-1 0 0 0,-1 1 0 0 0,0-1 0 0 0,0 0 0 0 0,-1 0 0 0 0,-7 8-26 0 0,1-2-214 0 0,-1 0 1 0 0,-1-1 0 0 0,0-1-1 0 0,-1 0 1 0 0,-5 3 213 0 0,19-17-303 0 0,-11 9 148 0 0,4-7-1477 0 0,2-4-4203 0 0,-1-8 2366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1.852"/>
    </inkml:context>
    <inkml:brush xml:id="br0">
      <inkml:brushProperty name="width" value="0.05" units="cm"/>
      <inkml:brushProperty name="height" value="0.05" units="cm"/>
      <inkml:brushProperty name="color" value="#E71224"/>
    </inkml:brush>
  </inkml:definitions>
  <inkml:trace contextRef="#ctx0" brushRef="#br0">1 67 1752 0 0,'0'0'2139'0'0,"0"0"-186"0"0,0 0-214 0 0,0 0-176 0 0,0 0-153 0 0,0 0-158 0 0,1 3-119 0 0,9 19 495 0 0,0 0 1 0 0,-2 1-1 0 0,0 3-1628 0 0,-3-12 415 0 0,4 14-6 0 0,22 72-3198 0 0,-31-99 1753 0 0,4 4-1807 0 0,-3-4-2349 0 0,-1-1 1374 0 0</inkml:trace>
  <inkml:trace contextRef="#ctx0" brushRef="#br0" timeOffset="1">241 8 420 0 0,'13'-8'5747'0'0,"-6"11"-2071"0"0,-6-1-3305 0 0,-1 0 0 0 0,1 1 0 0 0,-1-1 0 0 0,1 0 0 0 0,-1 1 0 0 0,0-1 0 0 0,0 1 0 0 0,0-1 1 0 0,0 1-372 0 0,0 12 452 0 0,9 61 1660 0 0,-2-24-3494 0 0,-4-2-6940 0 0,-3-48 4923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2.201"/>
    </inkml:context>
    <inkml:brush xml:id="br0">
      <inkml:brushProperty name="width" value="0.05" units="cm"/>
      <inkml:brushProperty name="height" value="0.05" units="cm"/>
      <inkml:brushProperty name="color" value="#E71224"/>
    </inkml:brush>
  </inkml:definitions>
  <inkml:trace contextRef="#ctx0" brushRef="#br0">0 29 620 0 0,'0'0'1606'0'0,"0"0"-166"0"0,0-3-154 0 0,0 2-1151 0 0,0 1 1 0 0,1-1 0 0 0,-1 0 0 0 0,0 0-1 0 0,0 1 1 0 0,0-1 0 0 0,1 0-1 0 0,-1 0 1 0 0,0 1 0 0 0,1-1 0 0 0,-1 0-1 0 0,0 1 1 0 0,1-1 0 0 0,-1 1-1 0 0,1-1 1 0 0,-1 0 0 0 0,1 1 0 0 0,-1-1-1 0 0,1 1 1 0 0,0-1 0 0 0,-1 1-1 0 0,1-1 1 0 0,0 1-136 0 0,23-8 1680 0 0,34 6-406 0 0,-49 2-1008 0 0,44 3 473 0 0,-50-3-688 0 0,1 0 0 0 0,-1 1 0 0 0,0-1 0 0 0,0 1 0 0 0,0 0 0 0 0,0 0-1 0 0,0 0 1 0 0,0 1 0 0 0,0-1 0 0 0,-1 1 0 0 0,1-1 0 0 0,0 1-1 0 0,-1 0 1 0 0,1 0 0 0 0,-1 0-51 0 0,-1 0 33 0 0,0-1-1 0 0,0 1 0 0 0,-1-1 1 0 0,1 1-1 0 0,-1 0 0 0 0,0-1 1 0 0,1 1-1 0 0,-1 0 0 0 0,0 0 1 0 0,0-1-1 0 0,0 1 0 0 0,0 0 1 0 0,0-1-1 0 0,0 1 0 0 0,-1 0 1 0 0,1 0-1 0 0,0-1 0 0 0,-1 1 1 0 0,0-1-1 0 0,1 1 0 0 0,-1 0 1 0 0,0-1-1 0 0,0 1 1 0 0,0-1-1 0 0,1 1 0 0 0,-2-1 1 0 0,1 0-33 0 0,-4 7 135 0 0,0-1 1 0 0,-1-1-1 0 0,0 1 1 0 0,-4 2-136 0 0,-8 9 367 0 0,-2-2-1 0 0,0 0 1 0 0,-1-1 0 0 0,-5 1-367 0 0,26-16-2 0 0,1 0-1 0 0,-1 0 1 0 0,0 0 0 0 0,0 0-1 0 0,0 0 1 0 0,0 1-1 0 0,1-1 1 0 0,-1 0 0 0 0,0 0-1 0 0,0 0 1 0 0,0 0 0 0 0,0 0-1 0 0,0 0 1 0 0,1 0-1 0 0,-1 1 1 0 0,0-1 0 0 0,0 0-1 0 0,0 0 1 0 0,0 0 0 0 0,0 0-1 0 0,0 0 1 0 0,0 1-1 0 0,0-1 1 0 0,0 0 0 0 0,0 0-1 0 0,1 0 1 0 0,-1 1 0 0 0,0-1-1 0 0,0 0 1 0 0,0 0-1 0 0,0 0 1 0 0,0 0 0 0 0,0 1-1 0 0,0-1 1 0 0,0 0 0 0 0,0 0-1 0 0,-1 0 1 0 0,1 0-1 0 0,0 1 1 0 0,0-1 0 0 0,0 0-1 0 0,0 0 1 0 0,0 0 0 0 0,0 0-1 0 0,0 1 1 0 0,0-1-1 0 0,0 0 1 0 0,-1 0 0 0 0,1 0-1 0 0,0 0 1 0 0,0 0 0 0 0,0 1-1 0 0,0-1 1 0 0,0 0-1 0 0,-1 0 1 0 0,1 0 0 0 0,0 0-1 0 0,0 0 3 0 0,16 1-91 0 0,-15-1 105 0 0,32 0-100 0 0,-24 0 85 0 0,0 0-1 0 0,0 0 1 0 0,0 0-1 0 0,0 1 0 0 0,-1 1 1 0 0,1-1-1 0 0,0 2 1 0 0,2 0 1 0 0,-10-2 39 0 0,1-1 0 0 0,-1 1 0 0 0,0 0 0 0 0,0 0 1 0 0,0 0-1 0 0,0 0 0 0 0,0 0 0 0 0,0 0 0 0 0,0 0 1 0 0,0 0-1 0 0,0 1 0 0 0,0-1 0 0 0,-1 0 0 0 0,1 0 1 0 0,0 1-1 0 0,-1-1 0 0 0,1 1 0 0 0,-1-1 0 0 0,0 0 0 0 0,1 1 1 0 0,-1-1-1 0 0,0 1 0 0 0,0-1 0 0 0,0 1 0 0 0,0-1 1 0 0,0 1-1 0 0,0-1 0 0 0,0 0 0 0 0,-1 1 0 0 0,1-1 1 0 0,0 1-1 0 0,-1-1 0 0 0,0 1-39 0 0,-1 7 196 0 0,-1 0 0 0 0,-1-1 0 0 0,1 0 0 0 0,-5 6-196 0 0,-4 8 199 0 0,-2-1 1 0 0,-1-1-1 0 0,0 0 1 0 0,-2-1 0 0 0,-2 2-200 0 0,-48 42-3077 0 0,64-61 2351 0 0,-1 0-705 0 0,3-1-3986 0 0,1-1 1036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2.533"/>
    </inkml:context>
    <inkml:brush xml:id="br0">
      <inkml:brushProperty name="width" value="0.05" units="cm"/>
      <inkml:brushProperty name="height" value="0.05" units="cm"/>
      <inkml:brushProperty name="color" value="#E71224"/>
    </inkml:brush>
  </inkml:definitions>
  <inkml:trace contextRef="#ctx0" brushRef="#br0">0 0 832 0 0,'0'0'2255'0'0,"0"0"-148"0"0,0 0-178 0 0,0 0-177 0 0,0 0-179 0 0,0 0-175 0 0,0 0-159 0 0,0 0-159 0 0,0 0-178 0 0,0 0-168 0 0,0 0-197 0 0,0 0-246 0 0,3 5-244 0 0,4 8-348 0 0,17 32-965 0 0,-23-43 636 0 0,0 1 0 0 0,0 0 1 0 0,0 1-1 0 0,0-1 0 0 0,-1 0 1 0 0,1 0-1 0 0,-1 0 0 0 0,0 0 1 0 0,1 1-1 0 0,-2-1 0 0 0,1 0 1 0 0,0 0-1 0 0,-1 0 0 0 0,0 3 630 0 0,-3 4-3541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2.851"/>
    </inkml:context>
    <inkml:brush xml:id="br0">
      <inkml:brushProperty name="width" value="0.05" units="cm"/>
      <inkml:brushProperty name="height" value="0.05" units="cm"/>
      <inkml:brushProperty name="color" value="#E71224"/>
    </inkml:brush>
  </inkml:definitions>
  <inkml:trace contextRef="#ctx0" brushRef="#br0">1 15 684 0 0,'0'0'1457'0'0,"0"0"-96"0"0,0 0-114 0 0,0 0-113 0 0,0 0-107 0 0,0 0-106 0 0,0 0-89 0 0,0 0-92 0 0,4-2-71 0 0,9-1-376 0 0,0 0 0 0 0,0 0 1 0 0,1 1-1 0 0,-1 1 1 0 0,1 1-1 0 0,10 0-293 0 0,25 3-2535 0 0,13 3 2535 0 0,-42-2-4599 0 0,-19-3 1953 0 0</inkml:trace>
  <inkml:trace contextRef="#ctx0" brushRef="#br0" timeOffset="1">36 102 48 0 0,'0'0'134'0'0,"0"0"0"0"0,0-1 0 0 0,0 1 0 0 0,0 0 0 0 0,0 0 0 0 0,0 0 0 0 0,0 0 0 0 0,0 0 0 0 0,0 0 0 0 0,0 0 0 0 0,0 0 0 0 0,0 0 0 0 0,0 0 0 0 0,0 0 0 0 0,0 0 0 0 0,0 0 0 0 0,0-1 0 0 0,0 1 0 0 0,0 0 1 0 0,0 0-1 0 0,0 0 0 0 0,0 0 0 0 0,0 0 0 0 0,0 0 0 0 0,0 0 0 0 0,0 0 0 0 0,0 0 0 0 0,-1 0 0 0 0,1 0 0 0 0,0 0 0 0 0,0 0 0 0 0,0 0 0 0 0,0 0 0 0 0,0 0 0 0 0,0 0 0 0 0,0 0 0 0 0,0 0 0 0 0,0 0 0 0 0,0 0 0 0 0,0 0 0 0 0,0 0 0 0 0,-1 0-134 0 0,14-8 1303 0 0,23-6-727 0 0,-18 10-299 0 0,-1 1 0 0 0,17-1-277 0 0,-27 3-350 0 0,0 1 0 0 0,0 0 0 0 0,0 0 0 0 0,0 1 0 0 0,0 0 0 0 0,-1 0 0 0 0,1 1 0 0 0,6 1 350 0 0,-7 1-2010 0 0,1 0 150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2.146"/>
    </inkml:context>
    <inkml:brush xml:id="br0">
      <inkml:brushProperty name="width" value="0.1" units="cm"/>
      <inkml:brushProperty name="height" value="0.1" units="cm"/>
      <inkml:brushProperty name="color" value="#E71224"/>
    </inkml:brush>
  </inkml:definitions>
  <inkml:trace contextRef="#ctx0" brushRef="#br0">0 250 348 0 0,'0'0'1241'0'0,"2"-4"-90"0"0,-1 1-943 0 0,1 0-1 0 0,0 1 0 0 0,-1-1 1 0 0,1 0-1 0 0,0 1 0 0 0,1-1 0 0 0,-1 1 1 0 0,0 0-1 0 0,1-1 0 0 0,-1 1 1 0 0,1 0-1 0 0,0 1 0 0 0,-1-1 1 0 0,1 0-1 0 0,0 1 0 0 0,0-1 1 0 0,0 1-1 0 0,2 0-207 0 0,26-11 644 0 0,0 3-1 0 0,0 0 1 0 0,1 2 0 0 0,0 2 0 0 0,13-1-644 0 0,-16 4-736 0 0,0 1 1 0 0,-1 1 0 0 0,23 4 735 0 0,-46-3-388 0 0,7 0-2936 0 0,6-3 1199 0 0</inkml:trace>
  <inkml:trace contextRef="#ctx0" brushRef="#br0" timeOffset="1">206 0 572 0 0,'-27'15'936'0'0,"25"-5"-48"0"0,-4 6-64 0 0,3 1-96 0 0,-5 11-60 0 0,2 1-72 0 0,1-2-59 0 0,0 4-61 0 0,-2 6-56 0 0,2 5-96 0 0,0-3-120 0 0,3-5-152 0 0,-1-5-136 0 0,-2-1-184 0 0,5-8-184 0 0,-1-3-621 0 0,-3 0-1159 0 0,4-6 512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3.180"/>
    </inkml:context>
    <inkml:brush xml:id="br0">
      <inkml:brushProperty name="width" value="0.05" units="cm"/>
      <inkml:brushProperty name="height" value="0.05" units="cm"/>
      <inkml:brushProperty name="color" value="#E71224"/>
    </inkml:brush>
  </inkml:definitions>
  <inkml:trace contextRef="#ctx0" brushRef="#br0">0 37 200 0 0,'0'0'928'0'0,"0"0"-32"0"0,0 0-72 0 0,26-16-76 0 0,-16 11-68 0 0,3 1-64 0 0,1 1-60 0 0,1-1-59 0 0,-2 3-65 0 0,2-1-132 0 0,-4 1-168 0 0,-11 1-196 0 0,18 0-204 0 0,-8 1-216 0 0,-10-1-517 0 0,13 5-1079 0 0,-13 1 476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3.512"/>
    </inkml:context>
    <inkml:brush xml:id="br0">
      <inkml:brushProperty name="width" value="0.05" units="cm"/>
      <inkml:brushProperty name="height" value="0.05" units="cm"/>
      <inkml:brushProperty name="color" value="#E71224"/>
    </inkml:brush>
  </inkml:definitions>
  <inkml:trace contextRef="#ctx0" brushRef="#br0">21 265 720 0 0,'-1'0'537'0'0,"-1"1"0"0"0,0-1 0 0 0,1 1 0 0 0,-1 0 0 0 0,1 0 0 0 0,-1 0 0 0 0,1 0 0 0 0,-1 0 0 0 0,1 0 0 0 0,0 0 0 0 0,-1 0 0 0 0,1 1 0 0 0,0 0-537 0 0,0-1 831 0 0,3 2-89 0 0,10 12 53 0 0,-1 0 0 0 0,-1 1 0 0 0,-1 0 0 0 0,3 7-795 0 0,-7-13 17 0 0,-1-1 0 0 0,-1 1 0 0 0,0 0 0 0 0,0 0-1 0 0,-1 0 1 0 0,0 0 0 0 0,-1 0 0 0 0,1 10-17 0 0,-2-18-30 0 0,0-2 5 0 0,0 0-12 0 0,0 0-3 0 0,0 0-2 0 0,-3-4-7 0 0,1 0 37 0 0,0 1 0 0 0,0-1 0 0 0,1 1 0 0 0,-1-1 0 0 0,1 0 0 0 0,0 0 0 0 0,0 0 0 0 0,1 0 0 0 0,-1 0 0 0 0,1 1-1 0 0,0-1 1 0 0,0 0 0 0 0,0 0 0 0 0,0 0 0 0 0,1 0 0 0 0,0 0 0 0 0,0 0 0 0 0,0 0 0 0 0,0 0 0 0 0,0 1 0 0 0,1-1-1 0 0,0 0 13 0 0,1-4-54 0 0,1 1 0 0 0,0 0 0 0 0,1 0 0 0 0,-1 0 0 0 0,1 1 0 0 0,1-1 0 0 0,-1 1 0 0 0,1 0 0 0 0,0 1 0 0 0,1-1 54 0 0,-3 2-41 0 0,1 0 1 0 0,0 1-1 0 0,0 0 1 0 0,0 0-1 0 0,0 1 1 0 0,0-1-1 0 0,1 1 1 0 0,-1 0-1 0 0,1 1 1 0 0,0-1-1 0 0,-1 1 1 0 0,1 0-1 0 0,0 0 1 0 0,2 1 40 0 0,-7-1 6 0 0,0 1 1 0 0,0 0-1 0 0,0 0 0 0 0,0 0 1 0 0,0 0-1 0 0,0 0 0 0 0,0 0 1 0 0,0 0-1 0 0,0 0 0 0 0,0 1 1 0 0,0-1-1 0 0,0 0 0 0 0,0 1 1 0 0,0-1-1 0 0,0 0 1 0 0,0 1-1 0 0,0-1 0 0 0,0 1 1 0 0,0 0-1 0 0,-1-1 0 0 0,1 1 1 0 0,0 0-1 0 0,0-1 0 0 0,-1 1 1 0 0,1 0-1 0 0,0 0 0 0 0,-1 0 1 0 0,1-1-1 0 0,-1 1 0 0 0,1 0 1 0 0,-1 0-1 0 0,1 0 0 0 0,-1 0 1 0 0,0 0-1 0 0,1 0 0 0 0,-1 0 1 0 0,0 0-1 0 0,0 0 0 0 0,0 0 1 0 0,0 0-1 0 0,0 0 0 0 0,0 0 1 0 0,0 0-1 0 0,0 1 0 0 0,0-1 1 0 0,0 0-1 0 0,-1 0 0 0 0,1 0 1 0 0,0 0-1 0 0,-1 0 1 0 0,1-1-1 0 0,-1 2-6 0 0,-1 3 67 0 0,0 0 0 0 0,0 0 1 0 0,-1 0-1 0 0,1 0 0 0 0,-1-1 1 0 0,-1 1-1 0 0,1-1 0 0 0,-4 4-67 0 0,-6 4 394 0 0,-1-1-1 0 0,0 0 1 0 0,0-1-1 0 0,-1-1 1 0 0,0 0-1 0 0,-1-1 1 0 0,0-1-1 0 0,-3 1-393 0 0,17-8 56 0 0,2 0-86 0 0,0 0-103 0 0,7-1-126 0 0,80-24-1572 0 0,-23 3-4651 0 0,-35 10 2924 0 0</inkml:trace>
  <inkml:trace contextRef="#ctx0" brushRef="#br0" timeOffset="1">448 51 868 0 0,'0'0'1620'0'0,"2"-2"-27"0"0,-1 0-1239 0 0,1 0 0 0 0,0 0 0 0 0,0 0 0 0 0,0 1 0 0 0,0-1 0 0 0,0 1 0 0 0,0-1 0 0 0,0 1 0 0 0,0 0 0 0 0,1 0 0 0 0,-1 0 0 0 0,1 0 0 0 0,-1 0 0 0 0,0 0 0 0 0,3 0-354 0 0,46-9 2563 0 0,-36 7-1798 0 0,51-2 1465 0 0,-18 2-3772 0 0,-18-2-5807 0 0,-29 4 3939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3.861"/>
    </inkml:context>
    <inkml:brush xml:id="br0">
      <inkml:brushProperty name="width" value="0.05" units="cm"/>
      <inkml:brushProperty name="height" value="0.05" units="cm"/>
      <inkml:brushProperty name="color" value="#E71224"/>
    </inkml:brush>
  </inkml:definitions>
  <inkml:trace contextRef="#ctx0" brushRef="#br0">21 10 1652 0 0,'0'-1'264'0'0,"0"1"0"0"0,0-1 0 0 0,-1 1 0 0 0,1-1 0 0 0,0 1 0 0 0,0-1 0 0 0,0 1 0 0 0,-1 0 0 0 0,1-1-1 0 0,0 1 1 0 0,-1-1 0 0 0,1 1 0 0 0,0 0 0 0 0,-1-1 0 0 0,1 1 0 0 0,-1 0 0 0 0,1 0 0 0 0,0-1 0 0 0,-1 1 0 0 0,1 0 0 0 0,-1 0 0 0 0,1 0 0 0 0,-1-1-1 0 0,1 1 1 0 0,-1 0 0 0 0,1 0 0 0 0,-1 0 0 0 0,1 0 0 0 0,0 0 0 0 0,-1 0 0 0 0,1 0 0 0 0,-1 0 0 0 0,1 0 0 0 0,-1 0-264 0 0,0 1 206 0 0,1 0 0 0 0,-1 0 1 0 0,0 0-1 0 0,1 0 0 0 0,-1 0 1 0 0,1 0-1 0 0,0 0 0 0 0,-1 0 1 0 0,1 0-1 0 0,0 0 0 0 0,-1 0 1 0 0,1 0-1 0 0,0 0 0 0 0,0 0 1 0 0,0 0-207 0 0,-1 55 244 0 0,1-45 886 0 0,4 151 2061 0 0,-1-38-1393 0 0,-5 2-1798 0 0,1-108-775 0 0,1-1 0 0 0,0 0 1 0 0,1 1-1 0 0,1-1 0 0 0,2 8 775 0 0,-1-18-785 0 0,-2-7-7155 0 0,-1 0 3731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4.183"/>
    </inkml:context>
    <inkml:brush xml:id="br0">
      <inkml:brushProperty name="width" value="0.05" units="cm"/>
      <inkml:brushProperty name="height" value="0.05" units="cm"/>
      <inkml:brushProperty name="color" value="#E71224"/>
    </inkml:brush>
  </inkml:definitions>
  <inkml:trace contextRef="#ctx0" brushRef="#br0">138 1 1688 0 0,'0'0'1866'0'0,"0"0"-57"0"0,-2 3-84 0 0,-11 11 626 0 0,1 1 0 0 0,1 0 0 0 0,-4 9-2351 0 0,2-1 951 0 0,1 0 0 0 0,-3 11-951 0 0,8-18-590 0 0,-11 26-626 0 0,4-17-6305 0 0,9-17 3741 0 0</inkml:trace>
  <inkml:trace contextRef="#ctx0" brushRef="#br0" timeOffset="1">53 191 1056 0 0,'0'0'1860'0'0,"6"-10"4381"0"0,2 3-5638 0 0,0 0 0 0 0,0 1-1 0 0,0-1 1 0 0,1 2 0 0 0,0-1 0 0 0,1 1 0 0 0,-1 0 0 0 0,1 1-1 0 0,-1 0 1 0 0,5 0-603 0 0,3-1-640 0 0,0 0 0 0 0,0 2 0 0 0,0 0 0 0 0,0 1 0 0 0,1 1 0 0 0,0 0 640 0 0,-15 1-602 0 0,2 0-18 0 0,0 2-3764 0 0,3 0 1157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4.516"/>
    </inkml:context>
    <inkml:brush xml:id="br0">
      <inkml:brushProperty name="width" value="0.05" units="cm"/>
      <inkml:brushProperty name="height" value="0.05" units="cm"/>
      <inkml:brushProperty name="color" value="#E71224"/>
    </inkml:brush>
  </inkml:definitions>
  <inkml:trace contextRef="#ctx0" brushRef="#br0">34 0 572 0 0,'-8'2'922'0'0,"7"-2"-524"0"0,-1 0-1 0 0,1 0 1 0 0,0 0-1 0 0,-1 1 1 0 0,1-1-1 0 0,0 1 1 0 0,-1-1-1 0 0,1 1 1 0 0,0-1-1 0 0,0 1 1 0 0,0-1-1 0 0,-1 1 1 0 0,1 0-1 0 0,0 0 1 0 0,0 0-1 0 0,0 0 1 0 0,0-1-1 0 0,0 1 1 0 0,0 0-1 0 0,0 1-397 0 0,0 0 601 0 0,17 24 799 0 0,8 7-1039 0 0,-12-15-1886 0 0,1-3-3844 0 0,-12-14 2605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4.868"/>
    </inkml:context>
    <inkml:brush xml:id="br0">
      <inkml:brushProperty name="width" value="0.05" units="cm"/>
      <inkml:brushProperty name="height" value="0.05" units="cm"/>
      <inkml:brushProperty name="color" value="#E71224"/>
    </inkml:brush>
  </inkml:definitions>
  <inkml:trace contextRef="#ctx0" brushRef="#br0">376 13 1856 0 0,'0'0'1730'0'0,"-2"-2"-138"0"0,2 1-1455 0 0,-1 0-1 0 0,0 0 1 0 0,1 1-1 0 0,-1-1 1 0 0,0 0-1 0 0,1 1 1 0 0,-1-1-1 0 0,0 0 1 0 0,0 1-1 0 0,0-1 1 0 0,0 1-1 0 0,0-1 1 0 0,1 1-1 0 0,-1 0 1 0 0,0-1-1 0 0,0 1 1 0 0,0 0-1 0 0,0 0 1 0 0,0 0-1 0 0,0 0 1 0 0,0-1-1 0 0,0 1 1 0 0,0 0-1 0 0,0 1 1 0 0,0-1-1 0 0,0 0 1 0 0,0 0-1 0 0,0 0 1 0 0,0 1-1 0 0,0-1 1 0 0,0 0-1 0 0,0 1 1 0 0,0-1-1 0 0,1 1 1 0 0,-1-1-1 0 0,0 1 1 0 0,0-1-1 0 0,0 1 1 0 0,1 0-1 0 0,-1-1 1 0 0,0 1-1 0 0,1 0 1 0 0,-1 0-137 0 0,-17 13 313 0 0,1 1 1 0 0,0 0 0 0 0,2 1-1 0 0,0 1 1 0 0,-1 2-314 0 0,16-19-21 0 0,-1 1-1 0 0,0 0 1 0 0,1 0 0 0 0,-1-1 0 0 0,1 1 0 0 0,-1 0 0 0 0,1 0-1 0 0,-1 0 1 0 0,1 0 0 0 0,0 0 0 0 0,-1 0 0 0 0,1 0 0 0 0,0 0-1 0 0,0 0 1 0 0,-1 0 0 0 0,1-1 0 0 0,0 1 0 0 0,0 0-1 0 0,0 0 1 0 0,0 0 0 0 0,1 1 21 0 0,-1-1-3 0 0,1-1-1 0 0,-1 1 1 0 0,1-1 0 0 0,-1 1-1 0 0,1-1 1 0 0,-1 1-1 0 0,1-1 1 0 0,-1 1 0 0 0,1-1-1 0 0,0 1 1 0 0,-1-1-1 0 0,1 0 1 0 0,0 1 0 0 0,-1-1-1 0 0,1 0 1 0 0,0 0-1 0 0,0 0 1 0 0,-1 1 0 0 0,1-1-1 0 0,0 0 1 0 0,0 0-1 0 0,-1 0 4 0 0,11 0 75 0 0,-1 0-1 0 0,0-1 1 0 0,0 0-1 0 0,5-2-74 0 0,6 1 44 0 0,-20 2-42 0 0,12-2-10 0 0,0 2 1 0 0,-1-1-1 0 0,1 2 1 0 0,0 0-1 0 0,0 0 1 0 0,-1 1-1 0 0,11 3 8 0 0,-23-5-28 0 0,0 1 0 0 0,1-1 0 0 0,-1 0 0 0 0,0 0 0 0 0,1 1 0 0 0,-1-1-1 0 0,0 0 1 0 0,1 1 0 0 0,-1-1 0 0 0,0 0 0 0 0,1 1 0 0 0,-1-1 0 0 0,0 0 0 0 0,0 1 0 0 0,0-1 0 0 0,1 1 0 0 0,-1-1-1 0 0,0 0 1 0 0,0 1 0 0 0,0-1 0 0 0,0 1 0 0 0,0-1 0 0 0,0 1 0 0 0,0-1 0 0 0,0 0 0 0 0,0 1 0 0 0,0-1 0 0 0,0 1-1 0 0,0-1 1 0 0,0 1 0 0 0,0-1 0 0 0,0 0 0 0 0,0 1 0 0 0,-1-1 0 0 0,1 1 0 0 0,0-1 0 0 0,0 0 0 0 0,0 1-1 0 0,-1-1 1 0 0,1 0 0 0 0,0 1 0 0 0,-1-1 28 0 0,-8 13-613 0 0,9-13 627 0 0,-3 3-138 0 0,0 0-1 0 0,0-1 0 0 0,-1 1 0 0 0,0-1 0 0 0,1 0 1 0 0,-1 0-1 0 0,0 0 0 0 0,0-1 0 0 0,0 1 0 0 0,0-1 1 0 0,0 0-1 0 0,0 0 0 0 0,0 0 0 0 0,-1-1 1 0 0,1 1-1 0 0,0-1 0 0 0,0 0 0 0 0,-1 0 125 0 0,-17 2 1071 0 0,20-2-612 0 0,2 0 37 0 0,-3 0 3 0 0,-7-1-13 0 0,8 0-27 0 0,2 1-46 0 0,0 0-46 0 0,-10 5 731 0 0,-7 15-1189 0 0,-33 37-2393 0 0,13-22-3156 0 0,18-21 2549 0 0</inkml:trace>
  <inkml:trace contextRef="#ctx0" brushRef="#br0" timeOffset="1">26 371 1568 0 0,'0'0'1671'0'0,"0"0"-54"0"0,0 0-86 0 0,0 0-83 0 0,0 0-87 0 0,0 0-105 0 0,0 0-112 0 0,0 0-94 0 0,0 0-106 0 0,0 0-97 0 0,0 6-95 0 0,-2 32-77 0 0,-2-1 1 0 0,-3 12-676 0 0,-5 42-5952 0 0,12-82 1945 0 0,0-8 306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5.199"/>
    </inkml:context>
    <inkml:brush xml:id="br0">
      <inkml:brushProperty name="width" value="0.05" units="cm"/>
      <inkml:brushProperty name="height" value="0.05" units="cm"/>
      <inkml:brushProperty name="color" value="#E71224"/>
    </inkml:brush>
  </inkml:definitions>
  <inkml:trace contextRef="#ctx0" brushRef="#br0">1 40 800 0 0,'0'0'1822'0'0,"0"0"-110"0"0,0-1-1413 0 0,0 0 0 0 0,0 1 1 0 0,0-1-1 0 0,-1 0 0 0 0,1 1 0 0 0,0-1 1 0 0,1 0-1 0 0,-1 1 0 0 0,0-1 1 0 0,0 0-1 0 0,0 1 0 0 0,0-1 0 0 0,0 0 1 0 0,1 1-1 0 0,-1-1 0 0 0,0 1 1 0 0,0-1-1 0 0,1 0-299 0 0,7-3 520 0 0,1 0-1 0 0,0 1 1 0 0,-1 0-1 0 0,1 0 1 0 0,1 0 0 0 0,-1 1-1 0 0,0 1 1 0 0,0 0 0 0 0,10-1-520 0 0,8 2 848 0 0,1 0 0 0 0,22 4-848 0 0,-39-3 356 0 0,0 1 0 0 0,0 0 0 0 0,0 1 0 0 0,0 0-356 0 0,-11-2 54 0 0,1 0 0 0 0,0-1 0 0 0,0 1 0 0 0,-1 0 0 0 0,1-1 0 0 0,0 1 0 0 0,-1 0 1 0 0,1 0-1 0 0,0-1 0 0 0,-1 1 0 0 0,1 0 0 0 0,-1 0 0 0 0,0 0 0 0 0,1 0 0 0 0,-1 0 0 0 0,0 0 1 0 0,1 0-1 0 0,-1 0 0 0 0,0 0 0 0 0,0 0 0 0 0,0 0 0 0 0,0 0 0 0 0,0 0 0 0 0,0 0 0 0 0,0 0 1 0 0,0 1-55 0 0,-4 25 873 0 0,-1-14-543 0 0,0 0 0 0 0,0 0 0 0 0,-1-1 0 0 0,-1 1 0 0 0,-2 1-330 0 0,1-1-201 0 0,1 0-1 0 0,0 0 1 0 0,1 1-1 0 0,-2 8 202 0 0,1-4-1219 0 0,1 0-1208 0 0,4-6-2096 0 0,2-10-198 0 0,0-2 361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5.530"/>
    </inkml:context>
    <inkml:brush xml:id="br0">
      <inkml:brushProperty name="width" value="0.05" units="cm"/>
      <inkml:brushProperty name="height" value="0.05" units="cm"/>
      <inkml:brushProperty name="color" value="#E71224"/>
    </inkml:brush>
  </inkml:definitions>
  <inkml:trace contextRef="#ctx0" brushRef="#br0">23 65 1040 0 0,'-23'-12'6176'0'0,"23"11"-6086"0"0,0 0 1 0 0,0 0-1 0 0,0 0 0 0 0,0 1 0 0 0,1-1 1 0 0,-1 0-1 0 0,0 0 0 0 0,0 0 0 0 0,1 1 1 0 0,-1-1-1 0 0,0 0 0 0 0,1 0 1 0 0,-1 1-1 0 0,1-1 0 0 0,-1 0 0 0 0,1 1 1 0 0,-1-1-1 0 0,1 0 0 0 0,0 1 1 0 0,-1-1-1 0 0,1 1 0 0 0,0-1 0 0 0,-1 1 1 0 0,1-1-1 0 0,0 1 0 0 0,-1 0 0 0 0,1-1 1 0 0,0 1-1 0 0,0 0 0 0 0,0 0 1 0 0,-1-1-1 0 0,2 1-90 0 0,33-11 59 0 0,-32 10 74 0 0,23-5-867 0 0,1 1 0 0 0,0 1 0 0 0,0 1 0 0 0,22 2 734 0 0,-49 0-35 0 0,0 1 0 0 0,1 0 1 0 0,-1 0-1 0 0,0 0 1 0 0,1 0-1 0 0,-1 0 0 0 0,0 0 1 0 0,1 0-1 0 0,-1 0 0 0 0,0 0 1 0 0,1 0-1 0 0,-1 0 1 0 0,0 0-1 0 0,1 0 0 0 0,-1 0 1 0 0,0 0-1 0 0,0 0 0 0 0,1 0 1 0 0,-1 0-1 0 0,0 0 1 0 0,1 0-1 0 0,-1 1 0 0 0,0-1 1 0 0,1 0-1 0 0,-1 0 0 0 0,0 0 1 0 0,0 0-1 0 0,1 1 1 0 0,-1-1-1 0 0,0 0 0 0 0,0 0 1 0 0,0 1-1 0 0,1-1 0 0 0,-1 0 1 0 0,0 1-1 0 0,0-1 1 0 0,0 0-1 0 0,0 1 35 0 0,-10 8-180 0 0,-22 8 507 0 0,-100 25 1290 0 0,134-40-1487 0 0,14-1-124 0 0,24-3-94 0 0,-12-4 39 0 0,-11 2 17 0 0,2 0 1 0 0,-1 2-1 0 0,0 0 0 0 0,8 0 32 0 0,-26 2 3 0 0,0 0 0 0 0,0 0-1 0 0,0 0 1 0 0,1 0-1 0 0,-1 0 1 0 0,0 0-1 0 0,0 0 1 0 0,0 0 0 0 0,0 0-1 0 0,0 0 1 0 0,1 0-1 0 0,-1 0 1 0 0,0 0-1 0 0,0 0 1 0 0,0 1 0 0 0,0-1-1 0 0,0 0 1 0 0,0 0-1 0 0,1 0 1 0 0,-1 0 0 0 0,0 0-1 0 0,0 0 1 0 0,0 0-1 0 0,0 0 1 0 0,0 0-1 0 0,0 0 1 0 0,0 1 0 0 0,0-1-1 0 0,1 0 1 0 0,-1 0-1 0 0,0 0 1 0 0,0 0-1 0 0,0 0 1 0 0,0 0 0 0 0,0 1-1 0 0,0-1 1 0 0,0 0-1 0 0,0 0 1 0 0,0 0-1 0 0,0 0 1 0 0,0 0 0 0 0,0 1-1 0 0,0-1 1 0 0,0 0-1 0 0,0 0-2 0 0,-4 8 105 0 0,-8 5-21 0 0,12-13-91 0 0,-8 6-101 0 0,0 0-1 0 0,0 0 1 0 0,-1-1-1 0 0,1 0 1 0 0,-1 0-1 0 0,0-1 1 0 0,-1-1-1 0 0,-5 3 109 0 0,6-4-854 0 0,1 0 0 0 0,-1 0 0 0 0,0 0 0 0 0,0-1 0 0 0,-7-1 854 0 0,4 0-1601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5.869"/>
    </inkml:context>
    <inkml:brush xml:id="br0">
      <inkml:brushProperty name="width" value="0.05" units="cm"/>
      <inkml:brushProperty name="height" value="0.05" units="cm"/>
      <inkml:brushProperty name="color" value="#E71224"/>
    </inkml:brush>
  </inkml:definitions>
  <inkml:trace contextRef="#ctx0" brushRef="#br0">389 3 2300 0 0,'-100'28'2963'0'0,"-41"20"-2963"0"0,28-9 2805 0 0,110-38-2570 0 0,0 0 1 0 0,-1 0-1 0 0,1 0 1 0 0,0 1-1 0 0,0-1 1 0 0,1 1-1 0 0,-1 0 0 0 0,0 0 1 0 0,0 0-1 0 0,-1 1-235 0 0,3-2 601 0 0,21 4 710 0 0,2-5-758 0 0,0-1 0 0 0,0-1 0 0 0,0-1 0 0 0,2-1-553 0 0,34-4 664 0 0,209-34 1212 0 0,-74 10-1287 0 0,-174 29 750 0 0,45-6-6510 0 0,-57 9 651 0 0,-36 6 1104 0 0,2-4 93 0 0</inkml:trace>
  <inkml:trace contextRef="#ctx0" brushRef="#br0" timeOffset="1">430 2 324 0 0,'0'0'345'0'0,"-1"-1"-1"0"0,1 1 1 0 0,-1 0-1 0 0,1 0 1 0 0,-1 0 0 0 0,1 0-1 0 0,-1 0 1 0 0,1 0 0 0 0,-1 0-1 0 0,0 0 1 0 0,1 0-1 0 0,-1 0 1 0 0,1 0 0 0 0,-1 0-1 0 0,1 0 1 0 0,-1 1 0 0 0,1-1-1 0 0,-1 0 1 0 0,1 0-1 0 0,-1 1 1 0 0,1-1 0 0 0,-1 0-1 0 0,1 0-344 0 0,-9 13 2955 0 0,1 23-2487 0 0,6-26 601 0 0,-18 103 1264 0 0,11-37-4005 0 0,8-73 1636 0 0,0 0-1281 0 0,1-1-5082 0 0,0-2 3220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6.195"/>
    </inkml:context>
    <inkml:brush xml:id="br0">
      <inkml:brushProperty name="width" value="0.05" units="cm"/>
      <inkml:brushProperty name="height" value="0.05" units="cm"/>
      <inkml:brushProperty name="color" value="#E71224"/>
    </inkml:brush>
  </inkml:definitions>
  <inkml:trace contextRef="#ctx0" brushRef="#br0">1 35 108 0 0,'4'-5'1731'0'0,"1"-1"-1"0"0,0 1 1 0 0,0 0 0 0 0,6-3-1731 0 0,-7 4 2355 0 0,-3 3-1039 0 0,-1 1-96 0 0,0 0-91 0 0,1 1-1000 0 0,0 1-1 0 0,-1-1 1 0 0,1 1-1 0 0,-1-1 1 0 0,1 1-1 0 0,-1-1 1 0 0,0 1 0 0 0,1-1-1 0 0,-1 1 1 0 0,0-1-1 0 0,0 1 1 0 0,0-1-1 0 0,0 1-128 0 0,0 3 269 0 0,0 10 457 0 0,1 0 0 0 0,-2 0-1 0 0,-2 15-725 0 0,0 31-43 0 0,3-32-661 0 0,2 14-1411 0 0,3-15-5162 0 0,-2-20 3324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2.487"/>
    </inkml:context>
    <inkml:brush xml:id="br0">
      <inkml:brushProperty name="width" value="0.1" units="cm"/>
      <inkml:brushProperty name="height" value="0.1" units="cm"/>
      <inkml:brushProperty name="color" value="#E71224"/>
    </inkml:brush>
  </inkml:definitions>
  <inkml:trace contextRef="#ctx0" brushRef="#br0">335 0 1140 0 0,'0'0'1068'0'0,"0"0"-64"0"0,-2 7-80 0 0,-5 10-368 0 0,-58 157 3055 0 0,52-131-4045 0 0,1 1 0 0 0,2-1 0 0 0,1 14 434 0 0,-3-22-3462 0 0,9-19 1471 0 0</inkml:trace>
  <inkml:trace contextRef="#ctx0" brushRef="#br0" timeOffset="1">1 338 248 0 0,'0'0'1159'0'0,"0"0"-84"0"0,0 0-105 0 0,0 0-101 0 0,0 0-89 0 0,0 0-74 0 0,3-2-78 0 0,9-5-323 0 0,0 2-1 0 0,0-1 1 0 0,1 2-1 0 0,0 0 0 0 0,-1 0 1 0 0,11-1-305 0 0,1 0 133 0 0,11-4-438 0 0,0 2 0 0 0,1 2 0 0 0,-1 1 0 0 0,1 2 0 0 0,0 1 0 0 0,0 2 1 0 0,4 2 304 0 0,-37-2-296 0 0,-2-2 180 0 0,0 1 0 0 0,-1 0 0 0 0,1 0 0 0 0,0 0 0 0 0,0 1-1 0 0,-1-1 1 0 0,1 0 0 0 0,0 0 0 0 0,0 0 0 0 0,-1 1 0 0 0,1-1 0 0 0,0 0 0 0 0,-1 1 0 0 0,1-1 0 0 0,0 0 0 0 0,-1 1 0 0 0,1-1 0 0 0,0 1 0 0 0,-1-1 0 0 0,1 1 0 0 0,-1-1 0 0 0,1 1 0 0 0,-1 0 0 0 0,1-1 0 0 0,-1 1 0 0 0,0-1 0 0 0,1 2 116 0 0,3 13-1596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6.537"/>
    </inkml:context>
    <inkml:brush xml:id="br0">
      <inkml:brushProperty name="width" value="0.05" units="cm"/>
      <inkml:brushProperty name="height" value="0.05" units="cm"/>
      <inkml:brushProperty name="color" value="#E71224"/>
    </inkml:brush>
  </inkml:definitions>
  <inkml:trace contextRef="#ctx0" brushRef="#br0">19 1 224 0 0,'0'3'8155'0'0,"-1"11"-3600"0"0,-11 89 438 0 0,10-88-4466 0 0,0 0-1 0 0,1 1 1 0 0,0-1 0 0 0,1 0-1 0 0,1 1 1 0 0,1-1-1 0 0,0 0 1 0 0,1 0 0 0 0,1 3-527 0 0,-3-15 17 0 0,0-1-1 0 0,0 0 1 0 0,0 0 0 0 0,0 1 0 0 0,1-1 0 0 0,-1 0 0 0 0,1 0 0 0 0,-1 0-1 0 0,1-1 1 0 0,0 1 0 0 0,0 0 0 0 0,0-1 0 0 0,0 1 0 0 0,0-1-1 0 0,0 1 1 0 0,0-1 0 0 0,0 0 0 0 0,0 0 0 0 0,1 0 0 0 0,-1 0 0 0 0,1 0-1 0 0,-1-1 1 0 0,0 1 0 0 0,1-1 0 0 0,-1 1 0 0 0,1-1 0 0 0,0 0-17 0 0,4 0-87 0 0,0 0 0 0 0,0 0 0 0 0,0-1 1 0 0,0 1-1 0 0,-1-2 0 0 0,1 1 0 0 0,0-1 0 0 0,-1 0 1 0 0,3-1 86 0 0,3-2-358 0 0,0-1 0 0 0,0 0 0 0 0,-1-1 0 0 0,0 0 0 0 0,0-1 0 0 0,0-1 358 0 0,23-25-3314 0 0,-30 29 1562 0 0,0-1-1 0 0,0 0 1 0 0,-1 0 0 0 0,0 0-1 0 0,2-4 1753 0 0,0-2-4565 0 0</inkml:trace>
  <inkml:trace contextRef="#ctx0" brushRef="#br0" timeOffset="1">293 36 1092 0 0,'1'-2'391'0'0,"0"0"0"0"0,0 1 0 0 0,1-1 0 0 0,-1 1-1 0 0,0-1 1 0 0,1 1 0 0 0,-1-1 0 0 0,1 1 0 0 0,-1 0 0 0 0,1-1 0 0 0,-1 1-1 0 0,1 0 1 0 0,0 0 0 0 0,0 0 0 0 0,0 1 0 0 0,-1-1 0 0 0,1 0-1 0 0,0 1 1 0 0,0-1 0 0 0,0 1 0 0 0,0 0 0 0 0,1-1-391 0 0,49-2 1622 0 0,-38 3-1070 0 0,34 0 365 0 0,33 5-917 0 0,-26 0-8036 0 0,-55-5 5366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6.880"/>
    </inkml:context>
    <inkml:brush xml:id="br0">
      <inkml:brushProperty name="width" value="0.05" units="cm"/>
      <inkml:brushProperty name="height" value="0.05" units="cm"/>
      <inkml:brushProperty name="color" value="#E71224"/>
    </inkml:brush>
  </inkml:definitions>
  <inkml:trace contextRef="#ctx0" brushRef="#br0">206 0 832 0 0,'0'0'1948'0'0,"0"0"-20"0"0,0 0-11 0 0,-3 7-31 0 0,-49 115 4051 0 0,-2 3-2147 0 0,34-74-2760 0 0,-28 78 277 0 0,40-104-1875 0 0,2 0-1 0 0,0 1 1 0 0,2-1-1 0 0,0 5 569 0 0,4-29-92 0 0,0 29-2506 0 0,2-19-5660 0 0,-1-9 4121 0 0</inkml:trace>
  <inkml:trace contextRef="#ctx0" brushRef="#br0" timeOffset="1">280 301 300 0 0,'8'-6'1772'0'0,"-3"-1"-96"0"0,-5 7-120 0 0,5-7-147 0 0,-5 7-169 0 0,8-4-116 0 0,-8 4-172 0 0,11-5-204 0 0,-11 5-152 0 0,15-6-204 0 0,-7 3-228 0 0,-8 3-252 0 0,15-3-272 0 0,-7 3-300 0 0,8-4-292 0 0,-8 4-696 0 0,-8 0-1781 0 0,15 0 789 0 0</inkml:trace>
  <inkml:trace contextRef="#ctx0" brushRef="#br0" timeOffset="2">270 430 1268 0 0,'-5'6'1596'0'0,"0"2"-72"0"0,3-1-15 0 0,2-7-73 0 0,0 19-96 0 0,2-11-148 0 0,3 4-80 0 0,8-3-136 0 0,0-1-220 0 0,2-2-236 0 0,6 2-344 0 0,-6-1-320 0 0,6 0-436 0 0,-5-4-500 0 0,-1 0-856 0 0,3 0-2092 0 0,-2 1 923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7.216"/>
    </inkml:context>
    <inkml:brush xml:id="br0">
      <inkml:brushProperty name="width" value="0.05" units="cm"/>
      <inkml:brushProperty name="height" value="0.05" units="cm"/>
      <inkml:brushProperty name="color" value="#E71224"/>
    </inkml:brush>
  </inkml:definitions>
  <inkml:trace contextRef="#ctx0" brushRef="#br0">204 1 1172 0 0,'0'0'1981'0'0,"0"0"-62"0"0,0 0-92 0 0,-3 3-112 0 0,-67 64 4534 0 0,4-4-4253 0 0,44-41-5532 0 0,-16 23 3536 0 0,37-44-509 0 0,-2 2 73 0 0,2-1-5867 0 0,1-2 2884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7.548"/>
    </inkml:context>
    <inkml:brush xml:id="br0">
      <inkml:brushProperty name="width" value="0.05" units="cm"/>
      <inkml:brushProperty name="height" value="0.05" units="cm"/>
      <inkml:brushProperty name="color" value="#E71224"/>
    </inkml:brush>
  </inkml:definitions>
  <inkml:trace contextRef="#ctx0" brushRef="#br0">210 33 700 0 0,'12'-6'675'0'0,"0"2"0"0"0,0-1 0 0 0,0 2 1 0 0,2-1-676 0 0,19-6 5201 0 0,-32 10-4168 0 0,-1 3-684 0 0,-1 1 0 0 0,1 0-1 0 0,-1 0 1 0 0,0-1 0 0 0,-1 1 0 0 0,1 0 0 0 0,0-1 0 0 0,-1 0-1 0 0,0 1 1 0 0,0-1 0 0 0,0 0 0 0 0,0 0 0 0 0,-1 0-349 0 0,-36 42 1005 0 0,21-25-277 0 0,-5 6-230 0 0,-90 99 1153 0 0,34-47-3883 0 0,77-76 1364 0 0,-6 5 890 0 0,5-5-8639 0 0,3-2 5040 0 0</inkml:trace>
  <inkml:trace contextRef="#ctx0" brushRef="#br0" timeOffset="1">159 223 548 0 0,'14'-11'1568'0'0,"13"-10"6950"0"0,-28 75-3311 0 0,-6 24-2794 0 0,4-38-1726 0 0,0 0-1 0 0,3 0 1 0 0,1 0-1 0 0,7 40-686 0 0,-1-48-1103 0 0,3-16-3025 0 0,-9-15 1192 0 0,-1-1-1920 0 0,0 0 371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7.882"/>
    </inkml:context>
    <inkml:brush xml:id="br0">
      <inkml:brushProperty name="width" value="0.05" units="cm"/>
      <inkml:brushProperty name="height" value="0.05" units="cm"/>
      <inkml:brushProperty name="color" value="#E71224"/>
    </inkml:brush>
  </inkml:definitions>
  <inkml:trace contextRef="#ctx0" brushRef="#br0">125 1 1440 0 0,'0'0'2240'0'0,"0"0"-122"0"0,0 0-159 0 0,0 0-162 0 0,0 0-164 0 0,-6 3-172 0 0,-7 7-483 0 0,1-1 1 0 0,0 2-1 0 0,0 0 1 0 0,1 0-1 0 0,-4 6-978 0 0,3-4 320 0 0,9-10-415 0 0,0 0-1 0 0,0 0 1 0 0,0 0 0 0 0,1 0-1 0 0,-1 0 1 0 0,1 1-1 0 0,0-1 1 0 0,0 1 0 0 0,0 0-1 0 0,0-1 1 0 0,0 1 0 0 0,1 0-1 0 0,-1 2 96 0 0,2-5-627 0 0,1 0 528 0 0,-1-1 0 0 0,0 1-1 0 0,0 0 1 0 0,0 0 0 0 0,0-1-1 0 0,1 1 1 0 0,-1 0-1 0 0,0-1 1 0 0,1 1 0 0 0,-1 0-1 0 0,1-1 1 0 0,-1 1 0 0 0,1-1-1 0 0,-1 1 1 0 0,1 0-1 0 0,-1-1 1 0 0,1 1 0 0 0,-1-1-1 0 0,1 1 100 0 0,5-2-221 0 0,-1 0-1 0 0,1 0 0 0 0,0 0 1 0 0,-1 0-1 0 0,1-1 0 0 0,-1 0 1 0 0,0 0-1 0 0,0 0 0 0 0,1-1 222 0 0,50-30 51 0 0,-15 9 2823 0 0,-40 23-2190 0 0,-1 1-33 0 0,0 0-47 0 0,0 0-60 0 0,0 4-444 0 0,-1 0 0 0 0,-1 0 1 0 0,1-1-1 0 0,-1 1 1 0 0,1 0-1 0 0,-1-1 1 0 0,0 1-1 0 0,0-1 0 0 0,-1 0 1 0 0,1 1-1 0 0,-1-1 1 0 0,0 1-101 0 0,-1 0 144 0 0,-12 17 254 0 0,0 1 0 0 0,2 1 0 0 0,-10 20-398 0 0,23-41-40 0 0,0-1 0 0 0,0 1 1 0 0,1 0-1 0 0,-1-1 1 0 0,0 1-1 0 0,1 0 1 0 0,-1 0-1 0 0,1-1 1 0 0,-1 1-1 0 0,1 0 1 0 0,0 0-1 0 0,0 0 1 0 0,0-1-1 0 0,0 1 1 0 0,0 0-1 0 0,0 0 1 0 0,1 0-1 0 0,-1 0 1 0 0,0-1-1 0 0,1 1 1 0 0,0 0-1 0 0,-1 0 1 0 0,1-1-1 0 0,0 1 1 0 0,0 0-1 0 0,0-1 1 0 0,0 1 39 0 0,1-1-38 0 0,-1 1 1 0 0,1-1-1 0 0,0 0 1 0 0,0 0 0 0 0,0 0-1 0 0,0 0 1 0 0,0 0-1 0 0,0 0 1 0 0,0 0-1 0 0,0-1 1 0 0,0 1-1 0 0,1-1 1 0 0,-1 1-1 0 0,0-1 1 0 0,0 0-1 0 0,1 0 1 0 0,-1 0 0 0 0,0 0-1 0 0,0-1 1 0 0,0 1-1 0 0,1 0 1 0 0,-1-1 37 0 0,39-9-363 0 0,-1-1 0 0 0,28-13 363 0 0,-34 12-169 0 0,-33 11 111 0 0,0 1 40 0 0,-1 0 0 0 0,1 0 1 0 0,0 1-1 0 0,0-1 0 0 0,-1 0 0 0 0,1 0 1 0 0,0 0-1 0 0,-1 0 0 0 0,1 1 0 0 0,0-1 0 0 0,-1 0 1 0 0,1 1-1 0 0,0-1 0 0 0,-1 1 0 0 0,1-1 1 0 0,-1 0-1 0 0,1 1 18 0 0,-1 2-121 0 0,-1-1 0 0 0,1 1 0 0 0,-1-1 1 0 0,0 1-1 0 0,0-1 0 0 0,0 1 0 0 0,0-1 0 0 0,0 0 0 0 0,0 1 1 0 0,-1-1-1 0 0,1 0 0 0 0,-1 0 0 0 0,0 1 121 0 0,-29 30-4004 0 0,18-21-567 0 0,3-1 762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8.212"/>
    </inkml:context>
    <inkml:brush xml:id="br0">
      <inkml:brushProperty name="width" value="0.05" units="cm"/>
      <inkml:brushProperty name="height" value="0.05" units="cm"/>
      <inkml:brushProperty name="color" value="#E71224"/>
    </inkml:brush>
  </inkml:definitions>
  <inkml:trace contextRef="#ctx0" brushRef="#br0">245 5 1304 0 0,'-2'-1'468'0'0,"1"1"-1"0"0,0-1 1 0 0,-1 1 0 0 0,1-1 0 0 0,-1 1-1 0 0,1 0 1 0 0,-1-1 0 0 0,1 1-1 0 0,0 0 1 0 0,-1 0 0 0 0,1 0-1 0 0,-1 0 1 0 0,1 0 0 0 0,-2 1-468 0 0,-25 6 3110 0 0,-23 19 705 0 0,46-22-3494 0 0,-21 11 1129 0 0,0 1 1 0 0,1 2-1 0 0,-4 4-1450 0 0,28-21-68 0 0,1 0-1 0 0,-1-1 1 0 0,0 1-1 0 0,0 0 1 0 0,0-1 0 0 0,0 1-1 0 0,1 0 1 0 0,-1 0-1 0 0,0 0 1 0 0,1 0 0 0 0,-1 0-1 0 0,0 0 1 0 0,1-1-1 0 0,-1 2 1 0 0,1-1 0 0 0,0 0-1 0 0,-1 0 1 0 0,1 1 68 0 0,0-2-57 0 0,1 0 0 0 0,-1 1 0 0 0,1-1 1 0 0,-1 0-1 0 0,1 0 0 0 0,-1 1 0 0 0,1-1 1 0 0,-1 0-1 0 0,1 0 0 0 0,-1 0 0 0 0,1 0 0 0 0,-1 0 1 0 0,1 0-1 0 0,-1 1 0 0 0,1-1 0 0 0,-1 0 1 0 0,1-1-1 0 0,0 1 0 0 0,-1 0 0 0 0,1 0 1 0 0,-1 0-1 0 0,1 0 0 0 0,-1 0 0 0 0,1-1 57 0 0,43-12-1496 0 0,75-34 414 0 0,-117 46 1171 0 0,-1 1 0 0 0,1-1 0 0 0,-1 1 0 0 0,1-1 0 0 0,-1 1 0 0 0,1 0 0 0 0,-1 0 0 0 0,1 0 0 0 0,0-1 0 0 0,-1 2 0 0 0,2-1-89 0 0,-3 0 44 0 0,1 0-1 0 0,-1 0 0 0 0,0 0 0 0 0,1 0 0 0 0,-1 0 0 0 0,0 1 0 0 0,0-1 0 0 0,1 0 0 0 0,-1 0 0 0 0,0 0 1 0 0,0 1-1 0 0,0-1 0 0 0,1 0 0 0 0,-1 0 0 0 0,0 0 0 0 0,0 1 0 0 0,0-1 0 0 0,0 0 0 0 0,0 0 0 0 0,1 1 1 0 0,-1-1-1 0 0,0 0 0 0 0,0 1 0 0 0,0-1 0 0 0,0 0 0 0 0,0 0 0 0 0,0 1 0 0 0,0-1 0 0 0,0 0 0 0 0,0 1 1 0 0,0-1-1 0 0,0 0 0 0 0,0 1-43 0 0,-1 2 165 0 0,0 0-1 0 0,0 0 1 0 0,0 0 0 0 0,0-1-1 0 0,-1 1 1 0 0,1 0 0 0 0,-1 0-1 0 0,0 0-164 0 0,-28 38 1130 0 0,-2-1 0 0 0,-26 26-1130 0 0,32-38 54 0 0,-3-1-1164 0 0,8-18-3391 0 0,19-8 1724 0 0,0-4-1735 0 0,-6-13 342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8.544"/>
    </inkml:context>
    <inkml:brush xml:id="br0">
      <inkml:brushProperty name="width" value="0.05" units="cm"/>
      <inkml:brushProperty name="height" value="0.05" units="cm"/>
      <inkml:brushProperty name="color" value="#E71224"/>
    </inkml:brush>
  </inkml:definitions>
  <inkml:trace contextRef="#ctx0" brushRef="#br0">0 0 244 0 0,'1'6'10237'0'0,"4"4"-4339"0"0,15 17-2370 0 0,27 26-3674 0 0,-26-35 6 0 0,1 0 1 0 0,0-1-1 0 0,20 9 140 0 0,79 42-5065 0 0,-68-40-1511 0 0,-26-14 2243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1:58.860"/>
    </inkml:context>
    <inkml:brush xml:id="br0">
      <inkml:brushProperty name="width" value="0.05" units="cm"/>
      <inkml:brushProperty name="height" value="0.05" units="cm"/>
      <inkml:brushProperty name="color" value="#E71224"/>
    </inkml:brush>
  </inkml:definitions>
  <inkml:trace contextRef="#ctx0" brushRef="#br0">213 40 1212 0 0,'6'-2'2714'0'0,"-3"5"5484"0"0,-2-1-7959 0 0,-1 1 0 0 0,0-1 0 0 0,0 0 0 0 0,0 1 0 0 0,0-1 0 0 0,0 1 0 0 0,0-1 0 0 0,-1 0 0 0 0,1 1 0 0 0,-1-1 0 0 0,1 1 0 0 0,-1-1 0 0 0,0 0 0 0 0,0 0 0 0 0,-1 2-239 0 0,-1 2 407 0 0,-1 0-1 0 0,0 0 1 0 0,0 0 0 0 0,-1 0-1 0 0,-4 4-406 0 0,-3 1 497 0 0,-1 0-1 0 0,1 0 0 0 0,-2-1 1 0 0,-12 7-497 0 0,17-12 184 0 0,0 0 0 0 0,0-1 1 0 0,0 1-1 0 0,-3-1-184 0 0,9-3 27 0 0,1 0 1 0 0,-1-1-1 0 0,1 1 1 0 0,-1 0-1 0 0,1-1 1 0 0,-1 0 0 0 0,0 0-1 0 0,1 0 1 0 0,-1 0-1 0 0,1 0 1 0 0,-1-1-1 0 0,1 1 1 0 0,-1-1-1 0 0,1 1 1 0 0,-1-1-1 0 0,1 0 1 0 0,-1 0-1 0 0,1 0 1 0 0,-1-1-28 0 0,2 2 2 0 0,0-1 1 0 0,0 0-1 0 0,0 0 0 0 0,0 0 1 0 0,1 0-1 0 0,-1 0 0 0 0,0-1 1 0 0,1 1-1 0 0,-1 0 0 0 0,0 0 1 0 0,1 0-1 0 0,0-1 0 0 0,-1 1 1 0 0,1 0-1 0 0,0 0 0 0 0,0-1 1 0 0,-1 1-1 0 0,1 0 0 0 0,0-1 1 0 0,0 1-1 0 0,0 0 0 0 0,1 0 1 0 0,-1-1-1 0 0,0 1 1 0 0,0 0-1 0 0,1-1 0 0 0,-1 1 1 0 0,1 0-1 0 0,-1 0 0 0 0,1 0 1 0 0,-1 0-1 0 0,1-1-2 0 0,21-36 11 0 0,-22 38-10 0 0,8-11-5 0 0,1 1 1 0 0,0 0-1 0 0,0 1 1 0 0,1 0 0 0 0,0 0-1 0 0,1 1 1 0 0,0 0 0 0 0,0 1-1 0 0,1 0 1 0 0,-1 1-1 0 0,13-5 4 0 0,-16 8 17 0 0,0 0-1 0 0,0 1 1 0 0,0 0-1 0 0,0 0 0 0 0,0 0 1 0 0,0 1-1 0 0,0 0 0 0 0,0 1 1 0 0,1 0-1 0 0,-1 0 1 0 0,0 1-1 0 0,0 0 0 0 0,0 0 1 0 0,1 1-1 0 0,-2 0 0 0 0,1 0 1 0 0,0 1-1 0 0,0 0 1 0 0,6 4-17 0 0,-10-4 39 0 0,1-1 1 0 0,-1 1 0 0 0,0 1 0 0 0,0-1-1 0 0,0 0 1 0 0,0 1 0 0 0,-1 0 0 0 0,0 0-1 0 0,1 0 1 0 0,-2 0 0 0 0,1 1 0 0 0,0-1 0 0 0,-1 1-1 0 0,0 0 1 0 0,1 2-40 0 0,-1 0 64 0 0,0 0 0 0 0,0 1 0 0 0,-1-1 0 0 0,0 1 0 0 0,-1-1 0 0 0,1 1 0 0 0,-2-1 0 0 0,1 0 0 0 0,-1 1 0 0 0,0 1-64 0 0,-3 9-172 0 0,-1 0 0 0 0,0-1 1 0 0,-1 0-1 0 0,-1 0 0 0 0,0 0 0 0 0,-2-1 0 0 0,0 0 1 0 0,-6 8 171 0 0,-19 18-2914 0 0,6-20-6000 0 0,18-17 3635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1.988"/>
    </inkml:context>
    <inkml:brush xml:id="br0">
      <inkml:brushProperty name="width" value="0.05" units="cm"/>
      <inkml:brushProperty name="height" value="0.05" units="cm"/>
      <inkml:brushProperty name="color" value="#E71224"/>
    </inkml:brush>
  </inkml:definitions>
  <inkml:trace contextRef="#ctx0" brushRef="#br0">456 13 368 0 0,'0'0'1120'0'0,"0"0"-46"0"0,7-7 4126 0 0,-8 7-5031 0 0,1 0 0 0 0,0 0 0 0 0,0 0-1 0 0,0 0 1 0 0,0 0 0 0 0,0 0 0 0 0,0 0 0 0 0,-1 0-1 0 0,1 0 1 0 0,0 0 0 0 0,0 0 0 0 0,0 0-1 0 0,0 0 1 0 0,0 0 0 0 0,0 0 0 0 0,0 0 0 0 0,0 0-1 0 0,-1-1 1 0 0,1 1 0 0 0,0 0 0 0 0,0 0-1 0 0,0 0 1 0 0,0 0 0 0 0,0 0 0 0 0,0 0 0 0 0,0 0-1 0 0,0 0 1 0 0,0 0 0 0 0,0-1 0 0 0,0 1 0 0 0,0 0-1 0 0,0 0 1 0 0,0 0 0 0 0,0 0 0 0 0,0 0-1 0 0,0 0 1 0 0,0-1 0 0 0,0 1 0 0 0,0 0 0 0 0,0 0-1 0 0,0 0 1 0 0,0 0 0 0 0,0 0 0 0 0,0 0 0 0 0,0 0-1 0 0,0-1 1 0 0,0 1 0 0 0,0 0 0 0 0,0 0-1 0 0,0 0 1 0 0,0 0 0 0 0,0 0 0 0 0,0 0 0 0 0,0 0-1 0 0,0 0 1 0 0,1-1 0 0 0,-1 1 0 0 0,0 0 0 0 0,0 0-1 0 0,0 0 1 0 0,0 0 0 0 0,0 0 0 0 0,0 0-169 0 0,-27 6 148 0 0,1 2 1 0 0,-1 0-1 0 0,1 2 1 0 0,-11 6-149 0 0,27-12 31 0 0,7-4-32 0 0,1 1 0 0 0,0 0 1 0 0,-1 0-1 0 0,1 0 0 0 0,0 0 0 0 0,0 0 1 0 0,0 0-1 0 0,0 0 0 0 0,0 1 1 0 0,0-1 0 0 0,1 0-9 0 0,1-1-6 0 0,-1 0-1 0 0,1 0 0 0 0,-1 1 0 0 0,1-1 1 0 0,-1 0-1 0 0,1 0 0 0 0,0 1 0 0 0,-1-1 1 0 0,1 0-1 0 0,-1 1 0 0 0,1-1 0 0 0,-1 1 1 0 0,1-1-1 0 0,0 0 0 0 0,-1 1 0 0 0,1-1 0 0 0,0 1 1 0 0,0-1-1 0 0,-1 1 0 0 0,1-1 0 0 0,0 1 16 0 0,-1 29-136 0 0,0-16 114 0 0,0 0-1 0 0,1 0 1 0 0,1 0 0 0 0,1 0-1 0 0,0 0 1 0 0,1 1 22 0 0,-1 39-71 0 0,-4-41 31 0 0,0 1 1 0 0,-1-1-1 0 0,-1 0 0 0 0,0-1 0 0 0,-1 1 1 0 0,0-1-1 0 0,-1 1 0 0 0,-1-2 1 0 0,0 1-1 0 0,0-1 0 0 0,-1 0 1 0 0,0 0-1 0 0,-2 0 40 0 0,-7 8-177 0 0,-2-1 0 0 0,0-1 1 0 0,-1 0-1 0 0,0-1 0 0 0,-1-2 0 0 0,-8 5 177 0 0,19-14-162 0 0,1 0-1 0 0,-1-1 1 0 0,0 0-1 0 0,-8 2 163 0 0,17-6-130 0 0,1 0 2 0 0,0 0 15 0 0,0 0 19 0 0,0 0-8 0 0,0 0 8 0 0,5-1 20 0 0,7-1 20 0 0,-1 0 0 0 0,0 1 0 0 0,1 0 1 0 0,-1 1-1 0 0,1 0 0 0 0,0 1 54 0 0,-8-1 3 0 0,-1 0 0 0 0,1 1 0 0 0,-1 0 1 0 0,1 0-1 0 0,-1 0 0 0 0,0 0 0 0 0,0 0 0 0 0,1 1 0 0 0,-1-1 1 0 0,0 1-1 0 0,0 0 0 0 0,0 0 0 0 0,0 0 0 0 0,-1 0 0 0 0,1 0 1 0 0,0 1-1 0 0,-1-1 0 0 0,0 1 0 0 0,0 0 0 0 0,0 0 0 0 0,0 0 1 0 0,0 0-1 0 0,1 1-3 0 0,1 7 120 0 0,0-1 0 0 0,-1 1-1 0 0,0 0 1 0 0,-1 1 0 0 0,0-1 0 0 0,0 0 0 0 0,-1 6-120 0 0,0 21 590 0 0,-4 23-590 0 0,1-27 241 0 0,2 0-1 0 0,1 4-240 0 0,1-16 84 0 0,2-1 0 0 0,0 0 0 0 0,1 0 1 0 0,1-1-1 0 0,1 1 0 0 0,1-1 0 0 0,2 2-84 0 0,2 3-693 0 0,1 0-1 0 0,4 1 694 0 0,35 46-5194 0 0,-42-61 1015 0 0,1-3 319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3.536"/>
    </inkml:context>
    <inkml:brush xml:id="br0">
      <inkml:brushProperty name="width" value="0.05" units="cm"/>
      <inkml:brushProperty name="height" value="0.05" units="cm"/>
      <inkml:brushProperty name="color" value="#E71224"/>
    </inkml:brush>
  </inkml:definitions>
  <inkml:trace contextRef="#ctx0" brushRef="#br0">98 0 664 0 0,'0'0'1336'0'0,"0"0"-84"0"0,0 0-90 0 0,0 0-71 0 0,0 0-63 0 0,0 0-46 0 0,0 0-37 0 0,0 6-53 0 0,-4 43 2968 0 0,-8 47-3860 0 0,5-59 682 0 0,-2 0-1 0 0,-1-1 1 0 0,-2 0 0 0 0,-1-1 0 0 0,-11 18-682 0 0,23-51 89 0 0,0 0 1 0 0,0 0 0 0 0,1 0-1 0 0,-1-1 1 0 0,0 1-1 0 0,1 0 1 0 0,-1 0-1 0 0,1 0 1 0 0,0 0-1 0 0,-1 0 1 0 0,1 1 0 0 0,0-1-1 0 0,0 0 1 0 0,1 0-1 0 0,-1 0 1 0 0,0 0-1 0 0,1 0 1 0 0,-1 0 0 0 0,1 0-1 0 0,-1 0 1 0 0,2 0-90 0 0,0 2 26 0 0,1 0 0 0 0,0-1 0 0 0,0 1 1 0 0,0-1-1 0 0,0 0 0 0 0,1 0 1 0 0,-1 0-1 0 0,2 0-26 0 0,11 10 150 0 0,7 10-70 0 0,-1 0 1 0 0,-1 1-1 0 0,-2 1 0 0 0,1 2-80 0 0,-18-23 1 0 0,21 25-157 0 0,-16-23-136 0 0,-1 1 1 0 0,0 0 0 0 0,-1 1-1 0 0,1 0 1 0 0,-2-1-1 0 0,1 1 1 0 0,-1 1 0 0 0,0-1-1 0 0,-1 1 1 0 0,0 0 0 0 0,1 3 291 0 0,-4-12-858 0 0,0 5 1739 0 0,0-4-3661 0 0,0 0-3863 0 0,0-1 3028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2.837"/>
    </inkml:context>
    <inkml:brush xml:id="br0">
      <inkml:brushProperty name="width" value="0.1" units="cm"/>
      <inkml:brushProperty name="height" value="0.1" units="cm"/>
      <inkml:brushProperty name="color" value="#E71224"/>
    </inkml:brush>
  </inkml:definitions>
  <inkml:trace contextRef="#ctx0" brushRef="#br0">18 66 316 0 0,'-16'3'2414'0'0,"15"-2"-1141"0"0,3-1-50 0 0,22-2 1238 0 0,-17 1-3007 0 0,56-8 2261 0 0,45-13-1715 0 0,-48 9 862 0 0,42-3-862 0 0,-83 14-57 0 0,32-2-277 0 0,-49 4 178 0 0,1 0 0 0 0,0 0 0 0 0,0 0-1 0 0,-1 1 1 0 0,1-1 0 0 0,0 1 0 0 0,0 0 0 0 0,-1 0 0 0 0,1 0 0 0 0,-1 0 0 0 0,1 0 0 0 0,-1 1-1 0 0,1-1 1 0 0,1 2 156 0 0,-3-2-1338 0 0,-4 4-860 0 0,-12 22 169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3.868"/>
    </inkml:context>
    <inkml:brush xml:id="br0">
      <inkml:brushProperty name="width" value="0.05" units="cm"/>
      <inkml:brushProperty name="height" value="0.05" units="cm"/>
      <inkml:brushProperty name="color" value="#E71224"/>
    </inkml:brush>
  </inkml:definitions>
  <inkml:trace contextRef="#ctx0" brushRef="#br0">206 6 764 0 0,'0'0'1378'0'0,"4"-5"332"0"0,-4 5-1653 0 0,-1 0 1 0 0,1 0 0 0 0,0 0-1 0 0,0 0 1 0 0,0 0 0 0 0,0 0 0 0 0,0 1-1 0 0,0-1 1 0 0,0 0 0 0 0,0 0-1 0 0,0 0 1 0 0,0 0 0 0 0,0 0-1 0 0,1 0 1 0 0,-1 0 0 0 0,0 1-1 0 0,0-1 1 0 0,0 0 0 0 0,0 0-1 0 0,0 0 1 0 0,0 0 0 0 0,0 0-1 0 0,0 0 1 0 0,0 0 0 0 0,0 0-1 0 0,0 0 1 0 0,0 1 0 0 0,0-1 0 0 0,1 0-1 0 0,-1 0 1 0 0,0 0 0 0 0,0 0-1 0 0,0 0 1 0 0,0 0 0 0 0,0 0-1 0 0,0 0 1 0 0,0 0 0 0 0,0 0-1 0 0,1 0 1 0 0,-1 0 0 0 0,0 0-1 0 0,0 0 1 0 0,0 0 0 0 0,0 0-1 0 0,0 0 1 0 0,0 0 0 0 0,0 0-1 0 0,1 0 1 0 0,-1 0 0 0 0,0 0 0 0 0,0 0-1 0 0,0 0 1 0 0,0 0 0 0 0,0 0-1 0 0,0 0 1 0 0,0 0 0 0 0,0 0-1 0 0,1 0 1 0 0,-1-1 0 0 0,0 1-1 0 0,0 0 1 0 0,0 0 0 0 0,0 0-1 0 0,0 0-57 0 0,1 63 1500 0 0,-2 0 0 0 0,-3 0-1 0 0,-3 0 1 0 0,-9 34-1500 0 0,13-81 27 0 0,-1-1 0 0 0,-1 0-1 0 0,0 0 1 0 0,-1-1 0 0 0,0 1 0 0 0,-1-1 0 0 0,-8 11-27 0 0,10-19-301 0 0,1 1 1 0 0,-2-1-1 0 0,1 0 1 0 0,-1-1-1 0 0,1 1 1 0 0,-1-1-1 0 0,-5 3 301 0 0,7-5-560 0 0,-1 0-1 0 0,0-1 0 0 0,0 1 1 0 0,0-1-1 0 0,0 0 0 0 0,0 0 0 0 0,0-1 1 0 0,-1 0-1 0 0,1 0 0 0 0,-1 0 0 0 0,-2 0 561 0 0,-15-1-3070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4.206"/>
    </inkml:context>
    <inkml:brush xml:id="br0">
      <inkml:brushProperty name="width" value="0.05" units="cm"/>
      <inkml:brushProperty name="height" value="0.05" units="cm"/>
      <inkml:brushProperty name="color" value="#E71224"/>
    </inkml:brush>
  </inkml:definitions>
  <inkml:trace contextRef="#ctx0" brushRef="#br0">0 149 1036 0 0,'0'0'1397'0'0,"0"-1"-1214"0"0,0 0-1 0 0,0 1 1 0 0,1-1 0 0 0,-1 0 0 0 0,0 0-1 0 0,0 0 1 0 0,0 1 0 0 0,1-1 0 0 0,-1 0-1 0 0,0 0 1 0 0,1 1 0 0 0,-1-1 0 0 0,1 0-1 0 0,-1 1 1 0 0,0-1 0 0 0,1 1 0 0 0,0-1-1 0 0,-1 0 1 0 0,1 1-183 0 0,13-10 557 0 0,1 1 1 0 0,1 1-1 0 0,-1 0 0 0 0,1 1 0 0 0,1 1 0 0 0,3-1-557 0 0,108-26 1140 0 0,-96 25-902 0 0,30-7-156 0 0,56-4-82 0 0,-87 16-2931 0 0,0 1 0 0 0,27 3 2931 0 0,-31 0-2730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4.551"/>
    </inkml:context>
    <inkml:brush xml:id="br0">
      <inkml:brushProperty name="width" value="0.05" units="cm"/>
      <inkml:brushProperty name="height" value="0.05" units="cm"/>
      <inkml:brushProperty name="color" value="#E71224"/>
    </inkml:brush>
  </inkml:definitions>
  <inkml:trace contextRef="#ctx0" brushRef="#br0">68 74 1268 0 0,'-1'-2'417'0'0,"0"0"0"0"0,0 0-1 0 0,1 0 1 0 0,-1 0 0 0 0,0 0-1 0 0,1 0 1 0 0,0 0 0 0 0,-1 0 0 0 0,1 0-1 0 0,0 0 1 0 0,0 0 0 0 0,0 0-1 0 0,1 0 1 0 0,-1 0 0 0 0,0 0 0 0 0,1 0-1 0 0,-1 0 1 0 0,1 0-417 0 0,0-1 376 0 0,0-1 1 0 0,1 1-1 0 0,-1 0 0 0 0,0 0 1 0 0,1 0-1 0 0,0 0 0 0 0,0 0 1 0 0,0 1-1 0 0,0-1 0 0 0,1 0-376 0 0,-2 2 322 0 0,-1 0-289 0 0,1 1 0 0 0,-1 0 0 0 0,0 0 0 0 0,0 0 0 0 0,1 0 0 0 0,-1-1 0 0 0,0 1 0 0 0,1 0 0 0 0,-1 0 0 0 0,0 0 0 0 0,1 0 0 0 0,-1 0 0 0 0,0 0 0 0 0,1 0 0 0 0,-1 0 0 0 0,1 0 0 0 0,-1 0 0 0 0,0 0 0 0 0,1 0 0 0 0,-1 0 0 0 0,0 1 0 0 0,1-1 0 0 0,-1 0 0 0 0,0 0 0 0 0,0 0 0 0 0,1 0 0 0 0,-1 1 1 0 0,0-1-1 0 0,1 0 0 0 0,-1 0 0 0 0,0 0 0 0 0,0 1-33 0 0,3 3 61 0 0,-1 0 1 0 0,0 0 0 0 0,0 0-1 0 0,0 0 1 0 0,0 1 0 0 0,-1-1-1 0 0,0 0 1 0 0,1 1 0 0 0,-2 0-1 0 0,1-1 1 0 0,-1 1 0 0 0,1-1 0 0 0,-1 1-1 0 0,0 0 1 0 0,-1-1 0 0 0,1 1-1 0 0,-1-1 1 0 0,0 1 0 0 0,0 0-1 0 0,-1-1 1 0 0,1 0 0 0 0,-1 1-1 0 0,-1 2-61 0 0,-1 1-92 0 0,1-1-1 0 0,-1 1 0 0 0,-1-1 1 0 0,1 0-1 0 0,-1 0 0 0 0,-3 3 93 0 0,4-6-440 0 0,0 0-1 0 0,0 0 0 0 0,-1 0 1 0 0,1-1-1 0 0,-1 1 1 0 0,1-1-1 0 0,-1 0 0 0 0,0 0 1 0 0,-1 0 440 0 0,-6-1-4092 0 0,1-5 312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5.788"/>
    </inkml:context>
    <inkml:brush xml:id="br0">
      <inkml:brushProperty name="width" value="0.05" units="cm"/>
      <inkml:brushProperty name="height" value="0.05" units="cm"/>
      <inkml:brushProperty name="color" value="#E71224"/>
    </inkml:brush>
  </inkml:definitions>
  <inkml:trace contextRef="#ctx0" brushRef="#br0">2 59 212 0 0,'0'0'173'0'0,"0"0"0"0"0,-1 0 0 0 0,1-1 1 0 0,0 1-1 0 0,0 0 0 0 0,0 0 0 0 0,0 0 0 0 0,0 0 0 0 0,0 0 0 0 0,0 0 1 0 0,0-1-1 0 0,-1 1 0 0 0,1 0 0 0 0,0 0 0 0 0,0 0 0 0 0,0 0 1 0 0,0 0-1 0 0,0-1 0 0 0,0 1 0 0 0,0 0 0 0 0,0 0 0 0 0,0 0 0 0 0,0 0 1 0 0,0-1-1 0 0,0 1 0 0 0,0 0 0 0 0,0 0 0 0 0,0 0 0 0 0,0 0 0 0 0,0-1 1 0 0,0 1-1 0 0,0 0 0 0 0,0 0 0 0 0,1 0 0 0 0,-1 0 0 0 0,0 0 0 0 0,0-1 1 0 0,0 1-1 0 0,0 0 0 0 0,0 0 0 0 0,0 0 0 0 0,0 0 0 0 0,0 0 0 0 0,1 0 1 0 0,-1 0-1 0 0,0-1 0 0 0,0 1 0 0 0,0 0 0 0 0,0 0 0 0 0,0 0 0 0 0,1 0 1 0 0,-1 0-1 0 0,0 0 0 0 0,0 0 0 0 0,0 0 0 0 0,0 0 0 0 0,1 0 0 0 0,-1 0-173 0 0,18-7 2052 0 0,27-4-1606 0 0,164-18 2184 0 0,-204 28-2341 0 0,-1 0-1 0 0,1 0 1 0 0,-1 0 0 0 0,1 1-1 0 0,0 0 1 0 0,-1 0-1 0 0,1 0 1 0 0,0 1 0 0 0,-1 0-1 0 0,1 0 1 0 0,0 0-289 0 0,-4 0 483 0 0,-1-1-41 0 0,0 0-34 0 0,0 0-41 0 0,0 0-37 0 0,0 0-39 0 0,0 0-32 0 0,-7 15 79 0 0,4-9-1007 0 0,-1 0 0 0 0,0 0 0 0 0,0 0 0 0 0,0 0-1 0 0,-1-1 1 0 0,0 1 0 0 0,0-1 0 0 0,-6 4 669 0 0,-3 4-2357 0 0,-8 3-4462 0 0,11-8 2913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6.121"/>
    </inkml:context>
    <inkml:brush xml:id="br0">
      <inkml:brushProperty name="width" value="0.05" units="cm"/>
      <inkml:brushProperty name="height" value="0.05" units="cm"/>
      <inkml:brushProperty name="color" value="#E71224"/>
    </inkml:brush>
  </inkml:definitions>
  <inkml:trace contextRef="#ctx0" brushRef="#br0">12 26 76 0 0,'0'0'1053'0'0,"0"0"-51"0"0,-9 2 98 0 0,7-1-414 0 0,7-1 3476 0 0,96-12-2842 0 0,35-4-4530 0 0,-128 15 868 0 0,-7 1 179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6.474"/>
    </inkml:context>
    <inkml:brush xml:id="br0">
      <inkml:brushProperty name="width" value="0.05" units="cm"/>
      <inkml:brushProperty name="height" value="0.05" units="cm"/>
      <inkml:brushProperty name="color" value="#E71224"/>
    </inkml:brush>
  </inkml:definitions>
  <inkml:trace contextRef="#ctx0" brushRef="#br0">130 1 340 0 0,'0'0'1254'0'0,"0"0"-72"0"0,0 0-91 0 0,0 0-84 0 0,0 0-86 0 0,-3 1-85 0 0,1 0-678 0 0,0 0 0 0 0,1 0 0 0 0,-1 0 0 0 0,0 1 0 0 0,0-1 0 0 0,1 1 0 0 0,-1-1 0 0 0,0 1 0 0 0,1 0 0 0 0,0 0 1 0 0,-1 0-1 0 0,1-1 0 0 0,0 1 0 0 0,0 0 0 0 0,0 1-158 0 0,-19 39 1441 0 0,15-32-1198 0 0,-4 11 203 0 0,1-2 46 0 0,0-1-1 0 0,-1 0 0 0 0,-1 0 0 0 0,-1-1 0 0 0,-10 13-491 0 0,20-29 156 0 0,10-1 118 0 0,0-2 0 0 0,0 1 0 0 0,-1-1 0 0 0,1 0 1 0 0,7-4-275 0 0,22-3 245 0 0,-14 5-172 0 0,0 2-1 0 0,0 1 1 0 0,0 1 0 0 0,0 1-1 0 0,-1 1 1 0 0,1 2 0 0 0,7 1-73 0 0,-1 0 57 0 0,-26-5 237 0 0,0 1 0 0 0,-1-1 0 0 0,1 1 0 0 0,-1 0 1 0 0,1 0-1 0 0,-1 0 0 0 0,1 1 0 0 0,-1-1 0 0 0,0 1 0 0 0,1 1-294 0 0,-2-2 231 0 0,-2 0-181 0 0,1 0 1 0 0,-1 0-1 0 0,1 0 0 0 0,-1 1 1 0 0,0-1-1 0 0,1 0 1 0 0,-1 0-1 0 0,0 1 1 0 0,0-1-1 0 0,0 0 0 0 0,0 0 1 0 0,0 1-1 0 0,0-1 1 0 0,0 1-51 0 0,0-2 6 0 0,-1 46 412 0 0,-1 0 0 0 0,-7 28-418 0 0,6-54 60 0 0,-1 1 0 0 0,-1-1 1 0 0,-1 0-1 0 0,-1-1 0 0 0,-1 0 0 0 0,-9 18-60 0 0,-13 10 143 0 0,28-45-141 0 0,0 1-1 0 0,0 0 1 0 0,0-1 0 0 0,-1 1-1 0 0,1-1 1 0 0,-1 0 0 0 0,1 0-1 0 0,-1 0 1 0 0,0 0-1 0 0,0 0 1 0 0,0 0 0 0 0,0-1-1 0 0,-3 2-1 0 0,4-3-54 0 0,1 0 0 0 0,0 0-1 0 0,-1 0 1 0 0,1 0 0 0 0,-1 0 0 0 0,1 0-1 0 0,0-1 1 0 0,-1 1 0 0 0,1 0-1 0 0,-1-1 1 0 0,1 1 0 0 0,0-1-1 0 0,0 0 1 0 0,-1 1 0 0 0,1-1 0 0 0,0 0-1 0 0,0 0 1 0 0,0 1 0 0 0,-1-1-1 0 0,1 0 1 0 0,0 0 0 0 0,0 0 0 0 0,1 0-1 0 0,-1-1 1 0 0,0 1 0 0 0,0 0-1 0 0,0 0 1 0 0,1 0 0 0 0,-1-1-1 0 0,1 1 1 0 0,-1 0 0 0 0,1-2 54 0 0,-3-4-392 0 0,1 1 1 0 0,0-1-1 0 0,0 0 0 0 0,1 0 1 0 0,-1-5 391 0 0,1-1-1272 0 0,1 0 1 0 0,0 0-1 0 0,2-11 1272 0 0,4-18-6337 0 0,0 18 2217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6.923"/>
    </inkml:context>
    <inkml:brush xml:id="br0">
      <inkml:brushProperty name="width" value="0.05" units="cm"/>
      <inkml:brushProperty name="height" value="0.05" units="cm"/>
      <inkml:brushProperty name="color" value="#E71224"/>
    </inkml:brush>
  </inkml:definitions>
  <inkml:trace contextRef="#ctx0" brushRef="#br0">120 52 836 0 0,'0'0'1186'0'0,"0"0"-74"0"0,0 0-105 0 0,0 0-95 0 0,0 0-90 0 0,-3 1-85 0 0,-46 9 3364 0 0,47-10-3796 0 0,2 0 15 0 0,0 0-11 0 0,-1 0-238 0 0,1-1 0 0 0,-1 1 0 0 0,0 0 0 0 0,1-1-1 0 0,-1 1 1 0 0,1 0 0 0 0,-1-1 0 0 0,1 1 0 0 0,-1-1 0 0 0,0 1 0 0 0,1-1 0 0 0,0 1 0 0 0,-1-1-1 0 0,1 1 1 0 0,-1-1 0 0 0,1 1 0 0 0,0-1 0 0 0,-1 0 0 0 0,1 1-71 0 0,0-3 37 0 0,1 0 0 0 0,-1 1 0 0 0,1-1 0 0 0,0 1 0 0 0,0-1 0 0 0,0 1 0 0 0,0-1 0 0 0,0 1 0 0 0,1 0 0 0 0,-1 0 0 0 0,1-1 0 0 0,-1 1 0 0 0,1 0 0 0 0,0 0 0 0 0,0 1 0 0 0,0-1 0 0 0,0 0 0 0 0,0 1 0 0 0,0-1 0 0 0,0 1 0 0 0,0-1 0 0 0,1 1 0 0 0,-1 0 0 0 0,1 0 0 0 0,-1 0 0 0 0,1 1 0 0 0,-1-1 0 0 0,2 0-37 0 0,-2 1 54 0 0,0 2 11 0 0,-1-1-51 0 0,0 0 0 0 0,0 0 0 0 0,0 1 1 0 0,-1-1-1 0 0,1 1 0 0 0,0-1 0 0 0,0 1 1 0 0,-1-1-1 0 0,1 1 0 0 0,-1-1 0 0 0,1 1 1 0 0,-1 0-1 0 0,0-1 0 0 0,1 1 0 0 0,-1 0 0 0 0,0-1 1 0 0,0 2-15 0 0,-1 2 29 0 0,1 0 1 0 0,-1 1 0 0 0,0-1 0 0 0,0 0-1 0 0,-1 0 1 0 0,0 1-30 0 0,-3 9 17 0 0,-2-1 1 0 0,0 1-1 0 0,-7 9-17 0 0,9-16-165 0 0,0 0 0 0 0,-1-1 1 0 0,1 0-1 0 0,-3 2 165 0 0,-11 6-2055 0 0,-3-7-3711 0 0,14-7 2309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8.291"/>
    </inkml:context>
    <inkml:brush xml:id="br0">
      <inkml:brushProperty name="width" value="0.05" units="cm"/>
      <inkml:brushProperty name="height" value="0.05" units="cm"/>
      <inkml:brushProperty name="color" value="#E71224"/>
    </inkml:brush>
  </inkml:definitions>
  <inkml:trace contextRef="#ctx0" brushRef="#br0">29 6 308 0 0,'0'-1'323'0'0,"0"1"-1"0"0,0 0 1 0 0,-1-1 0 0 0,1 1-1 0 0,0 0 1 0 0,0-1 0 0 0,-1 1-1 0 0,1 0 1 0 0,0 0-1 0 0,0-1 1 0 0,-1 1 0 0 0,1 0-1 0 0,0 0 1 0 0,-1-1 0 0 0,1 1-1 0 0,0 0 1 0 0,-1 0 0 0 0,1 0-1 0 0,0 0 1 0 0,-1 0 0 0 0,1-1-1 0 0,0 1 1 0 0,-1 0-1 0 0,1 0 1 0 0,-1 0 0 0 0,1 0-1 0 0,0 0 1 0 0,-1 0 0 0 0,1 0-1 0 0,0 0 1 0 0,-1 0 0 0 0,1 0-1 0 0,-1 1 1 0 0,1-1 0 0 0,-1 0-323 0 0,-3 15 3728 0 0,4 34-4672 0 0,1-35 2474 0 0,-1 22-1032 0 0,1-16-1349 0 0,-1-1 0 0 0,0 0 1 0 0,-2 0-1 0 0,-2 11 851 0 0,4-22-1866 0 0,1-3 718 0 0,-4-1-2871 0 0,-3 4 654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8.622"/>
    </inkml:context>
    <inkml:brush xml:id="br0">
      <inkml:brushProperty name="width" value="0.05" units="cm"/>
      <inkml:brushProperty name="height" value="0.05" units="cm"/>
      <inkml:brushProperty name="color" value="#E71224"/>
    </inkml:brush>
  </inkml:definitions>
  <inkml:trace contextRef="#ctx0" brushRef="#br0">24 82 272 0 0,'-20'2'4422'0'0,"20"-2"-4318"0"0,0 0 1 0 0,0 0-1 0 0,0 0 1 0 0,0 0-1 0 0,0 0 1 0 0,0 1-1 0 0,-1-1 1 0 0,1 0-1 0 0,0 0 1 0 0,0 0-1 0 0,0 0 1 0 0,0 0-1 0 0,0 0 1 0 0,0 0-1 0 0,-1 0 1 0 0,1 0-1 0 0,0-1 1 0 0,0 1-1 0 0,0 0 1 0 0,0 0-1 0 0,0 0 1 0 0,0 0-1 0 0,0 0 1 0 0,-1 0-1 0 0,1 0 1 0 0,0 0-1 0 0,0 0 0 0 0,0 0 1 0 0,0 0-1 0 0,0 0 1 0 0,0 0-1 0 0,0-1 1 0 0,0 1-1 0 0,0 0 1 0 0,-1 0-1 0 0,1 0 1 0 0,0 0-1 0 0,0 0 1 0 0,0 0-1 0 0,0 0 1 0 0,0-1-1 0 0,0 1 1 0 0,0 0-1 0 0,0 0 1 0 0,0 0-1 0 0,0 0 1 0 0,0 0-1 0 0,0 0 1 0 0,0-1-1 0 0,0 1-104 0 0,8-7 3446 0 0,6-3-4509 0 0,-1 3 1265 0 0,0 1 0 0 0,0 1 0 0 0,1 0 0 0 0,-1 0 0 0 0,1 2 0 0 0,0-1 0 0 0,0 2 0 0 0,6-1-202 0 0,9-2 246 0 0,18-3-171 0 0,-1 3 0 0 0,30-1-75 0 0,-20 6-2475 0 0,1 3-3416 0 0,-38 0 2544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39.056"/>
    </inkml:context>
    <inkml:brush xml:id="br0">
      <inkml:brushProperty name="width" value="0.05" units="cm"/>
      <inkml:brushProperty name="height" value="0.05" units="cm"/>
      <inkml:brushProperty name="color" value="#E71224"/>
    </inkml:brush>
  </inkml:definitions>
  <inkml:trace contextRef="#ctx0" brushRef="#br0">192 65 36 0 0,'0'0'1118'0'0,"0"0"-72"0"0,0 0-91 0 0,-2 3-82 0 0,0-1-494 0 0,-1 0 0 0 0,1 0 0 0 0,-1 0 0 0 0,0 0 0 0 0,1 0 0 0 0,-1 0 0 0 0,0-1 0 0 0,0 1 0 0 0,0-1 0 0 0,-1 0 0 0 0,1 0 0 0 0,0 0 0 0 0,0 0 0 0 0,-2-1-379 0 0,3 1 455 0 0,-14-2 1335 0 0,15 0-1717 0 0,-1 0 0 0 0,0 0 0 0 0,1 0 0 0 0,-1 0 0 0 0,1 0 0 0 0,-1 0 0 0 0,1-1 0 0 0,0 1 0 0 0,0-1-1 0 0,-1 1 1 0 0,1-1 0 0 0,0 1 0 0 0,0-1 0 0 0,0 1 0 0 0,1-1 0 0 0,-1 0 0 0 0,0 0 0 0 0,1 1 0 0 0,-1-1 0 0 0,1 0 0 0 0,-1 0 0 0 0,1 0 0 0 0,0 0 0 0 0,0 0 0 0 0,0 1 0 0 0,0-1-1 0 0,0 0 1 0 0,0 0 0 0 0,0 0 0 0 0,1 0 0 0 0,-1 0 0 0 0,1 1 0 0 0,-1-1 0 0 0,1 0 0 0 0,0 0 0 0 0,0 1 0 0 0,0-1 0 0 0,0 0 0 0 0,0 1 0 0 0,1-2-73 0 0,0 1 30 0 0,0 0 1 0 0,0 0 0 0 0,0 0 0 0 0,0 0 0 0 0,0 1-1 0 0,0-1 1 0 0,1 1 0 0 0,-1-1 0 0 0,1 1 0 0 0,-1 0-1 0 0,1 0 1 0 0,0 0 0 0 0,-1 0 0 0 0,1 1-1 0 0,0-1 1 0 0,0 1 0 0 0,0-1-31 0 0,-2 1 21 0 0,9 11 23 0 0,-9-11-35 0 0,0 1-1 0 0,0 0 1 0 0,0-1-1 0 0,-1 1 1 0 0,1 0-1 0 0,0 0 1 0 0,0 0-1 0 0,-1-1 1 0 0,1 1-1 0 0,-1 0 1 0 0,1 0-1 0 0,0 0 0 0 0,-1 0 1 0 0,0 0-1 0 0,1 0 1 0 0,-1 0-1 0 0,0 0 1 0 0,1 0-1 0 0,-1 0 1 0 0,0 1-1 0 0,0-1 1 0 0,0 0-1 0 0,0 0 1 0 0,0 0-1 0 0,0 0 1 0 0,0 0-1 0 0,0 0 1 0 0,-1 1-9 0 0,-1 8 26 0 0,0 0 0 0 0,-2 0 1 0 0,1-1-1 0 0,-1 1 1 0 0,0-1-1 0 0,-1 1 0 0 0,0-2 1 0 0,0 1-1 0 0,-7 7-26 0 0,2-3-600 0 0,0-1 0 0 0,-1 0 1 0 0,-1 0-1 0 0,0-1 0 0 0,0-1 0 0 0,-5 2 600 0 0,-18 6-5935 0 0,21-14 2545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3.191"/>
    </inkml:context>
    <inkml:brush xml:id="br0">
      <inkml:brushProperty name="width" value="0.1" units="cm"/>
      <inkml:brushProperty name="height" value="0.1" units="cm"/>
      <inkml:brushProperty name="color" value="#E71224"/>
    </inkml:brush>
  </inkml:definitions>
  <inkml:trace contextRef="#ctx0" brushRef="#br0">68 67 244 0 0,'0'0'1394'0'0,"0"0"-91"0"0,-3 0-114 0 0,2 0-1025 0 0,0 1 1 0 0,0-1-1 0 0,0 0 0 0 0,1 0 1 0 0,-1 1-1 0 0,0-1 1 0 0,0 1-1 0 0,0-1 0 0 0,0 1 1 0 0,1-1-1 0 0,-1 1 1 0 0,0-1-1 0 0,1 1 0 0 0,-1 0 1 0 0,0-1-1 0 0,1 1 1 0 0,-1 0-1 0 0,1 0 0 0 0,-1 0 1 0 0,1-1-1 0 0,-1 1 1 0 0,1 0-1 0 0,0 0 0 0 0,-1 0 1 0 0,1 0-1 0 0,0 0 1 0 0,0 0-1 0 0,-1 0 0 0 0,1-1 1 0 0,0 2-165 0 0,-3 39 697 0 0,2-24-125 0 0,-4 57 329 0 0,-3 27-534 0 0,1-36-763 0 0,-2 12-1219 0 0,-1-26-3595 0 0,6-40 2748 0 0</inkml:trace>
  <inkml:trace contextRef="#ctx0" brushRef="#br0" timeOffset="1">94 96 1232 0 0,'2'-9'2221'0'0,"1"3"1434"0"0,0 2-3424 0 0,1 0 1 0 0,-1 1-1 0 0,1-1 1 0 0,0 1-1 0 0,0 0 1 0 0,0 0-1 0 0,1 0 1 0 0,-1 0-1 0 0,1 1 1 0 0,-1-1-1 0 0,1 1 1 0 0,0 0-1 0 0,0 1 1 0 0,3-1-232 0 0,19-6 690 0 0,0 2 1 0 0,8 1-691 0 0,-15 1 324 0 0,8-1 173 0 0,1 1 0 0 0,0 1 0 0 0,0 1 0 0 0,23 3-497 0 0,6-4 1756 0 0,-56 3-1348 0 0,1 1-24 0 0,-1-1-332 0 0,-1 0 1 0 0,0 1 0 0 0,1-1 0 0 0,-1 0 0 0 0,0 1 0 0 0,0-1 0 0 0,0 1 0 0 0,1-1 0 0 0,-1 1 0 0 0,0 0 0 0 0,0-1 0 0 0,0 1 0 0 0,0 0 0 0 0,0 0 0 0 0,0 0 0 0 0,0 0 0 0 0,0 0-1 0 0,-1 0 1 0 0,1 0 0 0 0,0 0 0 0 0,0 0 0 0 0,-1 0 0 0 0,1 0 0 0 0,-1 1 0 0 0,1-1 0 0 0,-1 0 0 0 0,0 0 0 0 0,1 1 0 0 0,-1-1 0 0 0,0 0 0 0 0,0 0 0 0 0,0 2-53 0 0,3 18 240 0 0,-1 0 1 0 0,-1 1 0 0 0,-2-1 0 0 0,0 1 0 0 0,-1 3-241 0 0,-2 35 195 0 0,-9 116-1557 0 0,9-134 230 0 0,4-34 666 0 0,-2 0 1 0 0,1 0 0 0 0,-1 0-1 0 0,0 0 1 0 0,-1 1 465 0 0,2-6-754 0 0,-1 0-1 0 0,1 1 1 0 0,-1-1 0 0 0,0-1 0 0 0,0 1-1 0 0,0 0 1 0 0,-2 2 754 0 0,-1-3-3627 0 0,-12-2 276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0.870"/>
    </inkml:context>
    <inkml:brush xml:id="br0">
      <inkml:brushProperty name="width" value="0.05" units="cm"/>
      <inkml:brushProperty name="height" value="0.05" units="cm"/>
      <inkml:brushProperty name="color" value="#E71224"/>
    </inkml:brush>
  </inkml:definitions>
  <inkml:trace contextRef="#ctx0" brushRef="#br0">175 3 156 0 0,'0'0'1175'0'0,"5"-2"-222"0"0,-1 3 1739 0 0,-6 3 5900 0 0,-15 23-7897 0 0,-2 0 0 0 0,0-2 0 0 0,-2 0 0 0 0,-19 17-695 0 0,-17 8 1434 0 0,57-49-1293 0 0,-1-1-126 0 0,1 0 0 0 0,0 0 0 0 0,-1 0 1 0 0,1 0-1 0 0,0 0 0 0 0,-1 0 0 0 0,1 0 0 0 0,0 0 0 0 0,0 0 0 0 0,-1 0 1 0 0,1 0-1 0 0,0 1 0 0 0,-1-1 0 0 0,1 0 0 0 0,0 0 0 0 0,0 0 0 0 0,-1 0 0 0 0,1 1 1 0 0,0-1-1 0 0,0 0 0 0 0,0 0 0 0 0,-1 1 0 0 0,1-1 0 0 0,0 0 0 0 0,0 0 1 0 0,0 1-1 0 0,0-1 0 0 0,-1 0 0 0 0,1 0 0 0 0,0 1 0 0 0,0-1 0 0 0,0 0 1 0 0,0 1-1 0 0,0-1 0 0 0,0 0 0 0 0,0 1 0 0 0,0-1 0 0 0,0 0 0 0 0,0 1 1 0 0,0-1-1 0 0,0 0-15 0 0,10 9 1 0 0,0 0 1 0 0,1-1-1 0 0,-1 0 0 0 0,10 5-1 0 0,30 21-3719 0 0,-47-31 2174 0 0,4 3 1302 0 0,0-3-6930 0 0,0-1 3872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1.184"/>
    </inkml:context>
    <inkml:brush xml:id="br0">
      <inkml:brushProperty name="width" value="0.05" units="cm"/>
      <inkml:brushProperty name="height" value="0.05" units="cm"/>
      <inkml:brushProperty name="color" value="#E71224"/>
    </inkml:brush>
  </inkml:definitions>
  <inkml:trace contextRef="#ctx0" brushRef="#br0">252 13 584 0 0,'13'-11'2627'0'0,"-8"9"5322"0"0,-135 186-4469 0 0,47-70-2491 0 0,62-87-750 0 0,14-19-115 0 0,1-1-1 0 0,1 2 0 0 0,-1-1 1 0 0,1 0-1 0 0,-1 5-123 0 0,5-12 59 0 0,1-1 4 0 0,0 0 1 0 0,6-1-21 0 0,12-5 12 0 0,1 0 0 0 0,-1-2-1 0 0,4-2-54 0 0,-9 3-39 0 0,0 1 0 0 0,1 1 0 0 0,-1 0 0 0 0,1 0-1 0 0,0 1 1 0 0,1 1 0 0 0,-1 1 0 0 0,7-1 39 0 0,16 8-2442 0 0,-36-5 1782 0 0,-1 0-69 0 0,0 0-67 0 0,6-2-470 0 0,-6 2 1189 0 0,0 0-1 0 0,1 0 1 0 0,-1 1 0 0 0,0-1-1 0 0,1 0 1 0 0,-1 0 0 0 0,1-1-1 0 0,-1 1 1 0 0,0 0 0 0 0,1 0 0 0 0,-1 0-1 0 0,0 0 1 0 0,1 0 0 0 0,-1 0-1 0 0,0 0 1 0 0,0 0 0 0 0,1-1-1 0 0,-1 1 1 0 0,0 0 0 0 0,1 0-1 0 0,-1 0 1 0 0,0-1 0 0 0,0 1 0 0 0,1 0-1 0 0,-1 0 1 0 0,0-1 0 0 0,0 1-1 0 0,0 0 1 0 0,1-1 0 0 0,-1 1-1 0 0,0 0 1 0 0,0 0 0 0 0,0-1 77 0 0,1-10-3074 0 0,3 0 235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1.503"/>
    </inkml:context>
    <inkml:brush xml:id="br0">
      <inkml:brushProperty name="width" value="0.05" units="cm"/>
      <inkml:brushProperty name="height" value="0.05" units="cm"/>
      <inkml:brushProperty name="color" value="#E71224"/>
    </inkml:brush>
  </inkml:definitions>
  <inkml:trace contextRef="#ctx0" brushRef="#br0">1 57 4016 0 0,'15'-35'1327'0'0,"-10"13"3986"0"0,-2 26-4855 0 0,10 17 292 0 0,0 0 0 0 0,1 5-750 0 0,-4-5-51 0 0,1-2 1 0 0,1 0-1 0 0,13 17 51 0 0,6-4-1802 0 0,-8-14-3305 0 0,-12-12 1982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2.055"/>
    </inkml:context>
    <inkml:brush xml:id="br0">
      <inkml:brushProperty name="width" value="0.05" units="cm"/>
      <inkml:brushProperty name="height" value="0.05" units="cm"/>
      <inkml:brushProperty name="color" value="#E71224"/>
    </inkml:brush>
  </inkml:definitions>
  <inkml:trace contextRef="#ctx0" brushRef="#br0">132 27 8 0 0,'0'0'103'0'0,"0"0"0"0"0,0 0 1 0 0,0 0-1 0 0,-1 0 0 0 0,1 0 0 0 0,0 0 1 0 0,0-1-1 0 0,0 1 0 0 0,0 0 0 0 0,0 0 0 0 0,0 0 1 0 0,-1 0-1 0 0,1 0 0 0 0,0 0 0 0 0,0 0 1 0 0,0 0-1 0 0,0 0 0 0 0,0 0 0 0 0,0 0 0 0 0,0 0 1 0 0,0-1-1 0 0,0 1 0 0 0,-1 0 0 0 0,1 0 1 0 0,0 0-1 0 0,0 0 0 0 0,0 0 0 0 0,0 0 0 0 0,0-1 1 0 0,0 1-1 0 0,0 0 0 0 0,0 0 0 0 0,0 0 0 0 0,0 0 1 0 0,0 0-1 0 0,0 0 0 0 0,0-1 0 0 0,0 1 1 0 0,0 0-1 0 0,0 0 0 0 0,0 0 0 0 0,0 0 0 0 0,0 0 1 0 0,0 0-1 0 0,0-1 0 0 0,0 1 0 0 0,0 0 1 0 0,0 0-1 0 0,1 0 0 0 0,-1 0 0 0 0,0 0 0 0 0,0 0 1 0 0,0 0-1 0 0,0-1 0 0 0,0 1 0 0 0,0 0 1 0 0,0 0-1 0 0,0 0 0 0 0,1 0 0 0 0,-1 0 0 0 0,0 0 1 0 0,0 0-1 0 0,0 0-103 0 0,14-7 1394 0 0,21-3-859 0 0,-27 9-303 0 0,0 0-1 0 0,-1 0 0 0 0,1 0 1 0 0,0 1-1 0 0,0 1 1 0 0,4 0-232 0 0,-10-1 54 0 0,-1 0 0 0 0,1 0 0 0 0,-1 0 0 0 0,1 1 0 0 0,0-1 0 0 0,-1 1 0 0 0,1-1 0 0 0,-1 1 0 0 0,0 0 0 0 0,1-1 0 0 0,-1 1 0 0 0,1 0 0 0 0,-1 0 0 0 0,0 0 0 0 0,0 0 0 0 0,1 0 0 0 0,-1 0 0 0 0,0 1 0 0 0,0-1 0 0 0,0 0 0 0 0,0 1 0 0 0,-1-1 0 0 0,1 0 0 0 0,0 1 0 0 0,0-1 0 0 0,-1 1 0 0 0,1-1 0 0 0,-1 1 0 0 0,1-1 0 0 0,-1 1 0 0 0,0 0 0 0 0,0 0-54 0 0,0 9 172 0 0,-2 0-1 0 0,1-1 1 0 0,-1 1 0 0 0,-1-1-1 0 0,0 1 1 0 0,0-1 0 0 0,-1 0-1 0 0,-1 0 1 0 0,-2 5-172 0 0,-6 13 349 0 0,7-13-157 0 0,0 0 1 0 0,1 0-1 0 0,0 1 1 0 0,1 0-1 0 0,1 0 1 0 0,-1 14-193 0 0,4-25 15 0 0,0-1-1 0 0,0 0 1 0 0,0 0 0 0 0,1 0 0 0 0,-1 0-1 0 0,1 0 1 0 0,0 0 0 0 0,0 0-1 0 0,0 0 1 0 0,1 0 0 0 0,-1 0 0 0 0,1-1-1 0 0,0 1 1 0 0,0-1 0 0 0,0 1 0 0 0,1-1-1 0 0,-1 0 1 0 0,1 1 0 0 0,0-1 0 0 0,0-1-1 0 0,0 1 1 0 0,0 0 0 0 0,0-1 0 0 0,1 0-1 0 0,-1 1 1 0 0,1-1 0 0 0,0 0 0 0 0,-1-1-1 0 0,3 2-14 0 0,76 20-379 0 0,-80-23 374 0 0,2 2-15 0 0,-2-2 119 0 0,-4-2 523 0 0,-34-19-63 0 0,34 20-498 0 0,2 1-3 0 0,0 0-10 0 0,0 0-21 0 0,-2 2-1 0 0,0 0-20 0 0,1-1 0 0 0,-1 2 0 0 0,1-1 0 0 0,-1 0 1 0 0,1 0-1 0 0,0 0 0 0 0,0 1 0 0 0,0-1 0 0 0,0 0 0 0 0,0 1 1 0 0,0-1-1 0 0,0 1 0 0 0,1-1 0 0 0,0 1 0 0 0,-1 0 0 0 0,1 0-6 0 0,0 51 54 0 0,1-28-26 0 0,-1 8-11 0 0,-1 0 0 0 0,-2 0 0 0 0,-1 0 0 0 0,-2 0 1 0 0,-1 0-1 0 0,-2-1 0 0 0,-1-1 0 0 0,-1 0 0 0 0,-2 0 0 0 0,-1-1 1 0 0,-17 26-18 0 0,13-28 48 0 0,-2-1 1 0 0,-9 9-49 0 0,23-29-276 0 0,0-1 0 0 0,-1 0 0 0 0,0-1 1 0 0,0 0-1 0 0,-1 0 0 0 0,1 0 0 0 0,-1-1 1 0 0,-1 0-1 0 0,1-1 0 0 0,-9 4 276 0 0,16-7-639 0 0,-6 0 78 0 0,1-5-5057 0 0,-6-12 1671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2.604"/>
    </inkml:context>
    <inkml:brush xml:id="br0">
      <inkml:brushProperty name="width" value="0.05" units="cm"/>
      <inkml:brushProperty name="height" value="0.05" units="cm"/>
      <inkml:brushProperty name="color" value="#E71224"/>
    </inkml:brush>
  </inkml:definitions>
  <inkml:trace contextRef="#ctx0" brushRef="#br0">105 10 1012 0 0,'1'-9'5164'0'0,"2"12"-1517"0"0,2 14-2192 0 0,-4-2-1145 0 0,0 1 1 0 0,-2 0-1 0 0,0 0 0 0 0,-1-1 0 0 0,0 1 0 0 0,-1-1 0 0 0,-1 1 0 0 0,-1-1 0 0 0,0 0 0 0 0,0 0 0 0 0,-2-1 0 0 0,0 0 0 0 0,0 0 0 0 0,-2 0-310 0 0,8-12 50 0 0,-1 1-1 0 0,0-1 0 0 0,0 0 0 0 0,0 0 0 0 0,0 1 1 0 0,0-1-1 0 0,0 0 0 0 0,0-1 0 0 0,-1 1 1 0 0,1 0-1 0 0,-1-1 0 0 0,1 1 0 0 0,-1-1 0 0 0,0 0 1 0 0,1 0-1 0 0,-2 1-49 0 0,2-2 122 0 0,-1-2-23 0 0,2 1-92 0 0,0 1 0 0 0,0-1 0 0 0,0 0-1 0 0,0 0 1 0 0,0 0 0 0 0,1 1 0 0 0,-1-1 0 0 0,0 0 0 0 0,0 0-1 0 0,1 0 1 0 0,-1-1 0 0 0,1 1 0 0 0,-1 0 0 0 0,1 0 0 0 0,-1 0-1 0 0,1 0 1 0 0,-1 0 0 0 0,1-1 0 0 0,0 1 0 0 0,0 0-1 0 0,0-1-6 0 0,0-2 8 0 0,0 0 0 0 0,0 0 0 0 0,0 0-1 0 0,1 0 1 0 0,0 0 0 0 0,0 0 0 0 0,1-3-8 0 0,3-7-19 0 0,0 1 0 0 0,1 0 0 0 0,1 1 1 0 0,0 0-1 0 0,1 0 0 0 0,0 0 1 0 0,1 1-1 0 0,0 0 0 0 0,1 1 1 0 0,7-6 18 0 0,-9 8-46 0 0,0 1 0 0 0,0 1 1 0 0,0-1-1 0 0,1 1 1 0 0,0 1-1 0 0,1 0 0 0 0,-1 0 1 0 0,1 1-1 0 0,0 0 1 0 0,0 1-1 0 0,0 0 0 0 0,1 0 1 0 0,-1 1-1 0 0,7 0 46 0 0,-14 2-9 0 0,0-1-1 0 0,0 1 0 0 0,0 0 1 0 0,0 1-1 0 0,0-1 1 0 0,0 0-1 0 0,0 1 0 0 0,0 0 1 0 0,0 0-1 0 0,-1 0 1 0 0,1 0-1 0 0,0 0 1 0 0,0 0-1 0 0,-1 1 0 0 0,1-1 1 0 0,-1 1-1 0 0,1 0 1 0 0,-1 0-1 0 0,0 0 0 0 0,1 0 10 0 0,-1 1 3 0 0,0 0 1 0 0,0 1-1 0 0,0-1 0 0 0,0 0 0 0 0,-1 1 0 0 0,1-1 0 0 0,-1 1 0 0 0,0 0 0 0 0,0-1 0 0 0,0 1 0 0 0,-1 0 0 0 0,1 0 0 0 0,-1-1 0 0 0,0 2-3 0 0,0 8 23 0 0,-1 0 1 0 0,0 0 0 0 0,-1 0 0 0 0,-1-1 0 0 0,0 1 0 0 0,0-1 0 0 0,-1 1-1 0 0,-6 10-23 0 0,-3 8 10 0 0,7-15-603 0 0,-1 0 1 0 0,-1 0-1 0 0,-8 11 593 0 0,12-24-1886 0 0,3-1 349 0 0,0-1-2668 0 0,1-1 468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3.099"/>
    </inkml:context>
    <inkml:brush xml:id="br0">
      <inkml:brushProperty name="width" value="0.05" units="cm"/>
      <inkml:brushProperty name="height" value="0.05" units="cm"/>
      <inkml:brushProperty name="color" value="#E71224"/>
    </inkml:brush>
  </inkml:definitions>
  <inkml:trace contextRef="#ctx0" brushRef="#br0">95 9 796 0 0,'0'0'1368'0'0,"0"0"-60"0"0,0-6 178 0 0,0 3-552 0 0,-3 7 4671 0 0,-20 64-3599 0 0,13-37-1331 0 0,-1 0 0 0 0,-1-1 0 0 0,-6 9-675 0 0,3-4-13 0 0,14-34 4 0 0,1-1 0 0 0,0 0 1 0 0,0 0-1 0 0,0 0 0 0 0,0 0 0 0 0,0 1 1 0 0,-1-1-1 0 0,1 0 0 0 0,0 0 0 0 0,0 0 1 0 0,0 0-1 0 0,0 1 0 0 0,0-1 0 0 0,0 0 1 0 0,0 0-1 0 0,0 1 0 0 0,0-1 0 0 0,0 0 1 0 0,0 0-1 0 0,0 0 0 0 0,0 1 1 0 0,0-1-1 0 0,0 0 0 0 0,0 0 0 0 0,0 0 1 0 0,0 1-1 0 0,0-1 0 0 0,0 0 0 0 0,0 0 1 0 0,0 1-1 0 0,0-1 0 0 0,0 0 0 0 0,0 0 1 0 0,0 0-1 0 0,1 0 0 0 0,-1 1 0 0 0,0-1 1 0 0,0 0-1 0 0,0 0 0 0 0,0 0 1 0 0,1 0-1 0 0,-1 1 0 0 0,0-1 0 0 0,0 0 1 0 0,0 0-1 0 0,0 0 0 0 0,1 0 0 0 0,-1 0 1 0 0,0 0-1 0 0,0 0 0 0 0,0 0 0 0 0,1 0 9 0 0,15 0-191 0 0,108-49-1919 0 0,-123 48 1992 0 0,-1 1-1 0 0,1 0 1 0 0,0 0-1 0 0,0 0 1 0 0,0 0 0 0 0,-1 0-1 0 0,1 0 1 0 0,0 0-1 0 0,0 0 1 0 0,0 0-1 0 0,-1 0 1 0 0,1 0 0 0 0,0 0-1 0 0,0 1 1 0 0,0-1-1 0 0,-1 0 1 0 0,1 1-1 0 0,0-1 1 0 0,-1 0 0 0 0,1 1-1 0 0,0-1 1 0 0,-1 1-1 0 0,1-1 1 0 0,0 1-1 0 0,-1 0 1 0 0,1-1 0 0 0,-1 1-1 0 0,1-1 1 0 0,-1 1-1 0 0,1 0 1 0 0,-1-1-1 0 0,0 1 1 0 0,1 0 0 0 0,-1 0-1 0 0,0-1 1 0 0,1 1-1 0 0,-1 0 1 0 0,0 0-1 0 0,0 0 1 0 0,0-1 0 0 0,0 1-1 0 0,0 0 1 0 0,0 0-1 0 0,0 0 1 0 0,0 0-1 0 0,0-1 1 0 0,0 1 0 0 0,0 1 118 0 0,-8 11-2681 0 0,-6 1 207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3.434"/>
    </inkml:context>
    <inkml:brush xml:id="br0">
      <inkml:brushProperty name="width" value="0.05" units="cm"/>
      <inkml:brushProperty name="height" value="0.05" units="cm"/>
      <inkml:brushProperty name="color" value="#E71224"/>
    </inkml:brush>
  </inkml:definitions>
  <inkml:trace contextRef="#ctx0" brushRef="#br0">66 87 56 0 0,'-64'52'7072'0'0,"63"-51"-6367"0"0,1-1-66 0 0,0 0-56 0 0,5-3-52 0 0,50-29-207 0 0,2 3-1 0 0,1 3 0 0 0,1 1 1 0 0,11 0-324 0 0,-68 25-417 0 0,-2 0-50 0 0,0 0-67 0 0,0 0-101 0 0,0 0-193 0 0,0 0-666 0 0,-5 3-971 0 0,-19 11 189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3.753"/>
    </inkml:context>
    <inkml:brush xml:id="br0">
      <inkml:brushProperty name="width" value="0.05" units="cm"/>
      <inkml:brushProperty name="height" value="0.05" units="cm"/>
      <inkml:brushProperty name="color" value="#E71224"/>
    </inkml:brush>
  </inkml:definitions>
  <inkml:trace contextRef="#ctx0" brushRef="#br0">20 39 476 0 0,'13'-37'5219'0'0,"-13"35"-4310"0"0,0 2-28 0 0,1 5 18 0 0,-1 34 484 0 0,-2 1 1 0 0,-1-1-1 0 0,-7 28-1383 0 0,2-8 1309 0 0,2 7-1309 0 0,2 72 610 0 0,10 76-610 0 0,-6-210-469 0 0,0 14 240 0 0,3-11-4302 0 0,-1-10 1040 0 0,9-13 266 0 0</inkml:trace>
  <inkml:trace contextRef="#ctx0" brushRef="#br0" timeOffset="1">165 125 280 0 0,'0'0'1779'0'0,"10"-9"2565"0"0,14-3-2464 0 0,0 0 1 0 0,1 2-1 0 0,3-1-1880 0 0,-18 8-122 0 0,-1 0-1 0 0,1 1 0 0 0,0 0 0 0 0,0 0 0 0 0,0 1 1 0 0,-1 1-1 0 0,1-1 0 0 0,0 2 0 0 0,0-1 0 0 0,2 1 123 0 0,-7 1 94 0 0,-4-1-1598 0 0,0-1-3356 0 0,-1 0 2302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4.102"/>
    </inkml:context>
    <inkml:brush xml:id="br0">
      <inkml:brushProperty name="width" value="0.05" units="cm"/>
      <inkml:brushProperty name="height" value="0.05" units="cm"/>
      <inkml:brushProperty name="color" value="#E71224"/>
    </inkml:brush>
  </inkml:definitions>
  <inkml:trace contextRef="#ctx0" brushRef="#br0">61 1 740 0 0,'0'0'1079'0'0,"0"0"-67"0"0,0 0-94 0 0,0 0-68 0 0,0 0-43 0 0,-1 5-57 0 0,-23 114 2036 0 0,0 7-4448 0 0,16-110-1936 0 0,5-10 1528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4.437"/>
    </inkml:context>
    <inkml:brush xml:id="br0">
      <inkml:brushProperty name="width" value="0.05" units="cm"/>
      <inkml:brushProperty name="height" value="0.05" units="cm"/>
      <inkml:brushProperty name="color" value="#E71224"/>
    </inkml:brush>
  </inkml:definitions>
  <inkml:trace contextRef="#ctx0" brushRef="#br0">107 62 136 0 0,'-2'-2'808'0'0,"2"2"-661"0"0,0 0-1 0 0,0 0 1 0 0,0-1-1 0 0,0 1 1 0 0,-1 0-1 0 0,1 0 1 0 0,0 0 0 0 0,0-1-1 0 0,0 1 1 0 0,0 0-1 0 0,0 0 1 0 0,0 0-1 0 0,0-1 1 0 0,0 1-1 0 0,0 0 1 0 0,0 0-1 0 0,0-1 1 0 0,0 1 0 0 0,0 0-1 0 0,0 0 1 0 0,0 0-1 0 0,0-1 1 0 0,0 1-1 0 0,0 0 1 0 0,0 0-1 0 0,0 0 1 0 0,0-1 0 0 0,0 1-1 0 0,1 0 1 0 0,-1 0-1 0 0,0 0 1 0 0,0 0-1 0 0,0-1 1 0 0,0 1-1 0 0,0 0 1 0 0,1 0 0 0 0,-1 0-1 0 0,0 0 1 0 0,0 0-1 0 0,0-1 1 0 0,0 1-1 0 0,1 0 1 0 0,-1 0-1 0 0,0 0 1 0 0,0 0 0 0 0,0 0-1 0 0,1 0 1 0 0,-1 0-147 0 0,20-10 2306 0 0,40-8-3454 0 0,-39 12 1612 0 0,-1-1-695 0 0,16-4-1043 0 0,-34 11 967 0 0,-2 0-20 0 0,0 0-18 0 0,0 0-22 0 0,-4 5-30 0 0,-13 11-61 0 0,-1-1 0 0 0,0-1 0 0 0,-12 7 458 0 0,-77 42-147 0 0,35-25 2876 0 0,71-37-2313 0 0,1-1-40 0 0,0 0-22 0 0,0 0 2 0 0,0 0-5 0 0,7-2-7 0 0,79-21 528 0 0,-14 2-361 0 0,17 1-511 0 0,-88 20-42 0 0,2-1-240 0 0,0 0-1 0 0,1 1 1 0 0,-1 0-1 0 0,0-1 0 0 0,0 1 1 0 0,1 0-1 0 0,-1 1 1 0 0,3-1 282 0 0,-5 1-879 0 0,-1-1-618 0 0,0 0-950 0 0,0 0 187 0 0</inkml:trace>
  <inkml:trace contextRef="#ctx0" brushRef="#br0" timeOffset="1">219 72 236 0 0,'0'0'1231'0'0,"0"0"-24"0"0,0 0-39 0 0,0 0-31 0 0,0 0 10 0 0,0 0 21 0 0,0 0-10 0 0,0 0-35 0 0,0 6-74 0 0,6 139 3407 0 0,5 69-3445 0 0,-10-205-1469 0 0,-1 0 0 0 0,0 0-1 0 0,-1-1 1 0 0,0 1 0 0 0,0 0 0 0 0,-1-1-1 0 0,-1 2 459 0 0,3-8-923 0 0,-10 0-1466 0 0,3-3-1762 0 0,-13-5 1099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6.356"/>
    </inkml:context>
    <inkml:brush xml:id="br0">
      <inkml:brushProperty name="width" value="0.1" units="cm"/>
      <inkml:brushProperty name="height" value="0.1" units="cm"/>
      <inkml:brushProperty name="color" value="#E71224"/>
    </inkml:brush>
  </inkml:definitions>
  <inkml:trace contextRef="#ctx0" brushRef="#br0">77 1 1240 0 0,'0'0'1382'0'0,"1"3"0"0"0,1 5-730 0 0,-1 0-1 0 0,0 0 0 0 0,-1 0 1 0 0,0 0-1 0 0,0 0 0 0 0,0 0 1 0 0,-1 0-1 0 0,-2 7-651 0 0,-19 68 2120 0 0,4-20-785 0 0,3 14 1465 0 0,-4 55-2800 0 0,18-123 142 0 0,0 0 0 0 0,0 0 0 0 0,1 0 0 0 0,0 0 0 0 0,0 0 0 0 0,1 0 0 0 0,1 0 0 0 0,-1 0 0 0 0,1 0 0 0 0,1 0 0 0 0,0 2-142 0 0,-1-9 25 0 0,-1-1 0 0 0,0 0 1 0 0,0 0-1 0 0,0 1 1 0 0,0-1-1 0 0,1 0 0 0 0,-1 0 1 0 0,1 0-1 0 0,-1 0 1 0 0,1 0-1 0 0,-1-1 0 0 0,1 1 1 0 0,-1 0-1 0 0,1-1 1 0 0,0 1-1 0 0,-1-1 0 0 0,1 1 1 0 0,0-1-1 0 0,0 0 1 0 0,-1 0-1 0 0,1 0 0 0 0,0 0 1 0 0,0 0-1 0 0,-1 0 1 0 0,1 0-1 0 0,1-1-25 0 0,4 0 54 0 0,1 0 0 0 0,0-1 0 0 0,0 0 0 0 0,-1-1 0 0 0,1 0-54 0 0,29-14 150 0 0,0-2 1 0 0,-2-1-1 0 0,16-13-150 0 0,-15 10-47 0 0,5-3-400 0 0,11-7-2188 0 0,12-4 2635 0 0,-44 27-2714 0 0,0 1 0 0 0,1 1 1 0 0,1 0 2713 0 0,8-1-4019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3.520"/>
    </inkml:context>
    <inkml:brush xml:id="br0">
      <inkml:brushProperty name="width" value="0.1" units="cm"/>
      <inkml:brushProperty name="height" value="0.1" units="cm"/>
      <inkml:brushProperty name="color" value="#E71224"/>
    </inkml:brush>
  </inkml:definitions>
  <inkml:trace contextRef="#ctx0" brushRef="#br0">100 1 284 0 0,'0'0'1245'0'0,"0"0"-74"0"0,0 0-93 0 0,-5 4-87 0 0,1 0-754 0 0,-1 0 1 0 0,1 1-1 0 0,0 0 0 0 0,0 0 0 0 0,0 0 1 0 0,1 1-1 0 0,0-1 0 0 0,0 1 0 0 0,0 0 1 0 0,1 0-1 0 0,0 0 0 0 0,0 0 0 0 0,-1 5-237 0 0,-8 47 337 0 0,1 1-1 0 0,4-1 0 0 0,1 21-336 0 0,5-70-857 0 0,-1 0 0 0 0,0 0 0 0 0,0 0 0 0 0,-1 0 0 0 0,0 0 0 0 0,-2 4 857 0 0,-1-3-2092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4.769"/>
    </inkml:context>
    <inkml:brush xml:id="br0">
      <inkml:brushProperty name="width" value="0.05" units="cm"/>
      <inkml:brushProperty name="height" value="0.05" units="cm"/>
      <inkml:brushProperty name="color" value="#E71224"/>
    </inkml:brush>
  </inkml:definitions>
  <inkml:trace contextRef="#ctx0" brushRef="#br0">5 487 488 0 0,'0'0'1632'0'0,"-5"-5"-120"0"0,5 5-160 0 0,0 0-163 0 0,0 0-97 0 0,0 0-124 0 0,0 0-80 0 0,0 0-100 0 0,27-6-160 0 0,-15 6-140 0 0,14 3-228 0 0,-2-1-296 0 0,-2-2-288 0 0,7-4-332 0 0,-6 1-360 0 0,1 3-528 0 0,-1-2-1673 0 0,-3 2 741 0 0</inkml:trace>
  <inkml:trace contextRef="#ctx0" brushRef="#br0" timeOffset="1">598 3 392 0 0,'0'0'128'0'0,"0"-1"0"0"0,0 1 0 0 0,0 0 0 0 0,0 0 0 0 0,0 0 1 0 0,0 0-1 0 0,0 0 0 0 0,0 0 0 0 0,0 0 0 0 0,0 0 0 0 0,0 0 0 0 0,0-1 0 0 0,-1 1 0 0 0,1 0 0 0 0,0 0 0 0 0,0 0 0 0 0,0 0 1 0 0,0 0-1 0 0,0 0 0 0 0,0 0 0 0 0,0 0 0 0 0,0 0 0 0 0,-1 0 0 0 0,1 0 0 0 0,0 0 0 0 0,0 0 0 0 0,0 0 0 0 0,0 0 0 0 0,0 0 1 0 0,0 0-1 0 0,0 0 0 0 0,-1 0 0 0 0,1 0 0 0 0,0 0 0 0 0,0 0 0 0 0,0 0 0 0 0,0 0 0 0 0,0 0 0 0 0,0 0 0 0 0,0 0 0 0 0,-1 0 1 0 0,1 0-1 0 0,0 0 0 0 0,0 1 0 0 0,0-1 0 0 0,0 0 0 0 0,0 0 0 0 0,0 0 0 0 0,0 0 0 0 0,0 0 0 0 0,0 0 0 0 0,0 0 0 0 0,0 0 1 0 0,0 0-1 0 0,0 1 0 0 0,-1-1 0 0 0,1 0 0 0 0,0 0 0 0 0,0 0 0 0 0,0 0 0 0 0,0 0 0 0 0,0 0 0 0 0,0 0 0 0 0,0 1 0 0 0,0-1 1 0 0,0 0-1 0 0,0 0-128 0 0,-11 15 1990 0 0,-14 20-1795 0 0,25-34 89 0 0,-36 58 529 0 0,-16 23-1395 0 0,43-70-1715 0 0,0-1 1 0 0,-1 0-1 0 0,-4 3 2297 0 0,9-10-2692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5.102"/>
    </inkml:context>
    <inkml:brush xml:id="br0">
      <inkml:brushProperty name="width" value="0.05" units="cm"/>
      <inkml:brushProperty name="height" value="0.05" units="cm"/>
      <inkml:brushProperty name="color" value="#E71224"/>
    </inkml:brush>
  </inkml:definitions>
  <inkml:trace contextRef="#ctx0" brushRef="#br0">228 1 532 0 0,'0'0'1471'0'0,"0"0"-82"0"0,0 0-81 0 0,-4 4-96 0 0,-12 15-130 0 0,-98 118 4470 0 0,95-111-6099 0 0,1 1 0 0 0,1 0 0 0 0,1 2 0 0 0,-7 17 547 0 0,23-45-750 0 0,0-1 15 0 0,0 0 48 0 0,0 0 63 0 0,27-28 269 0 0,14-20 355 0 0,-40 47 93 0 0,-1 0 0 0 0,0 1-1 0 0,1-1 1 0 0,-1 0-1 0 0,1 1 1 0 0,-1-1-1 0 0,1 1 1 0 0,-1-1 0 0 0,1 1-1 0 0,-1-1 1 0 0,1 1-1 0 0,0-1 1 0 0,-1 1 0 0 0,1-1-1 0 0,0 1 1 0 0,-1 0-1 0 0,1-1 1 0 0,0 1 0 0 0,0 0-1 0 0,-1 0 1 0 0,1 0-1 0 0,0-1 1 0 0,0 1 0 0 0,-1 0-1 0 0,1 0 1 0 0,0 0-1 0 0,0 0-92 0 0,0 1 60 0 0,0-1-1 0 0,0 1 0 0 0,0 0 0 0 0,-1-1 0 0 0,1 1 1 0 0,0 0-1 0 0,0 0 0 0 0,-1-1 0 0 0,1 1 1 0 0,-1 0-1 0 0,1 0 0 0 0,-1 0 0 0 0,1 0 1 0 0,-1 0-1 0 0,1 0 0 0 0,-1 0 0 0 0,0 0-59 0 0,3 7 221 0 0,-2 0 0 0 0,1-1 0 0 0,-1 1 0 0 0,0 4-221 0 0,1 12 315 0 0,10 228 409 0 0,-14-229-1930 0 0,1-22 234 0 0,1-1-966 0 0,0 0-1289 0 0,0 0 249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5.456"/>
    </inkml:context>
    <inkml:brush xml:id="br0">
      <inkml:brushProperty name="width" value="0.05" units="cm"/>
      <inkml:brushProperty name="height" value="0.05" units="cm"/>
      <inkml:brushProperty name="color" value="#E71224"/>
    </inkml:brush>
  </inkml:definitions>
  <inkml:trace contextRef="#ctx0" brushRef="#br0">76 1 464 0 0,'0'0'1568'0'0,"0"0"-80"0"0,0 0-82 0 0,0 0-88 0 0,-1 5-101 0 0,-4 15-421 0 0,1 0 1 0 0,1 1 0 0 0,1-1-1 0 0,0 0 1 0 0,2 1 0 0 0,0-1-1 0 0,2 4-796 0 0,3 27-2540 0 0,-5-50 1903 0 0,0-1-5 0 0,0 0 35 0 0,0 0 81 0 0,0 0 115 0 0,-3-3 116 0 0,-11-17 146 0 0,9 11 794 0 0,-2 0 0 0 0,1 0-1 0 0,-1 0 1 0 0,-1 0-645 0 0,6 8 447 0 0,2 1-403 0 0,0 0 0 0 0,0-1 0 0 0,0 1 0 0 0,0 0 0 0 0,0 0-1 0 0,0 0 1 0 0,0-1 0 0 0,0 1 0 0 0,-1 0 0 0 0,1 0 0 0 0,0-1-1 0 0,0 1 1 0 0,0 0 0 0 0,0 0 0 0 0,-1 0 0 0 0,1 0 0 0 0,0-1 0 0 0,0 1-1 0 0,0 0 1 0 0,-1 0 0 0 0,1 0 0 0 0,0 0 0 0 0,0 0 0 0 0,0-1 0 0 0,-1 1-1 0 0,1 0 1 0 0,0 0 0 0 0,0 0 0 0 0,-1 0 0 0 0,1 0 0 0 0,0 0-1 0 0,0 0 1 0 0,-1 0 0 0 0,1 0 0 0 0,0 0 0 0 0,0 0 0 0 0,-1 0 0 0 0,1 0-1 0 0,0 0 1 0 0,0 0 0 0 0,-1 1 0 0 0,1-1 0 0 0,0 0-44 0 0,-1 2 28 0 0,0-1 0 0 0,0 1 0 0 0,1 0 0 0 0,-1 0 0 0 0,1 0 0 0 0,-1 0 0 0 0,1 0 1 0 0,0 0-1 0 0,0 0 0 0 0,0 0 0 0 0,0 0 0 0 0,0 0 0 0 0,0 0 0 0 0,1 0 0 0 0,-1 0 0 0 0,0 0 0 0 0,1 0 0 0 0,0 0 1 0 0,-1 0-1 0 0,1 0 0 0 0,0-1 0 0 0,0 1 0 0 0,0 0 0 0 0,0 0 0 0 0,1-1 0 0 0,-1 1 0 0 0,0-1 0 0 0,1 1 1 0 0,-1-1-1 0 0,1 0 0 0 0,-1 1 0 0 0,1-1 0 0 0,-1 0 0 0 0,1 0 0 0 0,0 0 0 0 0,0 0 0 0 0,0 0 0 0 0,0-1 0 0 0,-1 1 1 0 0,1 0-1 0 0,0-1 0 0 0,0 0 0 0 0,0 1 0 0 0,0-1 0 0 0,0 0 0 0 0,0 0 0 0 0,0 0 0 0 0,0 0 0 0 0,0 0 0 0 0,0-1 1 0 0,2 0-29 0 0,2 0 13 0 0,1-1 0 0 0,-1-1 0 0 0,0 1 1 0 0,0-1-1 0 0,0-1 0 0 0,0 1 1 0 0,0-1-1 0 0,-1 0 0 0 0,1 0 1 0 0,-1 0-1 0 0,0-1 0 0 0,1-1-13 0 0,24-20 328 0 0,-29 26-303 0 0,-1 0 0 0 0,0-1 0 0 0,1 1 0 0 0,-1 0 0 0 0,0-1-1 0 0,1 1 1 0 0,-1 0 0 0 0,0 0 0 0 0,1-1 0 0 0,-1 1 0 0 0,0 0 0 0 0,1 0 0 0 0,-1 0 0 0 0,1-1 0 0 0,-1 1 0 0 0,1 0 0 0 0,-1 0 0 0 0,0 0 0 0 0,1 0-1 0 0,-1 0 1 0 0,1 0 0 0 0,-1 0 0 0 0,1 0 0 0 0,-1 0 0 0 0,1 0 0 0 0,-1 0 0 0 0,0 0 0 0 0,1 0 0 0 0,-1 1 0 0 0,1-1 0 0 0,-1 0 0 0 0,1 0-1 0 0,-1 0 1 0 0,0 1 0 0 0,1-1 0 0 0,-1 0 0 0 0,0 0 0 0 0,1 1 0 0 0,-1-1 0 0 0,0 0 0 0 0,1 1 0 0 0,-1-1 0 0 0,0 0 0 0 0,0 1 0 0 0,1-1-25 0 0,0 3-11 0 0,-1-1-1 0 0,1 1 1 0 0,-1-1 0 0 0,1 1 0 0 0,-1-1 0 0 0,0 1 0 0 0,0 0 0 0 0,0-1 0 0 0,0 3 11 0 0,-11 61-2410 0 0,11-64 2274 0 0,-2 10-774 0 0,-6 15-5367 0 0,5-19 3266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5.802"/>
    </inkml:context>
    <inkml:brush xml:id="br0">
      <inkml:brushProperty name="width" value="0.05" units="cm"/>
      <inkml:brushProperty name="height" value="0.05" units="cm"/>
      <inkml:brushProperty name="color" value="#E71224"/>
    </inkml:brush>
  </inkml:definitions>
  <inkml:trace contextRef="#ctx0" brushRef="#br0">34 40 1232 0 0,'-13'3'2629'0'0,"6"-2"-209"0"0,9-3 3504 0 0,105-40-7855 0 0,-118 43-1848 0 0,-20 11 4769 0 0,21-8-605 0 0,8-3-261 0 0,0-1-1 0 0,0 1 1 0 0,0-1-1 0 0,1 1 0 0 0,-1 0 1 0 0,0 0-1 0 0,1 0 1 0 0,-1 0-1 0 0,1 0 1 0 0,-1 0-1 0 0,1 0 0 0 0,-1 0 1 0 0,1 0-1 0 0,0 1 1 0 0,0-1-1 0 0,0 1 1 0 0,0-1-1 0 0,0 1 0 0 0,0-1 1 0 0,0 1-1 0 0,0 0 1 0 0,0 1-124 0 0,0 2 104 0 0,0-1 0 0 0,1 1 1 0 0,0 0-1 0 0,0 0 0 0 0,0 0 1 0 0,0 0-1 0 0,1-1 0 0 0,0 1 1 0 0,0 1-105 0 0,2 17-1850 0 0,-4 0-3374 0 0,0-21 2717 0 0</inkml:trace>
  <inkml:trace contextRef="#ctx0" brushRef="#br0" timeOffset="1">1 109 616 0 0,'0'0'1064'0'0,"0"0"-112"0"0,2-11-84 0 0,3 7-92 0 0,-5 4-84 0 0,13-9-107 0 0,-5 5-137 0 0,-1-1-156 0 0,7-1-156 0 0,-4 2-144 0 0,3-1-152 0 0,-3 1-144 0 0,0 2-188 0 0,-10 2-421 0 0,14-1-987 0 0,-14 1 436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6.133"/>
    </inkml:context>
    <inkml:brush xml:id="br0">
      <inkml:brushProperty name="width" value="0.05" units="cm"/>
      <inkml:brushProperty name="height" value="0.05" units="cm"/>
      <inkml:brushProperty name="color" value="#E71224"/>
    </inkml:brush>
  </inkml:definitions>
  <inkml:trace contextRef="#ctx0" brushRef="#br0">34 147 1148 0 0,'-32'21'5335'0'0,"30"-20"-4522"0"0,2-1-80 0 0,0 0-66 0 0,0 0-60 0 0,7-3-76 0 0,13-6-190 0 0,165-85-656 0 0,-148 74-536 0 0,19-11-3974 0 0,-38 20 2469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6.465"/>
    </inkml:context>
    <inkml:brush xml:id="br0">
      <inkml:brushProperty name="width" value="0.05" units="cm"/>
      <inkml:brushProperty name="height" value="0.05" units="cm"/>
      <inkml:brushProperty name="color" value="#E71224"/>
    </inkml:brush>
  </inkml:definitions>
  <inkml:trace contextRef="#ctx0" brushRef="#br0">316 0 220 0 0,'0'0'1359'0'0,"-4"3"-88"0"0,-5 4-549 0 0,0 1 1 0 0,1 1 0 0 0,0-1 0 0 0,0 1 0 0 0,0 1 0 0 0,2-1 0 0 0,-7 11-723 0 0,0 3 1097 0 0,1 1 1 0 0,0 1-1 0 0,1 3-1097 0 0,11-27 91 0 0,-1 0 0 0 0,1 0-1 0 0,-1 0 1 0 0,1 0 0 0 0,-1 0-1 0 0,1 0 1 0 0,0 1 0 0 0,-1-1-1 0 0,1 0 1 0 0,0 0 0 0 0,0 0-1 0 0,0 1 1 0 0,0-1 0 0 0,0 1-91 0 0,1-2 19 0 0,0 1 0 0 0,0-1 1 0 0,0 0-1 0 0,0 0 0 0 0,0 1 0 0 0,0-1 1 0 0,0 0-1 0 0,0 0 0 0 0,0 0 0 0 0,0 0 1 0 0,0 0-1 0 0,1 0 0 0 0,-1-1 0 0 0,0 1 1 0 0,0 0-1 0 0,0-1 0 0 0,0 1 0 0 0,0 0-18 0 0,21-5 226 0 0,-7 2-5 0 0,1 0 1 0 0,0 0-1 0 0,11 1-222 0 0,-25 2 266 0 0,-2 0 86 0 0,0 0 41 0 0,0 0 60 0 0,9-2 270 0 0,-5 3 2133 0 0,-2 4-2758 0 0,-1 0 0 0 0,1 0 0 0 0,-1 0 0 0 0,0 0 0 0 0,-1 0 0 0 0,1 0 0 0 0,-1 0 0 0 0,0 0 0 0 0,0 0 0 0 0,-1 0 0 0 0,0 0 0 0 0,1 0 0 0 0,-2 0 0 0 0,0 3-98 0 0,-4 13 243 0 0,-1-1-1 0 0,-9 18-242 0 0,-11 23 295 0 0,-4-2-1 0 0,-12 17-294 0 0,24-46-539 0 0,-2-1-1 0 0,0-1 0 0 0,-2-1 1 0 0,-2 0-1 0 0,-5 2 540 0 0,27-25-396 0 0,-1-1-1 0 0,0 0 0 0 0,0 0 0 0 0,0-1 0 0 0,0 1 0 0 0,-3 1 397 0 0,5-4-732 0 0,0 1 0 0 0,0 0-1 0 0,0-1 1 0 0,1 1 0 0 0,-1-1-1 0 0,0 0 1 0 0,0 0 0 0 0,0 0-1 0 0,0 0 1 0 0,0 0-1 0 0,0 0 733 0 0,0 0-4539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6.784"/>
    </inkml:context>
    <inkml:brush xml:id="br0">
      <inkml:brushProperty name="width" value="0.05" units="cm"/>
      <inkml:brushProperty name="height" value="0.05" units="cm"/>
      <inkml:brushProperty name="color" value="#E71224"/>
    </inkml:brush>
  </inkml:definitions>
  <inkml:trace contextRef="#ctx0" brushRef="#br0">1 190 764 0 0,'0'-1'169'0'0,"0"1"0"0"0,0 0-1 0 0,0 0 1 0 0,0 0 0 0 0,0 0 0 0 0,0 0 0 0 0,0-1 0 0 0,0 1-1 0 0,0 0 1 0 0,1 0 0 0 0,-1 0 0 0 0,0 0 0 0 0,0 0-1 0 0,0 0 1 0 0,0 0 0 0 0,0-1 0 0 0,0 1 0 0 0,0 0-1 0 0,1 0 1 0 0,-1 0 0 0 0,0 0 0 0 0,0 0 0 0 0,0 0-1 0 0,0 0 1 0 0,0 0 0 0 0,1 0 0 0 0,-1 0 0 0 0,0 0 0 0 0,0 0-1 0 0,0 0 1 0 0,0 0 0 0 0,1 0 0 0 0,-1 0 0 0 0,0 0-1 0 0,0 0 1 0 0,0 0 0 0 0,0 0 0 0 0,0 0 0 0 0,1 0-1 0 0,-1 0 1 0 0,0 0 0 0 0,0 0 0 0 0,0 0 0 0 0,0 1-1 0 0,0-1 1 0 0,1 0 0 0 0,-1 0-169 0 0,8 9 1906 0 0,6 16-812 0 0,-2 5-366 0 0,0-2-1 0 0,2 1 0 0 0,5 4-727 0 0,5 12-786 0 0,13 18-1024 0 0,-9-23-3393 0 0,-26-37 4625 0 0,10 13-2521 0 0</inkml:trace>
  <inkml:trace contextRef="#ctx0" brushRef="#br0" timeOffset="1">369 15 404 0 0,'-7'-9'2574'0'0,"7"8"-2441"0"0,0 1 0 0 0,0 0 0 0 0,0 0 0 0 0,0-1 0 0 0,0 1 0 0 0,0 0 0 0 0,0 0 0 0 0,0 0 0 0 0,0-1 0 0 0,-1 1 0 0 0,1 0 0 0 0,0 0 0 0 0,0 0 0 0 0,0-1 0 0 0,0 1 0 0 0,0 0 0 0 0,-1 0 0 0 0,1 0 0 0 0,0 0 0 0 0,0 0 0 0 0,0-1 0 0 0,0 1 0 0 0,-1 0 0 0 0,1 0 0 0 0,0 0 0 0 0,0 0 0 0 0,0 0 0 0 0,-1 0 0 0 0,1 0 0 0 0,0 0 0 0 0,0 0 0 0 0,-1 0 0 0 0,1 0-1 0 0,0 0 1 0 0,0 0 0 0 0,0 0 0 0 0,-1 0 0 0 0,1 0 0 0 0,0 0 0 0 0,0 0 0 0 0,-1 0 0 0 0,1 0 0 0 0,0 0 0 0 0,0 0 0 0 0,-1 0-133 0 0,0 9 361 0 0,1-1 0 0 0,-1 0 0 0 0,1 1 0 0 0,0-1-1 0 0,1 1 1 0 0,0-1 0 0 0,0 0 0 0 0,1 1 0 0 0,0-1 0 0 0,1 0 0 0 0,0 0-1 0 0,0 0-360 0 0,2 5 251 0 0,-2 1 0 0 0,1 0 0 0 0,-1 0 0 0 0,0 6-251 0 0,-1 3-428 0 0,0 14-641 0 0,-6-9-6115 0 0,2-22 4025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7.123"/>
    </inkml:context>
    <inkml:brush xml:id="br0">
      <inkml:brushProperty name="width" value="0.05" units="cm"/>
      <inkml:brushProperty name="height" value="0.05" units="cm"/>
      <inkml:brushProperty name="color" value="#E71224"/>
    </inkml:brush>
  </inkml:definitions>
  <inkml:trace contextRef="#ctx0" brushRef="#br0">0 49 1100 0 0,'0'-2'436'0'0,"0"1"1"0"0,1-1-1 0 0,-1 1 1 0 0,0-1-1 0 0,1 1 0 0 0,-1-1 1 0 0,0 1-1 0 0,1-1 1 0 0,0 1-1 0 0,-1 0 0 0 0,1-1 1 0 0,0 1-1 0 0,0 0 1 0 0,-1 0-1 0 0,1 0 0 0 0,0-1 1 0 0,0 1-1 0 0,0 0 1 0 0,1 0-1 0 0,-1 0 0 0 0,0 0-436 0 0,3-1 361 0 0,-1 0-1 0 0,1 0 1 0 0,-1 0-1 0 0,1 1 0 0 0,0-1 1 0 0,0 1-1 0 0,0 0 1 0 0,1 0-361 0 0,8-1 427 0 0,1 0 1 0 0,-1 1 0 0 0,0 0 0 0 0,10 2-428 0 0,-17-1 167 0 0,0 0 0 0 0,-1 1 0 0 0,1 0 0 0 0,-1 0 0 0 0,1 0 0 0 0,-1 1 0 0 0,0 0 0 0 0,1 0 0 0 0,-1 0 0 0 0,0 1-167 0 0,-3-2 80 0 0,0 0 0 0 0,-1 1 1 0 0,1-1-1 0 0,0 0 0 0 0,-1 1 1 0 0,1-1-1 0 0,-1 1 0 0 0,0 0 1 0 0,1-1-1 0 0,-1 1 0 0 0,0 0 1 0 0,0 0-1 0 0,0 0 0 0 0,0 0 1 0 0,0 0-1 0 0,-1 0 0 0 0,1 0 1 0 0,-1 0-1 0 0,1 0 0 0 0,-1 0 1 0 0,0 0-1 0 0,1 0 0 0 0,-1 1 1 0 0,0-1-1 0 0,-1 0 0 0 0,1 0 1 0 0,0 1-81 0 0,-2 13 385 0 0,2-8-256 0 0,-1-1 0 0 0,0 0 1 0 0,-1 0-1 0 0,1 0 0 0 0,-1 0 0 0 0,-1 1-129 0 0,2-5-146 0 0,0 0 0 0 0,0 0-1 0 0,1-1 1 0 0,-1 1-1 0 0,1 0 1 0 0,0 0-1 0 0,0 0 1 0 0,0 0 146 0 0,-2 16-2195 0 0,2-18 958 0 0,-3 3-1201 0 0,1-2 793 0 0,2 1-2634 0 0,0-3 402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7.450"/>
    </inkml:context>
    <inkml:brush xml:id="br0">
      <inkml:brushProperty name="width" value="0.05" units="cm"/>
      <inkml:brushProperty name="height" value="0.05" units="cm"/>
      <inkml:brushProperty name="color" value="#E71224"/>
    </inkml:brush>
  </inkml:definitions>
  <inkml:trace contextRef="#ctx0" brushRef="#br0">12 56 968 0 0,'-11'-8'4025'0'0,"11"1"28"0"0,3 4-4030 0 0,0 0 1 0 0,0 0-1 0 0,1 0 0 0 0,-1 0 1 0 0,1 1-1 0 0,0-1 0 0 0,-1 1 1 0 0,1 0-1 0 0,0 0 0 0 0,1 0 1 0 0,-1 0-1 0 0,3 0-23 0 0,-1 0-429 0 0,0 0 0 0 0,1 1-1 0 0,-1-1 1 0 0,1 1 0 0 0,-1 1 0 0 0,1-1 0 0 0,-1 1 0 0 0,7 1 429 0 0,-9 0-2231 0 0,9 2 169 0 0</inkml:trace>
  <inkml:trace contextRef="#ctx0" brushRef="#br0" timeOffset="1">120 61 1704 0 0,'-4'4'184'0'0,"1"0"0"0"0,-1 0 0 0 0,0 0 0 0 0,0-1 0 0 0,0 0 0 0 0,0 0 0 0 0,-1 0 0 0 0,1 0 0 0 0,-4 0-184 0 0,-46 21 2545 0 0,40-18-1157 0 0,12-5-1033 0 0,2-1-58 0 0,0 0-44 0 0,0 0-44 0 0,0 0-55 0 0,3-3-55 0 0,4-2-215 0 0,1 0-1 0 0,-1 1 1 0 0,1 0 0 0 0,0 0-1 0 0,0 1 1 0 0,0 0 0 0 0,0 0-1 0 0,0 1 1 0 0,1 0 0 0 0,-1 0-1 0 0,1 1 1 0 0,4 0 116 0 0,-13 1-32 0 0,0 1 0 0 0,1-1 0 0 0,-1 0 1 0 0,0 1-1 0 0,1-1 0 0 0,-1 1 0 0 0,0-1 0 0 0,0 0 0 0 0,1 1 1 0 0,-1-1-1 0 0,0 1 0 0 0,0-1 0 0 0,0 1 0 0 0,0-1 0 0 0,0 0 1 0 0,0 1-1 0 0,1-1 0 0 0,-1 1 0 0 0,0-1 0 0 0,0 1 0 0 0,0-1 1 0 0,-1 1-1 0 0,1-1 0 0 0,0 1 0 0 0,0-1 0 0 0,0 1 0 0 0,0-1 1 0 0,0 1 31 0 0,-9 8-915 0 0,1 0 0 0 0,-1 0 0 0 0,-1-1 1 0 0,-4 3 914 0 0,-7 2-1526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7.784"/>
    </inkml:context>
    <inkml:brush xml:id="br0">
      <inkml:brushProperty name="width" value="0.05" units="cm"/>
      <inkml:brushProperty name="height" value="0.05" units="cm"/>
      <inkml:brushProperty name="color" value="#E71224"/>
    </inkml:brush>
  </inkml:definitions>
  <inkml:trace contextRef="#ctx0" brushRef="#br0">73 91 96 0 0,'-21'5'1292'0'0,"10"-3"1557"0"0,1 1 1 0 0,-1-2-1 0 0,-8 1-2849 0 0,23-5 597 0 0,12-7-193 0 0,0 1 0 0 0,1 0 0 0 0,0 2 1 0 0,0 0-1 0 0,0 1 0 0 0,18-4-404 0 0,117-23 956 0 0,-146 32-947 0 0,9-2-479 0 0,0 1-1 0 0,0 0 1 0 0,0 1-1 0 0,12 1 471 0 0,-27 0-42 0 0,0 0 1 0 0,0 0-1 0 0,1 0 0 0 0,-1 0 0 0 0,0 0 0 0 0,0 0 1 0 0,0 0-1 0 0,1 0 0 0 0,-1 0 0 0 0,0 0 1 0 0,0 0-1 0 0,1 0 0 0 0,-1 0 0 0 0,0 0 1 0 0,0 0-1 0 0,0 0 0 0 0,1 1 0 0 0,-1-1 0 0 0,0 0 1 0 0,0 0-1 0 0,0 0 0 0 0,0 0 0 0 0,1 1 1 0 0,-1-1-1 0 0,0 0 0 0 0,0 0 0 0 0,0 0 1 0 0,0 0-1 0 0,0 1 0 0 0,0-1 0 0 0,1 0 0 0 0,-1 0 1 0 0,0 1-1 0 0,0-1 0 0 0,0 0 0 0 0,0 0 1 0 0,0 0-1 0 0,0 1 0 0 0,0-1 0 0 0,0 0 0 0 0,0 0 43 0 0,-6 11-2881 0 0,-7 2 19 0 0,1-5 281 0 0</inkml:trace>
  <inkml:trace contextRef="#ctx0" brushRef="#br0" timeOffset="1">155 104 304 0 0,'-2'2'524'0'0,"0"-1"-1"0"0,1 1 1 0 0,-1 0-1 0 0,0 0 1 0 0,0 0-1 0 0,1 0 1 0 0,-1 0 0 0 0,1 0-1 0 0,0 0 1 0 0,-1 1-1 0 0,1-1 1 0 0,0 0-1 0 0,0 1 1 0 0,1-1 0 0 0,-1 1-1 0 0,0-1 1 0 0,1 1-524 0 0,-4 46 2145 0 0,-7 51-3499 0 0,7-88-3578 0 0,3-10 2084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3.855"/>
    </inkml:context>
    <inkml:brush xml:id="br0">
      <inkml:brushProperty name="width" value="0.1" units="cm"/>
      <inkml:brushProperty name="height" value="0.1" units="cm"/>
      <inkml:brushProperty name="color" value="#E71224"/>
    </inkml:brush>
  </inkml:definitions>
  <inkml:trace contextRef="#ctx0" brushRef="#br0">203 22 68 0 0,'0'0'840'0'0,"0"0"-72"0"0,0 0-48 0 0,0 0-64 0 0,0 0-68 0 0,35-2-68 0 0,-15 0-76 0 0,-1 2-112 0 0,7-2-104 0 0,4 0-72 0 0,0 0-120 0 0,0-1-104 0 0,2-1-84 0 0,-3 4-104 0 0,-6-4-104 0 0,-3 6-396 0 0,-3-2-816 0 0,-4 2 364 0 0</inkml:trace>
  <inkml:trace contextRef="#ctx0" brushRef="#br0" timeOffset="1">1 209 552 0 0,'0'0'840'0'0,"0"0"-22"0"0,9-2-41 0 0,188-34 2141 0 0,-116 21-2302 0 0,1 3 0 0 0,57 0-616 0 0,-95 9-178 0 0,73 1-3529 0 0,-83 0 1875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8.120"/>
    </inkml:context>
    <inkml:brush xml:id="br0">
      <inkml:brushProperty name="width" value="0.05" units="cm"/>
      <inkml:brushProperty name="height" value="0.05" units="cm"/>
      <inkml:brushProperty name="color" value="#E71224"/>
    </inkml:brush>
  </inkml:definitions>
  <inkml:trace contextRef="#ctx0" brushRef="#br0">1 58 532 0 0,'1'-3'791'0'0,"0"0"1"0"0,1 1-1 0 0,0-1 0 0 0,-1 1 1 0 0,1 0-1 0 0,0-1 0 0 0,0 1 1 0 0,0 0-1 0 0,1 0 0 0 0,-1 0 1 0 0,0 0-1 0 0,1 1 0 0 0,2-2-791 0 0,1 0 493 0 0,0 0-1 0 0,0 0 1 0 0,1 1-1 0 0,0 0 1 0 0,-1 0-1 0 0,2 0-492 0 0,12-1 592 0 0,1 0-1 0 0,-1 2 0 0 0,15 0-591 0 0,-33 1 83 0 0,-1 0-1 0 0,0 0 1 0 0,1 0 0 0 0,-1 0 0 0 0,0 0-1 0 0,1 0 1 0 0,-1 0 0 0 0,1 1-1 0 0,-1-1 1 0 0,0 1 0 0 0,0-1-1 0 0,1 1 1 0 0,-1-1 0 0 0,0 1 0 0 0,0 0-1 0 0,1-1 1 0 0,-1 1 0 0 0,0 0-1 0 0,0 0 1 0 0,0 0 0 0 0,0 0-1 0 0,0 0 1 0 0,0 0 0 0 0,-1 0-1 0 0,1 0 1 0 0,0 0 0 0 0,0 1 0 0 0,-1-1-1 0 0,1 0 1 0 0,-1 0 0 0 0,1 1-1 0 0,-1-1 1 0 0,1 0 0 0 0,-1 1-1 0 0,0-1 1 0 0,0 0 0 0 0,0 1 0 0 0,0-1-1 0 0,0 1 1 0 0,0-1 0 0 0,0 1-83 0 0,-1 9 222 0 0,-1-1 1 0 0,0 1-1 0 0,0-1 1 0 0,-1 0 0 0 0,-3 6-223 0 0,-2 12-40 0 0,-7 21-2358 0 0,9-33 661 0 0,5-8-610 0 0,1-8 2090 0 0,0 1 0 0 0,0-1 0 0 0,0 0 0 0 0,0 1 0 0 0,0-1 1 0 0,-1 0-1 0 0,1 1 0 0 0,0-1 0 0 0,0 0 0 0 0,0 1 0 0 0,0-1 0 0 0,0 0 0 0 0,0 0 0 0 0,-1 1 0 0 0,1-1 0 0 0,0 0 0 0 0,0 1 0 0 0,0-1 0 0 0,-1 0 0 0 0,1 0 0 0 0,0 0 0 0 0,0 1 0 0 0,-1-1 0 0 0,1 0 1 0 0,0 0-1 0 0,-1 0 0 0 0,1 1 257 0 0,-1-1-3709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8.454"/>
    </inkml:context>
    <inkml:brush xml:id="br0">
      <inkml:brushProperty name="width" value="0.05" units="cm"/>
      <inkml:brushProperty name="height" value="0.05" units="cm"/>
      <inkml:brushProperty name="color" value="#E71224"/>
    </inkml:brush>
  </inkml:definitions>
  <inkml:trace contextRef="#ctx0" brushRef="#br0">32 186 504 0 0,'-24'-3'3909'0'0,"22"3"-2803"0"0,2 0-1042 0 0,0 0 0 0 0,0 0 0 0 0,-1 0 0 0 0,1 0 1 0 0,0 0-1 0 0,0 0 0 0 0,0 0 0 0 0,-1 0 0 0 0,1 0 1 0 0,0 0-1 0 0,0 0 0 0 0,0 0 0 0 0,-1 0 1 0 0,1 0-1 0 0,0 0 0 0 0,0 0 0 0 0,0 0 0 0 0,0-1 1 0 0,-1 1-1 0 0,1 0 0 0 0,0 0 0 0 0,0 0 0 0 0,0 0 1 0 0,0 0-1 0 0,0 0 0 0 0,-1-1 0 0 0,1 1 1 0 0,0 0-1 0 0,0 0 0 0 0,0 0 0 0 0,0 0 0 0 0,0-1 1 0 0,0 1-1 0 0,0 0 0 0 0,0 0 0 0 0,0 0 0 0 0,-1-1 1 0 0,1 1-1 0 0,0 0 0 0 0,0 0 0 0 0,0 0 1 0 0,0 0-1 0 0,0-1 0 0 0,0 1 0 0 0,0 0 0 0 0,0 0 1 0 0,1 0-1 0 0,-1-1 0 0 0,0 1 0 0 0,0 0 1 0 0,0 0-1 0 0,0 0 0 0 0,0-1 0 0 0,0 1-64 0 0,12-8-299 0 0,1 1 1 0 0,-1 0-1 0 0,1 1 0 0 0,1 0 1 0 0,-1 1-1 0 0,1 0 0 0 0,0 1 1 0 0,0 1-1 0 0,0 0 0 0 0,7 1 299 0 0,-20 2-36 0 0,0-1-1 0 0,-1 1 0 0 0,1 0 0 0 0,0 0 1 0 0,-1 0-1 0 0,1 0 0 0 0,0 0 1 0 0,-1 0-1 0 0,1 1 0 0 0,0-1 1 0 0,-1 0-1 0 0,1 0 0 0 0,0 0 1 0 0,-1 1-1 0 0,1-1 0 0 0,0 0 1 0 0,-1 1-1 0 0,1-1 0 0 0,-1 0 0 0 0,1 1 1 0 0,-1-1-1 0 0,1 1 0 0 0,-1-1 1 0 0,1 1-1 0 0,-1-1 0 0 0,1 1 1 0 0,-1-1-1 0 0,0 1 0 0 0,1-1 1 0 0,-1 1-1 0 0,0 0 0 0 0,1-1 1 0 0,-1 1-1 0 0,0-1 0 0 0,0 1 0 0 0,0 0 37 0 0,0 0 44 0 0,-3 3 66 0 0,-9 6 201 0 0,0 0 0 0 0,0 0-1 0 0,-2-1 1 0 0,0 0-311 0 0,-17 11 1004 0 0,30-19-826 0 0,1-1-52 0 0,0 0-52 0 0,0 0-50 0 0,0 0-46 0 0,5-2-37 0 0,31-17-217 0 0,-20 11-241 0 0,0 0 0 0 0,0 1 0 0 0,0 0 0 0 0,7 0 517 0 0,-21 6-280 0 0,6 1-2568 0 0,-8 0 1760 0 0</inkml:trace>
  <inkml:trace contextRef="#ctx0" brushRef="#br0" timeOffset="1">102 48 564 0 0,'0'-3'733'0'0,"4"-16"797"0"0,0-7 4934 0 0,-1 31-5653 0 0,0 3-510 0 0,0 0-1 0 0,-1 0 1 0 0,0 0-1 0 0,0 0 1 0 0,0 1-1 0 0,-1-1 1 0 0,0 5-301 0 0,1 68 1411 0 0,-3-64-1205 0 0,1 30 369 0 0,0 42-4 0 0,2-64-919 0 0,-2 0 0 0 0,-1 1 0 0 0,-1-1 0 0 0,-2 8 348 0 0,4-33-141 0 0,0 1 0 0 0,0 0 1 0 0,0-1-1 0 0,0 1 0 0 0,0-1 0 0 0,0 1 0 0 0,0-1 0 0 0,0 1 0 0 0,0-1 0 0 0,0 1 0 0 0,0-1 1 0 0,-1 1-1 0 0,1-1 0 0 0,0 1 0 0 0,0-1 0 0 0,0 1 0 0 0,-1-1 0 0 0,1 1 0 0 0,0-1 0 0 0,-1 1 1 0 0,1-1-1 0 0,0 0 0 0 0,-1 1 0 0 0,1-1 0 0 0,-1 0 0 0 0,1 1 0 0 0,0-1 0 0 0,-1 0 1 0 0,1 1-1 0 0,-1-1 0 0 0,1 0 0 0 0,-1 0 0 0 0,1 0 0 0 0,-1 1 141 0 0,-11-11-4320 0 0,10 8 4533 0 0,-6-9-2849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2:48.783"/>
    </inkml:context>
    <inkml:brush xml:id="br0">
      <inkml:brushProperty name="width" value="0.05" units="cm"/>
      <inkml:brushProperty name="height" value="0.05" units="cm"/>
      <inkml:brushProperty name="color" value="#E71224"/>
    </inkml:brush>
  </inkml:definitions>
  <inkml:trace contextRef="#ctx0" brushRef="#br0">142 82 3564 0 0,'-32'-44'5415'0'0,"31"43"-4895"0"0,1 1-58 0 0,0 0-48 0 0,6-4 141 0 0,-6 3-536 0 0,0 1 0 0 0,0 0 0 0 0,1-1-1 0 0,-1 1 1 0 0,0-1 0 0 0,0 1 0 0 0,1 0 0 0 0,-1-1 0 0 0,1 1 0 0 0,-1 0 0 0 0,0-1-1 0 0,1 1 1 0 0,-1 0 0 0 0,1 0 0 0 0,-1-1 0 0 0,0 1 0 0 0,1 0 0 0 0,-1 0 0 0 0,1 0-1 0 0,-1-1 1 0 0,1 1 0 0 0,-1 0 0 0 0,1 0 0 0 0,-1 0 0 0 0,1 0-19 0 0,44-9 656 0 0,-27 4-674 0 0,0 1-1 0 0,0 1 0 0 0,6 1 19 0 0,-11 1-160 0 0,-11 0 81 0 0,1 1-1 0 0,-1 0 0 0 0,1-1 1 0 0,-1 1-1 0 0,1 0 0 0 0,-1 0 1 0 0,1 1-1 0 0,-1-1 0 0 0,1 0 1 0 0,-1 1-1 0 0,1-1 0 0 0,-1 1 1 0 0,0 0-1 0 0,1 0 0 0 0,-1 0 1 0 0,0 0-1 0 0,0 0 0 0 0,1 1 80 0 0,-3-1-20 0 0,0-1 0 0 0,1 1 0 0 0,-1-1 0 0 0,0 1 0 0 0,0-1 1 0 0,1 1-1 0 0,-1-1 0 0 0,0 1 0 0 0,0-1 0 0 0,0 1 0 0 0,0-1 0 0 0,0 1 0 0 0,0-1 0 0 0,0 1 0 0 0,0-1 0 0 0,0 1 0 0 0,0-1 0 0 0,0 1 0 0 0,0-1 0 0 0,-1 1 0 0 0,1 0 0 0 0,0-1 0 0 0,0 0 0 0 0,-1 1 0 0 0,1-1 0 0 0,0 1 0 0 0,0-1 0 0 0,-1 1 0 0 0,1-1 1 0 0,-1 1 19 0 0,-9 12-361 0 0,-14 7-86 0 0,0-1-1 0 0,-2-2 1 0 0,0 0-1 0 0,-14 6 448 0 0,-115 50 2531 0 0,181-75 1370 0 0,117-14-2315 0 0,-18 2-636 0 0,1 5 1 0 0,-1 6-1 0 0,1 5 0 0 0,0 6-950 0 0,-78-3-1278 0 0,30 7 1278 0 0,-17 5-2773 0 0,-48-12 568 0 0,0 0 0 0 0,0 1-1 0 0,4 3 2206 0 0,6 8-4955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3:16.824"/>
    </inkml:context>
    <inkml:brush xml:id="br0">
      <inkml:brushProperty name="width" value="0.05" units="cm"/>
      <inkml:brushProperty name="height" value="0.05" units="cm"/>
      <inkml:brushProperty name="color" value="#E71224"/>
    </inkml:brush>
  </inkml:definitions>
  <inkml:trace contextRef="#ctx0" brushRef="#br0">1 1 560 0 0,'0'0'1324'0'0,"0"0"-152"0"0,0 0-120 0 0,0 0-164 0 0,0 0-187 0 0,0 0-189 0 0,0 0-192 0 0,0 0-224 0 0,0 0-304 0 0,0 0-392 0 0,0 0-373 0 0,0 0-1051 0 0,0 0 472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3:30.957"/>
    </inkml:context>
    <inkml:brush xml:id="br0">
      <inkml:brushProperty name="width" value="0.05" units="cm"/>
      <inkml:brushProperty name="height" value="0.05" units="cm"/>
      <inkml:brushProperty name="color" value="#33CCFF"/>
    </inkml:brush>
  </inkml:definitions>
  <inkml:trace contextRef="#ctx0" brushRef="#br0">60 10 20 0 0,'-33'-6'-8'0'0,"6"3"0"0"0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15.545"/>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15 18 900 0 0,'-10'-14'1988'0'0,"6"10"7457"0"0,39 20-9112 0 0,1-3-1 0 0,0-1 1 0 0,1-1 0 0 0,18 2-333 0 0,-33-8 56 0 0,63 12 235 0 0,0-3 0 0 0,2-5 0 0 0,2-2-291 0 0,27 8 439 0 0,-109-13-427 0 0,0 0 0 0 0,0 0 0 0 0,0 1 1 0 0,0 0-1 0 0,0 0 0 0 0,-1 0 0 0 0,1 1 0 0 0,4 4-12 0 0,30 14 45 0 0,153 43 72 0 0,-106-37-84 0 0,108 28-10 0 0,-156-44-55 0 0,21 10-88 0 0,-60-21 112 0 0,1-1-1 0 0,1 1 0 0 0,-1 0 1 0 0,0-1-1 0 0,0 1 0 0 0,0 0 1 0 0,0 0-1 0 0,0 0 0 0 0,0 1 0 0 0,0-1 1 0 0,0 0-1 0 0,0 1 0 0 0,0 0 9 0 0,18 11-21 0 0,191 58-65 0 0,-121-36 40 0 0,-88-34 28 0 0,-2-1 6 0 0,0 0-15 0 0,0 0-25 0 0,0 0-13 0 0,0 0-11 0 0,34 5-622 0 0,-19 2 743 0 0,0 0 0 0 0,0-1 0 0 0,1-1 0 0 0,-1 0 0 0 0,17 2-45 0 0,28 8 83 0 0,-59-14 14 0 0,1-1 1 0 0,-1 1-1 0 0,0-1 0 0 0,1 1 0 0 0,-1-1 0 0 0,1 1 0 0 0,-1 0 0 0 0,0-1 1 0 0,0 1-1 0 0,1 0 0 0 0,-1 0 0 0 0,0 0 0 0 0,0 0 0 0 0,0 0 0 0 0,0 0 1 0 0,0 0-1 0 0,0 1 0 0 0,0-1 0 0 0,-1 0 0 0 0,1 1-97 0 0,0 0-13 0 0,-3 14-11 0 0,0-6 27 0 0,-2 7-4 0 0,1 1 1 0 0,1 0 0 0 0,0 12 0 0 0,-1-6-8 0 0,2 2 29 0 0,1-19-8 0 0,0 0 1 0 0,0 0-1 0 0,-1 1 1 0 0,0-1-1 0 0,-1 2-13 0 0,-13 71 135 0 0,9-58-96 0 0,2 0 0 0 0,0 0 0 0 0,1 4-39 0 0,-3 23 80 0 0,3-30-49 0 0,2-1 1 0 0,0 19-32 0 0,-3 41 28 0 0,2-42-5 0 0,1 1 1 0 0,4 35-24 0 0,0 10-55 0 0,-2-55 74 0 0,1 0 1 0 0,2 2-20 0 0,0-2 29 0 0,-2-1 1 0 0,0 3-30 0 0,3 77-45 0 0,-1-20 56 0 0,-2 46-21 0 0,0-88 6 0 0,-2-43-6 0 0,0-1-6 0 0,0 0 16 0 0,0 0 18 0 0,0 1-15 0 0,1-1 0 0 0,-1 0 0 0 0,0 0 0 0 0,0 0 0 0 0,0 1 0 0 0,0-1 1 0 0,1 0-1 0 0,-1 0 0 0 0,0 1 0 0 0,0-1 0 0 0,0 0 0 0 0,0 0 1 0 0,0 1-1 0 0,0-1 0 0 0,0 0 0 0 0,0 1 0 0 0,0-1 0 0 0,0 0 0 0 0,0 0 1 0 0,0 1-1 0 0,0-1 0 0 0,0 0 0 0 0,0 0 0 0 0,0 1 0 0 0,0-1 1 0 0,0 0-1 0 0,0 1 0 0 0,0-1 0 0 0,0 0 0 0 0,0 0 0 0 0,-1 1 0 0 0,1-1 1 0 0,0 0-1 0 0,0 0 0 0 0,0 0 0 0 0,0 1 0 0 0,-1-1-3 0 0,-137 38-24 0 0,92-20-13 0 0,1 2 1 0 0,-23 15 36 0 0,37-20 1 0 0,-125 63 20 0 0,11-6-34 0 0,70-36 1 0 0,-20 15 12 0 0,48-23-29 0 0,1 1 0 0 0,-22 21 29 0 0,32-24-22 0 0,0-1 0 0 0,-2-2 1 0 0,-1-2-1 0 0,-1-2 0 0 0,-4 1 22 0 0,-57 29-344 0 0,-5 8 344 0 0,26-13-120 0 0,7-7 34 0 0,-108 74-760 0 0,149-92 722 0 0,30-18 104 0 0,-11 9-64 0 0,10-7 81 0 0,2-3-3 0 0,1 0 0 0 0,-6 3-17 0 0,6-3 25 0 0,0 0 0 0 0,0 0 0 0 0,0 0 1 0 0,-1 0-1 0 0,1 0 0 0 0,0 0 0 0 0,0 0 1 0 0,0 0-1 0 0,0 0 0 0 0,0 0 0 0 0,-1 0 1 0 0,1 0-1 0 0,0 0 0 0 0,0 0 0 0 0,0 0 1 0 0,0 0-1 0 0,0 0 0 0 0,0 0 0 0 0,-1 0 1 0 0,1 0-1 0 0,0 0 0 0 0,0 0 1 0 0,0 0-1 0 0,0 0 0 0 0,0 0 0 0 0,0 0 1 0 0,-1 0-1 0 0,1 0 0 0 0,0 0 0 0 0,0 0 1 0 0,0 0-1 0 0,0-1 0 0 0,0 1 0 0 0,0 0 1 0 0,0 0-1 0 0,0 0 0 0 0,-1 0 0 0 0,1 0 1 0 0,0 0-1 0 0,0 0 0 0 0,0-1 0 0 0,0 1 1 0 0,0 0-1 0 0,0 0 0 0 0,0 0 0 0 0,0 0 1 0 0,0 0-1 0 0,0-1 0 0 0,0 1 0 0 0,0 0 1 0 0,0 0-1 0 0,0 0 0 0 0,0 0 0 0 0,0 0 1 0 0,0-1-3 0 0,36-161 141 0 0,-27 71 11 0 0,-4 0-1 0 0,-3-17-151 0 0,0 46 34 0 0,9-42-34 0 0,-1-1 23 0 0,-6 52-32 0 0,7-169 45 0 0,-10 191-37 0 0,-1-29-7 0 0,-1 40-3 0 0,2 1-1 0 0,0 0 0 0 0,3-14 12 0 0,-4 31 0 0 0,3-37-7 0 0,-2-27 7 0 0,-1 56-1 0 0,8-271-39 0 0,-7 231 45 0 0,-1 0 0 0 0,-5-15-5 0 0,-1 3-47 0 0,2 0 0 0 0,5-56 47 0 0,-1 19 43 0 0,-2 50 148 0 0,2 47-186 0 0,0 2 2 0 0,0-12 17 0 0,-1 9-23 0 0,1 1 0 0 0,0-1 0 0 0,0 1 0 0 0,0 0 0 0 0,0-1 0 0 0,0 1 0 0 0,0 0 0 0 0,0-1 0 0 0,1 1 0 0 0,0-1 0 0 0,0 0-1 0 0,2-11 8 0 0,0-2-10 0 0,-1-15 106 0 0,-2 29-93 0 0,0 2 11 0 0,0 0-38 0 0,0 0-44 0 0,0 0-35 0 0,0 0-61 0 0,0 0-75 0 0,0 0-107 0 0,0 0-130 0 0,0 0-169 0 0,0 0-185 0 0,0 0-300 0 0,0 0-1076 0 0,0 0-1467 0 0,0 0 280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16.526"/>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3 1 188 0 0,'0'0'1042'0'0,"0"0"-70"0"0,0 0-86 0 0,0 0-90 0 0,0 0-78 0 0,0 0-68 0 0,0 0 1 0 0,0 0-11 0 0,3 3-33 0 0,11 9-205 0 0,1 0 1 0 0,0-1-1 0 0,1-1 0 0 0,0 0 0 0 0,0-2 1 0 0,1 1-1 0 0,5 0-402 0 0,44 24 629 0 0,37 21 21 0 0,1-5 0 0 0,3-4 0 0 0,98 27-650 0 0,-97-46 1980 0 0,-106-25-1716 0 0,6 1 403 0 0,-8-2-644 0 0,1 0 0 0 0,-1 0 0 0 0,0 0 0 0 0,0 0 0 0 0,0 0 0 0 0,0 0 0 0 0,1 0 0 0 0,-1 0 0 0 0,0 0 0 0 0,0 0 0 0 0,0 0 0 0 0,0 0 0 0 0,1 0 0 0 0,-1 0 0 0 0,0 0 0 0 0,0 0 1 0 0,0 1-1 0 0,0-1 0 0 0,0 0 0 0 0,1 0 0 0 0,-1 0 0 0 0,0 0 0 0 0,0 0 0 0 0,0 0 0 0 0,0 0 0 0 0,0 1 0 0 0,0-1 0 0 0,0 0 0 0 0,0 0 0 0 0,0 0 0 0 0,1 0 0 0 0,-1 0 0 0 0,0 1 1 0 0,0-1-1 0 0,0 0 0 0 0,0 0 0 0 0,0 0 0 0 0,0 0 0 0 0,0 1 0 0 0,0-1 0 0 0,0 0 0 0 0,0 0 0 0 0,0 0 0 0 0,0 0 0 0 0,0 1 0 0 0,0-1 0 0 0,0 0 0 0 0,0 0 0 0 0,0 0 0 0 0,-1 0 0 0 0,1 1 1 0 0,0-1-1 0 0,0 0 0 0 0,0 0 0 0 0,0 0 0 0 0,0 0 0 0 0,0 0 0 0 0,0 0-23 0 0,-96 77 18 0 0,-4-5 1 0 0,-2-4-1 0 0,-3-4 0 0 0,-3-5 1 0 0,-71 25-19 0 0,160-76-33 0 0,-10 4-100 0 0,0 1 1 0 0,1 1 0 0 0,-19 13 132 0 0,45-26-106 0 0,2-1 3 0 0,0 0 18 0 0,0 0 5 0 0,4 3 14 0 0,0-1 54 0 0,0 0 0 0 0,0 0 0 0 0,0-1 1 0 0,0 0-1 0 0,0 1 0 0 0,0-1 0 0 0,0 0 0 0 0,1-1 1 0 0,-1 1-1 0 0,0-1 0 0 0,1 0 0 0 0,-1 0 0 0 0,0 0 0 0 0,3-1 12 0 0,17-2-34 0 0,-1-1 1 0 0,6-3 33 0 0,-15 4-13 0 0,52-14-12 0 0,0-3 0 0 0,16-9 25 0 0,127-58-60 0 0,-177 73 54 0 0,26-11-6 0 0,31-13-15 0 0,-1-4 0 0 0,2-6 27 0 0,-77 42 22 0 0,-12 6-16 0 0,1 0 0 0 0,-1 0 0 0 0,0-1 1 0 0,0 1-1 0 0,0 0 0 0 0,0-1 0 0 0,1 1 1 0 0,-1-1-1 0 0,0 0 0 0 0,0 1 0 0 0,0-1 1 0 0,0 0-1 0 0,0 1 0 0 0,-1-1 0 0 0,1 0 1 0 0,0 0-1 0 0,0 0 0 0 0,0 0 0 0 0,-1 0 1 0 0,1 0-1 0 0,0 0 0 0 0,-1 0 0 0 0,1 0 0 0 0,-1 0 1 0 0,1 0-1 0 0,-1 0 0 0 0,0-1 0 0 0,1 1-6 0 0,-2-1 5 0 0,0-1 0 0 0,0 0 0 0 0,0 1 0 0 0,0-1-1 0 0,-1 1 1 0 0,1 0 0 0 0,-1-1 0 0 0,1 1-1 0 0,-1 0 1 0 0,-1-2-5 0 0,-4-5-52 0 0,6 8 46 0 0,1 1 4 0 0,0 0 3 0 0,0 0-4 0 0,0 0-1 0 0,0 0 14 0 0,1-3-2 0 0,6-31 56 0 0,-7 7-19 0 0,0 25-42 0 0,0 0 1 0 0,0 0-1 0 0,-1 0 0 0 0,1 0 0 0 0,0 0 1 0 0,-1 0-1 0 0,0 1 0 0 0,1-1 1 0 0,-1 0-1 0 0,0 0 0 0 0,0 0 0 0 0,0 0 1 0 0,0 1-1 0 0,-1-2-3 0 0,-3-7-319 0 0,5 9-35 0 0,-3-3-260 0 0,-1 1-350 0 0,-1 3-6217 0 0,-12 7 3519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17.765"/>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124 9 460 0 0,'0'0'527'0'0,"0"0"-13"0"0,-1-1-244 0 0,1 1 0 0 0,-1-1 0 0 0,0 0 0 0 0,0 0 0 0 0,0 1 0 0 0,0-1 0 0 0,0 1 0 0 0,0-1 0 0 0,0 1 0 0 0,0-1 0 0 0,0 1 0 0 0,0 0 0 0 0,0-1 0 0 0,0 1 0 0 0,-1 0 0 0 0,1 0-270 0 0,-27 17 290 0 0,21-13-228 0 0,0 0 0 0 0,0 1 0 0 0,0-1 0 0 0,1 1 0 0 0,0 0 0 0 0,0 1 0 0 0,-1 0-62 0 0,6-4 33 0 0,2 5 154 0 0,0 0 1 0 0,1 0 0 0 0,0 0-1 0 0,0 0 1 0 0,0-1-1 0 0,0 1 1 0 0,1-1-1 0 0,2 4-187 0 0,12 34 846 0 0,-17-43-841 0 0,7 27 470 0 0,-1 0 1 0 0,-2 0 0 0 0,-1 10-476 0 0,-2-6 744 0 0,0-20-574 0 0,-1-1 1 0 0,0 1-1 0 0,-1-1 1 0 0,-2 9-171 0 0,-1 7 187 0 0,1 0 0 0 0,1 5-187 0 0,-1 17 129 0 0,-6 55 34 0 0,-6 54-68 0 0,2-64-66 0 0,3 0 1 0 0,4 31-30 0 0,-1 21 27 0 0,2-87-4 0 0,3 0 0 0 0,3 32-23 0 0,20 109 49 0 0,-14-132-107 0 0,-3 1 1 0 0,-3 0-1 0 0,-7 59 58 0 0,5-104-685 0 0,1 0 0 0 0,3 17 685 0 0,0 18-6664 0 0,-3-59 4119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20.196"/>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943 2 500 0 0,'0'0'737'0'0,"0"0"-56"0"0,0 0-52 0 0,0 0-27 0 0,0 0-53 0 0,0 0-47 0 0,8-1-199 0 0,-5 2 978 0 0,-6 2 2827 0 0,-33 24-3510 0 0,-1-1-1 0 0,-1-2 0 0 0,-2-2 1 0 0,0-2-1 0 0,-1-1 1 0 0,-1-2-1 0 0,-10 1-597 0 0,18-11 834 0 0,-1 0 0 0 0,-12-1-834 0 0,4 0 290 0 0,-16 5-290 0 0,31-4 74 0 0,12-3 26 0 0,1 0 0 0 0,-1-1 1 0 0,0-1-1 0 0,-7 0-100 0 0,-21 4 881 0 0,42-6-856 0 0,2 0-5 0 0,0 0-14 0 0,0 0 29 0 0,0 0 35 0 0,0 0-58 0 0,0 0-22 0 0,0 0 8 0 0,0 0-11 0 0,0 0 16 0 0,0 0 4 0 0,0 0-17 0 0,0 0 4 0 0,0 0 15 0 0,0 0 14 0 0,0 0 28 0 0,0 0-55 0 0,0 0-8 0 0,0 0 3 0 0,0 0 13 0 0,0 0-16 0 0,0 0 13 0 0,0 0-12 0 0,0 0-30 0 0,0 0 23 0 0,0 0 18 0 0,0 0-11 0 0,0 0-6 0 0,0 0 23 0 0,0 0-13 0 0,0 0 9 0 0,0 0 5 0 0,0 0-11 0 0,0 0-2 0 0,0 0 9 0 0,0 0-9 0 0,-6 10 75 0 0,-2 19-86 0 0,3-11 18 0 0,0 0 0 0 0,1 0 0 0 0,1 0 0 0 0,0 0 0 0 0,1 13-1 0 0,6 10-71 0 0,-3-30 77 0 0,0-1-1 0 0,0 1 1 0 0,-1 0 0 0 0,0-1 0 0 0,-1 1 0 0 0,0 0 0 0 0,-2 2-6 0 0,-4 62-34 0 0,5-68 38 0 0,2-4-2 0 0,-1 0-1 0 0,1 0 0 0 0,0-1 0 0 0,-1 1 0 0 0,1 0 0 0 0,1 0 1 0 0,-1 0-1 0 0,0 0 0 0 0,1 0 0 0 0,0 2-1 0 0,-4 32 90 0 0,1-25-103 0 0,-11 68 68 0 0,12-66-35 0 0,1 1 0 0 0,1-1 1 0 0,1 13-21 0 0,0-17 2 0 0,-1 0-1 0 0,-1 1 1 0 0,0-1-1 0 0,0 0 1 0 0,-1 1 0 0 0,0-1-1 0 0,-2 3-1 0 0,1 1 10 0 0,0 0 0 0 0,0 0 0 0 0,1 0 0 0 0,1 8-10 0 0,0-6 11 0 0,0 0-1 0 0,-2 0 1 0 0,-1 9-11 0 0,-22 123-24 0 0,16-97 28 0 0,1-22 49 0 0,1 0 1 0 0,2 1 0 0 0,0 3-54 0 0,-1 10-3 0 0,-2 36 64 0 0,8-58-23 0 0,-2-1 0 0 0,0 1 0 0 0,-2 0 1 0 0,-1 5-39 0 0,-10 56 92 0 0,8-56 160 0 0,2 1 0 0 0,-2 25-252 0 0,4-23 163 0 0,-2 0 0 0 0,-5 17-163 0 0,6-28 36 0 0,1-1 0 0 0,1 1 0 0 0,0 0 0 0 0,2 6-36 0 0,-1-6 40 0 0,0 1 0 0 0,-1-1 0 0 0,-3 9-40 0 0,3-15 38 0 0,1 1 1 0 0,0 0-1 0 0,1-1 0 0 0,0 1 1 0 0,1-1-1 0 0,0 1 1 0 0,2 2-39 0 0,0 16 63 0 0,21 203 48 0 0,-9-136-42 0 0,-10-26-43 0 0,3 34-32 0 0,-6-82 30 0 0,0 0 1 0 0,-2 0 0 0 0,-3 22-25 0 0,0 8 85 0 0,2-20-75 0 0,-2 1 0 0 0,-3 10-10 0 0,4-30 13 0 0,1-1 0 0 0,0 1-1 0 0,1 6-12 0 0,-1 31 18 0 0,-28 216 23 0 0,24-146-7 0 0,5-68-29 0 0,-7 32-5 0 0,0-35 25 0 0,2 0 1 0 0,3 0-1 0 0,2 0 0 0 0,3 23-25 0 0,10 47-36 0 0,-9-85-16 0 0,0 31 52 0 0,-3-39-25 0 0,0-19 32 0 0,3 66-511 0 0,10 48 504 0 0,16 11-197 0 0,2 80 96 0 0,-27-178 96 0 0,2 7-28 0 0,-4-27 27 0 0,0 1 0 0 0,-1-1-1 0 0,-1 1 1 0 0,-1-1-1 0 0,0 2 7 0 0,-3 23-23 0 0,-1 18 12 0 0,-9 39 11 0 0,12-89-2 0 0,-2 7-19 0 0,0 0-1 0 0,2 1 1 0 0,0 0-1 0 0,1 12 22 0 0,-2 6 20 0 0,2-34-18 0 0,5 29-1960 0 0,-5-29 1296 0 0,0-1-103 0 0,4 4-26 0 0,-1-2-1303 0 0,-3-1-4461 0 0,0-1 2986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21.699"/>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6 2 144 0 0,'-4'-1'6241'0'0,"2"7"-2701"0"0,2 20-1706 0 0,6 34-2019 0 0,32 288 2072 0 0,-14-90-795 0 0,-14-124-473 0 0,-1-5-38 0 0,21 130 654 0 0,-9 7-392 0 0,-13-142-544 0 0,1 92 249 0 0,-5-88-216 0 0,2-19-134 0 0,1 194 43 0 0,-6-132-552 0 0,-1-151-338 0 0,-1 14-3799 0 0,1-32 3103 0 0,-9-2-4943 0 0,7 0 2680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4.192"/>
    </inkml:context>
    <inkml:brush xml:id="br0">
      <inkml:brushProperty name="width" value="0.1" units="cm"/>
      <inkml:brushProperty name="height" value="0.1" units="cm"/>
      <inkml:brushProperty name="color" value="#E71224"/>
    </inkml:brush>
  </inkml:definitions>
  <inkml:trace contextRef="#ctx0" brushRef="#br0">203 31 1176 0 0,'0'0'1194'0'0,"0"0"-36"0"0,0 0-48 0 0,0 0-65 0 0,12 1-96 0 0,44 1 521 0 0,1-3 0 0 0,17-3-1470 0 0,10-5 825 0 0,6-1-812 0 0,-1 3 0 0 0,57 5-13 0 0,-138 2 50 0 0,-7 0-322 0 0,0 0 0 0 0,0 0 0 0 0,0 0 0 0 0,1 0 0 0 0,-1 0 0 0 0,0 0 0 0 0,0 0 0 0 0,0 0 0 0 0,1 0 0 0 0,-1 1-1 0 0,0-1 1 0 0,0 0 0 0 0,0 1 0 0 0,0-1 0 0 0,0 1 0 0 0,0-1 0 0 0,0 1 0 0 0,0 0 0 0 0,0-1 0 0 0,0 1 0 0 0,0 0 0 0 0,0 0 272 0 0,0 1-2524 0 0</inkml:trace>
  <inkml:trace contextRef="#ctx0" brushRef="#br0" timeOffset="1">291 94 68 0 0,'-1'0'266'0'0,"-1"0"0"0"0,0 1 0 0 0,0-1 0 0 0,0 0 0 0 0,1 1 0 0 0,-1-1 0 0 0,0 1 0 0 0,0-1 0 0 0,1 1 0 0 0,-1 0 0 0 0,0 0 0 0 0,1 0 0 0 0,-1 0 0 0 0,1 0 0 0 0,-1 0 0 0 0,1 0 0 0 0,0 0 0 0 0,-1 1 0 0 0,1-1 0 0 0,0 0 0 0 0,-1 2-266 0 0,-3 4 558 0 0,0 0-1 0 0,1 0 0 0 0,-1 0 0 0 0,0 5-557 0 0,-63 146 2867 0 0,1-2-2526 0 0,50-121-2581 0 0,-1-2 1 0 0,-1-1 0 0 0,-12 14 2239 0 0,19-32-2461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23.357"/>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55 117 132 0 0,'-24'-40'2720'0'0,"17"26"-923"0"0,0 0 0 0 0,0-1 0 0 0,1-3-1797 0 0,5 16 420 0 0,1 2-355 0 0,0 0-1 0 0,-1 0 1 0 0,1-1 0 0 0,0 1 0 0 0,0 0-1 0 0,0 0 1 0 0,0 0 0 0 0,-1 0-1 0 0,1-1 1 0 0,0 1 0 0 0,0 0 0 0 0,0 0-1 0 0,0-1 1 0 0,0 1 0 0 0,0 0 0 0 0,-1 0-1 0 0,1 0 1 0 0,0-1 0 0 0,0 1 0 0 0,0 0-1 0 0,0 0 1 0 0,0-1 0 0 0,0 1 0 0 0,0 0-1 0 0,0 0 1 0 0,0-1 0 0 0,0 1 0 0 0,0 0-1 0 0,0 0 1 0 0,0-1 0 0 0,0 1 0 0 0,1 0-1 0 0,-1 0 1 0 0,0-1 0 0 0,0 1 0 0 0,0 0-1 0 0,0 0 1 0 0,0 0-65 0 0,12 1 340 0 0,-1 1 0 0 0,0 1 0 0 0,1 0 0 0 0,2 2-340 0 0,0 0 311 0 0,0-1-1 0 0,1-1 0 0 0,7 1-310 0 0,134 7 943 0 0,0-7 1 0 0,74-11-944 0 0,-167 1 853 0 0,47-10-853 0 0,-63 8 384 0 0,1 2 0 0 0,0 1 0 0 0,35 3-384 0 0,171 16 815 0 0,-1 12-815 0 0,-54-8 139 0 0,-156-10-112 0 0,0 1 0 0 0,0 3 1 0 0,6 3-28 0 0,-41-12 6 0 0,67 20 54 0 0,-74-22-40 0 0,9 4 57 0 0,-9-5-68 0 0,0 1 0 0 0,0 0 0 0 0,0 0 0 0 0,0 0 0 0 0,0 0 0 0 0,-1 0 0 0 0,1 0 0 0 0,0 0 0 0 0,0 0 0 0 0,-1 1 1 0 0,1-1-1 0 0,-1 0 0 0 0,1 0 0 0 0,-1 1 0 0 0,0-1 0 0 0,1 0 0 0 0,-1 0 0 0 0,0 1 0 0 0,0-1 0 0 0,0 0 0 0 0,0 1 0 0 0,0-1-9 0 0,2 39 144 0 0,-3-33-126 0 0,11 187 170 0 0,-26 425 68 0 0,7-473-190 0 0,-3 35 659 0 0,8 77-725 0 0,7-12 312 0 0,10 135 74 0 0,-13-348-364 0 0,8 140 23 0 0,9 10-45 0 0,-13-134-30 0 0,-2-22-17 0 0,2 1 0 0 0,1 7 47 0 0,1-1-79 0 0,-2 1 0 0 0,-1 0 0 0 0,-3 27 79 0 0,-1-1-118 0 0,1-60 124 0 0,0-1 5 0 0,0 0 17 0 0,0 2-13 0 0,-2 4 13 0 0,1-5-2 0 0,1-1 4 0 0,0 0-9 0 0,0 0-10 0 0,0 0-3 0 0,0 0-8 0 0,0 0 16 0 0,0 0-3 0 0,0 0 2 0 0,0 0-4 0 0,0 0 9 0 0,0 0-10 0 0,0 0 1 0 0,0 0-7 0 0,0 0 13 0 0,0 0-4 0 0,-1 1-1 0 0,-2 3 1 0 0,2-3-22 0 0,-211 9 499 0 0,114-3-206 0 0,11-2-59 0 0,-182 7 227 0 0,179-12-270 0 0,1-4 1 0 0,-5-5-183 0 0,-35-4 322 0 0,-89 3-322 0 0,139 9 30 0 0,-77 1 0 0 0,84 2 12 0 0,0-4-42 0 0,-28 1 16 0 0,95 0-6 0 0,-27-1-292 0 0,30 1 56 0 0,2 1-125 0 0,0 0-119 0 0,0 0-131 0 0,0 0-118 0 0,0 0-149 0 0,0 0-114 0 0,0 0-62 0 0,0 0-55 0 0,0 0-142 0 0,5-2-312 0 0,-4 2 1312 0 0,4-2-838 0 0,-1 0 0 0 0,1-1-1 0 0,-1 1 1 0 0,0-1 0 0 0,0 0 0 0 0,3-3 1079 0 0,8-9-3843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24.958"/>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28 252 168 0 0,'0'0'824'0'0,"0"-6"106"0"0,-1 4-421 0 0,0 5 2553 0 0,-10 88-739 0 0,2 76-2323 0 0,6-90 275 0 0,0 475 1067 0 0,29-7-267 0 0,-6-340-497 0 0,-8-93-206 0 0,-9-90-221 0 0,1-1 0 0 0,1 0 0 0 0,4 9-151 0 0,2 9 405 0 0,-10-38-321 0 0,0-7-1 0 0,14-60 30 0 0,-3 0 0 0 0,-3-1 0 0 0,-1-26-113 0 0,-2 21 37 0 0,19-223 62 0 0,8-86 7 0 0,25-218-38 0 0,-29 288-17 0 0,-26 282-31 0 0,2-24 339 0 0,-1-17-359 0 0,-5 49 216 0 0,0 45-208 0 0,0 4-7 0 0,-5 112-8 0 0,7 0 0 0 0,5 0-1 0 0,8 13 8 0 0,29 198-6 0 0,4 39-2 0 0,-43-347 12 0 0,19 226 11 0 0,-11 30-15 0 0,-8-249 691 0 0,28-395-447 0 0,-13 169-190 0 0,27-155 104 0 0,35-97-158 0 0,-25 144 8 0 0,-4 51 80 0 0,-40 187-39 0 0,-8 25-58 0 0,-4 19-5 0 0,0 2 8 0 0,-1 10-1 0 0,-22 280-31 0 0,-5 92-13 0 0,23 33 86 0 0,46 393-35 0 0,-38-760 31 0 0,-1-20-21 0 0,1-1-1 0 0,1 0 0 0 0,2 4-9 0 0,-1-16 43 0 0,-5-15-41 0 0,1 0-1 0 0,-1 0 1 0 0,0 0-1 0 0,0 0 0 0 0,0 1 1 0 0,0-1-1 0 0,0 0 1 0 0,0 0-1 0 0,0 0 1 0 0,0 0-1 0 0,0 0 1 0 0,0 0-1 0 0,0 0 0 0 0,0 0 1 0 0,1 0-1 0 0,-1 1 1 0 0,0-1-1 0 0,0 0 1 0 0,0 0-1 0 0,0 0 1 0 0,0 0-1 0 0,0 0 0 0 0,0 0 1 0 0,1 0-1 0 0,-1 0 1 0 0,0 0-1 0 0,0 0 1 0 0,0 0-1 0 0,0 0 0 0 0,0 0 1 0 0,0 0-1 0 0,1 0 1 0 0,-1 0-1 0 0,0 0 1 0 0,0 0-1 0 0,0 0 1 0 0,0 0-1 0 0,0 0 0 0 0,0 0 1 0 0,0 0-1 0 0,1-1 1 0 0,-1 1-1 0 0,0 0 1 0 0,0 0-1 0 0,0 0 1 0 0,0 0-1 0 0,0 0 0 0 0,0 0 1 0 0,0 0-2 0 0,10-28 45 0 0,7-43 32 0 0,5-58-77 0 0,-10 56 20 0 0,167-931 166 0 0,-153 854-164 0 0,-16 90-40 0 0,-6 34 16 0 0,3-20 68 0 0,0-13-66 0 0,-3 16 210 0 0,-3 41-130 0 0,-8-18 13 0 0,0 42-107 0 0,1 1 0 0 0,1-1 0 0 0,1 2 0 0 0,2-1 0 0 0,-1 17 14 0 0,-3 26-17 0 0,-10 113 23 0 0,7 31-6 0 0,7-149 0 0 0,4 189-38 0 0,13 19-6 0 0,-11-205-10 0 0,8 35 54 0 0,-4-39-50 0 0,0-19 158 0 0,11-429-77 0 0,2 103 29 0 0,24-85-60 0 0,-44 366 1 0 0,11-76 12 0 0,-2 15 32 0 0,-3-1-1 0 0,-1-33-44 0 0,0 58 86 0 0,22 660-88 0 0,-10-153-97 0 0,8-222 105 0 0,-17-167-38 0 0,2-14-14 0 0,-6-20 58 0 0,-2-1-1 0 0,-1 1 1 0 0,-3 0-1 0 0,-1-1 1 0 0,-2 6-12 0 0,-4 91 71 0 0,8-59 110 0 0,1-82-174 0 0,-1 1-1 0 0,0-1 1 0 0,0 0-1 0 0,1 1 1 0 0,-1-1-1 0 0,1 1 1 0 0,0-1-1 0 0,-1 0 1 0 0,1 1-1 0 0,0-1 1 0 0,0 0-7 0 0,5-8 18 0 0,12-46 35 0 0,-3-1 0 0 0,-2 0 0 0 0,3-45-53 0 0,9-38 36 0 0,20-125-17 0 0,-28 132-214 0 0,-6-1-1 0 0,-5-48 196 0 0,-6 171-174 0 0,0 1 0 0 0,-1-1 0 0 0,0 1 0 0 0,-1-1 0 0 0,0 1 0 0 0,-1 0 0 0 0,0 0 0 0 0,-4-10 174 0 0,7 20-167 0 0,-1-1 0 0 0,1 1-1 0 0,0-1 1 0 0,-1 0 0 0 0,1 1-1 0 0,-1-1 1 0 0,1 1 0 0 0,-1-1-1 0 0,1 1 1 0 0,-1 0 0 0 0,1-1-1 0 0,-1 1 1 0 0,1-1 0 0 0,-1 1-1 0 0,0 0 1 0 0,1 0 0 0 0,-1-1-1 0 0,0 1 1 0 0,1 0 0 0 0,-1 0-1 0 0,0 0 1 0 0,1 0 0 0 0,-1 0-1 0 0,0-1 1 0 0,1 1 0 0 0,-1 0-1 0 0,0 1 1 0 0,1-1 0 0 0,-1 0-1 0 0,0 0 1 0 0,1 0 0 0 0,-1 0-1 0 0,0 0 1 0 0,1 1 0 0 0,-1-1-1 0 0,0 0 1 0 0,1 1 0 0 0,-1-1-1 0 0,1 0 1 0 0,-1 1 0 0 0,1-1-1 0 0,-1 1 1 0 0,1-1 0 0 0,-1 1-1 0 0,1-1 1 0 0,-1 1 0 0 0,1-1-1 0 0,-1 1 1 0 0,1 0 167 0 0,-1 0-343 0 0,-10 9-3126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26.562"/>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12 59 452 0 0,'-8'-13'2929'0'0,"8"13"-2731"0"0,-1-1-1 0 0,1 1 1 0 0,0 0-1 0 0,-1-1 1 0 0,1 1 0 0 0,0 0-1 0 0,0-1 1 0 0,-1 1-1 0 0,1 0 1 0 0,0-1 0 0 0,0 1-1 0 0,0-1 1 0 0,0 1 0 0 0,0 0-1 0 0,-1-1 1 0 0,1 1-1 0 0,0-1 1 0 0,0 1 0 0 0,0-1-1 0 0,0 1 1 0 0,0 0-1 0 0,0-1 1 0 0,0 1 0 0 0,1-1-1 0 0,-1 1 1 0 0,0-1 0 0 0,0 1-1 0 0,0 0-197 0 0,20 0 443 0 0,0 2 0 0 0,0 0 0 0 0,0 2 0 0 0,7 2-443 0 0,37 5 602 0 0,-18-6-85 0 0,0-3 0 0 0,1-2 0 0 0,37-4-517 0 0,136-25 1118 0 0,-108 12-130 0 0,58 1-988 0 0,454 18 1617 0 0,-605-1-1589 0 0,11-1 45 0 0,146 9 324 0 0,-95 5 475 0 0,-79-14-875 0 0,4 2 113 0 0,0 0 1 0 0,1-1-1 0 0,-1 0 1 0 0,1-1-1 0 0,1 0-110 0 0,-13 18-26 0 0,-12 44 85 0 0,17-60-71 0 0,-1-1 37 0 0,-3 5-6 0 0,3-5-18 0 0,1-1-1 0 0,0 0-14 0 0,0 0-16 0 0,0 0 17 0 0,0 0 7 0 0,0 0 8 0 0,0 0 9 0 0,0 0 6 0 0,-14 12 292 0 0,7-9-287 0 0,0 0 0 0 0,-1 0 0 0 0,1-1 0 0 0,-1 0 0 0 0,1-1 0 0 0,-1 0 1 0 0,0 0-1 0 0,0-1 0 0 0,-2 1-22 0 0,-78-6 183 0 0,39 1-103 0 0,-177-3 516 0 0,188 9-540 0 0,-1 1-1 0 0,-36 9-55 0 0,39-6 114 0 0,-1-1-1 0 0,-36 0-113 0 0,-80-11 419 0 0,-18 1-489 0 0,131 6-3120 0 0,-32 6 3190 0 0,69-7-208 0 0,-1 1-708 0 0,1-1 0 0 0,-1 1 0 0 0,0-1 0 0 0,1 0 0 0 0,-1 0 0 0 0,0 0 0 0 0,0-1 0 0 0,1 1 0 0 0,-1-1 0 0 0,-1 0 916 0 0,-8-6-4506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29.374"/>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3 208 396 0 0,'-3'-4'4033'0'0,"9"-1"-3023"0"0,16-6-1451 0 0,-19 10 825 0 0,26-10-2 0 0,1 1 0 0 0,1 1 0 0 0,0 2 0 0 0,0 1 0 0 0,20-1-382 0 0,-7 0 222 0 0,62-8 441 0 0,1 4-1 0 0,50 3-662 0 0,-140 7 78 0 0,29 3 980 0 0,-44-2-850 0 0,-2 0-27 0 0,0 0-14 0 0,0 0-13 0 0,0 0-19 0 0,0 0-11 0 0,-7-2-10 0 0,-259-65 598 0 0,221 57-739 0 0,0 3 1 0 0,-1 2-1 0 0,1 1 1 0 0,-31 3 26 0 0,82 4-19 0 0,15 4-4 0 0,1 0 0 0 0,0-1 0 0 0,0 0 0 0 0,0-2-1 0 0,22 1 24 0 0,124 2-152 0 0,-125-6 97 0 0,-2-1-32 0 0,-28-1-84 0 0,-1 0 1 0 0,1 2 0 0 0,-1 0 0 0 0,1 0 0 0 0,9 3 170 0 0,-27 0-51 0 0,-6 2 29 0 0,0 1 0 0 0,-1-1-1 0 0,0-1 1 0 0,0 0 0 0 0,0 0 0 0 0,0-2 0 0 0,-1 1 0 0 0,-8 0 22 0 0,-43 10-663 0 0,62-14 390 0 0,-12 3-1932 0 0,-31 4 1407 0 0,36-4 1100 0 0,-1-1 0 0 0,0-1-1 0 0,0 1 1 0 0,0-2-302 0 0,8 0 71 0 0,1 0 0 0 0,-1 0-1 0 0,1 0 1 0 0,-1 0 0 0 0,1 0 0 0 0,-1 0 0 0 0,1 1 0 0 0,0-1-1 0 0,-1 0 1 0 0,1 1 0 0 0,-1-1 0 0 0,1 1 0 0 0,0-1-1 0 0,-1 1 1 0 0,1 0 0 0 0,0-1 0 0 0,0 1 0 0 0,0 0-1 0 0,0 0 1 0 0,-1 0 0 0 0,1 0 0 0 0,0 0 0 0 0,0 0 0 0 0,1 0-1 0 0,-1 1 1 0 0,0-1 0 0 0,0 0 0 0 0,0 1-71 0 0,0 3 37 0 0,0-1 0 0 0,0 0 0 0 0,1 0 0 0 0,-1 1 0 0 0,1-1 0 0 0,0 1 0 0 0,0-1 1 0 0,1 2-38 0 0,0 11 151 0 0,-1-8-105 0 0,-5 224 971 0 0,4-166-718 0 0,1-33 350 0 0,-3 26-649 0 0,-4-10 511 0 0,2-22-289 0 0,2 0 0 0 0,0 19-222 0 0,-7 28 204 0 0,15-9-102 0 0,0 26-24 0 0,-5-91-80 0 0,3 28 3 0 0,-3-28 6 0 0,1 1-9 0 0,0 3 7 0 0,1 1 1 0 0,-1-1-1 0 0,0 1 1 0 0,0-1-1 0 0,-1 1 1 0 0,0 0 0 0 0,0 0-1 0 0,-1 4-5 0 0,0 5-11 0 0,1-13 16 0 0,0-2 3 0 0,0 23 2 0 0,0-15-14 0 0,0-4 1 0 0,-2 3 3 0 0,1-7 16 0 0,1 1 0 0 0,0 0 0 0 0,0-1 0 0 0,0 1 0 0 0,-1-1 0 0 0,1 1 0 0 0,0 0 0 0 0,0-1 0 0 0,0 1-1 0 0,0 0 1 0 0,0-1 0 0 0,0 1 0 0 0,0 0 0 0 0,0-1 0 0 0,0 1 0 0 0,0 0 0 0 0,1-1 0 0 0,-1 1 0 0 0,0-1 0 0 0,0 1 0 0 0,1 0 0 0 0,-1 0-16 0 0,1-1 31 0 0,-1 0-1 0 0,1 0 1 0 0,-1 1 0 0 0,1-1-1 0 0,-1 0 1 0 0,1 0 0 0 0,-1 0-1 0 0,1 0 1 0 0,-1 0-1 0 0,1 0 1 0 0,-1 0 0 0 0,1 0-1 0 0,-1 0 1 0 0,1 0 0 0 0,-1 0-1 0 0,1 0 1 0 0,-1 0 0 0 0,1 0-1 0 0,-1 0 1 0 0,1-1 0 0 0,-1 1-1 0 0,1 0-30 0 0,30-17-1771 0 0,-27 14 538 0 0,17-11-3035 0 0,6-6 325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4:36.858"/>
    </inkml:context>
    <inkml:brush xml:id="br0">
      <inkml:brushProperty name="width" value="0.5" units="cm"/>
      <inkml:brushProperty name="height" value="1" units="cm"/>
      <inkml:brushProperty name="color" value="#A9D8FF"/>
      <inkml:brushProperty name="tip" value="rectangle"/>
      <inkml:brushProperty name="rasterOp" value="maskPen"/>
    </inkml:brush>
  </inkml:definitions>
  <inkml:trace contextRef="#ctx0" brushRef="#br0">537 1 292 0 0,'0'0'755'0'0,"0"0"-40"0"0,0 0-41 0 0,0 0-47 0 0,0 0-50 0 0,0 0-34 0 0,0 0-32 0 0,0 0-37 0 0,0 0-43 0 0,0 0-40 0 0,0 0-32 0 0,0 0-9 0 0,0 0-10 0 0,0 0-32 0 0,-3 5-31 0 0,-58 114 1377 0 0,56-111-1566 0 0,0-1 0 0 0,-1 1 0 0 0,1-1-1 0 0,-1 0 1 0 0,-1 0 0 0 0,1-1 0 0 0,-1 0 0 0 0,0 0-1 0 0,-1 0 1 0 0,1-1 0 0 0,-1 0 0 0 0,0-1 0 0 0,-1 0-1 0 0,1 0 1 0 0,-4 0-88 0 0,-23 9 160 0 0,0-1-1 0 0,-2-2 1 0 0,-4-1-160 0 0,39-9 2 0 0,-33 7 210 0 0,0-2 0 0 0,-1-1 0 0 0,-27-1-212 0 0,61-3 85 0 0,-3 0 75 0 0,-9 0 17 0 0,11 0-123 0 0,6 0-32 0 0,141-4 55 0 0,-19 0-56 0 0,-76 7 54 0 0,-47-3-25 0 0,-2 0 24 0 0,1 0 73 0 0,7-1-178 0 0,-8 1 51 0 0,0 0-1 0 0,0 0 1 0 0,0 0-1 0 0,0 0 1 0 0,0 0 0 0 0,0 0-1 0 0,0 0 1 0 0,0 0-1 0 0,0 0 1 0 0,0 0 0 0 0,0 0-1 0 0,0 0 1 0 0,0 0-1 0 0,0 0 1 0 0,0 0 0 0 0,0-1-1 0 0,0 1 1 0 0,0 0-1 0 0,0 0 1 0 0,0 0 0 0 0,0 0-1 0 0,0 0 1 0 0,0 0-1 0 0,0 0 1 0 0,0 0 0 0 0,0 0-1 0 0,0 0 1 0 0,0 0-1 0 0,0 0 1 0 0,0 0 0 0 0,0 0-1 0 0,0 0 1 0 0,0 0-1 0 0,0 0 1 0 0,0 0 0 0 0,0 0-20 0 0,-4-1-4 0 0,-14-4 71 0 0,0 1-1 0 0,0 2 1 0 0,-1-1-67 0 0,16 3 10 0 0,1 1-12 0 0,-9-1 0 0 0,1 1 5 0 0,0-1 1 0 0,0 1 0 0 0,1 1 0 0 0,-1 0-1 0 0,0 0 1 0 0,1 1 0 0 0,-1 0 0 0 0,-4 2-4 0 0,-26 9 13 0 0,19-9-28 0 0,1 2 1 0 0,-1 0-1 0 0,1 2 0 0 0,-10 5 15 0 0,29-13-2 0 0,1-1 0 0 0,-1 0 0 0 0,0 0 0 0 0,1 1 0 0 0,-1-1-1 0 0,1 1 1 0 0,-1-1 0 0 0,0 1 0 0 0,1-1 0 0 0,-1 1 0 0 0,1-1 0 0 0,-1 1-1 0 0,1-1 1 0 0,0 1 0 0 0,-1-1 0 0 0,1 1 0 0 0,0 0 0 0 0,-1-1 0 0 0,1 1 0 0 0,0 0-1 0 0,0-1 1 0 0,0 1 0 0 0,-1 0 0 0 0,1 0 0 0 0,0-1 0 0 0,0 1 0 0 0,0 0 2 0 0,0 0-5 0 0,1 1 1 0 0,-1-1-1 0 0,1 1 1 0 0,-1-1 0 0 0,1 1-1 0 0,-1-1 1 0 0,1 0 0 0 0,0 0-1 0 0,0 1 1 0 0,0-1 0 0 0,-1 0-1 0 0,1 0 1 0 0,1 0 4 0 0,2 4-15 0 0,0-1 0 0 0,1 0 0 0 0,-1 0 1 0 0,1-1-1 0 0,0 0 0 0 0,1 1 15 0 0,8 3-21 0 0,1-1 0 0 0,-1-1 1 0 0,1 0-1 0 0,-1-2 0 0 0,6 2 21 0 0,76 9-80 0 0,20 4-43 0 0,-114-18 127 0 0,-2 0-1 0 0,16 1-186 0 0,-16-1 153 0 0,1 0-1 0 0,-1 0 0 0 0,1 1 1 0 0,-1-1-1 0 0,1 0 1 0 0,0 0-1 0 0,-1 0 1 0 0,1 0-1 0 0,-1 0 1 0 0,1 0-1 0 0,-1 0 1 0 0,1 0-1 0 0,-1 0 1 0 0,1 0-1 0 0,-1 0 0 0 0,1 0 1 0 0,-1 0-1 0 0,1 0 1 0 0,-1-1-1 0 0,1 1 1 0 0,-1 0-1 0 0,1 0 1 0 0,-1-1-1 0 0,1 1 1 0 0,-1 0-1 0 0,1-1 1 0 0,-1 1-1 0 0,1 0 1 0 0,-1-1-1 0 0,0 1 0 0 0,1-1 1 0 0,-1 1-1 0 0,0 0 1 0 0,1-1-1 0 0,-1 1 1 0 0,0-1-1 0 0,0 1 1 0 0,1-1-1 0 0,-1 1 1 0 0,0-1-1 0 0,0 1 1 0 0,0-1-1 0 0,0 1 0 0 0,0-1 1 0 0,0 0-1 0 0,0 1 31 0 0,11-22-3148 0 0,-4 10 100 0 0,3-7 108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21.327"/>
    </inkml:context>
    <inkml:brush xml:id="br0">
      <inkml:brushProperty name="width" value="0.05" units="cm"/>
      <inkml:brushProperty name="height" value="0.05" units="cm"/>
      <inkml:brushProperty name="color" value="#E71224"/>
    </inkml:brush>
  </inkml:definitions>
  <inkml:trace contextRef="#ctx0" brushRef="#br0">361 7 640 0 0,'0'0'1172'0'0,"0"-1"944"0"0,3-4-2651 0 0,-5 4 5271 0 0,-1 2 5191 0 0,-36 14-9226 0 0,0 2-1 0 0,-5 5-700 0 0,-8 4 462 0 0,50-26-453 0 0,0 1 0 0 0,1 0 0 0 0,-1 0 0 0 0,1 0 0 0 0,-1 0 0 0 0,1 0 1 0 0,-1 0-1 0 0,1 0 0 0 0,0 1 0 0 0,-1-1 0 0 0,1 1 0 0 0,0-1 0 0 0,0 0 0 0 0,0 1 0 0 0,0 0 0 0 0,1-1 0 0 0,-1 1 0 0 0,0 0 0 0 0,0-1 0 0 0,1 1 0 0 0,0 0 0 0 0,-1-1 0 0 0,1 1 0 0 0,0 0 0 0 0,-1 0 1 0 0,1 1-10 0 0,1 5 12 0 0,0 0 1 0 0,0 0 0 0 0,1-1 0 0 0,0 1-1 0 0,0-1 1 0 0,1 1-13 0 0,7 32 52 0 0,-10-28-43 0 0,0-1 0 0 0,0 0 0 0 0,-1 0 0 0 0,-1 0 0 0 0,1 0 0 0 0,-2 0 0 0 0,0 0 0 0 0,0 0 0 0 0,-2 2-9 0 0,2-6 7 0 0,0 0 1 0 0,0 0-1 0 0,-1 0 0 0 0,0 0 1 0 0,-1-1-1 0 0,1 0 1 0 0,-1 0-1 0 0,0 0 0 0 0,-1 0 1 0 0,0-1-1 0 0,1 0 0 0 0,-2 0 1 0 0,-4 3-8 0 0,-7 3 5 0 0,11-6-2 0 0,0 0 0 0 0,-1-1 0 0 0,0 0 1 0 0,0 0-1 0 0,0-1 0 0 0,-9 3-3 0 0,8-1-1318 0 0,12 2 638 0 0,23 7 377 0 0,1 1-46 0 0,-26-13 354 0 0,1 0-1 0 0,-1 1 1 0 0,0-1-1 0 0,0 1 0 0 0,0-1 1 0 0,0 1-1 0 0,0 0 1 0 0,0-1-1 0 0,-1 1 1 0 0,1 0-1 0 0,-1-1 0 0 0,0 1 1 0 0,0 0-1 0 0,0 0 1 0 0,0-1-1 0 0,0 1 1 0 0,-1 0-1 0 0,1 0-4 0 0,-12 53 258 0 0,10-50-246 0 0,-37 136 526 0 0,38-138-528 0 0,0-1 1 0 0,0 0-1 0 0,1 1 1 0 0,-1-1 0 0 0,1 1-1 0 0,0-1 1 0 0,0 0-1 0 0,0 1 1 0 0,0-1 0 0 0,1 1-1 0 0,0-1 1 0 0,-1 0-1 0 0,1 1 1 0 0,0-1-1 0 0,1 0 1 0 0,-1 0 0 0 0,0 0-1 0 0,1 0 1 0 0,1 1-11 0 0,-1-1-30 0 0,1 0-1 0 0,0 0 1 0 0,0 0 0 0 0,0-1 0 0 0,0 1 0 0 0,1-1 0 0 0,-1 0 0 0 0,1 0-1 0 0,-1 0 1 0 0,1 0 0 0 0,0-1 0 0 0,0 0 0 0 0,-1 1 0 0 0,3-1 30 0 0,12 2-1104 0 0,1 0-1 0 0,0-2 1 0 0,-1 0 0 0 0,1-1 0 0 0,0 0 0 0 0,5-3 1104 0 0,7 1-4494 0 0,-7 1 344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4.820"/>
    </inkml:context>
    <inkml:brush xml:id="br0">
      <inkml:brushProperty name="width" value="0.05" units="cm"/>
      <inkml:brushProperty name="height" value="0.05" units="cm"/>
      <inkml:brushProperty name="color" value="#E71224"/>
    </inkml:brush>
  </inkml:definitions>
  <inkml:trace contextRef="#ctx0" brushRef="#br0">185 1 1504 0 0,'0'0'1866'0'0,"0"0"-136"0"0,0 0-160 0 0,0 0-141 0 0,0 0-126 0 0,0 0-102 0 0,0 0-107 0 0,0 0-119 0 0,0 12 655 0 0,-2 6-989 0 0,0 0 1 0 0,-1 1-1 0 0,-1-1 1 0 0,-1-1-1 0 0,-3 9-641 0 0,-1 5 475 0 0,-22 62-430 0 0,-4-2 0 0 0,-24 41-45 0 0,37-84-1819 0 0,18-36 864 0 0,4-8-7682 0 0,0-4 4890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5.164"/>
    </inkml:context>
    <inkml:brush xml:id="br0">
      <inkml:brushProperty name="width" value="0.05" units="cm"/>
      <inkml:brushProperty name="height" value="0.05" units="cm"/>
      <inkml:brushProperty name="color" value="#E71224"/>
    </inkml:brush>
  </inkml:definitions>
  <inkml:trace contextRef="#ctx0" brushRef="#br0">1 175 972 0 0,'0'0'1438'0'0,"0"-20"3110"0"0,3 16-4302 0 0,0 0-1 0 0,0 0 1 0 0,0 1 0 0 0,0 0 0 0 0,0-1-1 0 0,1 1 1 0 0,-1 0 0 0 0,1 1-1 0 0,0-1 1 0 0,0 1 0 0 0,0-1-1 0 0,1 1-245 0 0,53-23 961 0 0,-49 22-777 0 0,55-18 355 0 0,0 2 0 0 0,1 4 0 0 0,1 2 0 0 0,58-3-539 0 0,-96 14-735 0 0,-26 2 398 0 0,5-1 266 0 0,-4 2-1737 0 0,-6 1-3932 0 0,-20 6 3196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5.504"/>
    </inkml:context>
    <inkml:brush xml:id="br0">
      <inkml:brushProperty name="width" value="0.05" units="cm"/>
      <inkml:brushProperty name="height" value="0.05" units="cm"/>
      <inkml:brushProperty name="color" value="#E71224"/>
    </inkml:brush>
  </inkml:definitions>
  <inkml:trace contextRef="#ctx0" brushRef="#br0">266 3 448 0 0,'0'0'158'0'0,"0"0"0"0"0,0 0 0 0 0,-1-1 0 0 0,1 1 0 0 0,0 0-1 0 0,0 0 1 0 0,0 0 0 0 0,0 0 0 0 0,-1-1 0 0 0,1 1 0 0 0,0 0 0 0 0,0 0 0 0 0,0 0 0 0 0,-1 0 0 0 0,1 0 0 0 0,0 0 0 0 0,0 0-1 0 0,0 0 1 0 0,-1 0 0 0 0,1 0 0 0 0,0-1 0 0 0,0 1 0 0 0,-1 0 0 0 0,1 0 0 0 0,0 0 0 0 0,0 0 0 0 0,-1 1 0 0 0,1-1-1 0 0,0 0 1 0 0,0 0 0 0 0,0 0 0 0 0,-1 0 0 0 0,1 0 0 0 0,0 0 0 0 0,0 0 0 0 0,-1 0-158 0 0,-6 9 1268 0 0,-4 17-679 0 0,-4 61 888 0 0,3 0 1 0 0,5 1-1 0 0,3 59-1477 0 0,-1-16-278 0 0,5-112-287 0 0,-2 26 45 0 0,2-42-98 0 0,0 0-1 0 0,-1 1 1 0 0,0-1 0 0 0,1 0-1 0 0,-1 0 1 0 0,0 0-1 0 0,-1 0 1 0 0,1 0 0 0 0,0 0-1 0 0,-2 2 619 0 0,-2 1-2743 0 0</inkml:trace>
  <inkml:trace contextRef="#ctx0" brushRef="#br0" timeOffset="1">8 503 364 0 0,'-1'0'194'0'0,"1"-1"1"0"0,0 1-1 0 0,-1 0 0 0 0,1-1 1 0 0,-1 1-1 0 0,1 0 0 0 0,-1-1 1 0 0,1 1-1 0 0,0 0 0 0 0,-1-1 0 0 0,1 1 1 0 0,0-1-1 0 0,0 1 0 0 0,-1-1 1 0 0,1 1-1 0 0,0-1 0 0 0,0 1 1 0 0,0-1-1 0 0,-1 1 0 0 0,1-1 1 0 0,0 1-1 0 0,0-1 0 0 0,0 1 0 0 0,0-1 1 0 0,0 1-1 0 0,0-1 0 0 0,0 1 1 0 0,0-1-1 0 0,0 1 0 0 0,0-1 1 0 0,0 1-1 0 0,1-1 0 0 0,-1 1 1 0 0,0-1-1 0 0,0 1 0 0 0,0-1 0 0 0,1 0-194 0 0,0 0 197 0 0,1-1 0 0 0,0 1 0 0 0,-1-1 0 0 0,1 1 0 0 0,0 0 0 0 0,0-1 0 0 0,-1 1 0 0 0,1 0 0 0 0,0 0 0 0 0,2 0-197 0 0,52-16 233 0 0,-54 17 41 0 0,36-9 126 0 0,12-3 324 0 0,11 1-724 0 0,-44 9-402 0 0,1 0 0 0 0,-1 2 0 0 0,0 0 0 0 0,0 0 0 0 0,11 3 402 0 0,-9 2-1377 0 0,-11 4-2572 0 0,-8-9 1799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5.847"/>
    </inkml:context>
    <inkml:brush xml:id="br0">
      <inkml:brushProperty name="width" value="0.05" units="cm"/>
      <inkml:brushProperty name="height" value="0.05" units="cm"/>
      <inkml:brushProperty name="color" value="#E71224"/>
    </inkml:brush>
  </inkml:definitions>
  <inkml:trace contextRef="#ctx0" brushRef="#br0">10 539 828 0 0,'-7'2'1910'0'0,"5"-1"-1016"0"0,5-2 4329 0 0,45-11-4173 0 0,1 1-1 0 0,0 3 1 0 0,0 1-1 0 0,6 3-1049 0 0,32 2-1923 0 0,-1 7-4173 0 0,-67-3 3266 0 0</inkml:trace>
  <inkml:trace contextRef="#ctx0" brushRef="#br0" timeOffset="1">709 129 1756 0 0,'0'-1'215'0'0,"0"1"-1"0"0,-1-1 1 0 0,1 1-1 0 0,0 0 1 0 0,-1-1-1 0 0,1 1 1 0 0,0-1-1 0 0,0 1 1 0 0,0-1-1 0 0,-1 1 0 0 0,1-1 1 0 0,0 1-1 0 0,0-1 1 0 0,0 1-1 0 0,0 0 1 0 0,0-1-1 0 0,0 0 1 0 0,0 1-1 0 0,0-1 1 0 0,0 1-1 0 0,0-1 1 0 0,0 1-1 0 0,0-1 1 0 0,0 1-1 0 0,0 0 1 0 0,0-1-1 0 0,1 1 1 0 0,-1-1-215 0 0,12-11 2118 0 0,27-7-1884 0 0,-31 16 504 0 0,44-19 1136 0 0,41-11-1874 0 0,-71 26-298 0 0,1 2 0 0 0,1 0 0 0 0,-1 1 0 0 0,0 2 0 0 0,15-1 298 0 0,-34 3-311 0 0,19 2-937 0 0,-11 3-3217 0 0,-9 2 1533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4.542"/>
    </inkml:context>
    <inkml:brush xml:id="br0">
      <inkml:brushProperty name="width" value="0.1" units="cm"/>
      <inkml:brushProperty name="height" value="0.1" units="cm"/>
      <inkml:brushProperty name="color" value="#E71224"/>
    </inkml:brush>
  </inkml:definitions>
  <inkml:trace contextRef="#ctx0" brushRef="#br0">0 102 356 0 0,'3'-2'1171'0'0,"16"-11"-249"0"0,0 1 0 0 0,1 1-1 0 0,1 1 1 0 0,-1 1 0 0 0,1 1 0 0 0,1 1 0 0 0,-1 1 0 0 0,1 0 0 0 0,1 2 0 0 0,13-1-922 0 0,25-4 2425 0 0,-58 9-1946 0 0,1 1 7 0 0,-3 0-419 0 0,0-1 0 0 0,1 0 1 0 0,-1 1-1 0 0,0-1 0 0 0,0 1 0 0 0,1-1 0 0 0,-1 1 0 0 0,0 0 1 0 0,0-1-1 0 0,0 1 0 0 0,0 0 0 0 0,0 0 0 0 0,0 0 1 0 0,0 0-1 0 0,0 0 0 0 0,0 0 0 0 0,0 0 0 0 0,0 0 0 0 0,0 0 1 0 0,-1 0-1 0 0,1 1 0 0 0,-1-1 0 0 0,1 0 0 0 0,-1 0 0 0 0,1 1 1 0 0,-1-1-1 0 0,0 0 0 0 0,1 1 0 0 0,-1-1 0 0 0,0 0 1 0 0,0 1-1 0 0,0-1 0 0 0,0 1 0 0 0,0-1 0 0 0,0 0 0 0 0,-1 1 1 0 0,1-1-1 0 0,-1 1-67 0 0,-7 55 818 0 0,-3-1-1 0 0,-2-1 1 0 0,-3 0 0 0 0,-5 7-818 0 0,18-51-332 0 0,-1-2 0 0 0,-1 1 0 0 0,0 0 0 0 0,0-1-1 0 0,-1 0 1 0 0,0 0 0 0 0,-1 0 0 0 0,1-1 0 0 0,-2 0 0 0 0,1-1 0 0 0,-1 1 0 0 0,0-1 0 0 0,-1-1 0 0 0,-3 3 332 0 0,11-9-143 0 0,0 1 0 0 0,0-1 0 0 0,0 0 0 0 0,0 0 0 0 0,1 1 0 0 0,-1-1 0 0 0,0 0 0 0 0,0 0 0 0 0,0 0 0 0 0,0 0 0 0 0,0 0 0 0 0,0 0 0 0 0,0 0 0 0 0,0 0 0 0 0,0 0 0 0 0,1-1 0 0 0,-1 1 0 0 0,0 0 0 0 0,0 0 0 0 0,0-1 0 0 0,0 1 0 0 0,1-1 0 0 0,-1 1 0 0 0,0-1 0 0 0,0 1 0 0 0,1-1 0 0 0,-1 1 0 0 0,0-1 0 0 0,1 0 0 0 0,-1 0 143 0 0,-1 0-511 0 0,1-1-1 0 0,-1 0 1 0 0,1-1-1 0 0,-1 1 1 0 0,1 0-1 0 0,0 0 1 0 0,0 0-1 0 0,0-1 1 0 0,0 1 0 0 0,0-2 511 0 0,-1-16-3323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6.181"/>
    </inkml:context>
    <inkml:brush xml:id="br0">
      <inkml:brushProperty name="width" value="0.05" units="cm"/>
      <inkml:brushProperty name="height" value="0.05" units="cm"/>
      <inkml:brushProperty name="color" value="#E71224"/>
    </inkml:brush>
  </inkml:definitions>
  <inkml:trace contextRef="#ctx0" brushRef="#br0">278 1 1104 0 0,'-6'0'2285'0'0,"0"2"-454"0"0,-2 6-1122 0 0,1 0 0 0 0,-1 0 0 0 0,1 1 0 0 0,1 0 0 0 0,0 0 0 0 0,-2 4-709 0 0,-32 64 1755 0 0,12-20-824 0 0,-4 7-484 0 0,15-29-1250 0 0,-2 0 1 0 0,-1-1-1 0 0,-9 9 803 0 0,10-23-5029 0 0,8-11 2119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6.514"/>
    </inkml:context>
    <inkml:brush xml:id="br0">
      <inkml:brushProperty name="width" value="0.05" units="cm"/>
      <inkml:brushProperty name="height" value="0.05" units="cm"/>
      <inkml:brushProperty name="color" value="#E71224"/>
    </inkml:brush>
  </inkml:definitions>
  <inkml:trace contextRef="#ctx0" brushRef="#br0">1 119 256 0 0,'17'-18'1679'0'0,"2"2"-1"0"0,0 0 1 0 0,0 1 0 0 0,14-7-1679 0 0,-27 18 395 0 0,0 0 0 0 0,0 0 0 0 0,1 1 0 0 0,0 0 0 0 0,0 0 0 0 0,0 0 1 0 0,0 1-1 0 0,0 0 0 0 0,0 1 0 0 0,1-1 0 0 0,5 1-395 0 0,-12 1 65 0 0,0 0-1 0 0,0 1 1 0 0,0-1 0 0 0,0 0 0 0 0,0 0-1 0 0,0 1 1 0 0,0-1 0 0 0,0 1-1 0 0,0-1 1 0 0,0 1 0 0 0,0-1 0 0 0,0 1-1 0 0,0 0 1 0 0,0-1 0 0 0,-1 1-1 0 0,1 0 1 0 0,0 0 0 0 0,-1 0 0 0 0,1-1-1 0 0,0 1 1 0 0,-1 0 0 0 0,1 0-1 0 0,-1 0 1 0 0,0 0 0 0 0,1 0 0 0 0,-1 0-1 0 0,0 0 1 0 0,1 0 0 0 0,-1 0-1 0 0,0 0 1 0 0,0 1-65 0 0,3 33 900 0 0,-3-31-752 0 0,-1 24 242 0 0,-1-1-1 0 0,-1 1 0 0 0,-1-1 0 0 0,-2 0 0 0 0,0 0 1 0 0,-2 0-1 0 0,-1-1 0 0 0,-11 22-389 0 0,13-33 179 0 0,-2-1 1 0 0,0-1-1 0 0,0 1 1 0 0,-7 5-180 0 0,16-18-28 0 0,0-1 1 0 0,0 0-1 0 0,-1 1 1 0 0,1-1-1 0 0,0 0 0 0 0,-1 1 1 0 0,1-1-1 0 0,-1 0 0 0 0,1 0 1 0 0,0 1-1 0 0,-1-1 1 0 0,1 0-1 0 0,-1 0 0 0 0,1 0 1 0 0,0 0-1 0 0,-1 1 0 0 0,1-1 1 0 0,-1 0-1 0 0,1 0 1 0 0,-1 0-1 0 0,1 0 0 0 0,-1 0 1 0 0,1 0-1 0 0,-1 0 0 0 0,1 0 1 0 0,-1 0-1 0 0,1 0 1 0 0,0-1-1 0 0,-1 1 0 0 0,1 0 1 0 0,-1 0-1 0 0,1 0 0 0 0,-1-1 1 0 0,1 1-1 0 0,0 0 1 0 0,-1 0-1 0 0,1-1 0 0 0,0 1 1 0 0,-1 0-1 0 0,1-1 28 0 0,-10-11-794 0 0,8 6 544 0 0,0 1-1 0 0,1 0 1 0 0,0-1-1 0 0,0 1 1 0 0,0-1 0 0 0,1 0-1 0 0,-1 1 1 0 0,1-1-1 0 0,1 1 1 0 0,0-6 250 0 0,-1-1-567 0 0,3-59-5971 0 0,-3 33 2771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6.836"/>
    </inkml:context>
    <inkml:brush xml:id="br0">
      <inkml:brushProperty name="width" value="0.05" units="cm"/>
      <inkml:brushProperty name="height" value="0.05" units="cm"/>
      <inkml:brushProperty name="color" value="#E71224"/>
    </inkml:brush>
  </inkml:definitions>
  <inkml:trace contextRef="#ctx0" brushRef="#br0">5 152 268 0 0,'-5'-31'7743'0'0,"5"30"-7687"0"0,0 1 0 0 0,1 0 0 0 0,-1-1 0 0 0,0 1 0 0 0,0 0 0 0 0,0 0 0 0 0,1 0 0 0 0,-1-1 0 0 0,0 1 0 0 0,0 0 0 0 0,1 0 0 0 0,-1 0 0 0 0,0 0 0 0 0,0-1 0 0 0,1 1 0 0 0,-1 0 0 0 0,0 0 0 0 0,1 0 0 0 0,-1 0 0 0 0,0 0 0 0 0,1 0 0 0 0,-1 0 0 0 0,0 0 0 0 0,0 0 0 0 0,1 0 0 0 0,-1 0 0 0 0,0 0 0 0 0,1 0 0 0 0,-1 0 0 0 0,0 0 0 0 0,1 0 0 0 0,-1 0 0 0 0,0 0 0 0 0,0 0 0 0 0,1 1 0 0 0,-1-1 0 0 0,0 0 0 0 0,1 0 0 0 0,-1 0 0 0 0,0 0 0 0 0,0 1 0 0 0,0-1 0 0 0,1 0 0 0 0,-1 0 0 0 0,0 1 0 0 0,0-1 0 0 0,1 0-56 0 0,11 10 730 0 0,-1 2-361 0 0,-1 0 0 0 0,-1 1 0 0 0,0 0 1 0 0,-1 0-1 0 0,0 1 0 0 0,1 5-369 0 0,8 20 1038 0 0,8 29-1038 0 0,26 111 1255 0 0,-34-112-683 0 0,2-1 0 0 0,4-1 1 0 0,17 34-573 0 0,-39-98 9 0 0,4 12 172 0 0,2-2 0 0 0,-1 1-1 0 0,1-1 1 0 0,8 10-181 0 0,-14-20-87 0 0,4-17-363 0 0,-2 11 312 0 0,0-17-585 0 0,-1 1 1 0 0,0-1-1 0 0,-2 1 0 0 0,-1-1 1 0 0,0 1-1 0 0,-4-15 723 0 0,1 3-937 0 0,-4-71-5202 0 0,5 53 2624 0 0</inkml:trace>
  <inkml:trace contextRef="#ctx0" brushRef="#br0" timeOffset="1">327 15 760 0 0,'-1'-10'1876'0'0,"2"5"-591"0"0,2 7 2673 0 0,5 12-3973 0 0,0 0-1 0 0,-1 1 0 0 0,5 15 16 0 0,4 26-4446 0 0,-14-42 2540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7.183"/>
    </inkml:context>
    <inkml:brush xml:id="br0">
      <inkml:brushProperty name="width" value="0.05" units="cm"/>
      <inkml:brushProperty name="height" value="0.05" units="cm"/>
      <inkml:brushProperty name="color" value="#E71224"/>
    </inkml:brush>
  </inkml:definitions>
  <inkml:trace contextRef="#ctx0" brushRef="#br0">393 6 72 0 0,'-14'21'4216'0'0,"7"-10"-2701"0"0,-2 0 0 0 0,1-1-1 0 0,-8 7-1514 0 0,-14 18 1226 0 0,-73 118 903 0 0,31-43-1265 0 0,42-68-670 0 0,-8 13-2849 0 0,-16 31 2655 0 0,43-73-5246 0 0,10-12 2242 0 0</inkml:trace>
  <inkml:trace contextRef="#ctx0" brushRef="#br0" timeOffset="1">524 33 100 0 0,'0'0'1379'0'0,"0"0"-74"0"0,5 0-65 0 0,41-4 4013 0 0,29-7-5253 0 0,-40 4 865 0 0,1 2 0 0 0,1 2 0 0 0,28 0-865 0 0,-28 7-1225 0 0,-24-2-4432 0 0,-11-1 2847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7.516"/>
    </inkml:context>
    <inkml:brush xml:id="br0">
      <inkml:brushProperty name="width" value="0.05" units="cm"/>
      <inkml:brushProperty name="height" value="0.05" units="cm"/>
      <inkml:brushProperty name="color" value="#E71224"/>
    </inkml:brush>
  </inkml:definitions>
  <inkml:trace contextRef="#ctx0" brushRef="#br0">58 0 1072 0 0,'0'0'1375'0'0,"0"0"-92"0"0,0 0-115 0 0,0 0-75 0 0,0 0-76 0 0,0 0-48 0 0,0 0-12 0 0,0 4-37 0 0,-15 138 4525 0 0,-14 42-5445 0 0,26-165-704 0 0,-5 30 972 0 0,6-33-3401 0 0,2 1-3497 0 0,0-17 3762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7.833"/>
    </inkml:context>
    <inkml:brush xml:id="br0">
      <inkml:brushProperty name="width" value="0.05" units="cm"/>
      <inkml:brushProperty name="height" value="0.05" units="cm"/>
      <inkml:brushProperty name="color" value="#E71224"/>
    </inkml:brush>
  </inkml:definitions>
  <inkml:trace contextRef="#ctx0" brushRef="#br0">37 19 356 0 0,'-8'-12'4738'0'0,"3"6"-1658"0"0,5 6-3007 0 0,0 0 0 0 0,0 0 0 0 0,0 0 0 0 0,-1 0 0 0 0,1 0-1 0 0,0 0 1 0 0,0 0 0 0 0,0 0 0 0 0,0 0 0 0 0,0 0 0 0 0,0-1 0 0 0,0 1 0 0 0,0 0-1 0 0,0 0 1 0 0,-1 0 0 0 0,1 0 0 0 0,0 0 0 0 0,0 0 0 0 0,0 0 0 0 0,0 0-1 0 0,0 1 1 0 0,0-1 0 0 0,0 0 0 0 0,0 0 0 0 0,0 0 0 0 0,0 0 0 0 0,-1 0 0 0 0,1 0-1 0 0,0 0 1 0 0,0 0 0 0 0,0 0 0 0 0,0 0 0 0 0,0 0 0 0 0,0 0 0 0 0,0 0 0 0 0,0 0-1 0 0,0 0 1 0 0,0 0 0 0 0,0 0 0 0 0,0 1 0 0 0,0-1 0 0 0,0 0 0 0 0,0 0 0 0 0,0 0-1 0 0,-1 0 1 0 0,1 0 0 0 0,0 0 0 0 0,0 0 0 0 0,0 0 0 0 0,0 0 0 0 0,0 0-1 0 0,0 1 1 0 0,0-1 0 0 0,0 0 0 0 0,0 0 0 0 0,0 0 0 0 0,0 0-73 0 0,-3 34 1089 0 0,1 0 0 0 0,3 22-1089 0 0,-1-21 274 0 0,0-33-294 0 0,-2 70-296 0 0,-5-27-3816 0 0,2-41-985 0 0,3-3 2194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8.168"/>
    </inkml:context>
    <inkml:brush xml:id="br0">
      <inkml:brushProperty name="width" value="0.05" units="cm"/>
      <inkml:brushProperty name="height" value="0.05" units="cm"/>
      <inkml:brushProperty name="color" value="#E71224"/>
    </inkml:brush>
  </inkml:definitions>
  <inkml:trace contextRef="#ctx0" brushRef="#br0">1 72 160 0 0,'0'0'1586'0'0,"1"-10"3332"0"0,0 7-4657 0 0,1 1 0 0 0,0 0 0 0 0,0 0 0 0 0,0 0 0 0 0,1 0 0 0 0,-1 0 0 0 0,0 1 0 0 0,1-1 0 0 0,-1 1-1 0 0,1-1 1 0 0,0 1 0 0 0,-1 0 0 0 0,4-1-261 0 0,38-11 933 0 0,-4 4-139 0 0,0 2 0 0 0,7 1-794 0 0,-32 5 224 0 0,0 0 0 0 0,0 1 1 0 0,0 1-1 0 0,0 0 0 0 0,-1 1 0 0 0,1 0 0 0 0,8 4-224 0 0,-22-6 51 0 0,1 0 1 0 0,-1 1-1 0 0,0 0 0 0 0,1-1 1 0 0,-1 1-1 0 0,0 0 0 0 0,0-1 0 0 0,0 1 1 0 0,1 0-1 0 0,-1 0 0 0 0,0 0 1 0 0,0 0-1 0 0,0 0 0 0 0,0 0 1 0 0,-1 0-1 0 0,1 1 0 0 0,0-1 1 0 0,0 0-1 0 0,-1 0 0 0 0,1 1 1 0 0,-1-1-1 0 0,1 0 0 0 0,-1 1 0 0 0,1-1 1 0 0,-1 1-1 0 0,0-1 0 0 0,0 0 1 0 0,1 1-1 0 0,-1-1 0 0 0,0 1 1 0 0,-1-1-1 0 0,1 1 0 0 0,0-1 1 0 0,0 1-1 0 0,-1 0-51 0 0,-1 8 297 0 0,-1-1-1 0 0,0 1 1 0 0,0-1 0 0 0,-1 0 0 0 0,-1 2-297 0 0,-5 11 446 0 0,6-11-300 0 0,-38 122 1051 0 0,40-126-1695 0 0,-6 19-2401 0 0,8-25 2458 0 0,0-1 0 0 0,-1 1-1 0 0,1 0 1 0 0,-1-1-1 0 0,0 1 1 0 0,1-1 0 0 0,-1 1-1 0 0,1-1 1 0 0,-1 1 0 0 0,0-1-1 0 0,1 1 1 0 0,-1-1-1 0 0,0 1 1 0 0,0-1 0 0 0,1 0-1 0 0,-1 1 1 0 0,0-1-1 0 0,0 0 1 0 0,0 0 0 0 0,0 0 441 0 0,-14 3-3931 0 0</inkml:trace>
  <inkml:trace contextRef="#ctx0" brushRef="#br0" timeOffset="1">26 223 1020 0 0,'0'0'1364'0'0,"-7"-7"-148"0"0,7 7-120 0 0,-4-5-139 0 0,4 5-97 0 0,0 0-120 0 0,0 0-124 0 0,11-12-128 0 0,0 9-148 0 0,3-1-152 0 0,2 1-172 0 0,3 3-196 0 0,1 0-152 0 0,-1 0-172 0 0,-2 1-812 0 0,-6 2-1425 0 0,-2-2 633 0 0</inkml:trace>
  <inkml:trace contextRef="#ctx0" brushRef="#br0" timeOffset="2">84 322 216 0 0,'-26'6'1805'0'0,"9"-2"2580"0"0,33-12-2678 0 0,0 0-1641 0 0,0 1 0 0 0,1 1 0 0 0,-1 0-1 0 0,1 1 1 0 0,1 1 0 0 0,-1 1 0 0 0,1 0-1 0 0,4 1-65 0 0,-6 9-1657 0 0,-14-4-1844 0 0,-2-3 1540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8.502"/>
    </inkml:context>
    <inkml:brush xml:id="br0">
      <inkml:brushProperty name="width" value="0.05" units="cm"/>
      <inkml:brushProperty name="height" value="0.05" units="cm"/>
      <inkml:brushProperty name="color" value="#E71224"/>
    </inkml:brush>
  </inkml:definitions>
  <inkml:trace contextRef="#ctx0" brushRef="#br0">108 5 596 0 0,'0'-1'345'0'0,"-1"1"-1"0"0,1-1 1 0 0,-1 1 0 0 0,1 0 0 0 0,-1-1-1 0 0,0 1 1 0 0,1 0 0 0 0,-1-1-1 0 0,0 1 1 0 0,1 0 0 0 0,-1 0-1 0 0,0 0 1 0 0,1 0 0 0 0,-1 0-1 0 0,0-1 1 0 0,1 1 0 0 0,-1 0 0 0 0,0 0-1 0 0,0 1-344 0 0,-4 9 2474 0 0,-1 6-1621 0 0,-1 3-223 0 0,0 0 1 0 0,2 0-1 0 0,0 1 0 0 0,1-1 0 0 0,0 6-630 0 0,-11 46 1031 0 0,-3 8 1153 0 0,2 10-2184 0 0,15-87 49 0 0,1-1 1 0 0,-1 1 0 0 0,1-1-1 0 0,0 1 1 0 0,0 0 0 0 0,-1 0-1 0 0,1-1 1 0 0,0 1 0 0 0,0 0-1 0 0,1-1 1 0 0,-1 1 0 0 0,0 0-1 0 0,1-1 1 0 0,-1 1 0 0 0,1 0-1 0 0,-1-1 1 0 0,1 1 0 0 0,0-1-1 0 0,-1 1 1 0 0,1-1 0 0 0,0 1-1 0 0,0-1 1 0 0,0 0 0 0 0,0 1-1 0 0,1-1 1 0 0,-1 0 0 0 0,0 0-1 0 0,0 0 1 0 0,2 1-50 0 0,1-1 108 0 0,0 1 0 0 0,0-1 1 0 0,0 0-1 0 0,0 0 0 0 0,0-1 0 0 0,0 1 1 0 0,0-1-1 0 0,1 0 0 0 0,-1 0 0 0 0,0-1 0 0 0,3 0-108 0 0,82-11 2266 0 0,75-21-2266 0 0,-67 12 658 0 0,-32 11-2853 0 0,-51 8-189 0 0,-12 2 1183 0 0,1-2-1221 0 0,1 1 991 0 0,-2-2-3713 0 0,1-7 861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8.848"/>
    </inkml:context>
    <inkml:brush xml:id="br0">
      <inkml:brushProperty name="width" value="0.05" units="cm"/>
      <inkml:brushProperty name="height" value="0.05" units="cm"/>
      <inkml:brushProperty name="color" value="#E71224"/>
    </inkml:brush>
  </inkml:definitions>
  <inkml:trace contextRef="#ctx0" brushRef="#br0">44 4 416 0 0,'1'-3'6540'0'0,"-2"7"-2666"0"0,-4 21-1235 0 0,-7 43-1908 0 0,-8 115-329 0 0,13-112-5237 0 0,7-65 1139 0 0,0-5 281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9.182"/>
    </inkml:context>
    <inkml:brush xml:id="br0">
      <inkml:brushProperty name="width" value="0.05" units="cm"/>
      <inkml:brushProperty name="height" value="0.05" units="cm"/>
      <inkml:brushProperty name="color" value="#E71224"/>
    </inkml:brush>
  </inkml:definitions>
  <inkml:trace contextRef="#ctx0" brushRef="#br0">317 7 1020 0 0,'3'-4'1758'0'0,"-2"2"-376"0"0,-4 4 6899 0 0,-27 26-7190 0 0,2 1 0 0 0,1 1 0 0 0,-8 14-1091 0 0,7-9 459 0 0,15-20-311 0 0,-35 43-1020 0 0,-34 31 872 0 0,71-77-849 0 0,-3 4-2047 0 0,13-15 701 0 0,1-1-1404 0 0,0 0 273 0 0</inkml:trace>
  <inkml:trace contextRef="#ctx0" brushRef="#br0" timeOffset="1">124 231 144 0 0,'15'-12'1865'0'0,"11"-10"5594"0"0,-26 22-7357 0 0,0 0 0 0 0,0 0 0 0 0,0-1 0 0 0,0 1 0 0 0,1 0 0 0 0,-1 0 0 0 0,0 0 0 0 0,0 0 0 0 0,0 0 0 0 0,0-1 0 0 0,0 1 0 0 0,0 0 0 0 0,0 0 0 0 0,0 0 0 0 0,0 0 0 0 0,0 0 0 0 0,1 0 0 0 0,-1 0 0 0 0,0-1 0 0 0,0 1 0 0 0,0 0 0 0 0,0 0 0 0 0,0 0 0 0 0,1 0 0 0 0,-1 0 0 0 0,0 0 0 0 0,0 0 0 0 0,0 0 0 0 0,0 0 0 0 0,0 0 0 0 0,1 0 1 0 0,-1 0-1 0 0,0 0 0 0 0,0 0 0 0 0,0 0 0 0 0,0 0 0 0 0,1 0 0 0 0,-1 0 0 0 0,0 0 0 0 0,0 0 0 0 0,0 0 0 0 0,0 0 0 0 0,0 0 0 0 0,1 0-102 0 0,0 11 365 0 0,0 0 0 0 0,0 0 1 0 0,-1 0-1 0 0,0 0 0 0 0,-1 0 1 0 0,0 0-1 0 0,-1 0-365 0 0,-2 26 583 0 0,-4 52 410 0 0,-4-1 0 0 0,-4 0-993 0 0,-43 172-548 0 0,53-240-88 0 0,4-14-168 0 0,0 1 1 0 0,1-1 0 0 0,-1 0-1 0 0,1 1 1 0 0,0 3 803 0 0,1-9-2580 0 0,0-1-1698 0 0,0 0 326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4.891"/>
    </inkml:context>
    <inkml:brush xml:id="br0">
      <inkml:brushProperty name="width" value="0.1" units="cm"/>
      <inkml:brushProperty name="height" value="0.1" units="cm"/>
      <inkml:brushProperty name="color" value="#E71224"/>
    </inkml:brush>
  </inkml:definitions>
  <inkml:trace contextRef="#ctx0" brushRef="#br0">1 12 1068 0 0,'0'-9'1492'0'0,"0"6"-518"0"0,2 8 4871 0 0,34 201-2305 0 0,-19-126-2852 0 0,3 0-1 0 0,4-2 1 0 0,3-1-1 0 0,10 14-687 0 0,-20-54 197 0 0,55 115 425 0 0,-57-124-568 0 0,2-1-1 0 0,1-1 1 0 0,1 0-1 0 0,5 4-53 0 0,-12-16-409 0 0,0-1-1 0 0,1 0 1 0 0,0-1-1 0 0,8 6 410 0 0,-19-17-587 0 0,-2-1-209 0 0,0-1 604 0 0,1-1-1 0 0,-1 1 1 0 0,0 0 0 0 0,1 0-1 0 0,-1 0 1 0 0,1 0 0 0 0,-1 0-1 0 0,1 0 1 0 0,0 0-1 0 0,-1 0 1 0 0,1 0 0 0 0,0 0-1 0 0,0 0 193 0 0,3-5-977 0 0,-1-11-2885 0 0,-3-2 293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9.516"/>
    </inkml:context>
    <inkml:brush xml:id="br0">
      <inkml:brushProperty name="width" value="0.05" units="cm"/>
      <inkml:brushProperty name="height" value="0.05" units="cm"/>
      <inkml:brushProperty name="color" value="#E71224"/>
    </inkml:brush>
  </inkml:definitions>
  <inkml:trace contextRef="#ctx0" brushRef="#br0">178 6 556 0 0,'3'-4'2006'0'0,"-2"2"-755"0"0,-5 4 6070 0 0,-9 8-6828 0 0,0 0-1 0 0,0 1 1 0 0,1 1-1 0 0,1 0 1 0 0,0 0-1 0 0,0 1 0 0 0,-2 6-492 0 0,-1 0-2039 0 0,-1-1 0 0 0,-1 0-1 0 0,-12 10 2040 0 0,26-27-3206 0 0,-3 2 245 0 0</inkml:trace>
  <inkml:trace contextRef="#ctx0" brushRef="#br0" timeOffset="1">1 188 3236 0 0,'25'-15'388'0'0,"-7"3"570"0"0,1 2 0 0 0,0 0-1 0 0,1 1 1 0 0,18-7-958 0 0,-5 6 646 0 0,-19 5 28 0 0,1 0 0 0 0,-1 1 1 0 0,1 1-1 0 0,0 0 0 0 0,0 1 0 0 0,2 0-674 0 0,-16 2 531 0 0,0 1-486 0 0,-1-1-1 0 0,0 1 1 0 0,0 0 0 0 0,1-1-1 0 0,-1 1 1 0 0,0-1 0 0 0,0 1-1 0 0,0-1 1 0 0,0 1 0 0 0,0-1-1 0 0,0 1 1 0 0,0 0 0 0 0,0-1-1 0 0,0 1 1 0 0,0-1-1 0 0,0 1 1 0 0,0-1 0 0 0,-1 1-1 0 0,1-1 1 0 0,0 1 0 0 0,0 0-1 0 0,-1-1 1 0 0,1 1 0 0 0,0-1-45 0 0,-7 14 461 0 0,-16 21 480 0 0,8-12-565 0 0,0-1 0 0 0,-2 0 0 0 0,-2 0-376 0 0,2 0-419 0 0,1 0-1695 0 0,0-10-5311 0 0,7-7 3868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09.835"/>
    </inkml:context>
    <inkml:brush xml:id="br0">
      <inkml:brushProperty name="width" value="0.05" units="cm"/>
      <inkml:brushProperty name="height" value="0.05" units="cm"/>
      <inkml:brushProperty name="color" value="#E71224"/>
    </inkml:brush>
  </inkml:definitions>
  <inkml:trace contextRef="#ctx0" brushRef="#br0">14 1 1088 0 0,'-1'0'398'0'0,"0"1"0"0"0,0-1 1 0 0,0 1-1 0 0,0-1 0 0 0,1 1 0 0 0,-1-1 0 0 0,0 1 0 0 0,1-1 1 0 0,-1 1-1 0 0,0 0 0 0 0,1 0 0 0 0,-1-1 0 0 0,1 1 0 0 0,-1 0 0 0 0,1 0 1 0 0,-1-1-1 0 0,1 1 0 0 0,-1 1-398 0 0,1 18 3155 0 0,2-12-2990 0 0,0 1 0 0 0,1-1 0 0 0,1 1 0 0 0,1 1-165 0 0,2 9 670 0 0,-2-6-945 0 0,-1 1 0 0 0,0 0 0 0 0,0 10 275 0 0,-3-17-1348 0 0,-1 1 1 0 0,0-1 0 0 0,0 0 0 0 0,-1 1-1 0 0,0 0 1348 0 0,-1 1-2910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10.169"/>
    </inkml:context>
    <inkml:brush xml:id="br0">
      <inkml:brushProperty name="width" value="0.05" units="cm"/>
      <inkml:brushProperty name="height" value="0.05" units="cm"/>
      <inkml:brushProperty name="color" value="#E71224"/>
    </inkml:brush>
  </inkml:definitions>
  <inkml:trace contextRef="#ctx0" brushRef="#br0">0 63 1572 0 0,'0'0'1514'0'0,"9"-16"3131"0"0,2 11-4082 0 0,0 0 0 0 0,0 0 0 0 0,1 1 0 0 0,0 0 0 0 0,-1 1 0 0 0,1 1 0 0 0,10-1-563 0 0,-15 1 142 0 0,1 1-20 0 0,74-11 881 0 0,-74 12-830 0 0,0 0 1 0 0,1 0-1 0 0,-1 0 0 0 0,0 1 1 0 0,1 0-1 0 0,-1 1 1 0 0,0-1-1 0 0,6 4-173 0 0,-13-5 64 0 0,0 1-1 0 0,1 0 1 0 0,-1 0-1 0 0,0 0 1 0 0,0-1-1 0 0,0 1 1 0 0,0 0-1 0 0,0 0 1 0 0,0 1-1 0 0,0-1 1 0 0,-1 0-1 0 0,1 0 1 0 0,0 0 0 0 0,-1 1-1 0 0,1-1 1 0 0,-1 0-1 0 0,1 0 1 0 0,-1 1-1 0 0,1-1 1 0 0,-1 1-1 0 0,0-1 1 0 0,0 0-1 0 0,0 1 1 0 0,0-1-1 0 0,0 1 1 0 0,0-1 0 0 0,0 0-1 0 0,0 1 1 0 0,0-1-1 0 0,-1 0 1 0 0,1 1-1 0 0,0-1 1 0 0,-1 0-1 0 0,0 1-63 0 0,-2 8 335 0 0,0-1-1 0 0,-1 0 0 0 0,0 0 1 0 0,-3 4-335 0 0,-34 57 1022 0 0,10-24-3318 0 0,23-33 731 0 0,8-13 771 0 0,-2 4 975 0 0,-1-3-7743 0 0,-8-2 3732 0 0</inkml:trace>
  <inkml:trace contextRef="#ctx0" brushRef="#br0" timeOffset="1">185 62 1144 0 0,'-17'-19'7397'0'0,"2"25"-6283"0"0,14-4-1086 0 0,-1-1-1 0 0,0 1 1 0 0,1-1 0 0 0,0 1 0 0 0,-1 0-1 0 0,1 0 1 0 0,0-1 0 0 0,0 1 0 0 0,0 0 0 0 0,0 0-1 0 0,0 0 1 0 0,0 0 0 0 0,1 0 0 0 0,-1 3-28 0 0,-1 0-114 0 0,-5 14-542 0 0,4-12-428 0 0,0 1 0 0 0,-1 0 0 0 0,1-1 0 0 0,-1 0 0 0 0,-4 5 1084 0 0,1-4-2170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10.515"/>
    </inkml:context>
    <inkml:brush xml:id="br0">
      <inkml:brushProperty name="width" value="0.05" units="cm"/>
      <inkml:brushProperty name="height" value="0.05" units="cm"/>
      <inkml:brushProperty name="color" value="#E71224"/>
    </inkml:brush>
  </inkml:definitions>
  <inkml:trace contextRef="#ctx0" brushRef="#br0">174 47 472 0 0,'-9'6'5826'0'0,"13"-7"-1572"0"0,11-4-3957 0 0,98-11-3475 0 0,-112 16 3179 0 0,-1-1 0 0 0,1 1 0 0 0,-1 0 0 0 0,1-1 0 0 0,-1 1 0 0 0,1 0 0 0 0,-1-1 0 0 0,1 1 0 0 0,-1 0 0 0 0,1-1 0 0 0,-1 1 0 0 0,1-1 0 0 0,-1 1 0 0 0,1-1-1 0 0,-1 1 1 0 0,0-1 0 0 0,1 0 0 0 0,-1 1 0 0 0,0-1 0 0 0,0 1 0 0 0,1-1 0 0 0,-1 0 0 0 0,0 1 0 0 0,0-1 0 0 0,0 1 0 0 0,0-1 0 0 0,0 0 0 0 0,0 1 0 0 0,0-1 0 0 0,0 0-1 0 0,0 1 1 0 0,0-1 0 0 0,0 0 0 0 0,0 1 0 0 0,-1-1 0 0 0,1 1 0 0 0,0-1 0 0 0,0 0 0 0 0,-1 1-1 0 0,1-1 45 0 0,0-1 353 0 0,0 2 34 0 0,0 0 30 0 0,0 0 14 0 0,0 0 17 0 0,0 0 10 0 0,-3-3 174 0 0,3 3-615 0 0,0 0 1 0 0,0 0 0 0 0,0 0 0 0 0,0-1 0 0 0,0 1 0 0 0,0 0 0 0 0,0 0 0 0 0,0 0 0 0 0,-1-1 0 0 0,1 1 0 0 0,0 0-1 0 0,0 0 1 0 0,0 0 0 0 0,0 0 0 0 0,0-1 0 0 0,-1 1 0 0 0,1 0 0 0 0,0 0 0 0 0,0 0 0 0 0,0 0 0 0 0,0 0-1 0 0,-1 0 1 0 0,1 0 0 0 0,0 0 0 0 0,0-1 0 0 0,-1 1 0 0 0,1 0 0 0 0,0 0 0 0 0,0 0 0 0 0,0 0 0 0 0,-1 0-1 0 0,1 0 1 0 0,0 0 0 0 0,0 0 0 0 0,0 0 0 0 0,-1 0 0 0 0,1 0 0 0 0,0 1 0 0 0,0-1 0 0 0,0 0 0 0 0,-1 0-63 0 0,-14 5 250 0 0,1 0 0 0 0,-1 2 1 0 0,1 0-1 0 0,1 0 0 0 0,-1 1 1 0 0,1 1-1 0 0,-4 3-250 0 0,-21 14 230 0 0,-103 62-2490 0 0,140-88 1605 0 0,1 0-37 0 0,0 0-25 0 0,0 0 16 0 0,3-2 62 0 0,6-4 377 0 0,0 0 1 0 0,1 0-1 0 0,-1 1 1 0 0,1 0-1 0 0,0 1 0 0 0,0 0 1 0 0,1 1-1 0 0,7-2 262 0 0,-5 2 409 0 0,1 0 0 0 0,-1 1 0 0 0,1 1 0 0 0,-1 0 0 0 0,1 1 0 0 0,0 0 0 0 0,0 1-409 0 0,-11 0 104 0 0,1 0 0 0 0,-1 0-1 0 0,0 0 1 0 0,0 1 0 0 0,0-1 0 0 0,0 1-1 0 0,0-1 1 0 0,0 1 0 0 0,-1 0 0 0 0,1 0 0 0 0,-1 0-1 0 0,1 1 1 0 0,-1-1 0 0 0,0 1 0 0 0,1-1-1 0 0,-1 1 1 0 0,-1 0 0 0 0,1 0 0 0 0,0 0 0 0 0,-1 0-1 0 0,1 0 1 0 0,-1 0 0 0 0,0 0 0 0 0,0 0-1 0 0,0 0 1 0 0,0 1 0 0 0,-1 0-104 0 0,2 5 90 0 0,0 1 0 0 0,-1-1 1 0 0,0 1-1 0 0,-1-1 0 0 0,0 1 0 0 0,0-1 0 0 0,-1 0 0 0 0,0 1 1 0 0,-1 0-91 0 0,-3 13 97 0 0,3-12-101 0 0,0 1 0 0 0,-1-1 1 0 0,0 0-1 0 0,-1 0 1 0 0,0 0-1 0 0,-1 0 1 0 0,0 0-1 0 0,0-1 0 0 0,-7 8 4 0 0,12-18-55 0 0,0 1-1 0 0,0-1 1 0 0,0 0-1 0 0,-1 0 1 0 0,1 0-1 0 0,0 1 1 0 0,0-1-1 0 0,0 0 1 0 0,-1 0-1 0 0,1 0 1 0 0,0 1-1 0 0,0-1 1 0 0,-1 0-1 0 0,1 0 1 0 0,0 0-1 0 0,0 0 1 0 0,-1 0-1 0 0,1 0 0 0 0,0 1 1 0 0,0-1-1 0 0,-1 0 1 0 0,1 0-1 0 0,0 0 1 0 0,0 0-1 0 0,-1 0 1 0 0,1 0-1 0 0,0 0 1 0 0,-1 0-1 0 0,1 0 1 0 0,0 0-1 0 0,0-1 1 0 0,-1 1-1 0 0,1 0 1 0 0,0 0-1 0 0,-1 0 1 0 0,1 0-1 0 0,0 0 1 0 0,0 0-1 0 0,0 0 1 0 0,-1-1-1 0 0,1 1 1 0 0,0 0-1 0 0,0 0 1 0 0,-1 0-1 0 0,1-1 0 0 0,0 1 1 0 0,0 0-1 0 0,0-1 56 0 0,-7-11-2392 0 0,7 10 2311 0 0,-5-16-3479 0 0,2-2 275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10.835"/>
    </inkml:context>
    <inkml:brush xml:id="br0">
      <inkml:brushProperty name="width" value="0.05" units="cm"/>
      <inkml:brushProperty name="height" value="0.05" units="cm"/>
      <inkml:brushProperty name="color" value="#E71224"/>
    </inkml:brush>
  </inkml:definitions>
  <inkml:trace contextRef="#ctx0" brushRef="#br0">129 36 600 0 0,'1'-2'192'0'0,"-1"1"1"0"0,0 0-1 0 0,0-1 1 0 0,0 1-1 0 0,0 0 1 0 0,0-1-1 0 0,-1 1 0 0 0,1 0 1 0 0,0-1-1 0 0,-1 1 1 0 0,1 0-1 0 0,-1 0 0 0 0,1-1 1 0 0,-1 1-1 0 0,1 0 1 0 0,-1 0-1 0 0,0 0 1 0 0,0 0-1 0 0,1 0 0 0 0,-1 0 1 0 0,0 0-1 0 0,0 0 1 0 0,0 0-1 0 0,0 0 0 0 0,0 0 1 0 0,0 1-1 0 0,-1-1 1 0 0,1 0-1 0 0,0 1 1 0 0,0-1-1 0 0,0 1 0 0 0,-1-1 1 0 0,1 1-1 0 0,0 0 1 0 0,-1-1-1 0 0,1 1 0 0 0,0 0 1 0 0,-1 0-1 0 0,1 0 1 0 0,0 0-193 0 0,-3 0 213 0 0,1 1 1 0 0,-1-1-1 0 0,1 1 1 0 0,-1 0-1 0 0,1 0 1 0 0,0 0-1 0 0,-1 0 1 0 0,1 1 0 0 0,0-1-1 0 0,0 1 1 0 0,0 0-1 0 0,0 0 1 0 0,0 0-1 0 0,0 0 1 0 0,0 1-214 0 0,-2 1-60 0 0,1 0 0 0 0,0 0 0 0 0,0 0 0 0 0,1 0 0 0 0,-1 1 0 0 0,1-1 0 0 0,-1 1 0 0 0,2 0 0 0 0,-1 0 0 0 0,0 0 0 0 0,1 0 0 0 0,0 1 0 0 0,-1 3 60 0 0,3-8-49 0 0,0-1-1 0 0,0 0 1 0 0,0 0-1 0 0,0 1 1 0 0,0-1-1 0 0,0 0 1 0 0,1 0 0 0 0,-1 1-1 0 0,0-1 1 0 0,0 0-1 0 0,0 0 1 0 0,0 1-1 0 0,0-1 1 0 0,1 0-1 0 0,-1 0 1 0 0,0 0-1 0 0,0 0 1 0 0,0 1-1 0 0,1-1 1 0 0,-1 0-1 0 0,0 0 1 0 0,0 0-1 0 0,1 0 1 0 0,-1 0-1 0 0,0 1 1 0 0,0-1-1 0 0,1 0 1 0 0,-1 0 0 0 0,0 0-1 0 0,0 0 1 0 0,1 0-1 0 0,-1 0 1 0 0,0 0-1 0 0,0 0 1 0 0,1 0-1 0 0,-1 0 1 0 0,0 0-1 0 0,1 0 1 0 0,-1 0-1 0 0,0 0 1 0 0,0-1-1 0 0,1 1 1 0 0,-1 0-1 0 0,0 0 1 0 0,0 0-1 0 0,0 0 1 0 0,1 0 49 0 0,16-6-4207 0 0,29-17 4750 0 0,2-2 3511 0 0,-64 36 2049 0 0,-56 42-6333 0 0,62-46-294 0 0,-4 3-2218 0 0,7-7-2863 0 0,7-3 2350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11.167"/>
    </inkml:context>
    <inkml:brush xml:id="br0">
      <inkml:brushProperty name="width" value="0.05" units="cm"/>
      <inkml:brushProperty name="height" value="0.05" units="cm"/>
      <inkml:brushProperty name="color" value="#E71224"/>
    </inkml:brush>
  </inkml:definitions>
  <inkml:trace contextRef="#ctx0" brushRef="#br0">55 8 8 0 0,'29'-3'1943'0'0,"-3"1"1452"0"0,-15 0 3557 0 0,-19 6-6702 0 0,-22 15 1246 0 0,0-1 1 0 0,-20 6-1497 0 0,49-23 108 0 0,1 0-76 0 0,0-1 1 0 0,-1 1-1 0 0,1 0 0 0 0,0 0 1 0 0,0 0-1 0 0,0 0 1 0 0,0 0-1 0 0,0 0 1 0 0,0 0-1 0 0,0 0 0 0 0,0-1 1 0 0,0 1-1 0 0,0 0 1 0 0,0 0-1 0 0,0 0 0 0 0,1 0 1 0 0,-1 0-1 0 0,0 0 1 0 0,1-1-1 0 0,-1 1 1 0 0,1 0-1 0 0,-1 0 0 0 0,1-1 1 0 0,-1 1-1 0 0,1 0 1 0 0,-1 0-1 0 0,1-1 1 0 0,0 1-1 0 0,-1-1 0 0 0,1 1 1 0 0,0-1-1 0 0,0 1-32 0 0,34 31 480 0 0,-18-18-466 0 0,-12-9-224 0 0,0 0 1 0 0,0-1-1 0 0,0 0 0 0 0,1 0 0 0 0,-1-1 0 0 0,1 0 1 0 0,0 0-1 0 0,0 0 0 0 0,0 0 0 0 0,1-1 0 0 0,-1 0 1 0 0,0-1-1 0 0,1 1 0 0 0,4 0 210 0 0,-3-2-1174 0 0,0 0 0 0 0,1 0 0 0 0,-1 0 1 0 0,0-1-1 0 0,0 0 0 0 0,0-1 0 0 0,6-1 1174 0 0,7-2-3390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11.502"/>
    </inkml:context>
    <inkml:brush xml:id="br0">
      <inkml:brushProperty name="width" value="0.05" units="cm"/>
      <inkml:brushProperty name="height" value="0.05" units="cm"/>
      <inkml:brushProperty name="color" value="#E71224"/>
    </inkml:brush>
  </inkml:definitions>
  <inkml:trace contextRef="#ctx0" brushRef="#br0">7 52 1044 0 0,'0'0'185'0'0,"-1"0"-1"0"0,1-1 1 0 0,-1 1-1 0 0,1-1 1 0 0,-1 1-1 0 0,1-1 1 0 0,-1 0-1 0 0,1 1 1 0 0,0-1 0 0 0,-1 1-1 0 0,1-1 1 0 0,0 0-1 0 0,0 1 1 0 0,-1-1-1 0 0,1 0 1 0 0,0 1-1 0 0,0-1 1 0 0,0 0-1 0 0,0 1 1 0 0,0-1 0 0 0,0 0-1 0 0,0 0 1 0 0,0 1-1 0 0,0-1 1 0 0,0 0-1 0 0,0 1 1 0 0,0-1-1 0 0,1 0 1 0 0,-1 0-185 0 0,1 0 189 0 0,0 0 1 0 0,0-1-1 0 0,0 1 1 0 0,1 0-1 0 0,-1 0 1 0 0,0 0-1 0 0,0 0 1 0 0,1 0-1 0 0,-1 1 1 0 0,0-1-1 0 0,1 0 1 0 0,-1 1-1 0 0,2-1-189 0 0,8-3 507 0 0,0 1 0 0 0,0 1 0 0 0,10-2-507 0 0,-15 3 330 0 0,16-2 148 0 0,0 1 1 0 0,0 2-1 0 0,1 0 0 0 0,-1 1 0 0 0,14 2-478 0 0,13 6-2017 0 0,-3 4-4052 0 0,-46-13 3250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11.846"/>
    </inkml:context>
    <inkml:brush xml:id="br0">
      <inkml:brushProperty name="width" value="0.05" units="cm"/>
      <inkml:brushProperty name="height" value="0.05" units="cm"/>
      <inkml:brushProperty name="color" value="#E71224"/>
    </inkml:brush>
  </inkml:definitions>
  <inkml:trace contextRef="#ctx0" brushRef="#br0">207 6 448 0 0,'0'0'1588'0'0,"-3"-6"695"0"0,-1 8 3725 0 0,-16 26-4916 0 0,2 0 0 0 0,1 2 0 0 0,1 0 0 0 0,-3 10-1092 0 0,-18 33 1610 0 0,33-65-1412 0 0,3-7-167 0 0,0 0 0 0 0,0 0-1 0 0,1 0 1 0 0,-1 0 0 0 0,0 1 0 0 0,1-1-1 0 0,-1 0 1 0 0,0 0 0 0 0,1 1-1 0 0,0-1 1 0 0,-1 0 0 0 0,1 1-1 0 0,0-1 1 0 0,0 0 0 0 0,-1 1-1 0 0,1-1 1 0 0,0 0 0 0 0,0 1 0 0 0,1-1-1 0 0,-1 0 1 0 0,0 1 0 0 0,0-1-1 0 0,1 0 1 0 0,-1 1 0 0 0,1-1-1 0 0,-1 0 1 0 0,1 1 0 0 0,-1-1 0 0 0,1 0-1 0 0,0 0 1 0 0,0 0 0 0 0,-1 0-1 0 0,2 1-30 0 0,11 17 12 0 0,0 0-1 0 0,-2 0 1 0 0,0 2-1 0 0,-1-1 0 0 0,-2 1 1 0 0,0 1-1 0 0,-1-1 1 0 0,1 6-12 0 0,-2 14-1951 0 0,-6-23-7865 0 0,0-18 6531 0 0</inkml:trace>
  <inkml:trace contextRef="#ctx0" brushRef="#br0" timeOffset="1">286 318 1416 0 0,'0'-1'239'0'0,"0"0"1"0"0,0 0-1 0 0,0 0 0 0 0,0 0 1 0 0,0 0-1 0 0,0 0 0 0 0,0 0 1 0 0,-1 0-1 0 0,1 1 0 0 0,0-1 1 0 0,-1 0-1 0 0,1 0 0 0 0,-1 0 0 0 0,1 0 1 0 0,-1 0-1 0 0,1 0 0 0 0,-1 1 1 0 0,1-1-1 0 0,-1 0 0 0 0,0 0 1 0 0,1 1-1 0 0,-1-1 0 0 0,0 1 1 0 0,-1-1-240 0 0,1 0 247 0 0,-1 0 0 0 0,0 0 0 0 0,0 1 0 0 0,0 0 0 0 0,0-1 0 0 0,0 1 0 0 0,0 0 0 0 0,0 0 0 0 0,0 0 0 0 0,0 0 0 0 0,0 0 0 0 0,-1 0-247 0 0,-9 2 515 0 0,1 1 0 0 0,-1 0 0 0 0,1 1-1 0 0,-4 2-514 0 0,4-3 521 0 0,-3 3-207 0 0,1-1 0 0 0,0 1 0 0 0,0 1 0 0 0,1 0 0 0 0,-1 1 1 0 0,2 1-1 0 0,-1 0 0 0 0,1 0 0 0 0,1 1 0 0 0,-1 0 0 0 0,2 1 0 0 0,-1 0 1 0 0,-1 4-315 0 0,10-13 38 0 0,-1 0 1 0 0,1 1 0 0 0,-1-1 0 0 0,1 1 0 0 0,0-1-1 0 0,0 1 1 0 0,0 0 0 0 0,0 0 0 0 0,0-1-1 0 0,1 1 1 0 0,-1 0 0 0 0,1 0 0 0 0,-1 0 0 0 0,1 0-1 0 0,0 0 1 0 0,1-1 0 0 0,-1 1 0 0 0,0 0 0 0 0,1 0-1 0 0,-1 0 1 0 0,1-1 0 0 0,0 1 0 0 0,0 0 0 0 0,0 0-1 0 0,0-1 1 0 0,1 1 0 0 0,-1-1 0 0 0,1 1 0 0 0,0-1-1 0 0,-1 0 1 0 0,1 0 0 0 0,0 0 0 0 0,0 0 0 0 0,0 0-1 0 0,1 0 1 0 0,-1 0 0 0 0,1 0-39 0 0,7 5 37 0 0,0-1 0 0 0,0 0 0 0 0,1-1 0 0 0,-1 0 0 0 0,1 0-1 0 0,0-1 1 0 0,1-1 0 0 0,5 2-37 0 0,39 5-268 0 0,4 2-1914 0 0,-21 0-6369 0 0,-32-8 4322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1.825"/>
    </inkml:context>
    <inkml:brush xml:id="br0">
      <inkml:brushProperty name="width" value="0.05" units="cm"/>
      <inkml:brushProperty name="height" value="0.05" units="cm"/>
      <inkml:brushProperty name="color" value="#E71224"/>
    </inkml:brush>
  </inkml:definitions>
  <inkml:trace contextRef="#ctx0" brushRef="#br0">444 1 740 0 0,'0'0'1690'0'0,"0"0"-118"0"0,0 0-103 0 0,0 0-97 0 0,0 0-90 0 0,0 0-91 0 0,6 0 154 0 0,-4 1-102 0 0,-5 2 2701 0 0,-37 30-1673 0 0,-33 35-2271 0 0,10-7 565 0 0,7-10-368 0 0,-66 59 35 0 0,39-42-3649 0 0,77-64 2429 0 0,3-2-1394 0 0,1-1-2719 0 0,2-1 1036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2.144"/>
    </inkml:context>
    <inkml:brush xml:id="br0">
      <inkml:brushProperty name="width" value="0.05" units="cm"/>
      <inkml:brushProperty name="height" value="0.05" units="cm"/>
      <inkml:brushProperty name="color" value="#E71224"/>
    </inkml:brush>
  </inkml:definitions>
  <inkml:trace contextRef="#ctx0" brushRef="#br0">74 7 780 0 0,'0'0'304'0'0,"0"0"-1"0"0,0-1 1 0 0,0 1-1 0 0,1-1 1 0 0,-1 1-1 0 0,0 0 0 0 0,0-1 1 0 0,1 1-1 0 0,-1 0 1 0 0,0-1-1 0 0,0 1 1 0 0,1 0-1 0 0,-1-1 1 0 0,0 1-1 0 0,1 0 1 0 0,-1 0-1 0 0,0-1 1 0 0,1 1-1 0 0,-1 0 1 0 0,0 0-1 0 0,1 0 1 0 0,-1 0-1 0 0,1-1 1 0 0,-1 1-1 0 0,0 0 1 0 0,1 0-1 0 0,-1 0 1 0 0,1 0-1 0 0,-1 0 1 0 0,1 0-1 0 0,-1 0 1 0 0,0 0-1 0 0,1 0 1 0 0,-1 0-1 0 0,1 0 1 0 0,-1 1-304 0 0,5 15 2407 0 0,-6 25-2132 0 0,-5 13 799 0 0,-2-1 0 0 0,-11 32-1074 0 0,8-45-1690 0 0,-2 0 1 0 0,-4 3 1689 0 0,6-21-6507 0 0,6-16 2765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5.209"/>
    </inkml:context>
    <inkml:brush xml:id="br0">
      <inkml:brushProperty name="width" value="0.1" units="cm"/>
      <inkml:brushProperty name="height" value="0.1" units="cm"/>
      <inkml:brushProperty name="color" value="#E71224"/>
    </inkml:brush>
  </inkml:definitions>
  <inkml:trace contextRef="#ctx0" brushRef="#br0">520 1 548 0 0,'0'0'1216'0'0,"0"0"-120"0"0,0 0-108 0 0,0 0-84 0 0,0 0-87 0 0,0 0-81 0 0,-10 33-136 0 0,12-16-116 0 0,5 4-148 0 0,-1 3-188 0 0,3 3-216 0 0,1-3-244 0 0,5-2-244 0 0,-3 2-600 0 0,-5-4-1257 0 0,2-3 557 0 0</inkml:trace>
  <inkml:trace contextRef="#ctx0" brushRef="#br0" timeOffset="1">517 468 1316 0 0,'0'0'1368'0'0,"0"0"-109"0"0,-8 12 2011 0 0,-16 26-670 0 0,7-7-1757 0 0,8-18-582 0 0,-177 259 2487 0 0,144-214-2639 0 0,-19 28-3459 0 0,-72 75 3350 0 0,105-136-5167 0 0,19-18 2206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4.243"/>
    </inkml:context>
    <inkml:brush xml:id="br0">
      <inkml:brushProperty name="width" value="0.05" units="cm"/>
      <inkml:brushProperty name="height" value="0.05" units="cm"/>
      <inkml:brushProperty name="color" value="#E71224"/>
    </inkml:brush>
  </inkml:definitions>
  <inkml:trace contextRef="#ctx0" brushRef="#br0">49 60 344 0 0,'0'0'1453'0'0,"0"0"-28"0"0,0 0-42 0 0,0 0-107 0 0,1-5 555 0 0,-1 0 4710 0 0,-3-6-6110 0 0,2 8-48 0 0,17-20 1432 0 0,-3 15-1404 0 0,-12 7-301 0 0,-1 1-93 0 0,0-1 1 0 0,1 1-1 0 0,-1 0 0 0 0,0 0 1 0 0,0-1-1 0 0,0 1 0 0 0,1 0 1 0 0,-1 0-1 0 0,0 0 0 0 0,0 0 1 0 0,0-1-1 0 0,1 1 0 0 0,-1 0 1 0 0,0 0-1 0 0,0 0 0 0 0,1 0 1 0 0,-1 0-1 0 0,0 0 0 0 0,1-1 1 0 0,-1 1-1 0 0,0 0 0 0 0,0 0 1 0 0,1 0-1 0 0,-1 0 0 0 0,0 0 1 0 0,1 0-1 0 0,-1 0 0 0 0,0 0 1 0 0,0 0-1 0 0,1 1 0 0 0,-1-1 1 0 0,0 0-1 0 0,1 0-17 0 0,0 2 11 0 0,0 1 0 0 0,0-1 0 0 0,0 1 0 0 0,0-1 1 0 0,0 1-1 0 0,0 0 0 0 0,-1-1 0 0 0,0 1 0 0 0,1 0 0 0 0,-1 0 0 0 0,0-1 0 0 0,0 1 1 0 0,0 0-1 0 0,-1 0 0 0 0,1-1 0 0 0,-1 1 0 0 0,1 0 0 0 0,-1-1 0 0 0,0 1 0 0 0,0 0 1 0 0,0-1-1 0 0,0 1 0 0 0,-1-1 0 0 0,1 0 0 0 0,0 1 0 0 0,-2 0-11 0 0,0 1-461 0 0,0-1 1 0 0,0 1-1 0 0,-1 0 0 0 0,1-1 1 0 0,-1 1-1 0 0,-4 1 461 0 0,4-2-1391 0 0,-1 0 1 0 0,1 0-1 0 0,-1-1 1 0 0,0 0-1 0 0,0 0 1 0 0,-2 1 1390 0 0,-8 1-4025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4.840"/>
    </inkml:context>
    <inkml:brush xml:id="br0">
      <inkml:brushProperty name="width" value="0.05" units="cm"/>
      <inkml:brushProperty name="height" value="0.05" units="cm"/>
      <inkml:brushProperty name="color" value="#E71224"/>
    </inkml:brush>
  </inkml:definitions>
  <inkml:trace contextRef="#ctx0" brushRef="#br0">297 8 584 0 0,'0'0'1191'0'0,"3"-6"629"0"0,1 5 1657 0 0,-2 1-3246 0 0,1 1 1 0 0,-1 0-1 0 0,0 0 0 0 0,0 0 0 0 0,0 0 1 0 0,0 0-1 0 0,0 0 0 0 0,0 1 1 0 0,0-1-1 0 0,-1 1 0 0 0,1-1 1 0 0,0 1-1 0 0,-1 0 0 0 0,1 0 0 0 0,-1-1 1 0 0,1 3-232 0 0,1 0 255 0 0,-1 1 1 0 0,0-1-1 0 0,0 1 0 0 0,0 0 1 0 0,-1 0-1 0 0,0 0 1 0 0,0-1-1 0 0,0 2-255 0 0,1 7 314 0 0,-1-1 1 0 0,-1 1-1 0 0,0-1 0 0 0,-1 1 0 0 0,0-1 0 0 0,-3 8-314 0 0,-2 8 309 0 0,-2 0-1 0 0,-1 0 0 0 0,-1-1 1 0 0,-2 0-1 0 0,0-1 1 0 0,-9 11-309 0 0,-13 18-99 0 0,-2-2 0 0 0,-20 20 99 0 0,38-50-1087 0 0,-20 18 1087 0 0,3-12-2287 0 0,30-25 1263 0 0,0-1 0 0 0,0 0-1 0 0,0-1 1 0 0,-1 1 0 0 0,1-1 0 0 0,-1 0 1024 0 0,-10 1-3847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5.341"/>
    </inkml:context>
    <inkml:brush xml:id="br0">
      <inkml:brushProperty name="width" value="0.05" units="cm"/>
      <inkml:brushProperty name="height" value="0.05" units="cm"/>
      <inkml:brushProperty name="color" value="#E71224"/>
    </inkml:brush>
  </inkml:definitions>
  <inkml:trace contextRef="#ctx0" brushRef="#br0">91 33 572 0 0,'0'0'1402'0'0,"0"0"-52"0"0,-1-2-58 0 0,0-2-1088 0 0,1 4 309 0 0,-1-1-1 0 0,1 0 0 0 0,0 1 1 0 0,-1-1-1 0 0,1 0 1 0 0,0 1-1 0 0,0-1 0 0 0,-1 0 1 0 0,1 0-1 0 0,0 1 1 0 0,0-1-1 0 0,0 0 1 0 0,0 0-1 0 0,0 1 0 0 0,0-1 1 0 0,0 0-1 0 0,1 1 1 0 0,-1-1-1 0 0,0 0 0 0 0,0 0 1 0 0,0 1-1 0 0,1-1 1 0 0,-1 0-1 0 0,0 1 0 0 0,1-1 1 0 0,-1 0-513 0 0,11-6-1153 0 0,-9 7 1215 0 0,-2 0-6 0 0,0 0-8 0 0,0 0 12 0 0,1 0-50 0 0,-1 0 0 0 0,1 0 0 0 0,0 0-1 0 0,0 0 1 0 0,0 1 0 0 0,-1-1 0 0 0,1 0-1 0 0,0 1 1 0 0,0-1 0 0 0,-1 0 0 0 0,1 1 0 0 0,0-1-1 0 0,-1 1 1 0 0,1-1 0 0 0,0 1 0 0 0,-1-1-1 0 0,1 1 1 0 0,-1 0 0 0 0,1-1 0 0 0,-1 1 0 0 0,1 0-1 0 0,-1-1 1 0 0,0 1 0 0 0,1 0 0 0 0,-1 0-1 0 0,0-1 1 0 0,1 1 0 0 0,-1 0 0 0 0,0 0 0 0 0,0 0-1 0 0,0-1 1 0 0,0 1 0 0 0,0 0 0 0 0,0 0-1 0 0,0 0 1 0 0,0 0-10 0 0,0 1 25 0 0,0 1 0 0 0,0 0 0 0 0,0 0 1 0 0,0-1-1 0 0,-1 1 0 0 0,1 0 0 0 0,-1-1 0 0 0,0 1 0 0 0,0 0 0 0 0,-1 1-25 0 0,-1 3-6 0 0,-1-1 1 0 0,-1 1-1 0 0,1-1 1 0 0,-1-1-1 0 0,0 1 1 0 0,-1 0-1 0 0,-3 2 6 0 0,6-5-422 0 0,-1-1-1 0 0,1 1 1 0 0,-1-1-1 0 0,0 0 1 0 0,1 0 0 0 0,-4 1 422 0 0,4-3-780 0 0,0 1 1 0 0,1 0-1 0 0,-1-1 1 0 0,0 1-1 0 0,1-1 1 0 0,-1 0-1 0 0,0 0 1 0 0,1 0-1 0 0,-1 0 1 0 0,-2 0 779 0 0,-6-3-4191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5.759"/>
    </inkml:context>
    <inkml:brush xml:id="br0">
      <inkml:brushProperty name="width" value="0.05" units="cm"/>
      <inkml:brushProperty name="height" value="0.05" units="cm"/>
      <inkml:brushProperty name="color" value="#E71224"/>
    </inkml:brush>
  </inkml:definitions>
  <inkml:trace contextRef="#ctx0" brushRef="#br0">1 26 340 0 0,'0'0'1435'0'0,"0"0"-124"0"0,0 0-126 0 0,0 0-87 0 0,0 0-70 0 0,0 0-73 0 0,7-2-78 0 0,36-6-182 0 0,0 1 0 0 0,0 2 0 0 0,1 3 0 0 0,-1 1 0 0 0,1 2-1 0 0,21 4-694 0 0,-9 7-4313 0 0,-47-10 1419 0 0,-2 1-29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6.113"/>
    </inkml:context>
    <inkml:brush xml:id="br0">
      <inkml:brushProperty name="width" value="0.05" units="cm"/>
      <inkml:brushProperty name="height" value="0.05" units="cm"/>
      <inkml:brushProperty name="color" value="#E71224"/>
    </inkml:brush>
  </inkml:definitions>
  <inkml:trace contextRef="#ctx0" brushRef="#br0">67 1 1096 0 0,'0'0'1427'0'0,"0"0"-65"0"0,0 0-7 0 0,-1 5-43 0 0,-8 54 1295 0 0,-41 321 3343 0 0,47-351-6344 0 0,1-4-1479 0 0,0-8-4977 0 0,2-17 3478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6.574"/>
    </inkml:context>
    <inkml:brush xml:id="br0">
      <inkml:brushProperty name="width" value="0.05" units="cm"/>
      <inkml:brushProperty name="height" value="0.05" units="cm"/>
      <inkml:brushProperty name="color" value="#E71224"/>
    </inkml:brush>
  </inkml:definitions>
  <inkml:trace contextRef="#ctx0" brushRef="#br0">163 17 460 0 0,'0'0'1373'0'0,"0"0"-117"0"0,0 0-1149 0 0,-1-1-1 0 0,1 1 1 0 0,0 0 0 0 0,0 0-1 0 0,0 0 1 0 0,0-1 0 0 0,0 1-1 0 0,-1 0 1 0 0,1 0 0 0 0,0 0 0 0 0,0-1-1 0 0,0 1 1 0 0,0 0 0 0 0,0 0-1 0 0,0-1 1 0 0,0 1 0 0 0,0 0-1 0 0,0 0 1 0 0,0 0 0 0 0,0-1-1 0 0,0 1 1 0 0,0 0 0 0 0,0 0 0 0 0,0-1-1 0 0,0 1 1 0 0,0 0 0 0 0,0 0-1 0 0,0 0 1 0 0,1-1 0 0 0,-1 1-1 0 0,0 0 1 0 0,0 0 0 0 0,0 0-1 0 0,0-1 1 0 0,0 1 0 0 0,1 0 0 0 0,-1 0-1 0 0,0 0 1 0 0,0 0 0 0 0,0-1-1 0 0,0 1 1 0 0,1 0 0 0 0,-1 0-107 0 0,3-1 250 0 0,1-1 0 0 0,0 1 0 0 0,-1 0 0 0 0,1 0 0 0 0,0 1 0 0 0,0-1 0 0 0,0 1-1 0 0,0 0 1 0 0,-1 0 0 0 0,1 0 0 0 0,0 0 0 0 0,0 1 0 0 0,2 0-250 0 0,-5-1 29 0 0,-1 0-1 0 0,0 0 0 0 0,1 1 1 0 0,-1-1-1 0 0,1 0 0 0 0,-1 1 1 0 0,0-1-1 0 0,1 0 0 0 0,-1 1 0 0 0,0-1 1 0 0,1 1-1 0 0,-1-1 0 0 0,0 1 1 0 0,0-1-1 0 0,1 0 0 0 0,-1 1 1 0 0,0-1-1 0 0,0 1 0 0 0,0-1 1 0 0,0 1-1 0 0,1-1 0 0 0,-1 1 1 0 0,0-1-1 0 0,0 1 0 0 0,0-1 1 0 0,0 1-1 0 0,0-1 0 0 0,0 1 0 0 0,-1-1 1 0 0,1 1-1 0 0,0-1 0 0 0,0 1 1 0 0,0-1-1 0 0,0 1 0 0 0,0-1 1 0 0,-1 1-1 0 0,1-1-28 0 0,-8 18 577 0 0,-17 15 557 0 0,19-27-865 0 0,0 1-1 0 0,1 0 1 0 0,0 0 0 0 0,1 1 0 0 0,-1 0 0 0 0,1 0-269 0 0,3-6 24 0 0,1-1-1 0 0,0 0 1 0 0,0 0 0 0 0,0 1 0 0 0,-1-1-1 0 0,1 0 1 0 0,0 1 0 0 0,0-1-1 0 0,1 0 1 0 0,-1 0 0 0 0,0 1-1 0 0,0-1 1 0 0,1 0 0 0 0,-1 1 0 0 0,1-1-1 0 0,-1 0 1 0 0,1 0 0 0 0,-1 0-1 0 0,1 0 1 0 0,0 0 0 0 0,-1 1-1 0 0,1-1 1 0 0,0 0 0 0 0,0 0 0 0 0,0-1-1 0 0,0 1 1 0 0,0 0 0 0 0,0 0-1 0 0,0 0 1 0 0,0-1 0 0 0,0 1-1 0 0,0 0 1 0 0,1-1 0 0 0,0 1-24 0 0,6 3 3 0 0,0-1 1 0 0,1 1-1 0 0,0-2 0 0 0,5 2-3 0 0,-6-2 13 0 0,38 13-50 0 0,-45-15 84 0 0,0 1 44 0 0,-1-1-86 0 0,1 1 0 0 0,-1-1 0 0 0,0 0 0 0 0,0 0 0 0 0,0 0-1 0 0,0 0 1 0 0,0 0 0 0 0,0 0 0 0 0,1 0 0 0 0,-1 0 0 0 0,0 0 0 0 0,0 0 0 0 0,0 0 0 0 0,0 0 0 0 0,0 0 0 0 0,0 0 0 0 0,0 0 0 0 0,0 1 0 0 0,0-1 0 0 0,0 0 0 0 0,1 0 0 0 0,-1 0 0 0 0,0 0 0 0 0,0 0 0 0 0,0 0 0 0 0,0 0-1 0 0,0 1 1 0 0,0-1 0 0 0,0 0 0 0 0,0 0 0 0 0,0 0 0 0 0,0 0 0 0 0,0 0 0 0 0,0 0 0 0 0,0 0 0 0 0,0 1 0 0 0,0-1 0 0 0,0 0 0 0 0,0 0 0 0 0,0 0 0 0 0,0 0 0 0 0,0 0 0 0 0,0 0 0 0 0,0 1 0 0 0,0-1 0 0 0,0 0 0 0 0,-1 0 0 0 0,1 0 0 0 0,0 0-1 0 0,0 0 1 0 0,0 0 0 0 0,0 0 0 0 0,0 0 0 0 0,0 0 0 0 0,0 1 0 0 0,0-1-5 0 0,-1 0 2 0 0,-2 4 16 0 0,-1 0-1 0 0,1 0 1 0 0,0 0-1 0 0,0 1 1 0 0,1-1-1 0 0,-1 1 1 0 0,1-1-1 0 0,0 1 1 0 0,0 0-1 0 0,0 0 1 0 0,1 0-1 0 0,0 0 1 0 0,0 1-1 0 0,0-1 1 0 0,1 2-18 0 0,-2 53 52 0 0,3-36-17 0 0,-2 0 0 0 0,-1-1 1 0 0,-2 12-36 0 0,1-25 20 0 0,1-1 1 0 0,-2 0-1 0 0,1 0 0 0 0,-1 0 1 0 0,0-1-1 0 0,-1 1 0 0 0,0-1 1 0 0,0 0-1 0 0,-1 0 0 0 0,0-1 1 0 0,0 0-1 0 0,-1 0 0 0 0,-5 5-20 0 0,3-5-334 0 0,1 0-1 0 0,-1-1 1 0 0,-1 1-1 0 0,1-2 1 0 0,-1 1-1 0 0,0-2 0 0 0,0 1 1 0 0,-1-1-1 0 0,0-1 1 0 0,1 0-1 0 0,-10 2 335 0 0,20-5-60 0 0,-3 0-542 0 0,1 1 0 0 0,0-1 0 0 0,-1 0 0 0 0,1 0 1 0 0,-1 0-1 0 0,1 0 0 0 0,-1 0 0 0 0,1 0 0 0 0,0 0 0 0 0,-1-1 1 0 0,1 0 601 0 0,-8-3-3847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6.947"/>
    </inkml:context>
    <inkml:brush xml:id="br0">
      <inkml:brushProperty name="width" value="0.05" units="cm"/>
      <inkml:brushProperty name="height" value="0.05" units="cm"/>
      <inkml:brushProperty name="color" value="#E71224"/>
    </inkml:brush>
  </inkml:definitions>
  <inkml:trace contextRef="#ctx0" brushRef="#br0">104 3 1708 0 0,'0'0'1884'0'0,"-5"-3"946"0"0,2 7 2084 0 0,-6 18-2908 0 0,1 0 0 0 0,-3 16-2006 0 0,-16 98 2727 0 0,14-60-1794 0 0,7-51-815 0 0,-3 22-2480 0 0,-4 42 2362 0 0,13-72-1908 0 0,0-17 790 0 0,0 0-266 0 0,0 0-940 0 0,4-6-1471 0 0,13-23 288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7.278"/>
    </inkml:context>
    <inkml:brush xml:id="br0">
      <inkml:brushProperty name="width" value="0.05" units="cm"/>
      <inkml:brushProperty name="height" value="0.05" units="cm"/>
      <inkml:brushProperty name="color" value="#E71224"/>
    </inkml:brush>
  </inkml:definitions>
  <inkml:trace contextRef="#ctx0" brushRef="#br0">1 27 224 0 0,'26'-26'7527'0'0,"-25"25"-6931"0"0,41 10 1361 0 0,-37-7-2371 0 0,24 9-35 0 0,-28-10 62 0 0,0 0 0 0 0,0 0 1 0 0,0-1-1 0 0,0 1 1 0 0,0 0-1 0 0,0 0 1 0 0,0 0-1 0 0,0 0 0 0 0,0 0 1 0 0,-1 0-1 0 0,1 0 1 0 0,0 0-1 0 0,-1 0 0 0 0,1 1 387 0 0,3 8-2264 0 0</inkml:trace>
  <inkml:trace contextRef="#ctx0" brushRef="#br0" timeOffset="1">35 139 940 0 0,'-1'1'431'0'0,"1"1"1"0"0,-1-1-1 0 0,0 0 0 0 0,1 0 1 0 0,-1 1-1 0 0,0-1 0 0 0,1 1 1 0 0,-1-1-1 0 0,1 0 0 0 0,0 1 1 0 0,0-1-1 0 0,-1 1 0 0 0,1-1 0 0 0,0 1 1 0 0,0-1-1 0 0,0 0 0 0 0,1 1 1 0 0,-1-1-1 0 0,0 1 0 0 0,0-1 1 0 0,1 2-432 0 0,0 0 320 0 0,1 1 1 0 0,0 0 0 0 0,0-1 0 0 0,0 1-1 0 0,0-1 1 0 0,0 0 0 0 0,1 0 0 0 0,1 2-321 0 0,5 5-68 0 0,1-1-1 0 0,0 0 1 0 0,1 0 0 0 0,8 4 68 0 0,-10-7-388 0 0,-1-1 0 0 0,1-1 0 0 0,0 0 1 0 0,1 0 387 0 0,23 5-5525 0 0,-17-8 2590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7.610"/>
    </inkml:context>
    <inkml:brush xml:id="br0">
      <inkml:brushProperty name="width" value="0.05" units="cm"/>
      <inkml:brushProperty name="height" value="0.05" units="cm"/>
      <inkml:brushProperty name="color" value="#E71224"/>
    </inkml:brush>
  </inkml:definitions>
  <inkml:trace contextRef="#ctx0" brushRef="#br0">226 1 656 0 0,'-2'2'10913'0'0,"-5"4"-5492"0"0,-36 38-3474 0 0,-51 81-722 0 0,32-42-6004 0 0,46-65-2820 0 0,14-15 3219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7.940"/>
    </inkml:context>
    <inkml:brush xml:id="br0">
      <inkml:brushProperty name="width" value="0.05" units="cm"/>
      <inkml:brushProperty name="height" value="0.05" units="cm"/>
      <inkml:brushProperty name="color" value="#E71224"/>
    </inkml:brush>
  </inkml:definitions>
  <inkml:trace contextRef="#ctx0" brushRef="#br0">0 1 404 0 0,'10'0'8470'0'0,"-1"7"-4481"0"0,10 19-3141 0 0,0 0-152 0 0,34 20-980 0 0,-3-3-4893 0 0,-46-38 1792 0 0,-1 0 256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5.543"/>
    </inkml:context>
    <inkml:brush xml:id="br0">
      <inkml:brushProperty name="width" value="0.1" units="cm"/>
      <inkml:brushProperty name="height" value="0.1" units="cm"/>
      <inkml:brushProperty name="color" value="#E71224"/>
    </inkml:brush>
  </inkml:definitions>
  <inkml:trace contextRef="#ctx0" brushRef="#br0">0 49 516 0 0,'0'0'1259'0'0,"0"0"-62"0"0,0 0-71 0 0,5-3-66 0 0,4-1-678 0 0,0 0 0 0 0,0 1 0 0 0,0 0 0 0 0,0 0 0 0 0,0 1 0 0 0,9-1-382 0 0,65-6 1506 0 0,-57 7-1215 0 0,64-6 570 0 0,0 4-1 0 0,86 7-860 0 0,-170-3-362 0 0,27 5-161 0 0,-32-5 272 0 0,1 0 1 0 0,-1 1-1 0 0,0-1 0 0 0,0 0 0 0 0,0 1 1 0 0,0-1-1 0 0,1 1 0 0 0,-1 0 0 0 0,0-1 1 0 0,0 1-1 0 0,0 0 0 0 0,0-1 0 0 0,0 1 1 0 0,-1 0-1 0 0,1 0 0 0 0,0 0 0 0 0,0 0 0 0 0,0 0 1 0 0,-1 0-1 0 0,1 0 0 0 0,0 0 0 0 0,0 1 251 0 0,-1-1-2570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8.274"/>
    </inkml:context>
    <inkml:brush xml:id="br0">
      <inkml:brushProperty name="width" value="0.05" units="cm"/>
      <inkml:brushProperty name="height" value="0.05" units="cm"/>
      <inkml:brushProperty name="color" value="#E71224"/>
    </inkml:brush>
  </inkml:definitions>
  <inkml:trace contextRef="#ctx0" brushRef="#br0">114 33 476 0 0,'-8'1'2027'0'0,"6"-2"-930"0"0,7-1 5361 0 0,12-3-5908 0 0,0 1 0 0 0,0 1 0 0 0,1 1 1 0 0,12 0-551 0 0,-23 1 197 0 0,0 1 1 0 0,1 0-1 0 0,-1 1 0 0 0,0-1 1 0 0,0 1-1 0 0,0 1 1 0 0,0 0-1 0 0,0 0 1 0 0,0 0-1 0 0,0 1 0 0 0,0-1 1 0 0,-1 2-1 0 0,0-1 1 0 0,1 1-198 0 0,-5-2 102 0 0,0 0 0 0 0,0 0 1 0 0,-1 0-1 0 0,1 0 0 0 0,-1 1 1 0 0,0-1-1 0 0,1 0 0 0 0,-1 1 1 0 0,0-1-1 0 0,0 1 0 0 0,-1-1 1 0 0,1 1-1 0 0,0-1 0 0 0,-1 1 0 0 0,1 0 1 0 0,-1-1-1 0 0,0 1 0 0 0,0 0 1 0 0,0-1-1 0 0,0 1 0 0 0,-1 0 1 0 0,1-1-1 0 0,-1 1 0 0 0,0-1 1 0 0,0 1-103 0 0,-2 12 488 0 0,-2 0 0 0 0,0 0 0 0 0,-6 11-488 0 0,9-21 113 0 0,-7 14-11 0 0,0 1 0 0 0,-1-2 0 0 0,-1 1 0 0 0,0-2 0 0 0,-3 2-102 0 0,14-19-86 0 0,0 1 0 0 0,0-1 0 0 0,-1 0 0 0 0,1 1 1 0 0,0-1-1 0 0,0 0 0 0 0,-1 1 0 0 0,1-1 0 0 0,0 0 0 0 0,-1 0 1 0 0,1 1-1 0 0,-1-1 0 0 0,1 0 0 0 0,0 0 0 0 0,-1 1 0 0 0,1-1 1 0 0,-1 0-1 0 0,1 0 0 0 0,0 0 0 0 0,-1 0 0 0 0,1 0 0 0 0,-1 0 0 0 0,1 0 1 0 0,-1 0-1 0 0,1 0 0 0 0,-1 0 0 0 0,1 0 0 0 0,0 0 0 0 0,-1 0 1 0 0,1 0-1 0 0,-1 0 0 0 0,1 0 0 0 0,0 0 0 0 0,-1-1 86 0 0,-9-13-1777 0 0,0-22-1030 0 0,1-8-3222 0 0,4 18 2577 0 0</inkml:trace>
  <inkml:trace contextRef="#ctx0" brushRef="#br0" timeOffset="1">178 102 5601 0 0,'-9'-85'2696'0'0,"9"84"-2561"0"0,1 0 1 0 0,-1 0-1 0 0,0 1 0 0 0,0-1 0 0 0,0 0 0 0 0,0 1 0 0 0,0-1 0 0 0,0 0 0 0 0,0 0 0 0 0,-1 1 0 0 0,1-1 0 0 0,0 0 0 0 0,0 1 0 0 0,0-1 0 0 0,-1 0 0 0 0,1 1 0 0 0,0-1 0 0 0,-1 1 0 0 0,1-1 1 0 0,-1 0-1 0 0,1 1 0 0 0,-1-1-135 0 0,0 1 70 0 0,1 0 0 0 0,-1 0 0 0 0,1 0-1 0 0,-1 0 1 0 0,1 0 0 0 0,-1 0 0 0 0,1 1 0 0 0,-1-1 0 0 0,1 0 0 0 0,-1 0 0 0 0,1 1 0 0 0,-1-1 0 0 0,1 0 0 0 0,0 0 0 0 0,-1 1 0 0 0,1-1 0 0 0,-1 1 0 0 0,1-1 0 0 0,0 0 0 0 0,-1 1 0 0 0,1-1 0 0 0,0 1-70 0 0,-22 31 1003 0 0,20-28-809 0 0,-109 190 1302 0 0,99-169-2228 0 0,8-14-2106 0 0,1-3-2809 0 0,2-7 2111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8.590"/>
    </inkml:context>
    <inkml:brush xml:id="br0">
      <inkml:brushProperty name="width" value="0.05" units="cm"/>
      <inkml:brushProperty name="height" value="0.05" units="cm"/>
      <inkml:brushProperty name="color" value="#E71224"/>
    </inkml:brush>
  </inkml:definitions>
  <inkml:trace contextRef="#ctx0" brushRef="#br0">3 0 1404 0 0,'0'0'1759'0'0,"0"0"-88"0"0,0 0-106 0 0,0 0-91 0 0,0 0-109 0 0,0 0-116 0 0,0 0-101 0 0,0 0-69 0 0,0 0-65 0 0,0 7-79 0 0,-1 57 893 0 0,-1-2 1264 0 0,7 53-3092 0 0,6-34-1384 0 0,-11-75 409 0 0,1 4-1439 0 0,1-7-5680 0 0,-2-3 4314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8.924"/>
    </inkml:context>
    <inkml:brush xml:id="br0">
      <inkml:brushProperty name="width" value="0.05" units="cm"/>
      <inkml:brushProperty name="height" value="0.05" units="cm"/>
      <inkml:brushProperty name="color" value="#E71224"/>
    </inkml:brush>
  </inkml:definitions>
  <inkml:trace contextRef="#ctx0" brushRef="#br0">1 222 460 0 0,'0'0'1564'0'0,"14"-14"2435"0"0,-2 8-3208 0 0,-1 1 1 0 0,1 0-1 0 0,0 1 0 0 0,0 0 0 0 0,1 1 0 0 0,10-2-791 0 0,14-1 1864 0 0,26 1-1864 0 0,-36 2 243 0 0,0 2 0 0 0,0 1 0 0 0,0 1 0 0 0,0 1 0 0 0,19 5-243 0 0,-34-2-290 0 0,-6-1-1412 0 0,-2-3-4857 0 0,-4-1 3577 0 0</inkml:trace>
  <inkml:trace contextRef="#ctx0" brushRef="#br0" timeOffset="1">220 0 1292 0 0,'0'0'1272'0'0,"0"0"20"0"0,0 0 28 0 0,1 8-3 0 0,3 16-113 0 0,-2-1 0 0 0,0 1 1 0 0,-1 0-1 0 0,-3 15-1204 0 0,-10 70 4792 0 0,-11 32-4792 0 0,12-90 81 0 0,-2 0-1 0 0,-3-1 1 0 0,-18 40-81 0 0,32-84-363 0 0,-19 37-853 0 0,19-40 534 0 0,1 0-1 0 0,-1-1 1 0 0,0 1 0 0 0,0-1 0 0 0,0 1 0 0 0,0-1 0 0 0,-1 1 0 0 0,1-1 0 0 0,0 0 0 0 0,-1 0 0 0 0,0 0 0 0 0,-2 1 682 0 0,-5-1-3700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39.373"/>
    </inkml:context>
    <inkml:brush xml:id="br0">
      <inkml:brushProperty name="width" value="0.05" units="cm"/>
      <inkml:brushProperty name="height" value="0.05" units="cm"/>
      <inkml:brushProperty name="color" value="#E71224"/>
    </inkml:brush>
  </inkml:definitions>
  <inkml:trace contextRef="#ctx0" brushRef="#br0">1 53 1288 0 0,'0'0'1420'0'0,"0"0"-116"0"0,0 0-118 0 0,0 0-90 0 0,0 0-81 0 0,4-1-63 0 0,21-8-102 0 0,1 2 0 0 0,0 1-1 0 0,1 1 1 0 0,0 1 0 0 0,17 0-850 0 0,20-3 956 0 0,-58 6-781 0 0,72-7 1444 0 0,-29 8 2567 0 0,-49 0-4142 0 0,0 0-1 0 0,1 0 0 0 0,-1 0 0 0 0,0 0 1 0 0,0 0-1 0 0,0 0 0 0 0,1 0 0 0 0,-1 0 1 0 0,0 0-1 0 0,0 0 0 0 0,0 0 0 0 0,1 1 1 0 0,-1-1-1 0 0,0 0 0 0 0,0 0 0 0 0,0 0 1 0 0,0 0-1 0 0,1 1 0 0 0,-1-1 0 0 0,0 0 1 0 0,0 0-1 0 0,0 0 0 0 0,0 1 0 0 0,0-1 1 0 0,0 0-1 0 0,0 0 0 0 0,0 0 0 0 0,0 1 1 0 0,0-1-1 0 0,1 0 0 0 0,-1 0 0 0 0,0 0 1 0 0,0 1-1 0 0,0-1 0 0 0,0 0 0 0 0,0 0 1 0 0,-1 1-1 0 0,1-1 0 0 0,0 0 0 0 0,0 0 1 0 0,0 0-1 0 0,0 1 0 0 0,0-1 0 0 0,0 0 1 0 0,0 0-1 0 0,0 0 0 0 0,0 1 0 0 0,-1-1 1 0 0,1 0-1 0 0,0 0 0 0 0,0 0 0 0 0,0 0 1 0 0,0 0-1 0 0,0 1 0 0 0,-1-1 0 0 0,1 0 1 0 0,0 0-1 0 0,0 0 0 0 0,-1 0-43 0 0,-45 55 1944 0 0,29-37-1405 0 0,0 2 0 0 0,2-1 0 0 0,0 2 0 0 0,-9 18-539 0 0,16-24 171 0 0,2-1-1 0 0,0 1 0 0 0,0 1 0 0 0,1-1 0 0 0,1 1 0 0 0,1 0 1 0 0,0 0-171 0 0,2-11-187 0 0,1 0 1 0 0,0 0 0 0 0,-1 0 0 0 0,2 0-1 0 0,-1 0 1 0 0,0 1 0 0 0,1-1 0 0 0,0 0-1 0 0,0 0 1 0 0,1 0 0 0 0,0-1 0 0 0,-1 1-1 0 0,1 0 1 0 0,1 0 0 0 0,-1-1-1 0 0,1 0 1 0 0,0 1 0 0 0,0-1 0 0 0,0 0-1 0 0,0 0 1 0 0,1-1 0 0 0,0 1 0 0 0,0-1-1 0 0,0 1 187 0 0,13 5-3751 0 0,3-5-4746 0 0,-6-5 2554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1.778"/>
    </inkml:context>
    <inkml:brush xml:id="br0">
      <inkml:brushProperty name="width" value="0.05" units="cm"/>
      <inkml:brushProperty name="height" value="0.05" units="cm"/>
      <inkml:brushProperty name="color" value="#E71224"/>
    </inkml:brush>
  </inkml:definitions>
  <inkml:trace contextRef="#ctx0" brushRef="#br0">1 50 292 0 0,'0'0'1568'0'0,"0"0"-98"0"0,0 0-106 0 0,0 0-61 0 0,0 0-7 0 0,0 0-6 0 0,0 0-27 0 0,4-1-45 0 0,51-13 958 0 0,1 2-1 0 0,1 3 1 0 0,-1 2 0 0 0,7 2-2176 0 0,-50 4-307 0 0,0 1-1 0 0,1 0 1 0 0,5 1 307 0 0,-18-1-61 0 0,-1 0 0 0 0,1 0-1 0 0,-1 0 1 0 0,1 0 0 0 0,-1 0-1 0 0,1 0 1 0 0,-1 0 0 0 0,0 1 0 0 0,1-1-1 0 0,-1 0 1 0 0,1 0 0 0 0,-1 0-1 0 0,1 1 1 0 0,-1-1 0 0 0,0 0 0 0 0,1 0-1 0 0,-1 1 1 0 0,0-1 0 0 0,1 0 0 0 0,-1 1-1 0 0,0-1 1 0 0,1 0 0 0 0,-1 1-1 0 0,0-1 1 0 0,0 1 0 0 0,1-1 0 0 0,-1 0-1 0 0,0 1 1 0 0,0-1 0 0 0,0 1 0 0 0,0-1-1 0 0,1 1 1 0 0,-1-1 0 0 0,0 1-1 0 0,0-1 1 0 0,0 0 0 0 0,0 1 0 0 0,0-1-1 0 0,0 1 1 0 0,0-1 0 0 0,0 1-1 0 0,0-1 1 0 0,-1 1 0 0 0,1-1 0 0 0,0 1-1 0 0,0-1 1 0 0,0 0 0 0 0,0 1 0 0 0,-1-1-1 0 0,1 1 1 0 0,0-1 0 0 0,-1 0-1 0 0,1 1 1 0 0,0-1 61 0 0,-2 3-399 0 0,1-1-1 0 0,-1 0 1 0 0,0 0-1 0 0,1 1 1 0 0,-1-1-1 0 0,0-1 0 0 0,0 1 1 0 0,0 0-1 0 0,-1 0 400 0 0,-19 7-5918 0 0,13-5 2532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2.139"/>
    </inkml:context>
    <inkml:brush xml:id="br0">
      <inkml:brushProperty name="width" value="0.05" units="cm"/>
      <inkml:brushProperty name="height" value="0.05" units="cm"/>
      <inkml:brushProperty name="color" value="#E71224"/>
    </inkml:brush>
  </inkml:definitions>
  <inkml:trace contextRef="#ctx0" brushRef="#br0">347 2 572 0 0,'0'0'915'0'0,"-16"-2"2830"0"0,11 3 2381 0 0,2 3-5838 0 0,1 1 0 0 0,0-1 0 0 0,0 1 0 0 0,0 0 0 0 0,0-1 0 0 0,1 1 0 0 0,0 0 0 0 0,0 0 0 0 0,1 0 0 0 0,-1 0 0 0 0,1 0-1 0 0,0 1-287 0 0,-3 20 668 0 0,-27 179 684 0 0,30-204-1478 0 0,-8 32-1487 0 0,7-32 1020 0 0,0 1 0 0 0,1-1 1 0 0,-1 0-1 0 0,1 0 1 0 0,-1 0-1 0 0,0 1 0 0 0,0-1 1 0 0,0 0-1 0 0,0 0 1 0 0,0 0-1 0 0,0 0 0 0 0,0 0 1 0 0,0-1-1 0 0,0 1 593 0 0,-6 2-3825 0 0</inkml:trace>
  <inkml:trace contextRef="#ctx0" brushRef="#br0" timeOffset="1">12 400 1156 0 0,'-7'4'3205'0'0,"3"-2"-1337"0"0,6-1 3113 0 0,47 0-1437 0 0,29-6-3544 0 0,14 1 1177 0 0,79 5-972 0 0,-56 5-5892 0 0,-101-5 1733 0 0,-2 0 303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2.474"/>
    </inkml:context>
    <inkml:brush xml:id="br0">
      <inkml:brushProperty name="width" value="0.05" units="cm"/>
      <inkml:brushProperty name="height" value="0.05" units="cm"/>
      <inkml:brushProperty name="color" value="#E71224"/>
    </inkml:brush>
  </inkml:definitions>
  <inkml:trace contextRef="#ctx0" brushRef="#br0">76 22 1392 0 0,'2'-6'2024'0'0,"-2"6"-216"0"0,0-9-195 0 0,0 9-213 0 0,0 0-224 0 0,5-7-116 0 0,-5 7-112 0 0,0 0-148 0 0,9 16-200 0 0,-2-4-260 0 0,0 4-236 0 0,0 3-272 0 0,-3 4-236 0 0,3 4-276 0 0,-2-8-292 0 0,0 0-868 0 0,-5 0-1997 0 0,0-1 885 0 0</inkml:trace>
  <inkml:trace contextRef="#ctx0" brushRef="#br0" timeOffset="1">11 369 512 0 0,'-1'1'366'0'0,"0"0"-1"0"0,0-1 1 0 0,1 1 0 0 0,-1 0-1 0 0,0-1 1 0 0,1 1-1 0 0,-1 0 1 0 0,0 0 0 0 0,1 0-1 0 0,-1 0 1 0 0,1-1-1 0 0,-1 1 1 0 0,1 0 0 0 0,0 0-1 0 0,-1 0 1 0 0,1 0 0 0 0,0 0-1 0 0,0 0 1 0 0,-1 0-1 0 0,1 0 1 0 0,0 0 0 0 0,0 0-1 0 0,0 1-365 0 0,1-1 129 0 0,-1 0 0 0 0,1 0-1 0 0,0-1 1 0 0,-1 1-1 0 0,1 0 1 0 0,-1-1 0 0 0,1 1-1 0 0,0-1 1 0 0,0 1 0 0 0,-1-1-1 0 0,1 1 1 0 0,0-1 0 0 0,0 1-1 0 0,0-1 1 0 0,-1 0 0 0 0,1 0-1 0 0,0 1 1 0 0,0-1 0 0 0,0 0-1 0 0,0 0 1 0 0,0 0-129 0 0,6 1 215 0 0,1 0 0 0 0,-1-1-1 0 0,1 0 1 0 0,-1 0 0 0 0,1-1 0 0 0,0 0-215 0 0,20-5 270 0 0,-1-1 1 0 0,0-1-1 0 0,-1-1 1 0 0,0-2-1 0 0,4-2-270 0 0,48-27-1843 0 0,-3-3-4506 0 0,-70 40 5785 0 0,11-6-2532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2.808"/>
    </inkml:context>
    <inkml:brush xml:id="br0">
      <inkml:brushProperty name="width" value="0.05" units="cm"/>
      <inkml:brushProperty name="height" value="0.05" units="cm"/>
      <inkml:brushProperty name="color" value="#E71224"/>
    </inkml:brush>
  </inkml:definitions>
  <inkml:trace contextRef="#ctx0" brushRef="#br0">16 9 640 0 0,'-11'-4'3877'0'0,"6"2"-577"0"0,7 0 4268 0 0,46 1-5824 0 0,1 3-1 0 0,20 3-1743 0 0,-56-3 195 0 0,37 3 1622 0 0,-50-5-1776 0 0,1 0 1 0 0,-1 0-1 0 0,1 0 1 0 0,-1 0-1 0 0,1 0 0 0 0,-1 0 1 0 0,1 0-1 0 0,-1 0 1 0 0,1 1-1 0 0,-1-1 1 0 0,0 0-1 0 0,1 0 0 0 0,-1 1 1 0 0,1-1-1 0 0,-1 0 1 0 0,1 1-1 0 0,-1-1 1 0 0,0 0-1 0 0,1 1 0 0 0,-1-1 1 0 0,0 0-1 0 0,0 1 1 0 0,1-1-1 0 0,-1 1 1 0 0,0-1-1 0 0,0 1 0 0 0,1-1 1 0 0,-1 0-1 0 0,0 1 1 0 0,0-1-1 0 0,0 1 0 0 0,0-1 1 0 0,0 1-1 0 0,0-1 1 0 0,0 1-1 0 0,0-1 1 0 0,0 1-1 0 0,0-1 0 0 0,0 1 1 0 0,0-1-1 0 0,0 1 1 0 0,0-1-1 0 0,0 1 1 0 0,-1 0-42 0 0,-6 23 922 0 0,6-21-777 0 0,-17 44 2463 0 0,-4 28-2608 0 0,18-61-240 0 0,1 1 0 0 0,0 0 0 0 0,1 0-1 0 0,1 1 1 0 0,1-1 0 0 0,0 0 0 0 0,1 7 240 0 0,-1 11-4856 0 0,-7-13-5942 0 0,3-13 5711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3.146"/>
    </inkml:context>
    <inkml:brush xml:id="br0">
      <inkml:brushProperty name="width" value="0.05" units="cm"/>
      <inkml:brushProperty name="height" value="0.05" units="cm"/>
      <inkml:brushProperty name="color" value="#E71224"/>
    </inkml:brush>
  </inkml:definitions>
  <inkml:trace contextRef="#ctx0" brushRef="#br0">21 23 48 0 0,'-20'-9'10541'0'0,"33"6"-4570"0"0,1 1-7372 0 0,7-2 1467 0 0,0 2 0 0 0,1 0 0 0 0,-1 1 0 0 0,0 2-66 0 0,13 2-2595 0 0,1 5-3710 0 0,-23-5 2634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3.496"/>
    </inkml:context>
    <inkml:brush xml:id="br0">
      <inkml:brushProperty name="width" value="0.05" units="cm"/>
      <inkml:brushProperty name="height" value="0.05" units="cm"/>
      <inkml:brushProperty name="color" value="#E71224"/>
    </inkml:brush>
  </inkml:definitions>
  <inkml:trace contextRef="#ctx0" brushRef="#br0">12 370 524 0 0,'-8'-4'3755'0'0,"4"1"-709"0"0,7 1 6679 0 0,43 2-7638 0 0,36 5-2087 0 0,-6 1-718 0 0,2-2-261 0 0,-8 0-2040 0 0,-23-2-4584 0 0,-36-2 3765 0 0</inkml:trace>
  <inkml:trace contextRef="#ctx0" brushRef="#br0" timeOffset="1">552 20 1184 0 0,'5'-12'6924'0'0,"-2"5"-2189"0"0,-1 7-922 0 0,1 18-2844 0 0,-1-1 0 0 0,-1 1-1 0 0,-1-1 1 0 0,-1 16-969 0 0,-11 75 1567 0 0,3-40-750 0 0,1 20-19 0 0,-12 100-2240 0 0,13-151-1172 0 0,-2-15-2409 0 0,9-21 2284 0 0,0-1-1763 0 0,0 0 341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5.872"/>
    </inkml:context>
    <inkml:brush xml:id="br0">
      <inkml:brushProperty name="width" value="0.1" units="cm"/>
      <inkml:brushProperty name="height" value="0.1" units="cm"/>
      <inkml:brushProperty name="color" value="#E71224"/>
    </inkml:brush>
  </inkml:definitions>
  <inkml:trace contextRef="#ctx0" brushRef="#br0">157 1 1316 0 0,'-8'11'858'0'0,"1"1"1"0"0,0 0-1 0 0,1 0 0 0 0,1 0 0 0 0,-1 1 0 0 0,2 0 1 0 0,-2 8-859 0 0,-2 1 600 0 0,-76 264 2721 0 0,76-258-3492 0 0,6-19-72 0 0,0 1 1 0 0,0 0-1 0 0,1 0 0 0 0,0 1 243 0 0,4 21-5443 0 0,-3-30 2819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3.824"/>
    </inkml:context>
    <inkml:brush xml:id="br0">
      <inkml:brushProperty name="width" value="0.05" units="cm"/>
      <inkml:brushProperty name="height" value="0.05" units="cm"/>
      <inkml:brushProperty name="color" value="#E71224"/>
    </inkml:brush>
  </inkml:definitions>
  <inkml:trace contextRef="#ctx0" brushRef="#br0">0 290 1516 0 0,'2'-2'1113'0'0,"-1"-1"-1"0"0,0 1 0 0 0,1 0 1 0 0,0 0-1 0 0,-1 0 1 0 0,1 0-1 0 0,0 0 1 0 0,1 0-1113 0 0,13 3 694 0 0,0 1 0 0 0,-1 1 0 0 0,1 0 0 0 0,-1 1 0 0 0,0 1 0 0 0,4 2-694 0 0,42 12 692 0 0,69 16-3587 0 0,-124-35 2239 0 0,-5 0-5398 0 0,-1 0 2863 0 0</inkml:trace>
  <inkml:trace contextRef="#ctx0" brushRef="#br0" timeOffset="1">321 8 640 0 0,'3'-7'5358'0'0,"-3"7"-5273"0"0,0 0-1 0 0,0 0 0 0 0,0 0 0 0 0,1 0 0 0 0,-1 0 0 0 0,0 1 1 0 0,0-1-1 0 0,0 0 0 0 0,0 0 0 0 0,0 0 0 0 0,0 0 1 0 0,0 0-1 0 0,0 0 0 0 0,0 0 0 0 0,0 0 0 0 0,0 0 0 0 0,0 0 1 0 0,1 0-1 0 0,-1 0 0 0 0,0 0 0 0 0,0 0 0 0 0,0 0 1 0 0,0 0-1 0 0,0 0 0 0 0,0 0 0 0 0,0 0 0 0 0,0 0 0 0 0,0 0 1 0 0,0 0-1 0 0,0 0 0 0 0,1 0 0 0 0,-1 0 0 0 0,0 0 1 0 0,0 0-1 0 0,0 0 0 0 0,0 0 0 0 0,0-1 0 0 0,0 1 0 0 0,0 0 1 0 0,0 0-1 0 0,0 0 0 0 0,0 0 0 0 0,0 0 0 0 0,0 0 1 0 0,0 0-1 0 0,0 0 0 0 0,0 0-84 0 0,1 16 266 0 0,-2 42 801 0 0,-5-22-7340 0 0,6-35 3454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4.156"/>
    </inkml:context>
    <inkml:brush xml:id="br0">
      <inkml:brushProperty name="width" value="0.05" units="cm"/>
      <inkml:brushProperty name="height" value="0.05" units="cm"/>
      <inkml:brushProperty name="color" value="#E71224"/>
    </inkml:brush>
  </inkml:definitions>
  <inkml:trace contextRef="#ctx0" brushRef="#br0">14 1 1476 0 0,'0'0'1564'0'0,"0"0"-144"0"0,7 0-159 0 0,-7 0-121 0 0,0 0-100 0 0,0 0-96 0 0,10 4-120 0 0,-10-4-128 0 0,1 13-212 0 0,2-2-256 0 0,-6 4-344 0 0,-1 6-384 0 0,2 1-480 0 0,-5-2-600 0 0,-2 5-1717 0 0,0-3 761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5.040"/>
    </inkml:context>
    <inkml:brush xml:id="br0">
      <inkml:brushProperty name="width" value="0.05" units="cm"/>
      <inkml:brushProperty name="height" value="0.05" units="cm"/>
      <inkml:brushProperty name="color" value="#E71224"/>
    </inkml:brush>
  </inkml:definitions>
  <inkml:trace contextRef="#ctx0" brushRef="#br0">229 21 552 0 0,'-3'-13'6890'0'0,"3"13"-6713"0"0,0 0 0 0 0,0 0 1 0 0,0-1-1 0 0,0 1 0 0 0,0 0 1 0 0,0-1-1 0 0,0 1 0 0 0,0 0 1 0 0,0 0-1 0 0,0-1 0 0 0,0 1 0 0 0,0 0 1 0 0,0-1-1 0 0,0 1 0 0 0,-1 0 1 0 0,1 0-1 0 0,0-1 0 0 0,0 1 1 0 0,0 0-1 0 0,0 0 0 0 0,-1-1 1 0 0,1 1-1 0 0,0 0 0 0 0,0 0 0 0 0,0 0 1 0 0,-1-1-1 0 0,1 1 0 0 0,0 0 1 0 0,0 0-1 0 0,-1 0 0 0 0,1 0 1 0 0,0 0-1 0 0,0-1 0 0 0,-1 1 1 0 0,1 0-1 0 0,0 0 0 0 0,-1 0 0 0 0,1 0 1 0 0,0 0-1 0 0,0 0 0 0 0,-1 0 1 0 0,1 0-1 0 0,0 0-177 0 0,-20 21 785 0 0,1 0 0 0 0,2 2 0 0 0,0 0 0 0 0,2 1 0 0 0,0 0 0 0 0,0 4-785 0 0,-4 11 832 0 0,1 2 0 0 0,2 0 1 0 0,-7 30-833 0 0,15-42 332 0 0,2 0 1 0 0,2 1 0 0 0,0-1 0 0 0,1 26-333 0 0,4-24-1194 0 0,0-1 1 0 0,5 25 1193 0 0,-5-52-383 0 0,-1 1 1 0 0,1-1 0 0 0,0 1 0 0 0,1-1 0 0 0,-1 1-1 0 0,0-1 1 0 0,1 0 0 0 0,1 2 382 0 0,-2-4-793 0 0,0 0 0 0 0,0 1 0 0 0,0-1 0 0 0,0 0 0 0 0,0 0 0 0 0,0 0 0 0 0,0 0 0 0 0,1 0 0 0 0,-1 0 0 0 0,0 0 0 0 0,1 0 0 0 0,0 0 793 0 0,4 0-4863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5.375"/>
    </inkml:context>
    <inkml:brush xml:id="br0">
      <inkml:brushProperty name="width" value="0.05" units="cm"/>
      <inkml:brushProperty name="height" value="0.05" units="cm"/>
      <inkml:brushProperty name="color" value="#E71224"/>
    </inkml:brush>
  </inkml:definitions>
  <inkml:trace contextRef="#ctx0" brushRef="#br0">130 11 1288 0 0,'6'-8'2674'0'0,"-2"5"-702"0"0,-3 6 4143 0 0,-5 15-5749 0 0,0-1 0 0 0,-2 0 0 0 0,0 0 0 0 0,0-1 0 0 0,-2 1 0 0 0,-2 3-366 0 0,-1 0-680 0 0,-1-1 1 0 0,-13 16 679 0 0,23-31-296 0 0,-1-1 1 0 0,0 1 0 0 0,0-1-1 0 0,0 0 1 0 0,-1 0 0 0 0,1 0-1 0 0,-1 0 296 0 0,-12 5-5878 0 0,9-4 3098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5.710"/>
    </inkml:context>
    <inkml:brush xml:id="br0">
      <inkml:brushProperty name="width" value="0.05" units="cm"/>
      <inkml:brushProperty name="height" value="0.05" units="cm"/>
      <inkml:brushProperty name="color" value="#E71224"/>
    </inkml:brush>
  </inkml:definitions>
  <inkml:trace contextRef="#ctx0" brushRef="#br0">1 116 3460 0 0,'0'0'128'0'0,"0"0"96"0"0,3-2 102 0 0,18-14 202 0 0,0 1-1 0 0,1 1 0 0 0,1 2 0 0 0,0 0 0 0 0,0 1 0 0 0,1 1 0 0 0,1 1 0 0 0,8-1-527 0 0,2 6-385 0 0,-34 4 176 0 0,0 0 1 0 0,1 0-1 0 0,-1 0 0 0 0,0 0 0 0 0,1 0 1 0 0,-1 0-1 0 0,0 0 0 0 0,1 1 1 0 0,-1-1-1 0 0,0 1 0 0 0,0-1 0 0 0,1 1 1 0 0,-1-1-1 0 0,0 1 0 0 0,0 0 1 0 0,0-1-1 0 0,0 1 0 0 0,0 0 0 0 0,1 0 1 0 0,-2 0-1 0 0,1 0 0 0 0,1 0 209 0 0,-2 0-1902 0 0</inkml:trace>
  <inkml:trace contextRef="#ctx0" brushRef="#br0" timeOffset="1">1 210 1024 0 0,'37'-13'8931'0'0,"22"-3"-7390"0"0,28-3-1541 0 0,-15 10-537 0 0,-27 7-2949 0 0,-41 2 657 0 0,3 2 217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6.042"/>
    </inkml:context>
    <inkml:brush xml:id="br0">
      <inkml:brushProperty name="width" value="0.05" units="cm"/>
      <inkml:brushProperty name="height" value="0.05" units="cm"/>
      <inkml:brushProperty name="color" value="#E71224"/>
    </inkml:brush>
  </inkml:definitions>
  <inkml:trace contextRef="#ctx0" brushRef="#br0">146 7 1468 0 0,'1'-6'1875'0'0,"-1"5"-750"0"0,0 7 5664 0 0,-10 56-3276 0 0,-11 34-3513 0 0,0 1 1182 0 0,3-19-1309 0 0,-3-1-1 0 0,-9 15 128 0 0,18-66-556 0 0,3-5-1809 0 0,4-7-4254 0 0,5-14 3154 0 0</inkml:trace>
  <inkml:trace contextRef="#ctx0" brushRef="#br0" timeOffset="1">188 129 1844 0 0,'9'-9'6645'0'0,"9"3"-3866"0"0,23 1-2240 0 0,-27 4 341 0 0,32-4-262 0 0,32 2-618 0 0,6 6-3384 0 0,-80-3 2892 0 0,1 1-3932 0 0,-5-1 1607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6.373"/>
    </inkml:context>
    <inkml:brush xml:id="br0">
      <inkml:brushProperty name="width" value="0.05" units="cm"/>
      <inkml:brushProperty name="height" value="0.05" units="cm"/>
      <inkml:brushProperty name="color" value="#E71224"/>
    </inkml:brush>
  </inkml:definitions>
  <inkml:trace contextRef="#ctx0" brushRef="#br0">139 1 92 0 0,'-2'0'8028'0'0,"-1"8"-4652"0"0,-3 21-3652 0 0,1-5 685 0 0,-2-3-794 0 0,0 0 0 0 0,-6 9 385 0 0,-10 14-6091 0 0,18-35 3411 0 0</inkml:trace>
  <inkml:trace contextRef="#ctx0" brushRef="#br0" timeOffset="1">0 182 1336 0 0,'0'0'1220'0'0,"0"0"-100"0"0,0 0-102 0 0,0 0-107 0 0,0 0-113 0 0,0 0-83 0 0,0 0-74 0 0,0 0-95 0 0,5-1-100 0 0,18 0-337 0 0,1 1 0 0 0,8 1-109 0 0,22 3-5278 0 0,-53-3 3199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6.710"/>
    </inkml:context>
    <inkml:brush xml:id="br0">
      <inkml:brushProperty name="width" value="0.05" units="cm"/>
      <inkml:brushProperty name="height" value="0.05" units="cm"/>
      <inkml:brushProperty name="color" value="#E71224"/>
    </inkml:brush>
  </inkml:definitions>
  <inkml:trace contextRef="#ctx0" brushRef="#br0">9 94 100 0 0,'-6'3'1592'0'0,"4"-2"-672"0"0,6 0 4425 0 0,76-4-3573 0 0,28 1-477 0 0,-38 7-5714 0 0,-68-5 1919 0 0,-2 0 187 0 0</inkml:trace>
  <inkml:trace contextRef="#ctx0" brushRef="#br0" timeOffset="1">254 9 1288 0 0,'0'0'1353'0'0,"-1"-6"132"0"0,-1 4-475 0 0,1 6 5112 0 0,-52 306 369 0 0,50-290-6324 0 0,-1 14-207 0 0,-3 1 0 0 0,-10 32 40 0 0,17-66-102 0 0,-1 0 0 0 0,1 0 0 0 0,-1 0 0 0 0,0-1 0 0 0,1 1 0 0 0,-1 0 0 0 0,0 0 1 0 0,0 0-1 0 0,1 0 0 0 0,-1-1 0 0 0,0 1 0 0 0,0 0 0 0 0,0-1 0 0 0,0 1 0 0 0,0-1 0 0 0,0 1 1 0 0,0-1-1 0 0,0 0 0 0 0,0 1 0 0 0,0-1 0 0 0,0 0 0 0 0,0 0 0 0 0,0 1 0 0 0,-1-1 0 0 0,1 0 1 0 0,0 0-1 0 0,0 0 0 0 0,0 0 0 0 0,0-1 0 0 0,0 1 0 0 0,0 0 0 0 0,0 0 0 0 0,0-1 1 0 0,0 1-1 0 0,0 0 0 0 0,-1-1 102 0 0,-6-2-999 0 0,0 0 0 0 0,1 0 1 0 0,0-1-1 0 0,-3-1 999 0 0,8 4-205 0 0,-19-12-3569 0 0,-4-2 288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7.044"/>
    </inkml:context>
    <inkml:brush xml:id="br0">
      <inkml:brushProperty name="width" value="0.05" units="cm"/>
      <inkml:brushProperty name="height" value="0.05" units="cm"/>
      <inkml:brushProperty name="color" value="#E71224"/>
    </inkml:brush>
  </inkml:definitions>
  <inkml:trace contextRef="#ctx0" brushRef="#br0">11 364 1000 0 0,'-10'-24'6329'0'0,"10"23"-5342"0"0,0 1-101 0 0,0 0-92 0 0,0 0-82 0 0,5-3 205 0 0,-5 3-895 0 0,0 0 0 0 0,0 0 0 0 0,0-1 0 0 0,1 1 0 0 0,-1 0 0 0 0,0 0 0 0 0,0-1 0 0 0,1 1 0 0 0,-1 0 0 0 0,0 0 1 0 0,1 0-1 0 0,-1 0 0 0 0,0-1 0 0 0,1 1 0 0 0,-1 0 0 0 0,0 0 0 0 0,1 0 0 0 0,-1 0 0 0 0,0 0 0 0 0,1 0 0 0 0,-1 0 0 0 0,0 0 0 0 0,1 0 0 0 0,-1 0 0 0 0,0 0 1 0 0,1 0-1 0 0,-1 0 0 0 0,0 0 0 0 0,1 0 0 0 0,-1 0 0 0 0,0 0 0 0 0,0 1 0 0 0,1-1 0 0 0,-1 0 0 0 0,0 0-22 0 0,51 16 454 0 0,11 2-2275 0 0,-20-9-3611 0 0,-25-6 2282 0 0</inkml:trace>
  <inkml:trace contextRef="#ctx0" brushRef="#br0" timeOffset="1">588 1 1000 0 0,'0'0'313'0'0,"0"0"-1"0"0,1 0 0 0 0,-1 0 1 0 0,1 0-1 0 0,-1 0 1 0 0,0 0-1 0 0,1 0 1 0 0,-1 0-1 0 0,1 0 1 0 0,-1 0-1 0 0,0 0 1 0 0,1 0-1 0 0,-1 0 1 0 0,1 0-1 0 0,-1 0 1 0 0,0 1-1 0 0,1-1 0 0 0,-1 0 1 0 0,0 0-1 0 0,1 1 1 0 0,-1-1-1 0 0,0 0 1 0 0,1 0-1 0 0,-1 1 1 0 0,0-1-1 0 0,1 0 1 0 0,-1 1-1 0 0,0-1 1 0 0,0 0-1 0 0,0 1 1 0 0,1-1-313 0 0,-5 10 595 0 0,-74 91 2740 0 0,22-33-6542 0 0,55-67 1083 0 0,1-1-1391 0 0,0 0 268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7.374"/>
    </inkml:context>
    <inkml:brush xml:id="br0">
      <inkml:brushProperty name="width" value="0.05" units="cm"/>
      <inkml:brushProperty name="height" value="0.05" units="cm"/>
      <inkml:brushProperty name="color" value="#E71224"/>
    </inkml:brush>
  </inkml:definitions>
  <inkml:trace contextRef="#ctx0" brushRef="#br0">295 3 256 0 0,'7'-3'6590'0'0,"-7"6"-2771"0"0,-14 13-1462 0 0,-28 24-1571 0 0,-47 50 1204 0 0,32-27-4123 0 0,57-63 2066 0 0,0 0 0 0 0,0 0 0 0 0,0 0 0 0 0,0 0 1 0 0,0 0-1 0 0,0 0 0 0 0,0 0 0 0 0,0 0 0 0 0,0 0 1 0 0,0 0-1 0 0,0 0 0 0 0,0 0 0 0 0,0 0 0 0 0,1 0 1 0 0,-1 0-1 0 0,0 0 0 0 0,0 0 0 0 0,0 0 0 0 0,0 0 1 0 0,0 0-1 0 0,0 0 0 0 0,0 0 0 0 0,0 0 0 0 0,0 0 1 0 0,0 1-1 0 0,0-1 0 0 0,0 0 0 0 0,0 0 0 0 0,0 0 1 0 0,0 0-1 0 0,0 0 0 0 0,0 0 0 0 0,0 0 0 0 0,0 0 1 0 0,0 0-1 0 0,0 0 0 0 0,0 0 0 0 0,0 0 1 0 0,0 0-1 0 0,0 0 0 0 0,0 0 0 0 0,0 0 0 0 0,0 0 1 0 0,0 0-1 0 0,0 0 0 0 0,0 0 0 0 0,0 0 0 0 0,0 1 67 0 0,10-6-717 0 0,13-9 386 0 0,0-3 186 0 0,4-4 3418 0 0,-27 40-2184 0 0,-1-11-862 0 0,0 1 0 0 0,-1 0 0 0 0,0 0 1 0 0,-1-1-1 0 0,0 0 0 0 0,-1 3-227 0 0,-6 18 413 0 0,-77 215 1045 0 0,35-105-1511 0 0,45-115-181 0 0,-4 10-1185 0 0,10-34 777 0 0,1 0-208 0 0,0 0-375 0 0,2 0 816 0 0,-1-1 1 0 0,0 0-1 0 0,1 0 1 0 0,-1 1 0 0 0,0-1-1 0 0,1 0 1 0 0,-1 0-1 0 0,0-1 1 0 0,0 1-1 0 0,0 0 1 0 0,0 0 0 0 0,0 0-1 0 0,0-2 409 0 0,1 2-836 0 0,9-16-2704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6.192"/>
    </inkml:context>
    <inkml:brush xml:id="br0">
      <inkml:brushProperty name="width" value="0.1" units="cm"/>
      <inkml:brushProperty name="height" value="0.1" units="cm"/>
      <inkml:brushProperty name="color" value="#E71224"/>
    </inkml:brush>
  </inkml:definitions>
  <inkml:trace contextRef="#ctx0" brushRef="#br0">371 22 1156 0 0,'9'-20'4313'0'0,"-8"18"-3479"0"0,-1 2-85 0 0,0 0-72 0 0,0 0-58 0 0,0 0-66 0 0,0 8-51 0 0,-3 74 712 0 0,-2 39-767 0 0,2-100-1761 0 0,0-1-1 0 0,-5 16 1315 0 0,8-34-417 0 0,-1 1-1 0 0,0-1 1 0 0,0 0-1 0 0,0 1 0 0 0,0-1 1 0 0,-1 0-1 0 0,1 0 0 0 0,-1 0 1 0 0,1 0-1 0 0,-2 1 418 0 0,-5 5-2395 0 0</inkml:trace>
  <inkml:trace contextRef="#ctx0" brushRef="#br0" timeOffset="1">14 154 1316 0 0,'0'0'1362'0'0,"-6"-5"292"0"0,6 5-1578 0 0,0 0-1 0 0,0 0 0 0 0,0-1 0 0 0,0 1 0 0 0,0 0 0 0 0,-1 0 0 0 0,1 0 1 0 0,0 0-1 0 0,0 0 0 0 0,0 0 0 0 0,0 0 0 0 0,0 0 0 0 0,0 0 1 0 0,-1 0-1 0 0,1-1 0 0 0,0 1 0 0 0,0 0 0 0 0,0 0 0 0 0,0 0 0 0 0,-1 0 1 0 0,1 0-1 0 0,0 0 0 0 0,0 0 0 0 0,0 0 0 0 0,0 0 0 0 0,-1 0 1 0 0,1 0-1 0 0,0 0 0 0 0,0 0 0 0 0,0 1 0 0 0,0-1 0 0 0,0 0 0 0 0,-1 0 1 0 0,1 0-1 0 0,0 0 0 0 0,0 0 0 0 0,0 0 0 0 0,0 0 0 0 0,0 0 1 0 0,0 0-1 0 0,-1 1 0 0 0,1-1 0 0 0,0 0 0 0 0,0 0 0 0 0,0 0 0 0 0,0 0 1 0 0,0 0-1 0 0,0 0 0 0 0,0 1 0 0 0,0-1 0 0 0,0 0 0 0 0,0 0 1 0 0,0 0-1 0 0,0 0 0 0 0,0 1 0 0 0,0-1 0 0 0,0 0-75 0 0,-1 9 288 0 0,1 0 0 0 0,0-1-1 0 0,1 1 1 0 0,0 0 0 0 0,0 0 0 0 0,1-1 0 0 0,0 1-1 0 0,1 0 1 0 0,0-1 0 0 0,3 8-288 0 0,9 14-1277 0 0,1 0 0 0 0,7 8 1277 0 0,-2-3-4472 0 0,-18-28 1956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7.693"/>
    </inkml:context>
    <inkml:brush xml:id="br0">
      <inkml:brushProperty name="width" value="0.05" units="cm"/>
      <inkml:brushProperty name="height" value="0.05" units="cm"/>
      <inkml:brushProperty name="color" value="#E71224"/>
    </inkml:brush>
  </inkml:definitions>
  <inkml:trace contextRef="#ctx0" brushRef="#br0">72 1 772 0 0,'0'1'6666'0'0,"1"7"-6475"0"0,-1 1 415 0 0,-12 80 3293 0 0,-5-4-3360 0 0,8-52-4244 0 0,-6-36 1303 0 0,9 0-86 0 0,-8-9 194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8.037"/>
    </inkml:context>
    <inkml:brush xml:id="br0">
      <inkml:brushProperty name="width" value="0.05" units="cm"/>
      <inkml:brushProperty name="height" value="0.05" units="cm"/>
      <inkml:brushProperty name="color" value="#E71224"/>
    </inkml:brush>
  </inkml:definitions>
  <inkml:trace contextRef="#ctx0" brushRef="#br0">139 63 3996 0 0,'-27'-53'3425'0'0,"27"53"-3325"0"0,0-1 0 0 0,0 1 0 0 0,0-1 0 0 0,0 1 0 0 0,-1 0 1 0 0,1-1-1 0 0,0 1 0 0 0,0-1 0 0 0,0 1 0 0 0,-1 0 0 0 0,1-1 0 0 0,0 1 1 0 0,0-1-1 0 0,-1 1 0 0 0,1 0 0 0 0,0 0 0 0 0,-1-1 0 0 0,1 1 1 0 0,0 0-1 0 0,-1-1 0 0 0,1 1 0 0 0,-1 0 0 0 0,1 0 0 0 0,0 0 0 0 0,-1-1 1 0 0,1 1-1 0 0,-1 0 0 0 0,1 0 0 0 0,-1 0 0 0 0,1 0 0 0 0,-1 0-100 0 0,-11 7 1263 0 0,-9 21-748 0 0,20-25-288 0 0,-4 3-78 0 0,-7 13 349 0 0,0 1 1 0 0,0 0-1 0 0,-1 8-498 0 0,11-24 43 0 0,0 1 0 0 0,0 0 0 0 0,0 0 0 0 0,1 0 0 0 0,0 0-1 0 0,0 0 1 0 0,0 0 0 0 0,0 0 0 0 0,1 0 0 0 0,0 0 0 0 0,0 0 0 0 0,0 1 0 0 0,1-1 0 0 0,0 0 0 0 0,0 0 0 0 0,0 0 0 0 0,2 3-43 0 0,-2-7-5 0 0,-1 1-1 0 0,1-1 1 0 0,0 0 0 0 0,0 0 0 0 0,0 0-1 0 0,1 0 1 0 0,-1 0 0 0 0,0 0 0 0 0,0 0-1 0 0,0 0 1 0 0,1 0 0 0 0,-1-1-1 0 0,0 1 1 0 0,1 0 0 0 0,-1-1 0 0 0,1 1-1 0 0,-1-1 1 0 0,1 0 0 0 0,-1 1 0 0 0,1-1-1 0 0,-1 0 1 0 0,1 0 0 0 0,-1 0-1 0 0,1 0 1 0 0,-1 0 0 0 0,1 0 0 0 0,-1-1-1 0 0,1 1 1 0 0,-1 0 0 0 0,2-1 5 0 0,5-1-13 0 0,0-1 0 0 0,0 1 0 0 0,0-1 0 0 0,-1 0 0 0 0,1-2 13 0 0,59-33 426 0 0,-2-3 0 0 0,29-25-426 0 0,-87 60 122 0 0,-6 6-81 0 0,-1-1 0 0 0,1 1-1 0 0,-1 0 1 0 0,1-1 0 0 0,-1 1-1 0 0,1-1 1 0 0,-1 1 0 0 0,1 0-1 0 0,-1-1 1 0 0,1 1-1 0 0,0 0 1 0 0,-1-1 0 0 0,1 1-1 0 0,0 0 1 0 0,-1 0 0 0 0,1 0-1 0 0,0 0 1 0 0,-1 0 0 0 0,1 0-1 0 0,0 0 1 0 0,-1 0-1 0 0,1 0 1 0 0,0 0 0 0 0,-1 0-1 0 0,1 0 1 0 0,0 0 0 0 0,-1 0-1 0 0,1 1 1 0 0,0-1 0 0 0,-1 0-1 0 0,1 1-40 0 0,-1 0 34 0 0,1 0 0 0 0,0 0 0 0 0,-1 0-1 0 0,1 0 1 0 0,-1 0 0 0 0,1 0 0 0 0,-1 0 0 0 0,0 0-1 0 0,1 0 1 0 0,-1 1 0 0 0,0-1 0 0 0,0 0 0 0 0,0 0 0 0 0,0 0-1 0 0,0 1 1 0 0,0-1-34 0 0,0 9 15 0 0,-1 0-1 0 0,0 0 1 0 0,-3 9-15 0 0,0-5-510 0 0,-1 1 1 0 0,0 0-1 0 0,-7 10 510 0 0,-11 18-5349 0 0,17-36 1328 0 0,-1-1 308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8.377"/>
    </inkml:context>
    <inkml:brush xml:id="br0">
      <inkml:brushProperty name="width" value="0.05" units="cm"/>
      <inkml:brushProperty name="height" value="0.05" units="cm"/>
      <inkml:brushProperty name="color" value="#E71224"/>
    </inkml:brush>
  </inkml:definitions>
  <inkml:trace contextRef="#ctx0" brushRef="#br0">21 12 1620 0 0,'-12'0'3324'0'0,"7"0"-1174"0"0,8 0 1812 0 0,110-9-6427 0 0,-99 9 694 0 0,-17-1 1984 0 0,-16 0 623 0 0,17 1-393 0 0,0 0-1 0 0,0 0 1 0 0,0 0-1 0 0,0 0 0 0 0,0 0 1 0 0,0 0-1 0 0,1 0 1 0 0,-1 1-1 0 0,0-1 1 0 0,0 1-1 0 0,0-1 0 0 0,0 1-442 0 0,2 0 4 0 0,-1 0 0 0 0,1-1 0 0 0,-1 1-1 0 0,0 0 1 0 0,1 0 0 0 0,0 0-1 0 0,-1 0 1 0 0,1 0 0 0 0,0 0-1 0 0,-1 0 1 0 0,1 0 0 0 0,0 0 0 0 0,0 0-1 0 0,0 0 1 0 0,0 0 0 0 0,0 0-1 0 0,0 0-3 0 0,-1 6 485 0 0,-5 22 81 0 0,-2 1 1 0 0,-6 15-567 0 0,13-40-89 0 0,-2 3-472 0 0,1 0 1 0 0,-1 0-1 0 0,0 0 1 0 0,-1-1 0 0 0,0 1-1 0 0,0-1 1 0 0,0 0-1 0 0,-4 4 561 0 0,7-9-559 0 0,0 1-118 0 0,-2-2-3186 0 0,-9 1 944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8.722"/>
    </inkml:context>
    <inkml:brush xml:id="br0">
      <inkml:brushProperty name="width" value="0.05" units="cm"/>
      <inkml:brushProperty name="height" value="0.05" units="cm"/>
      <inkml:brushProperty name="color" value="#E71224"/>
    </inkml:brush>
  </inkml:definitions>
  <inkml:trace contextRef="#ctx0" brushRef="#br0">116 73 292 0 0,'3'-21'5294'0'0,"-3"15"-4382"0"0,2-15 3852 0 0,-2 21-4677 0 0,0-1 0 0 0,1 0 0 0 0,-1 1 0 0 0,0-1 0 0 0,0 0 0 0 0,1 1-1 0 0,-1-1 1 0 0,1 0 0 0 0,-1 1 0 0 0,1-1 0 0 0,-1 1 0 0 0,1-1 0 0 0,-1 1 0 0 0,1-1-1 0 0,-1 1 1 0 0,1-1 0 0 0,-1 1 0 0 0,1-1 0 0 0,0 1 0 0 0,-1 0 0 0 0,1-1 0 0 0,0 1-1 0 0,0 0 1 0 0,-1 0 0 0 0,1-1 0 0 0,0 1 0 0 0,0 0-87 0 0,26-4 287 0 0,-16 1-819 0 0,0 1 0 0 0,0 1 0 0 0,0 0 1 0 0,1 1-1 0 0,3 0 532 0 0,-14 0-49 0 0,-1 0 1 0 0,1 0-1 0 0,-1 1 1 0 0,1-1-1 0 0,0 0 1 0 0,-1 0-1 0 0,1 1 1 0 0,-1-1-1 0 0,1 0 1 0 0,-1 1 0 0 0,1-1-1 0 0,-1 0 1 0 0,1 1-1 0 0,-1-1 1 0 0,0 1-1 0 0,1-1 1 0 0,-1 1-1 0 0,0-1 1 0 0,1 1-1 0 0,-1-1 1 0 0,0 1-1 0 0,1-1 1 0 0,-1 1-1 0 0,0-1 1 0 0,0 1-1 0 0,0 0 1 0 0,0-1 0 0 0,0 1-1 0 0,1-1 1 0 0,-1 1-1 0 0,0 0 1 0 0,0-1-1 0 0,0 1 1 0 0,-1-1-1 0 0,1 1 1 0 0,0 0-1 0 0,0-1 1 0 0,0 1-1 0 0,0-1 1 0 0,0 1-1 0 0,-1-1 1 0 0,1 1-1 0 0,0 0 1 0 0,-1-1 0 0 0,1 1-1 0 0,-1-1 49 0 0,-13 25-737 0 0,2-13 558 0 0,-2-1 0 0 0,1 0 0 0 0,-1-2 0 0 0,-1 1-1 0 0,0-2 1 0 0,0 0 0 0 0,-15 6 179 0 0,19-9 15 0 0,-2 1 721 0 0,1-1 0 0 0,-1 0 0 0 0,-1 0 0 0 0,1-1 0 0 0,-11 1-736 0 0,55-14 2847 0 0,-12 3-2826 0 0,1 1 0 0 0,18-3-21 0 0,-31 7-78 0 0,94-7-441 0 0,-84 8-1330 0 0,0 0 1 0 0,16 4 1848 0 0,-16-3-3522 0 0,4 0 267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9.057"/>
    </inkml:context>
    <inkml:brush xml:id="br0">
      <inkml:brushProperty name="width" value="0.05" units="cm"/>
      <inkml:brushProperty name="height" value="0.05" units="cm"/>
      <inkml:brushProperty name="color" value="#E71224"/>
    </inkml:brush>
  </inkml:definitions>
  <inkml:trace contextRef="#ctx0" brushRef="#br0">397 0 932 0 0,'0'0'1384'0'0,"0"0"-119"0"0,0 0-110 0 0,0 0-65 0 0,0 0-61 0 0,0 0-57 0 0,-3 4-68 0 0,-33 33 1091 0 0,-51 56 496 0 0,66-70-2885 0 0,20-22 328 0 0,1-1 7 0 0,0 0 27 0 0,0 0 29 0 0,3 1 32 0 0,9 1 79 0 0,0-1 0 0 0,0 0 1 0 0,8 0-109 0 0,39 4 312 0 0,-10 2-548 0 0,-47-6 22 0 0,-2-1 171 0 0,0 0 0 0 0,0 0 0 0 0,0 0 1 0 0,-1 0-1 0 0,1 0 0 0 0,0 0 0 0 0,0 0 0 0 0,0 0 0 0 0,0 1 0 0 0,0-1 0 0 0,0 0 0 0 0,0 0 0 0 0,0 0 1 0 0,0 0-1 0 0,0 0 0 0 0,0 0 0 0 0,0 0 0 0 0,0 1 0 0 0,0-1 0 0 0,0 0 0 0 0,0 0 0 0 0,0 0 1 0 0,0 0-1 0 0,0 0 0 0 0,0 0 0 0 0,0 0 0 0 0,0 1 0 0 0,0-1 0 0 0,0 0 0 0 0,0 0 0 0 0,0 0 0 0 0,0 0 1 0 0,0 0-1 0 0,0 0 0 0 0,0 0 0 0 0,0 1 0 0 0,0-1 0 0 0,0 0 0 0 0,0 0 0 0 0,0 0 0 0 0,1 0 0 0 0,-1 0 1 0 0,0 0-1 0 0,0 0 0 0 0,0 0 0 0 0,0 0 0 0 0,0 0 0 0 0,0 0 0 0 0,0 1 0 0 0,0-1 0 0 0,1 0 0 0 0,-1 0 1 0 0,0 0-1 0 0,0 0 0 0 0,0 0 0 0 0,0 0 0 0 0,0 0 0 0 0,0 0 0 0 0,1 0 0 0 0,-1 0 0 0 0,0 0 0 0 0,0 0 1 0 0,0 0-1 0 0,0 0 0 0 0,0 0 0 0 0,0 0 0 0 0,1 0 43 0 0,-17 3-215 0 0,13-2 67 0 0,-5-2-210 0 0,7 1 549 0 0,0-1 0 0 0,1 1-1 0 0,-1 0 1 0 0,0 0 0 0 0,1-1 0 0 0,-1 1 0 0 0,0 0 0 0 0,1 0 0 0 0,-1 0 0 0 0,0 0 0 0 0,0 0 0 0 0,1 0 0 0 0,-1 0 0 0 0,0 0 0 0 0,0 0 0 0 0,1 0 0 0 0,-1 0 0 0 0,0 0 0 0 0,0 1 0 0 0,1-1-1 0 0,-1 0 1 0 0,0 0 0 0 0,1 1 0 0 0,-1-1 0 0 0,0 1 0 0 0,1-1 0 0 0,-1 0 0 0 0,1 1 0 0 0,-1-1 0 0 0,1 1 0 0 0,-1 0 0 0 0,1-1 0 0 0,-1 1-191 0 0,-7 16 470 0 0,0 0-1 0 0,-1 0 1 0 0,-1-1 0 0 0,0 0 0 0 0,-1-1 0 0 0,-8 8-470 0 0,2-1 342 0 0,14-18-302 0 0,-38 49 1001 0 0,-6 2-1041 0 0,34-40 73 0 0,0-2 0 0 0,-2 1 0 0 0,1-2 0 0 0,-2 0 0 0 0,0-1 0 0 0,-1 1-73 0 0,9-8-283 0 0,1 0 0 0 0,0-1 0 0 0,-1 0-1 0 0,0 0 1 0 0,-3 1 283 0 0,10-4-105 0 0,0 1 0 0 0,0-1 0 0 0,0 0 0 0 0,0 0 0 0 0,0 1-1 0 0,0-1 1 0 0,0 0 0 0 0,0 0 0 0 0,0 0 0 0 0,0 0 0 0 0,0 0 0 0 0,0 0 0 0 0,0 0-1 0 0,0 0 1 0 0,0-1 0 0 0,0 1 0 0 0,0 0 0 0 0,0-1 0 0 0,0 1 0 0 0,0 0 0 0 0,1-1-1 0 0,-1 1 1 0 0,0-1 0 0 0,0 0 0 0 0,0 1 0 0 0,0-1 0 0 0,1 0 0 0 0,-1 1 0 0 0,0-1-1 0 0,1 0 1 0 0,-1 0 0 0 0,0 0 0 0 0,1 1 0 0 0,-1-1 0 0 0,1 0 0 0 0,-1 0 0 0 0,1 0-1 0 0,0 0 1 0 0,-1 0 0 0 0,1 0 0 0 0,0 0 0 0 0,0 0 0 0 0,0 0 0 0 0,0 0 0 0 0,0-1 105 0 0,-2-24-6972 0 0,4 8 2949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9.378"/>
    </inkml:context>
    <inkml:brush xml:id="br0">
      <inkml:brushProperty name="width" value="0.05" units="cm"/>
      <inkml:brushProperty name="height" value="0.05" units="cm"/>
      <inkml:brushProperty name="color" value="#E71224"/>
    </inkml:brush>
  </inkml:definitions>
  <inkml:trace contextRef="#ctx0" brushRef="#br0">1 35 44 0 0,'10'-18'2622'0'0,"1"1"5048"0"0,-8 20-6606 0 0,1 1-724 0 0,1-1 0 0 0,-1 2-1 0 0,0-1 1 0 0,0 0 0 0 0,-1 1-1 0 0,0-1 1 0 0,1 1 0 0 0,1 4-340 0 0,22 49 1907 0 0,-7-17-1108 0 0,-1-6-479 0 0,2-1 0 0 0,1-1 0 0 0,2-1 0 0 0,8 8-320 0 0,27 33-1636 0 0,-35-42-1789 0 0,-6-7-2253 0 0,-5-12 1537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49.722"/>
    </inkml:context>
    <inkml:brush xml:id="br0">
      <inkml:brushProperty name="width" value="0.05" units="cm"/>
      <inkml:brushProperty name="height" value="0.05" units="cm"/>
      <inkml:brushProperty name="color" value="#E71224"/>
    </inkml:brush>
  </inkml:definitions>
  <inkml:trace contextRef="#ctx0" brushRef="#br0">19 10 480 0 0,'0'0'1624'0'0,"0"0"-84"0"0,0 0-98 0 0,0-7 251 0 0,0 5-878 0 0,0 5 4018 0 0,-4 22-3652 0 0,-1 2-255 0 0,1 1 1 0 0,1-1 0 0 0,2 1 0 0 0,1 26-927 0 0,-1-14-2029 0 0,0-25-6886 0 0,1-15 5332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0.106"/>
    </inkml:context>
    <inkml:brush xml:id="br0">
      <inkml:brushProperty name="width" value="0.05" units="cm"/>
      <inkml:brushProperty name="height" value="0.05" units="cm"/>
      <inkml:brushProperty name="color" value="#E71224"/>
    </inkml:brush>
  </inkml:definitions>
  <inkml:trace contextRef="#ctx0" brushRef="#br0">1 29 200 0 0,'0'0'1447'0'0,"5"-19"5137"0"0,-2 18-6343 0 0,0-1 0 0 0,1 1-1 0 0,-1 0 1 0 0,1 0-1 0 0,-1 0 1 0 0,1 0 0 0 0,-1 1-1 0 0,1-1 1 0 0,0 1-1 0 0,-1 0 1 0 0,1 0 0 0 0,-1 0-1 0 0,3 1-240 0 0,7-1 496 0 0,12-1 222 0 0,0 2 0 0 0,-1 0 0 0 0,1 2 0 0 0,0 0 0 0 0,19 6-718 0 0,-42-8 208 0 0,0-1-1 0 0,0 1 1 0 0,1-1-1 0 0,-1 1 1 0 0,0 0-1 0 0,0 0 1 0 0,0 0-1 0 0,-1 0 1 0 0,1 0-1 0 0,0 0 1 0 0,0 0-1 0 0,0 1 1 0 0,-1-1-1 0 0,1 1 1 0 0,-1-1-1 0 0,1 1 0 0 0,-1 0 1 0 0,2 1-208 0 0,-3-1 118 0 0,0 0-1 0 0,0 0 1 0 0,0 0-1 0 0,0 0 1 0 0,0 0-1 0 0,0 0 1 0 0,0 0 0 0 0,0 0-1 0 0,-1 0 1 0 0,1 0-1 0 0,-1 0 1 0 0,0 0-1 0 0,1 0 1 0 0,-1 0 0 0 0,0 0-1 0 0,0-1 1 0 0,0 1-1 0 0,-1 0 1 0 0,1 0-118 0 0,-18 38 936 0 0,16-35-1765 0 0,1 1 1 0 0,-1-1-1 0 0,1 1 1 0 0,0 0-1 0 0,-1 2 829 0 0,2-4-709 0 0,0 0 0 0 0,0 0-1 0 0,0-1 1 0 0,-1 1 0 0 0,1-1-1 0 0,-1 1 1 0 0,0-1 0 0 0,0 0-1 0 0,0 0 1 0 0,0 0 0 0 0,-1 0-1 0 0,1 0 1 0 0,-1 0 0 0 0,0 0-1 0 0,0 0 710 0 0,-3 1-4255 0 0</inkml:trace>
  <inkml:trace contextRef="#ctx0" brushRef="#br0" timeOffset="1">88 126 948 0 0,'-15'-18'6435'0'0,"15"17"-5696"0"0,0 1-104 0 0,0 0-74 0 0,0 0-72 0 0,2-2-86 0 0,2 1-376 0 0,-1-1-1 0 0,1 1 0 0 0,0 0 0 0 0,-1 0 1 0 0,1 0-1 0 0,0 1 0 0 0,0-1 0 0 0,0 1 1 0 0,-1 0-1 0 0,1 0 0 0 0,0 0 0 0 0,0 1 1 0 0,0-1-1 0 0,0 1-26 0 0,60 14-1751 0 0,-55-12 1259 0 0,-10-3 463 0 0,1 0-1 0 0,0 0 1 0 0,0 0 0 0 0,0 0 0 0 0,-1 0 0 0 0,1 0 0 0 0,0 0-1 0 0,0 1 1 0 0,0-1 0 0 0,-1 0 0 0 0,1 0 0 0 0,0 0 0 0 0,0 0-1 0 0,0 0 1 0 0,0 0 0 0 0,-1 1 0 0 0,1-1 0 0 0,0 0 0 0 0,0 0-1 0 0,0 0 1 0 0,0 0 0 0 0,0 1 0 0 0,-1-1 0 0 0,1 0 0 0 0,0 0-1 0 0,0 0 1 0 0,0 1 0 0 0,0-1 0 0 0,0 0 0 0 0,0 0 0 0 0,0 1-1 0 0,0-1 1 0 0,0 0 0 0 0,0 0 0 0 0,0 0 0 0 0,0 1 0 0 0,0-1-1 0 0,0 0 1 0 0,0 0 0 0 0,0 1 0 0 0,0-1 0 0 0,0 0 0 0 0,0 0-1 0 0,1 0 1 0 0,-1 1 0 0 0,0-1 0 0 0,0 0 0 0 0,0 0 0 0 0,0 0-1 0 0,0 0 1 0 0,0 1 0 0 0,1-1 0 0 0,-1 0 0 0 0,0 0 0 0 0,0 0-1 0 0,0 0 1 0 0,0 0 0 0 0,1 1 0 0 0,-1-1 0 0 0,0 0 0 0 0,0 0-1 0 0,1 0 1 0 0,-1 0 0 0 0,0 0 0 0 0,0 0 0 0 0,0 0 0 0 0,1 0-1 0 0,-1 0 1 0 0,0 0 29 0 0,-13 7 55 0 0,6-5-13 0 0,0 0 1 0 0,-1-1 0 0 0,1 1 0 0 0,0-2-1 0 0,0 1 1 0 0,0-1 0 0 0,-1 0-1 0 0,-3-1-42 0 0,-27 1 1633 0 0,37 0-1417 0 0,1 0-16 0 0,0 0-29 0 0,0 0-18 0 0,0 0-15 0 0,0 0-26 0 0,25 2-585 0 0,1 1 0 0 0,-1 0 1 0 0,0 2-1 0 0,5 3 473 0 0,-29-8-183 0 0,0 0-1 0 0,0 0 1 0 0,0 1-1 0 0,0-1 1 0 0,0 0 0 0 0,0 1-1 0 0,0-1 1 0 0,0 1 0 0 0,0-1-1 0 0,-1 1 1 0 0,1-1-1 0 0,0 1 1 0 0,0 0 0 0 0,-1-1-1 0 0,1 1 1 0 0,0 0 0 0 0,-1 0-1 0 0,1-1 1 0 0,-1 1-1 0 0,1 0 1 0 0,-1 0 0 0 0,1 1 183 0 0,-1-2-1924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0.444"/>
    </inkml:context>
    <inkml:brush xml:id="br0">
      <inkml:brushProperty name="width" value="0.05" units="cm"/>
      <inkml:brushProperty name="height" value="0.05" units="cm"/>
      <inkml:brushProperty name="color" value="#E71224"/>
    </inkml:brush>
  </inkml:definitions>
  <inkml:trace contextRef="#ctx0" brushRef="#br0">19 7 1332 0 0,'-18'-7'7406'0'0,"35"8"-2171"0"0,1 1-6015 0 0,43 0 1653 0 0,-5 0-243 0 0,0 2 1 0 0,0 2 0 0 0,16 7-631 0 0,-6-1-1761 0 0,-66-12 1718 0 0,0 0-1 0 0,0 0 0 0 0,0 0 0 0 0,1 0 0 0 0,-1 0 1 0 0,0 0-1 0 0,0 1 0 0 0,0-1 0 0 0,0 0 1 0 0,1 0-1 0 0,-1 0 0 0 0,0 0 0 0 0,0 0 0 0 0,0 1 1 0 0,0-1-1 0 0,0 0 0 0 0,1 0 0 0 0,-1 0 1 0 0,0 0-1 0 0,0 1 0 0 0,0-1 0 0 0,0 0 0 0 0,0 0 1 0 0,0 0-1 0 0,0 0 0 0 0,0 1 0 0 0,0-1 1 0 0,0 0-1 0 0,0 0 0 0 0,0 0 0 0 0,0 1 0 0 0,0-1 1 0 0,0 0-1 0 0,0 0 0 0 0,0 0 0 0 0,0 1 1 0 0,0-1-1 0 0,0 0 0 0 0,0 0 0 0 0,0 0 1 0 0,0 1-1 0 0,0-1 0 0 0,0 0 0 0 0,-1 0 0 0 0,1 0 1 0 0,0 0-1 0 0,0 1 0 0 0,0-1 0 0 0,0 0 1 0 0,0 0-1 0 0,-1 0 0 0 0,1 0 0 0 0,0 0 0 0 0,0 0 1 0 0,0 0-1 0 0,0 1 0 0 0,-1-1 0 0 0,1 0 1 0 0,0 0-1 0 0,0 0 0 0 0,0 0 44 0 0,-15 7-2183 0 0,-6-3-2442 0 0,12-2 1970 0 0</inkml:trace>
  <inkml:trace contextRef="#ctx0" brushRef="#br0" timeOffset="1">306 61 2272 0 0,'-3'0'304'0'0,"-6"0"504"0"0,0 0 0 0 0,0 1-1 0 0,0 0 1 0 0,0 0 0 0 0,0 1-1 0 0,0 0 1 0 0,0 1 0 0 0,-1 0-808 0 0,6-1 205 0 0,0 0 0 0 0,0 0 1 0 0,1 0-1 0 0,-1 1 0 0 0,0-1 0 0 0,1 1 1 0 0,0 0-1 0 0,-1 0 0 0 0,1 0 0 0 0,1 1 1 0 0,-1-1-1 0 0,0 1 0 0 0,1 0 0 0 0,0-1 1 0 0,0 1-1 0 0,0 0 0 0 0,0 0 0 0 0,0 2-205 0 0,-4 13 528 0 0,0-1 0 0 0,2 1 0 0 0,-2 11-528 0 0,1 7-3791 0 0,2-18-1008 0 0,3-17 1577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0.776"/>
    </inkml:context>
    <inkml:brush xml:id="br0">
      <inkml:brushProperty name="width" value="0.05" units="cm"/>
      <inkml:brushProperty name="height" value="0.05" units="cm"/>
      <inkml:brushProperty name="color" value="#E71224"/>
    </inkml:brush>
  </inkml:definitions>
  <inkml:trace contextRef="#ctx0" brushRef="#br0">1 35 852 0 0,'1'-14'3992'0'0,"3"12"-3564"0"0,1-1 1 0 0,-1 1-1 0 0,1-1 0 0 0,0 2 1 0 0,-1-1-1 0 0,1 0 0 0 0,0 1 1 0 0,0 0-1 0 0,0 0 0 0 0,0 0 1 0 0,0 1-1 0 0,1 0-428 0 0,12-1 829 0 0,1 0 0 0 0,14 3-829 0 0,-13 1 620 0 0,0 0 1 0 0,-1 2 0 0 0,7 2-621 0 0,-24-7 77 0 0,-1 0 0 0 0,1 1 0 0 0,0-1 1 0 0,0 1-1 0 0,-1 0 0 0 0,1-1 0 0 0,-1 1 0 0 0,1 0 1 0 0,-1 0-1 0 0,1 0 0 0 0,-1 0 0 0 0,1 0 0 0 0,-1 0 0 0 0,0 0 1 0 0,1 1-1 0 0,-1-1 0 0 0,0 0 0 0 0,0 1 0 0 0,0-1 0 0 0,0 1 1 0 0,0-1-1 0 0,-1 1 0 0 0,1 0 0 0 0,0-1 0 0 0,-1 1 1 0 0,1 0-1 0 0,-1-1 0 0 0,1 1 0 0 0,-1 0 0 0 0,0 0 0 0 0,0-1 1 0 0,0 1-1 0 0,0 0 0 0 0,0 0 0 0 0,0-1 0 0 0,0 1 1 0 0,-1 0-1 0 0,1 0 0 0 0,-1-1 0 0 0,1 1 0 0 0,-1 1-77 0 0,-4 8 512 0 0,0 0-1 0 0,-1 0 0 0 0,0-1 1 0 0,0 0-1 0 0,-9 9-511 0 0,2 0 296 0 0,6-7-149 0 0,1 0 0 0 0,-1 0 0 0 0,-3 12-147 0 0,-2 17-3699 0 0,11-40 2599 0 0,1-1-320 0 0,0 0-1148 0 0,0 0-1661 0 0,0 0 323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6.524"/>
    </inkml:context>
    <inkml:brush xml:id="br0">
      <inkml:brushProperty name="width" value="0.1" units="cm"/>
      <inkml:brushProperty name="height" value="0.1" units="cm"/>
      <inkml:brushProperty name="color" value="#E71224"/>
    </inkml:brush>
  </inkml:definitions>
  <inkml:trace contextRef="#ctx0" brushRef="#br0">3 80 1180 0 0,'-1'0'90'0'0,"1"-1"0"0"0,0 1 0 0 0,0 0 0 0 0,0-1 0 0 0,-1 1 0 0 0,1 0 0 0 0,0 0 0 0 0,0-1 0 0 0,0 1 0 0 0,0 0 0 0 0,0-1 0 0 0,0 1 0 0 0,-1 0 0 0 0,1-1 0 0 0,0 1 0 0 0,0 0 0 0 0,0-1-1 0 0,0 1 1 0 0,0 0 0 0 0,0-1 0 0 0,0 1 0 0 0,1 0 0 0 0,-1-1 0 0 0,0 1 0 0 0,0 0 0 0 0,0-1 0 0 0,0 1 0 0 0,0 0 0 0 0,0-1 0 0 0,1 1 0 0 0,-1 0 0 0 0,0-1 0 0 0,0 1 0 0 0,0 0 0 0 0,1 0 0 0 0,-1-1 0 0 0,0 1 0 0 0,0 0 0 0 0,1 0 0 0 0,-1 0 0 0 0,0-1 0 0 0,1 1 0 0 0,-1 0 0 0 0,0 0 0 0 0,0 0 0 0 0,1 0-1 0 0,-1 0-89 0 0,42-15 1031 0 0,1 3 0 0 0,0 1 0 0 0,1 3 0 0 0,17-1-1031 0 0,14 2 800 0 0,-1 3-1 0 0,22 3-799 0 0,-72 2 241 0 0,1 0 1 0 0,-1 2-1 0 0,0 0 0 0 0,0 2 1 0 0,11 4-242 0 0,-33-9 29 0 0,-1 1 1 0 0,0-1-1 0 0,0 1 0 0 0,1-1 1 0 0,-1 1-1 0 0,0 0 0 0 0,0-1 1 0 0,0 1-1 0 0,0 0 1 0 0,0 0-1 0 0,0 0 0 0 0,0 0 1 0 0,0 0-1 0 0,0 0 0 0 0,0 0 1 0 0,0 0-1 0 0,-1 0 1 0 0,1 0-1 0 0,0 0 0 0 0,-1 1 1 0 0,1-1-1 0 0,-1 0 0 0 0,1 1 1 0 0,-1-1-1 0 0,0 0 0 0 0,0 1 1 0 0,1-1-1 0 0,-1 0 1 0 0,0 1-1 0 0,0-1 0 0 0,0 0 1 0 0,-1 1-1 0 0,1-1 0 0 0,0 0 1 0 0,0 1-1 0 0,-1-1 1 0 0,1 1-30 0 0,-2 2 59 0 0,1 1 1 0 0,-1-1 0 0 0,0 0 0 0 0,0 0 0 0 0,-1 0-1 0 0,1 0 1 0 0,-1 0 0 0 0,0-1 0 0 0,1 1 0 0 0,-4 2-60 0 0,-14 12-264 0 0,-1 0 1 0 0,-1-2 0 0 0,-1 0 0 0 0,0-2-1 0 0,-1 0 1 0 0,-16 6 263 0 0,32-17-656 0 0,1-1 0 0 0,0 0 0 0 0,-1 0 0 0 0,-4 1 656 0 0,-16 1-4497 0 0,12-2 1503 0 0</inkml:trace>
  <inkml:trace contextRef="#ctx0" brushRef="#br0" timeOffset="1">111 245 460 0 0,'-25'4'5772'0'0,"22"-4"-4848"0"0,3 0-77 0 0,0 0-76 0 0,0 0-68 0 0,7-1-72 0 0,72-13 676 0 0,1 3-1 0 0,7 4-1306 0 0,83-2-2319 0 0,-164 8 2145 0 0,25 3-3291 0 0,-25-2 1382 0 0,9 2-553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1.104"/>
    </inkml:context>
    <inkml:brush xml:id="br0">
      <inkml:brushProperty name="width" value="0.05" units="cm"/>
      <inkml:brushProperty name="height" value="0.05" units="cm"/>
      <inkml:brushProperty name="color" value="#E71224"/>
    </inkml:brush>
  </inkml:definitions>
  <inkml:trace contextRef="#ctx0" brushRef="#br0">10 31 612 0 0,'-9'-7'1272'0'0,"9"7"-148"0"0,0 0-148 0 0,0 0-108 0 0,0 0-79 0 0,12-14-133 0 0,-1 10-164 0 0,3 3-164 0 0,0 0-188 0 0,4-2-164 0 0,0 3-124 0 0,3-1-120 0 0,-5 2-132 0 0,-2 1-100 0 0,1-1-489 0 0,-6 1-1067 0 0,-3 3 472 0 0</inkml:trace>
  <inkml:trace contextRef="#ctx0" brushRef="#br0" timeOffset="1">109 59 452 0 0,'-54'4'4538'0'0,"53"-4"-4011"0"0,-5 1 65 0 0,4-1-350 0 0,5 1 1206 0 0,130 8-458 0 0,-128-7-1065 0 0,-4-1-740 0 0,1-1-3278 0 0,-2 0 1951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1.419"/>
    </inkml:context>
    <inkml:brush xml:id="br0">
      <inkml:brushProperty name="width" value="0.05" units="cm"/>
      <inkml:brushProperty name="height" value="0.05" units="cm"/>
      <inkml:brushProperty name="color" value="#E71224"/>
    </inkml:brush>
  </inkml:definitions>
  <inkml:trace contextRef="#ctx0" brushRef="#br0">161 0 88 0 0,'0'0'1373'0'0,"0"0"-96"0"0,0 0-49 0 0,0 0-20 0 0,-1 4-39 0 0,-2 4-675 0 0,-3 4 598 0 0,2 0-1 0 0,0 1 1 0 0,-3 12-1092 0 0,2 3 1259 0 0,-2 0-1 0 0,-5 12-1258 0 0,3-15 146 0 0,2 1 1 0 0,2 0-1 0 0,-1 4-146 0 0,-5 9-1282 0 0,4-16-5712 0 0,7-22 4298 0 0</inkml:trace>
  <inkml:trace contextRef="#ctx0" brushRef="#br0" timeOffset="1">7 238 772 0 0,'-6'-3'2463'0'0,"8"0"5256"0"0,5 0-7541 0 0,0 1 0 0 0,0-1 0 0 0,0 1 0 0 0,0 0 1 0 0,0 1-1 0 0,1 0 0 0 0,-1 0 0 0 0,1 0 0 0 0,-1 1 1 0 0,0 0-179 0 0,22 1-52 0 0,-1 1 0 0 0,3 1 52 0 0,-28-3-29 0 0,3 1-171 0 0,1-1 0 0 0,-1 1 0 0 0,0 0 0 0 0,0 0 0 0 0,0 1 0 0 0,0-1 0 0 0,-1 1 0 0 0,1 1 0 0 0,0-1 0 0 0,-1 1 0 0 0,0 0 0 0 0,5 3 200 0 0,-9-5-37 0 0,-1-1 0 0 0,0 0-1 0 0,0 1 1 0 0,0-1 0 0 0,1 1 0 0 0,-1-1 0 0 0,0 0 0 0 0,0 1-1 0 0,0-1 1 0 0,0 0 0 0 0,0 1 0 0 0,0-1 0 0 0,0 1 0 0 0,0-1-1 0 0,0 1 1 0 0,0-1 0 0 0,0 0 0 0 0,0 1 0 0 0,0-1 0 0 0,0 1-1 0 0,0-1 1 0 0,0 0 0 0 0,0 1 0 0 0,0-1 0 0 0,0 0 0 0 0,-1 1-1 0 0,1-1 1 0 0,0 1 0 0 0,0-1 0 0 0,-1 0 0 0 0,1 1 0 0 0,0-1-1 0 0,0 0 1 0 0,-1 0 0 0 0,1 1 0 0 0,0-1 0 0 0,-1 0 37 0 0,-10 9-584 0 0,10-9 577 0 0,-9 6-498 0 0,-1-1 0 0 0,0-1 0 0 0,0 0 0 0 0,-1-1 0 0 0,1 0 0 0 0,-1 0 0 0 0,-3-1 505 0 0,-3 2-1550 0 0,-11 0-226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1.737"/>
    </inkml:context>
    <inkml:brush xml:id="br0">
      <inkml:brushProperty name="width" value="0.05" units="cm"/>
      <inkml:brushProperty name="height" value="0.05" units="cm"/>
      <inkml:brushProperty name="color" value="#E71224"/>
    </inkml:brush>
  </inkml:definitions>
  <inkml:trace contextRef="#ctx0" brushRef="#br0">124 0 1296 0 0,'-49'3'870'0'0,"1"0"2033"0"0,21-5 4472 0 0,207 27-3574 0 0,-41-7-2592 0 0,-49 0-2394 0 0,-60-11-1695 0 0,0 2-3456 0 0,-17-5 2371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2.154"/>
    </inkml:context>
    <inkml:brush xml:id="br0">
      <inkml:brushProperty name="width" value="0.05" units="cm"/>
      <inkml:brushProperty name="height" value="0.05" units="cm"/>
      <inkml:brushProperty name="color" value="#E71224"/>
    </inkml:brush>
  </inkml:definitions>
  <inkml:trace contextRef="#ctx0" brushRef="#br0">425 0 1440 0 0,'-9'7'10247'0'0,"-45"34"-7451"0"0,-26 28 279 0 0,-24 21-673 0 0,64-53-1799 0 0,15-11-284 0 0,-20 16-111 0 0,-21 25-4036 0 0,65-67 2933 0 0,1 0-13 0 0,0 0-13 0 0,0 0 9 0 0,0 0 37 0 0,5-3 17 0 0,15-11-243 0 0,-1-2 0 0 0,0 0-1 0 0,2-5 1102 0 0,24-20-978 0 0,5-2 3997 0 0,-49 42-2471 0 0,-1 1 68 0 0,7 27 1349 0 0,-5-8-1391 0 0,-1 1 1 0 0,-1-1 0 0 0,-1 0 0 0 0,-1 0 0 0 0,0 0 0 0 0,-5 16-575 0 0,-3 32 823 0 0,8-46-601 0 0,-1-1 1 0 0,-2 0-1 0 0,0 0 0 0 0,0-1 1 0 0,-5 8-223 0 0,1-5-1613 0 0,-1 0 0 0 0,-7 10 1613 0 0,11-22-1254 0 0,6-7-6648 0 0,0-3 4101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2.477"/>
    </inkml:context>
    <inkml:brush xml:id="br0">
      <inkml:brushProperty name="width" value="0.05" units="cm"/>
      <inkml:brushProperty name="height" value="0.05" units="cm"/>
      <inkml:brushProperty name="color" value="#E71224"/>
    </inkml:brush>
  </inkml:definitions>
  <inkml:trace contextRef="#ctx0" brushRef="#br0">247 1 688 0 0,'0'0'10517'0'0,"-1"1"-5476"0"0,-20 8-4695 0 0,-37 26 1421 0 0,39-23-2366 0 0,-1 0 1 0 0,0-1-1 0 0,-1-1 0 0 0,0-1 0 0 0,-7 1 599 0 0,15-10-2013 0 0,-6-8-5318 0 0,13 1 3946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2.807"/>
    </inkml:context>
    <inkml:brush xml:id="br0">
      <inkml:brushProperty name="width" value="0.05" units="cm"/>
      <inkml:brushProperty name="height" value="0.05" units="cm"/>
      <inkml:brushProperty name="color" value="#E71224"/>
    </inkml:brush>
  </inkml:definitions>
  <inkml:trace contextRef="#ctx0" brushRef="#br0">45 24 36 0 0,'-3'-14'3955'0'0,"2"4"2279"0"0,-5 71 398 0 0,-7 9-3659 0 0,6-40-2433 0 0,1 0 0 0 0,2 0 0 0 0,1 0 0 0 0,1 1 0 0 0,3 25-540 0 0,-1-51 67 0 0,1 0 1 0 0,0 0-1 0 0,0 1 1 0 0,1-1-1 0 0,-1 0 0 0 0,1 0 1 0 0,0-1-1 0 0,1 1 1 0 0,-1 0-1 0 0,1-1 0 0 0,0 1 1 0 0,0-1-1 0 0,0 0 1 0 0,1 0-1 0 0,-1 0 0 0 0,4 2-67 0 0,0-1 50 0 0,0 0-1 0 0,0 0 0 0 0,0-1 0 0 0,1 0 0 0 0,0 0 0 0 0,0-1 1 0 0,0 0-1 0 0,0 0 0 0 0,8 0-49 0 0,121 35 135 0 0,-136-38-142 0 0,1 0 1 0 0,-1 1-1 0 0,0-1 1 0 0,1 0-1 0 0,-1 1 1 0 0,0-1-1 0 0,1 0 1 0 0,-1 0-1 0 0,0 0 1 0 0,1 0 0 0 0,-1-1-1 0 0,0 1 1 0 0,1 0-1 0 0,-1 0 1 0 0,0-1-1 0 0,1 1 1 0 0,-1-1-1 0 0,0 1 1 0 0,0-1 0 0 0,0 0-1 0 0,0 1 1 0 0,1-1-1 0 0,-1 0 1 0 0,0 0-1 0 0,0 0 1 0 0,0 0-1 0 0,0 0 1 0 0,-1 0-1 0 0,1 0 1 0 0,0 0 0 0 0,0-1 6 0 0,3-5-260 0 0,-1 1 1 0 0,0-1 0 0 0,-1 1-1 0 0,1-1 1 0 0,0-6 259 0 0,3-7-934 0 0,9-33-3022 0 0,-5 19-4892 0 0,-8 20 3813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15:53.142"/>
    </inkml:context>
    <inkml:brush xml:id="br0">
      <inkml:brushProperty name="width" value="0.05" units="cm"/>
      <inkml:brushProperty name="height" value="0.05" units="cm"/>
      <inkml:brushProperty name="color" value="#E71224"/>
    </inkml:brush>
  </inkml:definitions>
  <inkml:trace contextRef="#ctx0" brushRef="#br0">89 1 608 0 0,'0'0'1761'0'0,"2"1"-135"0"0,8 2-952 0 0,1 0 1 0 0,-1 1-1 0 0,-1 1 0 0 0,1 0 1 0 0,-1 0-1 0 0,0 1 0 0 0,0 0 0 0 0,0 0 1 0 0,-1 1-1 0 0,0 1 0 0 0,0-1 1 0 0,-1 1-1 0 0,0 0 0 0 0,4 6-674 0 0,6 10 729 0 0,-1 0 1 0 0,-1 2-1 0 0,-1-1 0 0 0,9 26-729 0 0,-15-34 292 0 0,-2 2-1 0 0,0-1 0 0 0,-1 1 1 0 0,-1-1-1 0 0,-1 1 1 0 0,0 1-1 0 0,-2-1 1 0 0,0 0-1 0 0,-1 2-291 0 0,-1-6 142 0 0,0 1 0 0 0,-2-1 0 0 0,1 0 0 0 0,-2 1 0 0 0,0-1-1 0 0,-1-1 1 0 0,0 1 0 0 0,-2-1 0 0 0,1 0 0 0 0,-2 0 0 0 0,-3 5-142 0 0,-3 2-263 0 0,-1-1-1 0 0,-1-1 1 0 0,-1 0 0 0 0,-1-1 0 0 0,0-1-1 0 0,-1-1 1 0 0,-5 3 263 0 0,-32 19-3328 0 0,-4-3-3336 0 0,27-18 1771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3.013"/>
    </inkml:context>
    <inkml:brush xml:id="br0">
      <inkml:brushProperty name="width" value="0.05" units="cm"/>
      <inkml:brushProperty name="height" value="0.05" units="cm"/>
      <inkml:brushProperty name="color" value="#E71224"/>
    </inkml:brush>
  </inkml:definitions>
  <inkml:trace contextRef="#ctx0" brushRef="#br0">132 194 440 0 0,'-13'-13'1796'0'0,"8"2"-1502"0"0,-2 0-1 0 0,1 0 0 0 0,-2 1 0 0 0,1 0 1 0 0,-3-1-294 0 0,0-1 198 0 0,8 9-153 0 0,0-1 0 0 0,-1 2 0 0 0,0-1 0 0 0,1 0 0 0 0,-1 1 0 0 0,0-1 0 0 0,0 1 0 0 0,-1 0 0 0 0,1 0 0 0 0,0 0 0 0 0,-1 0-45 0 0,-2-1-88 0 0,4 2 68 0 0,1 0-1 0 0,-1 0 1 0 0,0 0 0 0 0,1 1-1 0 0,-1-1 1 0 0,0 1-1 0 0,0-1 1 0 0,1 1 0 0 0,-1 0-1 0 0,0-1 1 0 0,-1 1 20 0 0,1 0 162 0 0,2 0 73 0 0,0 0 60 0 0,0 0 65 0 0,0 0 63 0 0,0 0 43 0 0,0 0 49 0 0,0 0 40 0 0,0 0 19 0 0,0 0 1 0 0,0 0 3 0 0,0 0 9 0 0,0 0-48 0 0,0 0-41 0 0,0 0-38 0 0,0 0-37 0 0,0 0-8 0 0,0 0 10 0 0,0 0 64 0 0,0 0 24 0 0,6 0 18 0 0,150-20 2084 0 0,3-1-1414 0 0,-130 19-995 0 0,98-6 903 0 0,-125 8-1021 0 0,-2 0-227 0 0,0 0 0 0 0,0 0-1 0 0,0 0 1 0 0,0 0 0 0 0,1 1 0 0 0,-1-1-1 0 0,0 0 1 0 0,0 0 0 0 0,0 0 0 0 0,0 0-1 0 0,0-1 1 0 0,0 1 0 0 0,0 0-1 0 0,1 0 1 0 0,-1 0 0 0 0,0 0 0 0 0,0 0-1 0 0,0 0 1 0 0,0 0 0 0 0,0 0 0 0 0,0 0-1 0 0,0 0 1 0 0,1 0 0 0 0,-1 0 0 0 0,0 0-1 0 0,0 0 1 0 0,0 0 0 0 0,0 0 0 0 0,0-1-1 0 0,0 1 1 0 0,0 0 0 0 0,0 0 0 0 0,0 0-1 0 0,0 0 1 0 0,0 0 0 0 0,0 0 0 0 0,0 0-1 0 0,0-1 1 0 0,0 1 0 0 0,0 0 0 0 0,0 0-1 0 0,0 0 1 0 0,0 0 0 0 0,0 0 0 0 0,0 0-1 0 0,0 0 1 0 0,0-1 0 0 0,0 1 0 0 0,0 0-1 0 0,0 0 1 0 0,0 0 0 0 0,0 0 0 0 0,0 0-1 0 0,0 0 1 0 0,0 0 0 0 0,0-1 0 0 0,0 1-1 0 0,0 0 1 0 0,0 0 0 0 0,0 0-1 0 0,0 0 1 0 0,0 0 139 0 0,-11-3-1337 0 0,0 1-630 0 0,-2-2-1964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3.544"/>
    </inkml:context>
    <inkml:brush xml:id="br0">
      <inkml:brushProperty name="width" value="0.05" units="cm"/>
      <inkml:brushProperty name="height" value="0.05" units="cm"/>
      <inkml:brushProperty name="color" value="#E71224"/>
    </inkml:brush>
  </inkml:definitions>
  <inkml:trace contextRef="#ctx0" brushRef="#br0">4 1 304 0 0,'0'0'878'0'0,"0"0"-8"0"0,0 0-12 0 0,0 0-28 0 0,-3 12 1461 0 0,3 38-398 0 0,0 28 529 0 0,5 31-2422 0 0,8 74 1185 0 0,5 36-234 0 0,-14-172 30 0 0,-2 27-981 0 0,-3-63 301 0 0,1-10-269 0 0,-1 0 0 0 0,1-1 0 0 0,0 1 0 0 0,0-1 0 0 0,0 1-1 0 0,0 0 1 0 0,0-1 0 0 0,0 1 0 0 0,0-1 0 0 0,0 1 0 0 0,0 0 0 0 0,0-1-1 0 0,0 1 1 0 0,1-1 0 0 0,-1 1 0 0 0,0 0 0 0 0,0-1 0 0 0,0 1 0 0 0,1-1-1 0 0,-1 1 1 0 0,0-1 0 0 0,1 1 0 0 0,-1-1 0 0 0,0 1 0 0 0,1-1-1 0 0,-1 0 1 0 0,1 1 0 0 0,-1-1 0 0 0,1 1-32 0 0,0 0 105 0 0,-1-1-15 0 0,0 0 13 0 0,0 0-2 0 0,3-4 15 0 0,10-8-29 0 0,0 0-1 0 0,1 1 0 0 0,0 0 0 0 0,1 1 1 0 0,0 1-1 0 0,1 0 0 0 0,0 1 1 0 0,0 1-1 0 0,1 1 0 0 0,0 0 0 0 0,0 1-86 0 0,14-4 72 0 0,1 2 0 0 0,0 1-1 0 0,1 1 1 0 0,-1 2 0 0 0,24 1-72 0 0,-39 2-217 0 0,-1 1 0 0 0,1 0 1 0 0,-1 2-1 0 0,0-1 0 0 0,1 2 217 0 0,-17-4-613 0 0,0 0-226 0 0,0 0-376 0 0,0 0-1153 0 0,0 0-1567 0 0,0 0 302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3.878"/>
    </inkml:context>
    <inkml:brush xml:id="br0">
      <inkml:brushProperty name="width" value="0.05" units="cm"/>
      <inkml:brushProperty name="height" value="0.05" units="cm"/>
      <inkml:brushProperty name="color" value="#E71224"/>
    </inkml:brush>
  </inkml:definitions>
  <inkml:trace contextRef="#ctx0" brushRef="#br0">14 126 1100 0 0,'-1'0'111'0'0,"1"0"-1"0"0,-1 0 0 0 0,1 0 1 0 0,-1 0-1 0 0,1 0 0 0 0,-1 0 1 0 0,1 0-1 0 0,0 0 1 0 0,-1 0-1 0 0,1 0 0 0 0,-1-1 1 0 0,1 1-1 0 0,-1 0 1 0 0,1 0-1 0 0,0 0 0 0 0,-1 0 1 0 0,1-1-1 0 0,-1 1 1 0 0,1 0-1 0 0,0 0 0 0 0,-1-1 1 0 0,1 1-1 0 0,0 0 1 0 0,-1-1-1 0 0,1 1 0 0 0,0 0 1 0 0,-1-1-1 0 0,1 1 1 0 0,0-1-1 0 0,0 1 0 0 0,0 0 1 0 0,-1-1-1 0 0,1 1 1 0 0,0-1-1 0 0,0 1 0 0 0,0-1 1 0 0,0 1-1 0 0,0-1 1 0 0,0 1-1 0 0,0 0 0 0 0,0-1 1 0 0,0 1-1 0 0,0-1-110 0 0,15-14 1661 0 0,0 6-1334 0 0,1 1 0 0 0,-1 1 0 0 0,1 1 0 0 0,1 0 1 0 0,-1 1-1 0 0,1 0 0 0 0,9 0-327 0 0,-3 0 261 0 0,24-8 179 0 0,0 3-1 0 0,1 2 1 0 0,0 2-1 0 0,1 2 1 0 0,45 3-440 0 0,-90 1-92 0 0,-1 0 0 0 0,0 1 0 0 0,0 0 1 0 0,0-1-1 0 0,-1 1 0 0 0,1 1 0 0 0,3 0 92 0 0,-5-2-150 0 0,0 1-1 0 0,0-1 1 0 0,-1 1-1 0 0,1-1 1 0 0,0 1 0 0 0,0-1-1 0 0,0 1 1 0 0,0 0 0 0 0,-1-1-1 0 0,1 1 1 0 0,0 0-1 0 0,-1 0 1 0 0,1 0 0 0 0,-1-1-1 0 0,1 1 1 0 0,-1 0 0 0 0,1 0-1 0 0,-1 0 1 0 0,1 0 0 0 0,-1 0-1 0 0,0 0 1 0 0,0 0-1 0 0,1 0 151 0 0,-1 0-3087 0 0,0-1 235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6.691"/>
    </inkml:context>
    <inkml:brush xml:id="br0">
      <inkml:brushProperty name="width" value="0.1" units="cm"/>
      <inkml:brushProperty name="height" value="0.1" units="cm"/>
      <inkml:brushProperty name="color" value="#E71224"/>
    </inkml:brush>
  </inkml:definitions>
  <inkml:trace contextRef="#ctx0" brushRef="#br0">360 68 256 0 0,'11'-5'1316'0'0,"-9"4"-18"0"0,-2 1-18 0 0,3 20 1243 0 0,-2-16-2196 0 0,-1 0 0 0 0,1-1 0 0 0,-1 1 0 0 0,0 0 0 0 0,0 0 0 0 0,0 0 0 0 0,0 0-327 0 0,-6 27 1009 0 0,-1-1 0 0 0,-2 0 0 0 0,-1-1 1 0 0,-1 0-1 0 0,-1 0 0 0 0,-7 8-1009 0 0,10-19 281 0 0,-2 0 0 0 0,0-1 0 0 0,-1-1 0 0 0,-1 0 0 0 0,0 0 0 0 0,-9 6-281 0 0,15-15 109 0 0,0-1 1 0 0,-1 0 0 0 0,0-1 0 0 0,0 0 0 0 0,0 0-1 0 0,-1 0 1 0 0,-2 0-110 0 0,6-3 62 0 0,0-1 0 0 0,0 1 0 0 0,0-1 0 0 0,-1 0 0 0 0,1 0 0 0 0,-1 0 0 0 0,1-1 0 0 0,-1 0 0 0 0,1 0-1 0 0,-1 0 1 0 0,1-1 0 0 0,-5 0-62 0 0,7 0 19 0 0,-1 0 0 0 0,1 0 0 0 0,-1 0 0 0 0,1 0 0 0 0,-1 0 0 0 0,1-1 0 0 0,0 0 0 0 0,0 0 0 0 0,0 0 0 0 0,0 0 0 0 0,0 0 0 0 0,0 0 0 0 0,0-1 0 0 0,1 0-1 0 0,-1 1 1 0 0,1-1 0 0 0,0 0 0 0 0,-1-1-19 0 0,0-1 10 0 0,1 0 0 0 0,0 0-1 0 0,0 0 1 0 0,0 0 0 0 0,1-1-1 0 0,0 1 1 0 0,0 0 0 0 0,0-1-1 0 0,1 1 1 0 0,0 0 0 0 0,0-5-10 0 0,1-5-23 0 0,1-1 0 0 0,0 0 0 0 0,2 0 0 0 0,0 1 0 0 0,0 0 0 0 0,1 0 0 0 0,1 0 0 0 0,1-1 23 0 0,4-4-53 0 0,0 1-1 0 0,1-1 0 0 0,1 2 0 0 0,0 0 1 0 0,2 0-1 0 0,0 2 0 0 0,1 0 0 0 0,0 0 1 0 0,2 1 53 0 0,-7 6-20 0 0,1 0-1 0 0,0 1 1 0 0,0 0 0 0 0,1 1 0 0 0,0 0 0 0 0,0 1 0 0 0,0 1 0 0 0,1 0 0 0 0,-1 0-1 0 0,1 2 1 0 0,1 0 0 0 0,-1 0 0 0 0,0 1 0 0 0,7 1 20 0 0,-14 1 43 0 0,-1 0 0 0 0,1 0 1 0 0,0 1-1 0 0,0 0 0 0 0,0 1 0 0 0,0 0 1 0 0,-1 0-1 0 0,1 0 0 0 0,-1 0 0 0 0,1 1 1 0 0,-1 0-1 0 0,0 1 0 0 0,0-1 0 0 0,-1 1 1 0 0,1 0-1 0 0,-1 1 0 0 0,4 3-43 0 0,-4-2 71 0 0,0 0 0 0 0,0 0 1 0 0,-1 1-1 0 0,0-1 0 0 0,0 1 0 0 0,-1 0 0 0 0,0 0 0 0 0,0 0 0 0 0,0 1 0 0 0,-1-1 1 0 0,0 1-1 0 0,-1-1 0 0 0,0 1 0 0 0,0 0 0 0 0,0 4-71 0 0,-1 8 117 0 0,-1-1 1 0 0,0 0-1 0 0,-2 0 0 0 0,0-1 1 0 0,-1 1-1 0 0,-6 16-117 0 0,-10 22-127 0 0,-16 28 127 0 0,22-51-288 0 0,-2 1-1002 0 0,-2 0 0 0 0,-16 25 1290 0 0,19-37-4767 0 0,-1-1-1 0 0,-12 12 4768 0 0,9-15-4325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6.873"/>
    </inkml:context>
    <inkml:brush xml:id="br0">
      <inkml:brushProperty name="width" value="0.1" units="cm"/>
      <inkml:brushProperty name="height" value="0.1" units="cm"/>
      <inkml:brushProperty name="color" value="#E71224"/>
    </inkml:brush>
  </inkml:definitions>
  <inkml:trace contextRef="#ctx0" brushRef="#br0">246 0 808 0 0,'0'0'1207'0'0,"0"0"-65"0"0,0 0-74 0 0,0 0-83 0 0,0 0-71 0 0,0 0-77 0 0,0 0-83 0 0,-3 1-54 0 0,1 0-530 0 0,0 1 0 0 0,0-1 0 0 0,0 0-1 0 0,0 1 1 0 0,0 0 0 0 0,0-1 0 0 0,1 1 0 0 0,-1 0 0 0 0,1 0 0 0 0,-1 0 0 0 0,1 0 0 0 0,-1 0 0 0 0,1 0 0 0 0,0 0-170 0 0,-19 41 1112 0 0,6-12-562 0 0,-25 33 1132 0 0,-6 2-1682 0 0,9-12 502 0 0,-22 23 459 0 0,55-74-895 0 0,3-3-63 0 0,-1 0 0 0 0,1 0 0 0 0,0 0 0 0 0,0 0 0 0 0,0 1 0 0 0,0-1 0 0 0,0 0 0 0 0,0 0 0 0 0,-1 0 0 0 0,1 0 0 0 0,0 0 0 0 0,0 0 0 0 0,0 0 0 0 0,0 0 0 0 0,0 0 0 0 0,0 0 0 0 0,0 1 0 0 0,0-1 0 0 0,-1 0 0 0 0,1 0 0 0 0,0 0 0 0 0,0 0 0 0 0,0 0 0 0 0,0 0 0 0 0,0 0 0 0 0,0 1 0 0 0,0-1 0 0 0,0 0 0 0 0,0 0 0 0 0,0 0-1 0 0,0 0 1 0 0,0 0 0 0 0,0 1 0 0 0,0-1 0 0 0,0 0 0 0 0,0 0 0 0 0,0 0 0 0 0,0 0 0 0 0,0 0 0 0 0,0 0 0 0 0,0 1 0 0 0,0-1 0 0 0,0 0 0 0 0,0 0 0 0 0,1 0 0 0 0,-1 0 0 0 0,0 0 0 0 0,0 0 0 0 0,0 0 0 0 0,0 1 0 0 0,0-1 0 0 0,0 0 0 0 0,0 0 0 0 0,0 0 0 0 0,0 0 0 0 0,1 0 0 0 0,-1 0 0 0 0,0 0-3 0 0,19 12 14 0 0,-1 1-1 0 0,0 0 1 0 0,0 2 0 0 0,-2 0-1 0 0,0 1 1 0 0,0 0 0 0 0,-2 1-1 0 0,8 12-13 0 0,32 47-1319 0 0,19 17 1319 0 0,-53-70-2712 0 0,-18-21 1608 0 0,-2-2-915 0 0,0 0-1309 0 0,0 0 253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4.798"/>
    </inkml:context>
    <inkml:brush xml:id="br0">
      <inkml:brushProperty name="width" value="0.05" units="cm"/>
      <inkml:brushProperty name="height" value="0.05" units="cm"/>
      <inkml:brushProperty name="color" value="#E71224"/>
    </inkml:brush>
  </inkml:definitions>
  <inkml:trace contextRef="#ctx0" brushRef="#br0">394 130 448 0 0,'0'0'683'0'0,"0"0"-9"0"0,0 0-21 0 0,0 0-34 0 0,0 0-25 0 0,2-2-28 0 0,-1 1-225 0 0,0 0 0 0 0,0 0 0 0 0,0 0 0 0 0,0 0 0 0 0,-1 0-1 0 0,1-1 1 0 0,0 1 0 0 0,-1 0 0 0 0,1 0 0 0 0,-1-1 0 0 0,1 1 0 0 0,-1 0 0 0 0,0 0 0 0 0,0-1 0 0 0,1 1 0 0 0,-1-1-1 0 0,0 1-340 0 0,-6-13 3687 0 0,-5 4-4549 0 0,0 0 1184 0 0,-1 0 0 0 0,-1 2 0 0 0,0-1 0 0 0,0 2 0 0 0,-1 0 0 0 0,0 0 0 0 0,0 1 0 0 0,-10-2-322 0 0,15 5 66 0 0,0 1 0 0 0,0 1 1 0 0,0-1-1 0 0,0 1 0 0 0,-1 1 1 0 0,1 0-1 0 0,0 0 0 0 0,0 1 1 0 0,0 0-1 0 0,0 1 0 0 0,0 0 1 0 0,0 0-1 0 0,0 1 0 0 0,0 0 1 0 0,0 0-67 0 0,8-2 4 0 0,-53 27 163 0 0,51-27-161 0 0,1 0 1 0 0,0 0 0 0 0,-1 1 0 0 0,1 0 0 0 0,0-1-1 0 0,0 1 1 0 0,0 0 0 0 0,0 0 0 0 0,1 0 0 0 0,-1 0 0 0 0,0 0-1 0 0,1 1 1 0 0,-1-1 0 0 0,1 0 0 0 0,0 1 0 0 0,0-1-1 0 0,0 1 1 0 0,0-1 0 0 0,0 1 0 0 0,0 1-7 0 0,2-2 2 0 0,-1 0 0 0 0,1 1 1 0 0,-1-1-1 0 0,1 1 0 0 0,0-1 1 0 0,0 0-1 0 0,0 0 0 0 0,0 1 1 0 0,0-1-1 0 0,0 0 0 0 0,1 0 0 0 0,-1 0 1 0 0,1 0-1 0 0,-1 0 0 0 0,1-1 1 0 0,0 1-1 0 0,0 0 0 0 0,0-1 0 0 0,0 1 1 0 0,0-1-1 0 0,0 0 0 0 0,0 0-2 0 0,9 6 12 0 0,1-1 0 0 0,0-1-1 0 0,8 3-11 0 0,-10-4 6 0 0,14 6 24 0 0,1-1-17 0 0,-1 1 0 0 0,0 1 0 0 0,-1 1 0 0 0,0 2 0 0 0,2 2-13 0 0,-20-12 5 0 0,1 0-1 0 0,-1 1 1 0 0,0 0-1 0 0,0 0 1 0 0,0 1 0 0 0,-1-1-1 0 0,0 1 1 0 0,0 0-1 0 0,2 4-4 0 0,-4-5 8 0 0,0-1-1 0 0,-1 1 1 0 0,1 0-1 0 0,-1-1 0 0 0,0 1 1 0 0,0 0-1 0 0,-1 0 1 0 0,1 0-1 0 0,-1 0 1 0 0,0 0-1 0 0,0 0 0 0 0,-1 0 1 0 0,1-1-1 0 0,-2 5-7 0 0,1-5 13 0 0,0 0 0 0 0,-1 0 0 0 0,1 1 0 0 0,-1-2-1 0 0,1 1 1 0 0,-1 0 0 0 0,-1 0 0 0 0,1 0 0 0 0,0-1 0 0 0,-1 1 0 0 0,0-1-1 0 0,0 0 1 0 0,0 0 0 0 0,0 0 0 0 0,0 0 0 0 0,-1-1-13 0 0,-1 2 21 0 0,-1 0-1 0 0,0-1 1 0 0,0 0 0 0 0,0-1-1 0 0,0 1 1 0 0,-1-1 0 0 0,1-1 0 0 0,0 1-1 0 0,-1-1 1 0 0,0 0-21 0 0,-6 1-21 0 0,0-2 0 0 0,0 1 0 0 0,0-2 0 0 0,0 0 0 0 0,0 0 0 0 0,0-1 0 0 0,0-1 1 0 0,0 0-1 0 0,1 0 0 0 0,-5-3 21 0 0,11 3-231 0 0,-45-21-1722 0 0,47 22 651 0 0,0-1-1 0 0,0 1 1 0 0,0-1-1 0 0,1 0 1 0 0,-1-1-1 0 0,-1-2 1303 0 0,-3-5-4091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6.497"/>
    </inkml:context>
    <inkml:brush xml:id="br0">
      <inkml:brushProperty name="width" value="0.05" units="cm"/>
      <inkml:brushProperty name="height" value="0.05" units="cm"/>
      <inkml:brushProperty name="color" value="#E71224"/>
    </inkml:brush>
  </inkml:definitions>
  <inkml:trace contextRef="#ctx0" brushRef="#br0">2 224 612 0 0,'0'0'1086'0'0,"0"0"-50"0"0,0 0-52 0 0,-1-3-34 0 0,1 1-808 0 0,0 1-1 0 0,0-1 0 0 0,0 1 0 0 0,0-1 0 0 0,0 0 0 0 0,1 1 0 0 0,-1-1 1 0 0,0 1-1 0 0,1-1 0 0 0,-1 1 0 0 0,1-1 0 0 0,0 1 0 0 0,-1-1 0 0 0,1 1 1 0 0,0-1-1 0 0,0 1 0 0 0,0 0 0 0 0,0 0 0 0 0,0-1 0 0 0,0 1 0 0 0,1 0-141 0 0,31-26 1477 0 0,-14 13-818 0 0,0 0-249 0 0,2 0 0 0 0,-1 2 1 0 0,1 0-1 0 0,1 1 1 0 0,0 2-1 0 0,22-8-410 0 0,34-7 1447 0 0,33-3-1447 0 0,-103 25 117 0 0,1 0 0 0 0,1 0 0 0 0,-1 1 0 0 0,0 0 0 0 0,0 1 1 0 0,0 0-1 0 0,6 1-117 0 0,-15-1-32 0 0,1 1-1 0 0,-1-1 1 0 0,1 1 0 0 0,-1-1 0 0 0,1 1 0 0 0,-1-1 0 0 0,1 1 0 0 0,-1-1-1 0 0,1 1 1 0 0,-1-1 0 0 0,0 1 0 0 0,1 0 0 0 0,-1-1 0 0 0,0 1 0 0 0,0-1 0 0 0,1 1-1 0 0,-1 0 1 0 0,0-1 0 0 0,0 1 0 0 0,0 0 0 0 0,0-1 0 0 0,0 1 0 0 0,0 0-1 0 0,0-1 1 0 0,0 1 0 0 0,0 0 0 0 0,0-1 0 0 0,0 1 0 0 0,0 0 0 0 0,-1-1 0 0 0,1 1-1 0 0,0 0 1 0 0,0-1 0 0 0,-1 1 0 0 0,1-1 0 0 0,-1 1 0 0 0,1 0 0 0 0,0-1-1 0 0,-1 1 1 0 0,1-1 0 0 0,-1 1 32 0 0,-3 6-335 0 0,-1 0-749 0 0,1-1 0 0 0,-1 1 1 0 0,0-1-1 0 0,0 1 0 0 0,-1-2 0 0 0,0 1 0 0 0,-1 1 1084 0 0,-8 2-2961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6.874"/>
    </inkml:context>
    <inkml:brush xml:id="br0">
      <inkml:brushProperty name="width" value="0.05" units="cm"/>
      <inkml:brushProperty name="height" value="0.05" units="cm"/>
      <inkml:brushProperty name="color" value="#E71224"/>
    </inkml:brush>
  </inkml:definitions>
  <inkml:trace contextRef="#ctx0" brushRef="#br0">113 1 572 0 0,'0'0'1002'0'0,"-24"5"3910"0"0,22-2-4747 0 0,0-1-1 0 0,1 1 1 0 0,-1 0-1 0 0,1 0 1 0 0,0 0 0 0 0,-1-1-1 0 0,2 1 1 0 0,-1 0 0 0 0,0 0-1 0 0,0 3-164 0 0,-5 37 705 0 0,5-28-449 0 0,-16 131 1229 0 0,-18 128 265 0 0,20-182-591 0 0,14-91-1129 0 0,1 0-1 0 0,0-1 1 0 0,0 1-1 0 0,0-1 1 0 0,0 1-1 0 0,0 0 0 0 0,0-1 1 0 0,0 1-1 0 0,0-1 1 0 0,1 1-1 0 0,-1 0 1 0 0,0-1-1 0 0,0 1 1 0 0,0-1-1 0 0,1 1 1 0 0,-1-1-1 0 0,0 1 1 0 0,1-1-1 0 0,-1 1 1 0 0,0-1-1 0 0,1 1 0 0 0,-1-1 1 0 0,1 1-1 0 0,-1-1 1 0 0,0 1-1 0 0,1-1 1 0 0,-1 0-1 0 0,1 1 1 0 0,0-1-1 0 0,-1 0 1 0 0,1 0-1 0 0,-1 1 1 0 0,1-1-1 0 0,-1 0 1 0 0,1 0-1 0 0,0 0 0 0 0,-1 0 1 0 0,1 1-1 0 0,-1-1 1 0 0,1 0-1 0 0,0 0 1 0 0,-1 0-1 0 0,1 0 1 0 0,-1-1-1 0 0,1 1 1 0 0,0 0-1 0 0,-1 0 1 0 0,1 0-30 0 0,38-8 234 0 0,-28 4-61 0 0,32-2 177 0 0,-1 1 1 0 0,1 2 0 0 0,27 3-351 0 0,-2-1 254 0 0,77 3 185 0 0,-136-2-392 0 0,1 0-2022 0 0,-13-1-1642 0 0,-15 1-1661 0 0,7-1 5224 0 0,-12-5-3423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7.198"/>
    </inkml:context>
    <inkml:brush xml:id="br0">
      <inkml:brushProperty name="width" value="0.05" units="cm"/>
      <inkml:brushProperty name="height" value="0.05" units="cm"/>
      <inkml:brushProperty name="color" value="#E71224"/>
    </inkml:brush>
  </inkml:definitions>
  <inkml:trace contextRef="#ctx0" brushRef="#br0">4 118 268 0 0,'0'0'1337'0'0,"0"0"-113"0"0,0 0-1134 0 0,-1 0 0 0 0,1 0 0 0 0,0 0 0 0 0,0 0 0 0 0,0-1 0 0 0,-1 1 0 0 0,1 0 0 0 0,0 0 0 0 0,0-1 0 0 0,0 1 0 0 0,-1 0 0 0 0,1 0 0 0 0,0-1 0 0 0,0 1 1 0 0,0 0-1 0 0,0 0 0 0 0,0-1 0 0 0,-1 1 0 0 0,1 0 0 0 0,0-1 0 0 0,0 1 0 0 0,0 0 0 0 0,0 0 0 0 0,0-1 0 0 0,0 1 0 0 0,0 0 0 0 0,0-1 0 0 0,0 1 0 0 0,0 0 0 0 0,0-1 0 0 0,0 1 0 0 0,1 0 0 0 0,-1 0 0 0 0,0-1 0 0 0,0 1 0 0 0,0 0 0 0 0,0-1 0 0 0,0 1 0 0 0,1 0 0 0 0,-1 0 1 0 0,0 0-1 0 0,0-1 0 0 0,0 1 0 0 0,1 0-90 0 0,37-21 1411 0 0,1 2 0 0 0,1 2 0 0 0,3 0-1411 0 0,-20 9 102 0 0,0 2 0 0 0,0 0 1 0 0,1 1-1 0 0,-1 2 0 0 0,1 0 0 0 0,13 1-102 0 0,-30 2-237 0 0,1 0 1 0 0,-1 1-1 0 0,0 0 1 0 0,1 0-1 0 0,-1 1 0 0 0,0 0 1 0 0,0 0-1 0 0,0 0 0 0 0,2 2 237 0 0,-4-1-639 0 0,0-1 0 0 0,-1 1-1 0 0,1 0 1 0 0,-1 0 0 0 0,0 1 0 0 0,0-1-1 0 0,0 1 1 0 0,1 2 639 0 0,9 10-2473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7.531"/>
    </inkml:context>
    <inkml:brush xml:id="br0">
      <inkml:brushProperty name="width" value="0.05" units="cm"/>
      <inkml:brushProperty name="height" value="0.05" units="cm"/>
      <inkml:brushProperty name="color" value="#E71224"/>
    </inkml:brush>
  </inkml:definitions>
  <inkml:trace contextRef="#ctx0" brushRef="#br0">228 43 108 0 0,'0'0'541'0'0,"3"-11"1464"0"0,-2 10-1613 0 0,-1 0 1 0 0,1 0-1 0 0,0 0 1 0 0,-1-1-1 0 0,0 1 1 0 0,1 0-1 0 0,-1 0 1 0 0,0-1 0 0 0,1 1-1 0 0,-1 0 1 0 0,0-1-1 0 0,0 1 1 0 0,0 0-1 0 0,0 0 1 0 0,0-2-393 0 0,-1 3 93 0 0,1-1-1 0 0,0 0 1 0 0,-1 1-1 0 0,1-1 1 0 0,0 1 0 0 0,-1-1-1 0 0,1 0 1 0 0,-1 1-1 0 0,1-1 1 0 0,-1 1 0 0 0,1-1-1 0 0,-1 1 1 0 0,1-1 0 0 0,-1 1-1 0 0,0 0 1 0 0,1-1-1 0 0,-1 1 1 0 0,0 0 0 0 0,1-1-1 0 0,-1 1 1 0 0,0 0 0 0 0,1 0-1 0 0,-1 0 1 0 0,0 0-1 0 0,0 0 1 0 0,1-1 0 0 0,-1 1-1 0 0,0 0 1 0 0,1 1 0 0 0,-1-1-1 0 0,0 0 1 0 0,0 0-1 0 0,1 0 1 0 0,-1 0-93 0 0,-28 5 801 0 0,0 1 0 0 0,1 1 0 0 0,0 1-1 0 0,-26 11-800 0 0,24-8 483 0 0,29-11-473 0 0,0 1 0 0 0,1-1 0 0 0,-1 0-1 0 0,1 0 1 0 0,-1 0 0 0 0,1 1 0 0 0,-1-1 0 0 0,0 0 0 0 0,1 0 0 0 0,-1 1 0 0 0,1-1 0 0 0,0 1 0 0 0,-1-1 0 0 0,1 0 0 0 0,-1 1 0 0 0,1-1-1 0 0,0 1 1 0 0,-1-1 0 0 0,1 1 0 0 0,0-1 0 0 0,-1 1 0 0 0,1-1 0 0 0,0 1 0 0 0,0-1 0 0 0,-1 1 0 0 0,1 0 0 0 0,0-1 0 0 0,0 1 0 0 0,0 0-10 0 0,0 0 10 0 0,0 0 0 0 0,1 0 0 0 0,-1 0 0 0 0,0 0 0 0 0,1 1 0 0 0,-1-1 0 0 0,1 0 0 0 0,-1 0 0 0 0,1 0 0 0 0,0 0 0 0 0,-1 0 0 0 0,1 0 0 0 0,0 0 1 0 0,0 0-11 0 0,30 24 177 0 0,-12-14-103 0 0,0 0 0 0 0,9 2-74 0 0,-14-7 20 0 0,0 0 0 0 0,-1 2 0 0 0,1 0 0 0 0,-1 0 0 0 0,8 8-20 0 0,-20-15 4 0 0,1 1-1 0 0,0-1 1 0 0,-1 1 0 0 0,1-1 0 0 0,-1 1 0 0 0,1 0 0 0 0,-1 0-1 0 0,0 0 1 0 0,0 0 0 0 0,0 0 0 0 0,0 0 0 0 0,0 0 0 0 0,0 0-1 0 0,0 0 1 0 0,-1 0 0 0 0,1 0 0 0 0,-1 1 0 0 0,0-1 0 0 0,1 0-1 0 0,-1 0 1 0 0,0 1 0 0 0,0-1 0 0 0,-1 0 0 0 0,1 0 0 0 0,0 1-1 0 0,-1-1 1 0 0,1 0 0 0 0,-1 0 0 0 0,0 0 0 0 0,0 0 0 0 0,0 0-1 0 0,0 0 1 0 0,0 0 0 0 0,0 0 0 0 0,0 0 0 0 0,-1 0 0 0 0,-1 1-4 0 0,-1 3 11 0 0,-1-1-1 0 0,0 0 1 0 0,-1-1 0 0 0,1 1 0 0 0,-1-1 0 0 0,0 0 0 0 0,0 0 0 0 0,0-1 0 0 0,-1 0 0 0 0,1 0 0 0 0,-5 1-11 0 0,-2 0-13 0 0,-1 0 0 0 0,0-1 0 0 0,-8 0 13 0 0,18-2-198 0 0,-1-1 0 0 0,1 0 0 0 0,0 1 0 0 0,0-2-1 0 0,-1 1 1 0 0,1 0 0 0 0,0-1 0 0 0,0 0 0 0 0,0 0 0 0 0,-1 0 0 0 0,1 0 0 0 0,0-1 0 0 0,-2-1 198 0 0,5 2-393 0 0,0 0 1 0 0,0 0 0 0 0,1 0 0 0 0,-1 0 0 0 0,1 0 0 0 0,-1 0 0 0 0,1 0 0 0 0,-1-1 0 0 0,1 1 0 0 0,0 0-1 0 0,-1 0 1 0 0,1 0 0 0 0,0-1 0 0 0,0 1 0 0 0,0 0 0 0 0,0 0 0 0 0,0 0 0 0 0,0-1 0 0 0,0 1 392 0 0,4-12-3617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8.048"/>
    </inkml:context>
    <inkml:brush xml:id="br0">
      <inkml:brushProperty name="width" value="0.05" units="cm"/>
      <inkml:brushProperty name="height" value="0.05" units="cm"/>
      <inkml:brushProperty name="color" value="#E71224"/>
    </inkml:brush>
  </inkml:definitions>
  <inkml:trace contextRef="#ctx0" brushRef="#br0">132 10 664 0 0,'5'-2'708'0'0,"-1"0"1"0"0,1 1-1 0 0,0 0 1 0 0,-1 0-1 0 0,1 0 0 0 0,0 1 1 0 0,0-1-1 0 0,2 1-708 0 0,-5 0 521 0 0,-2 0 34 0 0,0 4-269 0 0,-1 0 0 0 0,0 0 0 0 0,0 0-1 0 0,0-1 1 0 0,0 1 0 0 0,0 0 0 0 0,-1 0-1 0 0,0-1 1 0 0,1 1 0 0 0,-1-1 0 0 0,-1 0-1 0 0,1 1 1 0 0,-2 1-286 0 0,-40 41 963 0 0,27-29-474 0 0,11-11-665 0 0,0 0 0 0 0,-1-1 0 0 0,0 0-1 0 0,1 0 1 0 0,-2-1 0 0 0,1 1 0 0 0,0-2 0 0 0,-1 1 0 0 0,-3 0 176 0 0,-2-5-2073 0 0,10-2-1792 0 0,-3-8 1022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38.612"/>
    </inkml:context>
    <inkml:brush xml:id="br0">
      <inkml:brushProperty name="width" value="0.05" units="cm"/>
      <inkml:brushProperty name="height" value="0.05" units="cm"/>
      <inkml:brushProperty name="color" value="#E71224"/>
    </inkml:brush>
  </inkml:definitions>
  <inkml:trace contextRef="#ctx0" brushRef="#br0">0 74 968 0 0,'0'0'1276'0'0,"0"0"-62"0"0,0 0-66 0 0,0 0-67 0 0,0 0-79 0 0,0 0-74 0 0,0 0-71 0 0,0 0-67 0 0,0 0-69 0 0,0 0-52 0 0,0 0-99 0 0,0 0-52 0 0,0 0-48 0 0,0 0-11 0 0,0 0-43 0 0,0 7-40 0 0,0 9-55 0 0,1 1 0 0 0,0 0 0 0 0,1-1 0 0 0,3 9-321 0 0,-4-20 73 0 0,0 0 0 0 0,1 0 0 0 0,-1-1 0 0 0,1 1 1 0 0,0 0-1 0 0,0-1 0 0 0,1 1 0 0 0,0-1 0 0 0,-1 1 0 0 0,2-1 1 0 0,-1 0-1 0 0,0 0 0 0 0,1-1 0 0 0,-1 1 0 0 0,1-1 1 0 0,0 0-1 0 0,5 3-73 0 0,-8-5 10 0 0,0-1 0 0 0,1 1 0 0 0,-1-1 1 0 0,1 0-1 0 0,-1 1 0 0 0,1-1 0 0 0,-1 0 1 0 0,1 0-1 0 0,-1 0 0 0 0,1 0 0 0 0,-1-1 0 0 0,0 1 1 0 0,1 0-1 0 0,-1 0 0 0 0,1-1 0 0 0,-1 1 1 0 0,1-1-1 0 0,-1 1 0 0 0,1-1-10 0 0,24-15 70 0 0,-20 12-73 0 0,-1-1 1 0 0,0 0-1 0 0,-1 0 1 0 0,1 0-1 0 0,-1-1 0 0 0,0 1 1 0 0,0-1-1 0 0,-1 0 1 0 0,3-4 2 0 0,23-61-60 0 0,-24 58 51 0 0,5-16 564 0 0,0 0-1 0 0,-2-3-554 0 0,-7 30 248 0 0,-1 2-63 0 0,0 0-19 0 0,0 0 5 0 0,0 8 3 0 0,-1 23-9 0 0,0 1 114 0 0,2 0 0 0 0,1 5-279 0 0,-1-28 47 0 0,0 0 1 0 0,1 0-1 0 0,0-1 0 0 0,0 1 0 0 0,1-1 1 0 0,0 0-1 0 0,0 0 0 0 0,1 0 1 0 0,0 0-1 0 0,3 4-47 0 0,-6-11-19 0 0,0 1 0 0 0,0-1 1 0 0,0 1-1 0 0,0-1 0 0 0,0 0 0 0 0,1 0 1 0 0,-1 1-1 0 0,0-1 0 0 0,1 0 1 0 0,-1 0-1 0 0,0 0 0 0 0,1 0 0 0 0,0 0 1 0 0,-1 0-1 0 0,1-1 0 0 0,-1 1 1 0 0,1-1-1 0 0,0 1 0 0 0,-1-1 0 0 0,1 1 1 0 0,0-1-1 0 0,0 0 0 0 0,-1 0 1 0 0,1 0-1 0 0,0 0 0 0 0,0 0 0 0 0,-1 0 1 0 0,1 0-1 0 0,0-1 0 0 0,0 1 1 0 0,-1 0-1 0 0,1-1 0 0 0,0 0 0 0 0,-1 1 1 0 0,1-1-1 0 0,-1 0 0 0 0,1 0 0 0 0,-1 0 1 0 0,1 0-1 0 0,-1 0 0 0 0,1 0 1 0 0,-1 0-1 0 0,0-1 0 0 0,1 0 19 0 0,27-32-3099 0 0,-9 1-4219 0 0,-9 13 2723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8:15.698"/>
    </inkml:context>
    <inkml:brush xml:id="br0">
      <inkml:brushProperty name="width" value="0.05" units="cm"/>
      <inkml:brushProperty name="height" value="0.05" units="cm"/>
      <inkml:brushProperty name="color" value="#E71224"/>
    </inkml:brush>
  </inkml:definitions>
  <inkml:trace contextRef="#ctx0" brushRef="#br0">312 1 652 0 0,'0'0'1194'0'0,"0"0"-73"0"0,0 0-86 0 0,0 0-101 0 0,0 0-81 0 0,0 0-85 0 0,0 0-73 0 0,0 0-72 0 0,0 0-59 0 0,0 0-58 0 0,0 0-51 0 0,0 0-47 0 0,0 0-16 0 0,0 0-3 0 0,0 0 18 0 0,0 0 22 0 0,0 0 20 0 0,0 0 3 0 0,0 0-32 0 0,0 0-28 0 0,0 0-39 0 0,0 0-35 0 0,-6-1-26 0 0,-8 3-45 0 0,-1-1 0 0 0,1 2 0 0 0,0-1 0 0 0,0 2 0 0 0,0 0 0 0 0,-10 5-247 0 0,-83 32 878 0 0,106-41-896 0 0,1 0 6 0 0,0 0-9 0 0,0 0 1 0 0,15 11-11 0 0,7 5 28 0 0,-5-4-23 0 0,0 0 0 0 0,-1 1 0 0 0,6 7 26 0 0,-18-16-2 0 0,0 1 0 0 0,0-1-1 0 0,0 1 1 0 0,-1 0 0 0 0,1 0 0 0 0,-1 0-1 0 0,-1 1 1 0 0,1-1 0 0 0,-1 0-1 0 0,0 1 1 0 0,0 0 0 0 0,0 0-1 0 0,-1-1 1 0 0,0 2 2 0 0,-1-4 12 0 0,0 0 1 0 0,0 0-1 0 0,0 0 1 0 0,-1 0-1 0 0,1 0 0 0 0,-1 0 1 0 0,0 0-1 0 0,1 0 0 0 0,-1 0 1 0 0,-1 0-1 0 0,1-1 0 0 0,0 1 1 0 0,-1 0-1 0 0,1-1 0 0 0,-1 1 1 0 0,0-1-1 0 0,0 0 0 0 0,0 1 1 0 0,0-1-1 0 0,0 0 0 0 0,-1 0 1 0 0,1 0-1 0 0,-1 0 0 0 0,1-1 1 0 0,-1 1-1 0 0,1-1 0 0 0,-3 1-12 0 0,-4 3 69 0 0,-1-1 0 0 0,0 0 0 0 0,0 0 0 0 0,0-1-1 0 0,-1-1 1 0 0,1 0 0 0 0,-4 0-69 0 0,-38 1 43 0 0,48-3-198 0 0,0 0-1 0 0,0 0 1 0 0,0-1-1 0 0,0 1 1 0 0,0-1-1 0 0,0 0 1 0 0,0 0-1 0 0,0-1 1 0 0,1 1 0 0 0,-1-1-1 0 0,-1 0 156 0 0,4 0-461 0 0,-1 1 0 0 0,1-1 1 0 0,0 0-1 0 0,0 1 0 0 0,0-1 0 0 0,1 0 0 0 0,-1 0 1 0 0,0 0-1 0 0,1 0 0 0 0,-1 1 0 0 0,1-1 0 0 0,-1 0 0 0 0,1 0 1 0 0,0 0-1 0 0,0 0 0 0 0,0 0 0 0 0,0 0 0 0 0,0 0 1 0 0,1-1 460 0 0,1-8-3735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41.124"/>
    </inkml:context>
    <inkml:brush xml:id="br0">
      <inkml:brushProperty name="width" value="0.05" units="cm"/>
      <inkml:brushProperty name="height" value="0.05" units="cm"/>
      <inkml:brushProperty name="color" value="#E71224"/>
    </inkml:brush>
  </inkml:definitions>
  <inkml:trace contextRef="#ctx0" brushRef="#br0">1 126 1104 0 0,'0'0'1227'0'0,"0"0"-85"0"0,0 0-92 0 0,0 0-81 0 0,0 0-74 0 0,0 0-59 0 0,5-1-38 0 0,46-15 2369 0 0,40-18-3167 0 0,-39 13 952 0 0,0 3 1 0 0,5 1-953 0 0,-48 15 71 0 0,6-2-7 0 0,-1 0-1 0 0,1 1 1 0 0,-1 1-1 0 0,1 0 1 0 0,0 1-1 0 0,0 1 1 0 0,3 0-64 0 0,-17 0-26 0 0,-1 0 0 0 0,0 1 1 0 0,1-1-1 0 0,-1 0 1 0 0,0 0-1 0 0,1 0 1 0 0,-1 0-1 0 0,0 0 1 0 0,1 0-1 0 0,-1 0 1 0 0,0 1-1 0 0,1-1 1 0 0,-1 0-1 0 0,0 0 0 0 0,0 0 1 0 0,1 1-1 0 0,-1-1 1 0 0,0 0-1 0 0,0 1 1 0 0,1-1-1 0 0,-1 0 1 0 0,0 0-1 0 0,0 1 1 0 0,0-1-1 0 0,0 0 1 0 0,1 1-1 0 0,-1-1 0 0 0,0 0 1 0 0,0 1-1 0 0,0-1 1 0 0,0 0-1 0 0,0 1 1 0 0,0-1-1 0 0,0 0 1 0 0,0 1-1 0 0,0-1 1 0 0,0 1-1 0 0,0-1 0 0 0,0 0 1 0 0,0 1-1 0 0,0-1 1 0 0,0 0-1 0 0,0 1 1 0 0,-1-1-1 0 0,1 0 1 0 0,0 1-1 0 0,0-1 1 0 0,0 0-1 0 0,0 1 26 0 0,-11 14-942 0 0,3-9-37 0 0,0 0-1 0 0,0 0 0 0 0,0-1 1 0 0,-1 0-1 0 0,0 0 1 0 0,0-1-1 0 0,-4 1 980 0 0,-8 1-2566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41.467"/>
    </inkml:context>
    <inkml:brush xml:id="br0">
      <inkml:brushProperty name="width" value="0.05" units="cm"/>
      <inkml:brushProperty name="height" value="0.05" units="cm"/>
      <inkml:brushProperty name="color" value="#E71224"/>
    </inkml:brush>
  </inkml:definitions>
  <inkml:trace contextRef="#ctx0" brushRef="#br0">253 5 156 0 0,'-57'-5'5705'0'0,"56"5"-5619"0"0,0 1 0 0 0,0-1 0 0 0,0 0 0 0 0,1 0 0 0 0,-1 1 0 0 0,0-1 0 0 0,0 1 0 0 0,0-1 0 0 0,0 1 0 0 0,0-1 1 0 0,0 1-1 0 0,1-1 0 0 0,-1 1 0 0 0,0 0 0 0 0,0-1 0 0 0,1 1 0 0 0,-1 0 0 0 0,0 0 0 0 0,1 0 0 0 0,-1-1 1 0 0,1 1-1 0 0,-1 0 0 0 0,1 0 0 0 0,-1 0-86 0 0,-8 27 795 0 0,6-20-624 0 0,-23 92 2747 0 0,-9 70-2918 0 0,11-49 647 0 0,5-37 170 0 0,-11 22-817 0 0,23-80 116 0 0,4-16-20 0 0,0 0 0 0 0,0-1 0 0 0,-1 1 0 0 0,-4 9-96 0 0,8-19 4 0 0,-1 1 1 0 0,1-1 0 0 0,0 1-1 0 0,0-1 1 0 0,-1 1-1 0 0,1-1 1 0 0,0 1 0 0 0,0-1-1 0 0,0 1 1 0 0,0-1 0 0 0,0 1-1 0 0,0-1 1 0 0,0 1 0 0 0,0-1-1 0 0,0 1 1 0 0,0 0-1 0 0,0-1 1 0 0,0 1 0 0 0,1-1-1 0 0,-1 1 1 0 0,0-1 0 0 0,0 1-1 0 0,1-1 1 0 0,-1 1 0 0 0,0-1-1 0 0,0 1 1 0 0,1-1-1 0 0,-1 0 1 0 0,0 1 0 0 0,1-1-1 0 0,-1 1 1 0 0,1-1 0 0 0,-1 0-1 0 0,1 1 1 0 0,-1-1 0 0 0,1 0-1 0 0,-1 0 1 0 0,1 1-1 0 0,-1-1 1 0 0,1 0 0 0 0,-1 0-1 0 0,1 0 1 0 0,-1 0 0 0 0,1 1-1 0 0,-1-1 1 0 0,1 0 0 0 0,-1 0-1 0 0,1 0-4 0 0,32 5 208 0 0,-27-5-144 0 0,26 2 164 0 0,-1-1 1 0 0,15-3-229 0 0,25 1 201 0 0,89-3 202 0 0,-28 0-338 0 0,-119 4-65 0 0,-1 1-1732 0 0,-11-1-6358 0 0,-26-7 4957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7.187"/>
    </inkml:context>
    <inkml:brush xml:id="br0">
      <inkml:brushProperty name="width" value="0.1" units="cm"/>
      <inkml:brushProperty name="height" value="0.1" units="cm"/>
      <inkml:brushProperty name="color" value="#E71224"/>
    </inkml:brush>
  </inkml:definitions>
  <inkml:trace contextRef="#ctx0" brushRef="#br0">307 14 784 0 0,'-1'-3'1462'0'0,"0"-4"-1451"0"0,-1 3 2431 0 0,-1 7 4423 0 0,-13 20-6100 0 0,2 1-1 0 0,1 1 1 0 0,-4 11-765 0 0,4-7 231 0 0,-2-1-1 0 0,0-1 1 0 0,-12 15-231 0 0,7-14-431 0 0,10-13-32 0 0,-1-1 1 0 0,-1 1 0 0 0,-9 7 462 0 0,17-18-592 0 0,-1 0 0 0 0,1 0 0 0 0,-1-1 0 0 0,1 0-1 0 0,-1 0 1 0 0,0 0 0 0 0,-1 0 0 0 0,1-1 0 0 0,0 0 0 0 0,-1 0 0 0 0,1-1 0 0 0,-1 1-1 0 0,-5 0 593 0 0,-9-2-2830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7:41.794"/>
    </inkml:context>
    <inkml:brush xml:id="br0">
      <inkml:brushProperty name="width" value="0.05" units="cm"/>
      <inkml:brushProperty name="height" value="0.05" units="cm"/>
      <inkml:brushProperty name="color" value="#E71224"/>
    </inkml:brush>
  </inkml:definitions>
  <inkml:trace contextRef="#ctx0" brushRef="#br0">13 62 1232 0 0,'-9'-6'3515'0'0,"8"6"-3427"0"0,1 0 0 0 0,0 0 0 0 0,0-1 0 0 0,0 1 0 0 0,-1 0 0 0 0,1 0 0 0 0,0 0 0 0 0,0 0 0 0 0,0-1 0 0 0,0 1 0 0 0,0 0 0 0 0,-1 0 0 0 0,1 0 0 0 0,0-1 0 0 0,0 1 0 0 0,0 0 0 0 0,0 0 0 0 0,0-1 0 0 0,0 1 0 0 0,0 0 0 0 0,0 0 0 0 0,0-1 0 0 0,0 1 0 0 0,0 0 0 0 0,0 0 1 0 0,0-1-1 0 0,0 1 0 0 0,0 0 0 0 0,0 0 0 0 0,0-1 0 0 0,0 1 0 0 0,0 0 0 0 0,0 0 0 0 0,0-1 0 0 0,0 1 0 0 0,1 0 0 0 0,-1 0 0 0 0,0 0 0 0 0,0-1 0 0 0,0 1 0 0 0,0 0 0 0 0,1 0 0 0 0,-1 0-88 0 0,15-8 1245 0 0,26 0-1027 0 0,-36 7 221 0 0,42-7 219 0 0,80-11 683 0 0,-106 17-1501 0 0,1 1 0 0 0,-1 1 0 0 0,0 1-1 0 0,21 3 161 0 0,-36-2-664 0 0,1 0 0 0 0,-1 0 0 0 0,0 0-1 0 0,0 1 1 0 0,0 0 0 0 0,0 0 0 0 0,0 1 0 0 0,-1-1-1 0 0,5 5 665 0 0,-9-7-302 0 0,19 12-2798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23.453"/>
    </inkml:context>
    <inkml:brush xml:id="br0">
      <inkml:brushProperty name="width" value="0.05" units="cm"/>
      <inkml:brushProperty name="height" value="0.05" units="cm"/>
      <inkml:brushProperty name="color" value="#E71224"/>
    </inkml:brush>
  </inkml:definitions>
  <inkml:trace contextRef="#ctx0" brushRef="#br0">1 68 688 0 0,'0'0'1596'0'0,"0"0"-151"0"0,0 0-147 0 0,0 0-127 0 0,0 0-117 0 0,7-4-115 0 0,16-7-205 0 0,1 0 0 0 0,0 1 0 0 0,1 1 1 0 0,7-1-735 0 0,-8 5 336 0 0,1 2 1 0 0,0 0-1 0 0,0 2 1 0 0,0 0-1 0 0,16 3-336 0 0,23 5-1879 0 0,38 9 1879 0 0,-57-10-1691 0 0,-25-4-1636 0 0,-16-2 2083 0 0,4 0-1381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23.786"/>
    </inkml:context>
    <inkml:brush xml:id="br0">
      <inkml:brushProperty name="width" value="0.05" units="cm"/>
      <inkml:brushProperty name="height" value="0.05" units="cm"/>
      <inkml:brushProperty name="color" value="#E71224"/>
    </inkml:brush>
  </inkml:definitions>
  <inkml:trace contextRef="#ctx0" brushRef="#br0">50 1 1112 0 0,'0'0'1311'0'0,"-3"4"-62"0"0,-1 5-685 0 0,0 0 1 0 0,1 0 0 0 0,0 1-1 0 0,0-1 1 0 0,1 1-1 0 0,-1 8-564 0 0,-5 69 1888 0 0,6-56-1341 0 0,-1 12-150 0 0,-9 170 1789 0 0,12-159-6000 0 0,5 32 3814 0 0,-2-74-3129 0 0,0-6 239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41.744"/>
    </inkml:context>
    <inkml:brush xml:id="br0">
      <inkml:brushProperty name="width" value="0.05" units="cm"/>
      <inkml:brushProperty name="height" value="0.05" units="cm"/>
      <inkml:brushProperty name="color" value="#E71224"/>
    </inkml:brush>
  </inkml:definitions>
  <inkml:trace contextRef="#ctx0" brushRef="#br0">1 99 164 0 0,'0'0'1481'0'0,"1"0"-1210"0"0,-1 1 0 0 0,1-1 0 0 0,0 0 0 0 0,0 0 0 0 0,-1 0 0 0 0,1 0 0 0 0,0 0 0 0 0,0 0-1 0 0,0 0 1 0 0,-1 0 0 0 0,1 0 0 0 0,0 0 0 0 0,0 0 0 0 0,-1 0 0 0 0,1 0 0 0 0,0-1 0 0 0,0 1-271 0 0,67-25 1516 0 0,1 4 0 0 0,1 2 0 0 0,1 4 1 0 0,24-1-1517 0 0,-86 15-372 0 0,-1 0-1 0 0,1 0 1 0 0,-1 1 0 0 0,1 0 0 0 0,-1 1-1 0 0,5 0 373 0 0,-13-1-40 0 0,1 0-1 0 0,-1 1 0 0 0,0-1 1 0 0,1 0-1 0 0,-1 0 1 0 0,0 0-1 0 0,1 0 1 0 0,-1 0-1 0 0,0 0 0 0 0,0 1 1 0 0,1-1-1 0 0,-1 0 1 0 0,0 0-1 0 0,0 1 0 0 0,1-1 1 0 0,-1 0-1 0 0,0 0 1 0 0,0 1-1 0 0,0-1 0 0 0,0 0 1 0 0,1 0-1 0 0,-1 1 1 0 0,0-1-1 0 0,0 0 0 0 0,0 1 1 0 0,0-1-1 0 0,0 0 1 0 0,0 1 40 0 0,-2 3-4626 0 0,-16 13 2194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42.082"/>
    </inkml:context>
    <inkml:brush xml:id="br0">
      <inkml:brushProperty name="width" value="0.05" units="cm"/>
      <inkml:brushProperty name="height" value="0.05" units="cm"/>
      <inkml:brushProperty name="color" value="#E71224"/>
    </inkml:brush>
  </inkml:definitions>
  <inkml:trace contextRef="#ctx0" brushRef="#br0">229 0 1040 0 0,'-4'4'322'0'0,"0"-1"0"0"0,0 1 0 0 0,0 0-1 0 0,1 0 1 0 0,0 0 0 0 0,-1 0 0 0 0,2 1 0 0 0,-1 0-1 0 0,0-1 1 0 0,1 1 0 0 0,0 0 0 0 0,-2 5-322 0 0,-3 13 1076 0 0,1 0-1 0 0,-1 8-1075 0 0,1-6 560 0 0,-51 275 2857 0 0,42-209-2853 0 0,-11 22 131 0 0,13-60-542 0 0,-34 115-2409 0 0,46-163 1719 0 0,0-4-4443 0 0,1-1 2355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42.415"/>
    </inkml:context>
    <inkml:brush xml:id="br0">
      <inkml:brushProperty name="width" value="0.05" units="cm"/>
      <inkml:brushProperty name="height" value="0.05" units="cm"/>
      <inkml:brushProperty name="color" value="#E71224"/>
    </inkml:brush>
  </inkml:definitions>
  <inkml:trace contextRef="#ctx0" brushRef="#br0">6 20 20 0 0,'-6'-4'2054'0'0,"9"2"1456"0"0,15 2 1694 0 0,-12 0-6496 0 0,265-13 4277 0 0,-191 12-3736 0 0,-28 3-2978 0 0,-34-1 944 0 0,-4-1-151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42.745"/>
    </inkml:context>
    <inkml:brush xml:id="br0">
      <inkml:brushProperty name="width" value="0.05" units="cm"/>
      <inkml:brushProperty name="height" value="0.05" units="cm"/>
      <inkml:brushProperty name="color" value="#E71224"/>
    </inkml:brush>
  </inkml:definitions>
  <inkml:trace contextRef="#ctx0" brushRef="#br0">290 40 236 0 0,'-2'-3'360'0'0,"0"0"1"0"0,0 1-1 0 0,0-1 0 0 0,0 1 0 0 0,-1-1 1 0 0,1 1-1 0 0,-1 0 0 0 0,1 0 0 0 0,-1 0 1 0 0,0 0-1 0 0,0 1 0 0 0,0-1 0 0 0,0 1 1 0 0,0 0-1 0 0,0 0 0 0 0,0 0 0 0 0,0 0 1 0 0,-1 0-1 0 0,1 1 0 0 0,0-1 1 0 0,-3 1-361 0 0,-5-2 449 0 0,0 1 1 0 0,0 1 0 0 0,0 0 0 0 0,0 0 0 0 0,0 1 0 0 0,-3 1-450 0 0,-5 0 572 0 0,-18 4 205 0 0,35-6-722 0 0,1 0 0 0 0,-1 0 0 0 0,0 1 1 0 0,1-1-1 0 0,0 1 0 0 0,-1 0 0 0 0,1-1 1 0 0,-1 1-1 0 0,1 0 0 0 0,0 0 0 0 0,-1 0 0 0 0,1 0 1 0 0,0 0-1 0 0,0 0 0 0 0,0 0 0 0 0,0 0 1 0 0,0 0-1 0 0,-1 2-55 0 0,2-2 24 0 0,0 0 0 0 0,0 0 0 0 0,0 0 0 0 0,-1 1 0 0 0,2-1 0 0 0,-1 0 1 0 0,0 0-1 0 0,0 1 0 0 0,0-1 0 0 0,0 0 0 0 0,1 0 0 0 0,-1 0 0 0 0,1 0 0 0 0,-1 1 0 0 0,1-1 1 0 0,-1 0-1 0 0,1 0 0 0 0,-1 0 0 0 0,1 0 0 0 0,0 0 0 0 0,0 0-24 0 0,17 19 199 0 0,33 15 97 0 0,-32-24-159 0 0,-1 2 0 0 0,13 11-137 0 0,-29-22 10 0 0,1 0 0 0 0,-1 1 0 0 0,0-1 0 0 0,0 1 1 0 0,0-1-1 0 0,0 1 0 0 0,0 0 0 0 0,-1-1 0 0 0,1 1 1 0 0,-1 0-1 0 0,1 0 0 0 0,-1 0 0 0 0,0 0 0 0 0,0 1 1 0 0,-1-1-1 0 0,1 0 0 0 0,-1 0 0 0 0,0 1 0 0 0,1-1 0 0 0,-1 0 1 0 0,-1 0-1 0 0,1 1 0 0 0,0-1 0 0 0,-1 0 0 0 0,0 0 1 0 0,1 0-1 0 0,-1 0 0 0 0,0 1 0 0 0,-1-1 0 0 0,1 0 1 0 0,-1-1-1 0 0,1 1 0 0 0,-1 0 0 0 0,0 0 0 0 0,0 0-10 0 0,-4 4 12 0 0,1 0 1 0 0,-1-1-1 0 0,0 0 0 0 0,0 0 0 0 0,-1 0 0 0 0,0-1 0 0 0,0 0 0 0 0,0 0 0 0 0,-1-1 0 0 0,1 0 0 0 0,-1 0 1 0 0,0-1-1 0 0,0 0-12 0 0,-1 1-217 0 0,0-1 0 0 0,0-1 0 0 0,0 1 0 0 0,0-1 0 0 0,0-1 0 0 0,0 0 0 0 0,-1 0 0 0 0,1-1 0 0 0,0 0 0 0 0,-1-1 0 0 0,-4 0 217 0 0,14 0-130 0 0,-1 1 1 0 0,1 0 0 0 0,-1-1 0 0 0,0 1-1 0 0,1-1 1 0 0,-1 1 0 0 0,1-1-1 0 0,-1 1 1 0 0,1-1 0 0 0,-1 1-1 0 0,1-1 1 0 0,0 1 0 0 0,-1-1-1 0 0,1 0 1 0 0,0 1 0 0 0,-1-1-1 0 0,1 0 1 0 0,0 1 129 0 0,0-7-4299 0 0,5-9 1136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43.347"/>
    </inkml:context>
    <inkml:brush xml:id="br0">
      <inkml:brushProperty name="width" value="0.05" units="cm"/>
      <inkml:brushProperty name="height" value="0.05" units="cm"/>
      <inkml:brushProperty name="color" value="#E71224"/>
    </inkml:brush>
  </inkml:definitions>
  <inkml:trace contextRef="#ctx0" brushRef="#br0">215 0 384 0 0,'0'0'1236'0'0,"0"0"-40"0"0,0 0-48 0 0,0 0-36 0 0,0 0-40 0 0,0 0-39 0 0,0 0-57 0 0,0 0-47 0 0,0 4-49 0 0,0 0-657 0 0,-1 0 0 0 0,0 0 1 0 0,0 0-1 0 0,0 0 0 0 0,0 0 1 0 0,-1 0-1 0 0,1 0 1 0 0,-1 0-1 0 0,0 0 0 0 0,0-1 1 0 0,-1 1-1 0 0,0 1-223 0 0,-39 45 1306 0 0,24-30-758 0 0,13-14-551 0 0,-1-1 0 0 0,0 0 1 0 0,0 0-1 0 0,0 0 0 0 0,0 0 0 0 0,0-1 1 0 0,-1 0-1 0 0,-2 0 3 0 0,5-2-279 0 0,0-1 0 0 0,1 1 0 0 0,-1-1 0 0 0,0 0 1 0 0,0 0-1 0 0,0-1 0 0 0,0 1 0 0 0,0-1 279 0 0,2 0-437 0 0,0 0-1 0 0,0 0 0 0 0,-1 0 1 0 0,1 0-1 0 0,0-1 0 0 0,0 1 1 0 0,0-1-1 0 0,0 0 1 0 0,0 1-1 0 0,0-1 0 0 0,0 0 1 0 0,0 0-1 0 0,0 0 1 0 0,-1-1 437 0 0,-8-9-3445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43.860"/>
    </inkml:context>
    <inkml:brush xml:id="br0">
      <inkml:brushProperty name="width" value="0.05" units="cm"/>
      <inkml:brushProperty name="height" value="0.05" units="cm"/>
      <inkml:brushProperty name="color" value="#E71224"/>
    </inkml:brush>
  </inkml:definitions>
  <inkml:trace contextRef="#ctx0" brushRef="#br0">7 84 928 0 0,'-5'-3'1673'0'0,"3"0"-330"0"0,6 1 2862 0 0,141-31 997 0 0,77-5-5202 0 0,-169 33 169 0 0,-49 5-320 0 0,0 0-1 0 0,0 0 1 0 0,0 1 0 0 0,0-1-1 0 0,0 1 1 0 0,-1 0 0 0 0,1 0 0 0 0,0 0-1 0 0,0 0 1 0 0,0 1 0 0 0,1 0 151 0 0,-5-2-89 0 0,0 0 1 0 0,0 0-1 0 0,1 1 1 0 0,-1-1-1 0 0,0 0 1 0 0,1 0-1 0 0,-1 1 1 0 0,0-1-1 0 0,0 0 1 0 0,1 0-1 0 0,-1 1 1 0 0,0-1-1 0 0,0 0 1 0 0,0 1-1 0 0,0-1 1 0 0,1 0-1 0 0,-1 1 1 0 0,0-1-1 0 0,0 0 1 0 0,0 1-1 0 0,0-1 1 0 0,0 0-1 0 0,0 1 1 0 0,0-1-1 0 0,0 0 1 0 0,0 1-1 0 0,0-1 1 0 0,0 0-1 0 0,0 1 1 0 0,0-1-1 0 0,0 1 1 0 0,0-1-1 0 0,0 0 1 0 0,0 1-1 0 0,-1-1 1 0 0,1 0-1 0 0,0 0 1 0 0,0 1-1 0 0,0-1 1 0 0,0 0-1 0 0,-1 1 1 0 0,1-1-1 0 0,0 0 1 0 0,0 1 88 0 0,-12 8-3278 0 0,11-8 3332 0 0,-11 6-2720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44.185"/>
    </inkml:context>
    <inkml:brush xml:id="br0">
      <inkml:brushProperty name="width" value="0.05" units="cm"/>
      <inkml:brushProperty name="height" value="0.05" units="cm"/>
      <inkml:brushProperty name="color" value="#E71224"/>
    </inkml:brush>
  </inkml:definitions>
  <inkml:trace contextRef="#ctx0" brushRef="#br0">202 0 612 0 0,'0'0'1033'0'0,"0"0"-72"0"0,0 0-70 0 0,-2 1-50 0 0,1 1-671 0 0,-1 0 0 0 0,1-1 0 0 0,0 1 0 0 0,-1 0 0 0 0,1 0 0 0 0,0-1 0 0 0,0 1 0 0 0,0 0 0 0 0,0 0 0 0 0,1 0 0 0 0,-1 1 0 0 0,0-1 0 0 0,1 0 0 0 0,-1 0 0 0 0,1 0 0 0 0,0 0 0 0 0,0 1-170 0 0,-1 47 1233 0 0,0-17-542 0 0,-16 98 445 0 0,-6-1 0 0 0,-6-1 0 0 0,-5-2 1 0 0,-9 8-1137 0 0,35-111-27 0 0,2-7-245 0 0,0-1-1 0 0,1 1 0 0 0,1 0 1 0 0,1 0-1 0 0,0 1 0 0 0,1 1 273 0 0,2-17-760 0 0,0-2-265 0 0,0 0-884 0 0,4-7-1248 0 0,15-26 242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7.506"/>
    </inkml:context>
    <inkml:brush xml:id="br0">
      <inkml:brushProperty name="width" value="0.1" units="cm"/>
      <inkml:brushProperty name="height" value="0.1" units="cm"/>
      <inkml:brushProperty name="color" value="#E71224"/>
    </inkml:brush>
  </inkml:definitions>
  <inkml:trace contextRef="#ctx0" brushRef="#br0">11 70 596 0 0,'0'0'1425'0'0,"-1"-1"-76"0"0,0 0-1057 0 0,0 0 1 0 0,0 0-1 0 0,0 0 0 0 0,1 0 0 0 0,-1 0 0 0 0,0 0 1 0 0,1 0-1 0 0,-1 0 0 0 0,1 0 0 0 0,-1 0 0 0 0,1 0 0 0 0,-1 0 1 0 0,1 0-1 0 0,0 0 0 0 0,0 0 0 0 0,0-1 0 0 0,-1 0-292 0 0,2 1 120 0 0,1 0-1 0 0,-1 0 0 0 0,0 0 0 0 0,0 0 0 0 0,1-1 0 0 0,-1 2 0 0 0,0-1 0 0 0,1 0 1 0 0,-1 0-1 0 0,1 0 0 0 0,-1 1 0 0 0,1-1 0 0 0,-1 1 0 0 0,1-1 0 0 0,0 1-119 0 0,19-6 369 0 0,0 1-1 0 0,0 1 1 0 0,1 0-1 0 0,-1 2 0 0 0,12 1-368 0 0,4-2 142 0 0,87-5-1325 0 0,1 6 1 0 0,8 6 1182 0 0,-34 3-5262 0 0,-69-2 2741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44.513"/>
    </inkml:context>
    <inkml:brush xml:id="br0">
      <inkml:brushProperty name="width" value="0.05" units="cm"/>
      <inkml:brushProperty name="height" value="0.05" units="cm"/>
      <inkml:brushProperty name="color" value="#E71224"/>
    </inkml:brush>
  </inkml:definitions>
  <inkml:trace contextRef="#ctx0" brushRef="#br0">1 1 640 0 0,'0'0'1468'0'0,"0"0"-120"0"0,0 0-143 0 0,0 0-118 0 0,0 0-96 0 0,0 0-79 0 0,7 2-108 0 0,13 2-351 0 0,0-1 1 0 0,0-1 0 0 0,0-1 0 0 0,0-1-1 0 0,1 0 1 0 0,9-3-454 0 0,33 1 572 0 0,-45 2-564 0 0,110 2-63 0 0,-102 1-1676 0 0,0 0 0 0 0,4 2 1731 0 0,-16-1-3119 0 0,-1-1 238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44.860"/>
    </inkml:context>
    <inkml:brush xml:id="br0">
      <inkml:brushProperty name="width" value="0.05" units="cm"/>
      <inkml:brushProperty name="height" value="0.05" units="cm"/>
      <inkml:brushProperty name="color" value="#E71224"/>
    </inkml:brush>
  </inkml:definitions>
  <inkml:trace contextRef="#ctx0" brushRef="#br0">57 1 820 0 0,'0'0'1482'0'0,"0"0"-60"0"0,0 0-102 0 0,0 0-88 0 0,0 0-96 0 0,-3 5-92 0 0,-4 10-328 0 0,0-1 150 0 0,1 0 0 0 0,0 0 0 0 0,-2 8-866 0 0,3 0 581 0 0,1-8-248 0 0,0 0 0 0 0,2 0 1 0 0,0 0-1 0 0,0 1 0 0 0,1-1 1 0 0,1 12-334 0 0,1-15 192 0 0,0 0 0 0 0,1 0 0 0 0,1-1-1 0 0,-1 1 1 0 0,2-1 0 0 0,-1 1 0 0 0,4 5-192 0 0,-5-13 42 0 0,-1 0 0 0 0,1 0 0 0 0,0-1 0 0 0,0 1 0 0 0,0 0 0 0 0,0-1 0 0 0,0 0 0 0 0,0 1-1 0 0,1-1 1 0 0,-1 0 0 0 0,1 0 0 0 0,-1-1 0 0 0,1 1-42 0 0,-1-1 18 0 0,0 0 0 0 0,0 0-1 0 0,1-1 1 0 0,-1 1 0 0 0,0-1 0 0 0,0 1 0 0 0,0-1-1 0 0,1 0 1 0 0,-1 0 0 0 0,0 0 0 0 0,0 0 0 0 0,0 0-1 0 0,1-1 1 0 0,-1 1 0 0 0,0-1 0 0 0,0 1-1 0 0,0-1 1 0 0,0 0 0 0 0,0 0 0 0 0,1 0-18 0 0,10-6 21 0 0,0 0 0 0 0,0-1 0 0 0,-1-1 1 0 0,0 0-1 0 0,0 0 0 0 0,-1-1 0 0 0,-1-1 0 0 0,0 0 0 0 0,8-11-21 0 0,12-20 159 0 0,-2 0 0 0 0,5-13-159 0 0,-3 4 497 0 0,-20 38 1431 0 0,-9 24-1145 0 0,-13 38-602 0 0,8-32 172 0 0,-3 15 14 0 0,1 0 0 0 0,1 9-367 0 0,4-27 48 0 0,0 0 1 0 0,1 0-1 0 0,1 0 1 0 0,0 0-1 0 0,1 0 0 0 0,2 7-48 0 0,-3-17-81 0 0,0-1-1 0 0,0 1 1 0 0,0 0-1 0 0,1-1 0 0 0,0 1 1 0 0,-1-1-1 0 0,1 0 1 0 0,2 2 81 0 0,-3-4-79 0 0,-1 0-1 0 0,1 0 1 0 0,0 0 0 0 0,0 0 0 0 0,0-1 0 0 0,0 1 0 0 0,0 0 0 0 0,0-1-1 0 0,0 1 1 0 0,0 0 0 0 0,0-1 0 0 0,0 1 0 0 0,0-1 0 0 0,0 0-1 0 0,0 1 1 0 0,0-1 0 0 0,1 0 0 0 0,-1 0 0 0 0,0 1 0 0 0,0-1 0 0 0,0 0-1 0 0,1 0 1 0 0,-1-1 0 0 0,0 1 0 0 0,0 0 0 0 0,0 0 0 0 0,0 0-1 0 0,1-1 1 0 0,-1 1 0 0 0,0-1 0 0 0,0 1 79 0 0,5-4-957 0 0,0 0 1 0 0,0-1-1 0 0,-1 0 0 0 0,0 1 0 0 0,0-2 1 0 0,0 1-1 0 0,-1-1 0 0 0,1 1 1 0 0,-1-1-1 0 0,2-4 957 0 0,-4 6-565 0 0,21-32-4286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49:59.611"/>
    </inkml:context>
    <inkml:brush xml:id="br0">
      <inkml:brushProperty name="width" value="0.05" units="cm"/>
      <inkml:brushProperty name="height" value="0.05" units="cm"/>
      <inkml:brushProperty name="color" value="#E71224"/>
    </inkml:brush>
  </inkml:definitions>
  <inkml:trace contextRef="#ctx0" brushRef="#br0">197 3 708 0 0,'0'0'635'0'0,"0"0"-30"0"0,0 0-49 0 0,0 0-52 0 0,0 0-50 0 0,0 0-41 0 0,0 0-46 0 0,0 0-29 0 0,0 0-34 0 0,0 0-6 0 0,0 0 25 0 0,0 0 30 0 0,0 0 29 0 0,6-2-166 0 0,-3 3 1075 0 0,-4 4 2842 0 0,-5 10-4046 0 0,-1-1 0 0 0,-1 1-1 0 0,0-1 1 0 0,-1 0 0 0 0,-1-1-1 0 0,0 0 1 0 0,-3 2-87 0 0,2-3-609 0 0,-1-1 0 0 0,0 0-1 0 0,-6 4 610 0 0,9-8-1134 0 0,0-1 1 0 0,0-1-1 0 0,0 0 0 0 0,-1 0 0 0 0,-4 1 1134 0 0,-7 1-2810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2:50:00.375"/>
    </inkml:context>
    <inkml:brush xml:id="br0">
      <inkml:brushProperty name="width" value="0.05" units="cm"/>
      <inkml:brushProperty name="height" value="0.05" units="cm"/>
      <inkml:brushProperty name="color" value="#E71224"/>
    </inkml:brush>
  </inkml:definitions>
  <inkml:trace contextRef="#ctx0" brushRef="#br0">12 27 544 0 0,'0'0'979'0'0,"0"0"-27"0"0,2-5-220 0 0,-1 3 572 0 0,-2 6 6735 0 0,-3 16-7706 0 0,0 1 1 0 0,1-1-1 0 0,1 1 1 0 0,2 0-1 0 0,0 0 1 0 0,1 0-1 0 0,1 0 0 0 0,2 9-333 0 0,-2-18 86 0 0,2 0 0 0 0,-1 0 0 0 0,2 0 0 0 0,0 0 0 0 0,0-1 0 0 0,4 6-86 0 0,-9-16-17 0 0,1 0 0 0 0,0 1 0 0 0,-1-1 0 0 0,1 0 0 0 0,0 0 0 0 0,0 0-1 0 0,0 0 1 0 0,0 0 0 0 0,-1 0 0 0 0,1 0 0 0 0,1-1 0 0 0,-1 1-1 0 0,0 0 1 0 0,0-1 0 0 0,0 1 0 0 0,0 0 0 0 0,0-1 0 0 0,1 1 0 0 0,-1-1-1 0 0,0 0 1 0 0,0 1 0 0 0,1-1 0 0 0,-1 0 0 0 0,1 0 17 0 0,0 0-28 0 0,0 0 0 0 0,0-1 1 0 0,1 1-1 0 0,-1-1 0 0 0,0 0 0 0 0,0 0 1 0 0,0 1-1 0 0,-1-1 0 0 0,1-1 1 0 0,0 1-1 0 0,0 0 0 0 0,0 0 0 0 0,-1-1 1 0 0,1 1 27 0 0,5-6-92 0 0,0 0 0 0 0,0-1-1 0 0,-1 1 1 0 0,0-2 0 0 0,4-7 92 0 0,5-12-166 0 0,-1-1-1 0 0,-2 0 0 0 0,-1-1 0 0 0,-1 0 0 0 0,6-30 167 0 0,-3 9 29 0 0,-13 50 78 0 0,0 1 7 0 0,0 0-11 0 0,0 0 8 0 0,0 0 13 0 0,0 5 7 0 0,-4 20-46 0 0,1 0-1 0 0,1-1 1 0 0,2 1 0 0 0,0 0 0 0 0,2 0 0 0 0,1 0-1 0 0,1-1 1 0 0,2 6-85 0 0,-6-27-239 0 0,13 42-16 0 0,-8-31-2138 0 0,2 1-3291 0 0,-7-15 2047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3.755"/>
    </inkml:context>
    <inkml:brush xml:id="br0">
      <inkml:brushProperty name="width" value="0.05" units="cm"/>
      <inkml:brushProperty name="height" value="0.05" units="cm"/>
      <inkml:brushProperty name="color" value="#E71224"/>
    </inkml:brush>
  </inkml:definitions>
  <inkml:trace contextRef="#ctx0" brushRef="#br0">408 13 752 0 0,'0'0'1158'0'0,"-4"-8"1543"0"0,4 8-2579 0 0,0 0-1 0 0,0 0 0 0 0,0-1 0 0 0,0 1 0 0 0,0 0 1 0 0,0 0-1 0 0,0 0 0 0 0,0 0 0 0 0,0 0 0 0 0,0-1 1 0 0,0 1-1 0 0,0 0 0 0 0,0 0 0 0 0,0 0 0 0 0,0 0 1 0 0,0 0-1 0 0,0-1 0 0 0,0 1 0 0 0,0 0 0 0 0,0 0 1 0 0,-1 0-1 0 0,1 0 0 0 0,0 0 0 0 0,0 0 0 0 0,0 0 1 0 0,0-1-1 0 0,0 1 0 0 0,0 0 0 0 0,0 0 0 0 0,-1 0 1 0 0,1 0-1 0 0,0 0 0 0 0,0 0 0 0 0,0 0 0 0 0,0 0 1 0 0,0 0-1 0 0,-1 0 0 0 0,1 0 0 0 0,0 0 0 0 0,0 0 1 0 0,0 0-1 0 0,0 0 0 0 0,0 0 0 0 0,-1 0 0 0 0,1 0 1 0 0,0 0-1 0 0,0 0 0 0 0,0 0 0 0 0,0 0 0 0 0,0 0 1 0 0,-1 0-1 0 0,1 0 0 0 0,0 0 0 0 0,0 0 0 0 0,0 0 1 0 0,0 1-1 0 0,0-1 0 0 0,0 0 0 0 0,-1 0 0 0 0,1 0 1 0 0,0 0-1 0 0,0 0-121 0 0,-11 33 410 0 0,-2 0-1 0 0,-2-1 1 0 0,-4 5-410 0 0,-7 10 253 0 0,-1-2 0 0 0,-3-1 0 0 0,-2-1 0 0 0,-1-1 0 0 0,-2-2 0 0 0,-2-2-1 0 0,-2-1-252 0 0,-41 31 1236 0 0,82-66-1199 0 0,9 5-5 0 0,-1-1 0 0 0,1-1 0 0 0,0 1 0 0 0,1-2 0 0 0,-1 0 0 0 0,3 1-32 0 0,31 12 63 0 0,-8-1-41 0 0,28 13 42 0 0,2-2 0 0 0,1-3 0 0 0,22 2-64 0 0,-88-25-184 0 0,-2-1-117 0 0,0 0-162 0 0,0 0-187 0 0,0 0-212 0 0,2-11-1787 0 0,-4 5-2443 0 0,-7-9 1342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4.089"/>
    </inkml:context>
    <inkml:brush xml:id="br0">
      <inkml:brushProperty name="width" value="0.05" units="cm"/>
      <inkml:brushProperty name="height" value="0.05" units="cm"/>
      <inkml:brushProperty name="color" value="#E71224"/>
    </inkml:brush>
  </inkml:definitions>
  <inkml:trace contextRef="#ctx0" brushRef="#br0">29 212 1192 0 0,'-26'7'8447'0'0,"23"-2"-4335"0"0,15 0-3728 0 0,7 0-4 0 0,1-2-1 0 0,-1 0 1 0 0,1-2 0 0 0,0 0 0 0 0,14-1-380 0 0,-19 0 149 0 0,52-2 280 0 0,1-3-1 0 0,-1-3 0 0 0,24-8-428 0 0,26-10 388 0 0,52-22-388 0 0,-74 14-2624 0 0,59-31 2624 0 0,-123 49-2575 0 0,-12 3-2985 0 0,-10 4 1567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4.636"/>
    </inkml:context>
    <inkml:brush xml:id="br0">
      <inkml:brushProperty name="width" value="0.05" units="cm"/>
      <inkml:brushProperty name="height" value="0.05" units="cm"/>
      <inkml:brushProperty name="color" value="#E71224"/>
    </inkml:brush>
  </inkml:definitions>
  <inkml:trace contextRef="#ctx0" brushRef="#br0">0 90 1244 0 0,'0'0'1122'0'0,"0"0"-23"0"0,0 0-6 0 0,3-1-18 0 0,11-5-186 0 0,0 1 0 0 0,0 1 1 0 0,0 0-1 0 0,1 1 1 0 0,5 0-890 0 0,8-2 570 0 0,112-24 2722 0 0,45 1-3292 0 0,-181 28-38 0 0,27-2-449 0 0,-30 2 400 0 0,1 0-1 0 0,-1 1 1 0 0,0-1-1 0 0,0 0 1 0 0,0 0-1 0 0,0 1 0 0 0,0-1 1 0 0,0 0-1 0 0,0 1 1 0 0,0-1-1 0 0,0 1 1 0 0,0-1-1 0 0,0 1 1 0 0,0 0-1 0 0,0-1 1 0 0,0 1-1 0 0,-1 0 1 0 0,1 0-1 0 0,0-1 1 0 0,0 1-1 0 0,-1 0 0 0 0,1 0 1 0 0,0 0-1 0 0,-1 0 88 0 0,0 0-234 0 0,0 1 0 0 0,0-1 0 0 0,0 0 0 0 0,0 0-1 0 0,0 1 1 0 0,-1-1 0 0 0,1 0 0 0 0,0 0 0 0 0,-1 0-1 0 0,1 1 1 0 0,-1-1 0 0 0,1 0 0 0 0,-1 0 0 0 0,0 0 0 0 0,1 0-1 0 0,-1 0 1 0 0,0 0 0 0 0,0 0 0 0 0,0 0 0 0 0,0 0-1 0 0,1 0 1 0 0,-1-1 0 0 0,0 1 0 0 0,-1 0 0 0 0,1 0-1 0 0,0-1 1 0 0,0 1 0 0 0,-1-1 234 0 0,-11 6-2679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4.973"/>
    </inkml:context>
    <inkml:brush xml:id="br0">
      <inkml:brushProperty name="width" value="0.05" units="cm"/>
      <inkml:brushProperty name="height" value="0.05" units="cm"/>
      <inkml:brushProperty name="color" value="#E71224"/>
    </inkml:brush>
  </inkml:definitions>
  <inkml:trace contextRef="#ctx0" brushRef="#br0">38 19 1008 0 0,'-1'-2'569'0'0,"-1"1"0"0"0,1-1 0 0 0,0 0 0 0 0,0 1 0 0 0,-1-1 0 0 0,1 1 0 0 0,-1 0 0 0 0,1-1 1 0 0,-1 1-1 0 0,0 0 0 0 0,1 0 0 0 0,-3-1-569 0 0,3 3 184 0 0,1 0 1 0 0,-1 0-1 0 0,0 0 1 0 0,1 0-1 0 0,-1 0 1 0 0,1 1-1 0 0,-1-1 1 0 0,1 0-1 0 0,0 0 1 0 0,-1 0-1 0 0,1 1 1 0 0,0-1-1 0 0,0 0 1 0 0,0 0 0 0 0,0 0-1 0 0,0 1 1 0 0,0 0-185 0 0,-1 3-584 0 0,-1 26 1368 0 0,1 0 0 0 0,2 30-784 0 0,0 6 576 0 0,-10 303 1711 0 0,9-295-3711 0 0,0-75 1361 0 0,0 0-1 0 0,0 0 0 0 0,0 1 1 0 0,0-1-1 0 0,0 0 0 0 0,1 0 1 0 0,-1 0-1 0 0,0 1 0 0 0,0-1 1 0 0,0 0-1 0 0,0 0 1 0 0,0 0-1 0 0,0 0 0 0 0,0 1 1 0 0,0-1-1 0 0,0 0 0 0 0,0 0 1 0 0,1 0-1 0 0,-1 0 0 0 0,0 0 1 0 0,0 1-1 0 0,0-1 1 0 0,0 0-1 0 0,0 0 0 0 0,1 0 1 0 0,-1 0-1 0 0,0 0 0 0 0,0 0 1 0 0,0 0-1 0 0,1 0 0 0 0,-1 1 1 0 0,0-1-1 0 0,0 0 1 0 0,0 0-1 0 0,0 0 0 0 0,1 0 1 0 0,-1 0-1 0 0,0 0 0 0 0,0 0 1 0 0,0 0-1 0 0,1 0 0 0 0,-1 0 1 0 0,0 0-1 0 0,0 0 1 0 0,0-1-1 0 0,1 1 0 0 0,-1 0 1 0 0,0 0-1 0 0,0 0 0 0 0,0 0 1 0 0,0 0-1 0 0,1 0 0 0 0,-1 0 1 0 0,0 0-1 0 0,0-1 1 0 0,0 1-1 0 0,0 0 0 0 0,0 0 1 0 0,1 0-1 0 0,-1 0 0 0 0,0-1 1 0 0,0 1-1 0 0,0 0 0 0 0,0 0 1 0 0,0 0-1 0 0,0 0 1 0 0,0-1-1 0 0,0 1 0 0 0,0 0 64 0 0,10-10-3186 0 0,1-5-86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5.320"/>
    </inkml:context>
    <inkml:brush xml:id="br0">
      <inkml:brushProperty name="width" value="0.05" units="cm"/>
      <inkml:brushProperty name="height" value="0.05" units="cm"/>
      <inkml:brushProperty name="color" value="#E71224"/>
    </inkml:brush>
  </inkml:definitions>
  <inkml:trace contextRef="#ctx0" brushRef="#br0">166 155 720 0 0,'0'-17'2108'0'0,"-1"0"0"0"0,-1 0 1 0 0,-1-6-2109 0 0,1 17 492 0 0,1 0 0 0 0,-1-1 0 0 0,1 1 1 0 0,-2 0-1 0 0,1 0 0 0 0,-1 0 1 0 0,0 0-1 0 0,0 0 0 0 0,0 1 1 0 0,-2-2-493 0 0,4 6 66 0 0,0 0 1 0 0,1 0-1 0 0,-1 0 1 0 0,0 0-1 0 0,0 0 1 0 0,0 1-1 0 0,0-1 1 0 0,0 0-1 0 0,0 0 1 0 0,0 1-1 0 0,-1-1 1 0 0,1 0-1 0 0,0 1 1 0 0,0-1-1 0 0,-1 1 1 0 0,1 0-1 0 0,0-1 1 0 0,0 1-1 0 0,-1 0 1 0 0,1 0-1 0 0,0 0 1 0 0,-1 0-1 0 0,1 0 1 0 0,0 0-1 0 0,-1 0 1 0 0,1 0-1 0 0,0 1 1 0 0,0-1-1 0 0,-1 0 1 0 0,1 1-1 0 0,0-1 1 0 0,0 1-1 0 0,0-1 1 0 0,-1 1-1 0 0,1 0 1 0 0,0-1-1 0 0,0 1 1 0 0,0 0-1 0 0,0 0 1 0 0,0 0-1 0 0,0 0 1 0 0,0 0-1 0 0,1 0 1 0 0,-1 0-67 0 0,-5 6 84 0 0,0 1 1 0 0,1-1-1 0 0,1 1 1 0 0,-1 0 0 0 0,-2 6-85 0 0,7-13 68 0 0,-9 19 39 0 0,1-1 1 0 0,1 1-1 0 0,1 0 1 0 0,0 0 0 0 0,2 0-1 0 0,1 1 1 0 0,0 0-1 0 0,1 0 1 0 0,2-1 0 0 0,0 1-1 0 0,1 0 1 0 0,1 0-1 0 0,1 0 1 0 0,5 19-108 0 0,-8-38 7 0 0,1-1 1 0 0,-1 1-1 0 0,1 0 0 0 0,-1-1 0 0 0,1 1 1 0 0,0-1-1 0 0,0 1 0 0 0,0-1 1 0 0,0 1-1 0 0,0-1 0 0 0,0 1 1 0 0,0-1-1 0 0,0 0 0 0 0,1 0 1 0 0,-1 1-1 0 0,1-1 0 0 0,-1 0 1 0 0,1 0-1 0 0,-1-1 0 0 0,1 1 1 0 0,-1 0-1 0 0,1 0 0 0 0,0-1 1 0 0,-1 1-1 0 0,1-1 0 0 0,0 1 1 0 0,-1-1-1 0 0,1 0 0 0 0,0 0 0 0 0,0 0 1 0 0,-1 0-1 0 0,1 0 0 0 0,0 0 1 0 0,0 0-1 0 0,-1 0 0 0 0,1-1 1 0 0,0 1-1 0 0,0-1 0 0 0,-1 1 1 0 0,1-1-1 0 0,-1 0 0 0 0,1 0 1 0 0,0 1-1 0 0,-1-1 0 0 0,0 0 1 0 0,1-1-1 0 0,-1 1 0 0 0,1 0 1 0 0,-1 0-1 0 0,0 0 0 0 0,1-2-7 0 0,10-10 22 0 0,0-1-1 0 0,0-1 0 0 0,-2 0 1 0 0,0-1-1 0 0,-1 0 1 0 0,0 0-1 0 0,4-14-21 0 0,1-6 39 0 0,-1 0-1 0 0,-2 0 1 0 0,1-14-39 0 0,-7 13 62 0 0,0 9 915 0 0,-5 28-970 0 0,0 0 0 0 0,1 0 0 0 0,-1 0 0 0 0,0 0-1 0 0,0 0 1 0 0,0 0 0 0 0,0 0 0 0 0,0 0-1 0 0,0 0 1 0 0,0 0 0 0 0,1 0 0 0 0,-1 0 0 0 0,0 0-1 0 0,0 0 1 0 0,0 0 0 0 0,0 0 0 0 0,0 0-1 0 0,0 0 1 0 0,0 0 0 0 0,1 0 0 0 0,-1 0 0 0 0,0 0-1 0 0,0 0 1 0 0,0 0 0 0 0,0 0 0 0 0,0 0-1 0 0,0 0 1 0 0,0 0 0 0 0,0 1 0 0 0,0-1 0 0 0,1 0-1 0 0,-1 0 1 0 0,0 0 0 0 0,0 0 0 0 0,0 0 0 0 0,0 0-1 0 0,0 0 1 0 0,0 0 0 0 0,0 0 0 0 0,0 1-1 0 0,0-1 1 0 0,0 0 0 0 0,0 0 0 0 0,0 0 0 0 0,0 0-1 0 0,0 0 1 0 0,0 0 0 0 0,0 0 0 0 0,0 0-1 0 0,0 1 1 0 0,0-1 0 0 0,0 0 0 0 0,0 0 0 0 0,0 0-1 0 0,0 0-6 0 0,6 20 27 0 0,0 7-28 0 0,6 28-1236 0 0,3-2 1 0 0,13 32 1236 0 0,-18-64-2306 0 0,1-10-4748 0 0,-4-7 3043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5.658"/>
    </inkml:context>
    <inkml:brush xml:id="br0">
      <inkml:brushProperty name="width" value="0.05" units="cm"/>
      <inkml:brushProperty name="height" value="0.05" units="cm"/>
      <inkml:brushProperty name="color" value="#E71224"/>
    </inkml:brush>
  </inkml:definitions>
  <inkml:trace contextRef="#ctx0" brushRef="#br0">0 0 720 0 0,'0'0'1286'0'0,"0"0"44"0"0,0 5-26 0 0,2 170 5705 0 0,0 10-3811 0 0,2-53-749 0 0,-4-126-1589 0 0,2-15-465 0 0,3-32-366 0 0,0-1 57 0 0,-1 17 8 0 0,1-1 1 0 0,1 1-1 0 0,1 0 1 0 0,9-18-95 0 0,-11 31-126 0 0,0 0 1 0 0,2 0-1 0 0,-1 1 0 0 0,2 0 1 0 0,-1 0-1 0 0,1 1 1 0 0,1 0-1 0 0,0 0 1 0 0,0 1-1 0 0,4-2 126 0 0,-12 9-141 0 0,1 1 0 0 0,-1 0 0 0 0,1 0 0 0 0,0 1 0 0 0,-1-1 0 0 0,1 0 0 0 0,0 1-1 0 0,-1-1 1 0 0,1 1 0 0 0,0-1 0 0 0,0 1 0 0 0,0 0 0 0 0,-1-1 0 0 0,1 1 0 0 0,0 0 0 0 0,0 0-1 0 0,0 1 1 0 0,0-1 0 0 0,-1 0 0 0 0,2 1 141 0 0,1 0-1172 0 0,1 0 0 0 0,-1 1 0 0 0,0 0 0 0 0,1 0 0 0 0,-1 0-1 0 0,0 0 1 0 0,1 2 1172 0 0,6 2-3801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7.836"/>
    </inkml:context>
    <inkml:brush xml:id="br0">
      <inkml:brushProperty name="width" value="0.1" units="cm"/>
      <inkml:brushProperty name="height" value="0.1" units="cm"/>
      <inkml:brushProperty name="color" value="#E71224"/>
    </inkml:brush>
  </inkml:definitions>
  <inkml:trace contextRef="#ctx0" brushRef="#br0">3 22 324 0 0,'0'0'155'0'0,"0"0"0"0"0,-1 0 0 0 0,1 0 0 0 0,0-1 1 0 0,0 1-1 0 0,0 0 0 0 0,0 0 0 0 0,0 0 0 0 0,-1 0 0 0 0,1 0 0 0 0,0-1 0 0 0,0 1 0 0 0,0 0 1 0 0,0 0-1 0 0,0 0 0 0 0,0 0 0 0 0,-1-1 0 0 0,1 1 0 0 0,0 0 0 0 0,0 0 0 0 0,0 0 0 0 0,0-1 1 0 0,0 1-1 0 0,0 0 0 0 0,0 0 0 0 0,0 0 0 0 0,0-1 0 0 0,0 1 0 0 0,0 0 0 0 0,0 0 0 0 0,0 0 1 0 0,0-1-1 0 0,0 1 0 0 0,0 0 0 0 0,0 0 0 0 0,0 0 0 0 0,1 0 0 0 0,-1-1 0 0 0,0 1 0 0 0,0 0 0 0 0,0 0 1 0 0,0 0-1 0 0,0 0 0 0 0,0-1 0 0 0,1 1 0 0 0,-1 0 0 0 0,0 0-155 0 0,14-5 2238 0 0,29 1-1776 0 0,-37 3 396 0 0,127-2 3417 0 0,57 8-4275 0 0,-79-1 580 0 0,46 6-530 0 0,-56 3-3676 0 0,-99-13 2435 0 0,-2 0-918 0 0,0 0-1354 0 0,0 0 263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6.457"/>
    </inkml:context>
    <inkml:brush xml:id="br0">
      <inkml:brushProperty name="width" value="0.05" units="cm"/>
      <inkml:brushProperty name="height" value="0.05" units="cm"/>
      <inkml:brushProperty name="color" value="#E71224"/>
    </inkml:brush>
  </inkml:definitions>
  <inkml:trace contextRef="#ctx0" brushRef="#br0">267 176 700 0 0,'-14'-15'3912'0'0,"10"4"-2472"0"0,0 0 0 0 0,0 0 0 0 0,-1-10-1440 0 0,4 15 377 0 0,0 0 1 0 0,-1 0-1 0 0,1 0 1 0 0,-1 0-1 0 0,-1 0 1 0 0,1 0-1 0 0,-1 1 1 0 0,0-1 0 0 0,0 1-1 0 0,-1 0 1 0 0,1 0-1 0 0,-1 0 1 0 0,0 1-1 0 0,-1-2-377 0 0,2 4 80 0 0,1 0 0 0 0,-1-1 0 0 0,0 1 0 0 0,0 0 0 0 0,1 1 0 0 0,-1-1 0 0 0,0 0 0 0 0,0 1 0 0 0,-1 0 0 0 0,1 0 0 0 0,0 0 0 0 0,0 0 0 0 0,-1 0 0 0 0,1 1 0 0 0,0-1 0 0 0,-1 1 0 0 0,1 0 0 0 0,-1 0 0 0 0,1 0 0 0 0,0 0-1 0 0,-1 1 1 0 0,1-1 0 0 0,0 1 0 0 0,-1 0 0 0 0,1 0 0 0 0,0 0 0 0 0,0 1 0 0 0,0-1 0 0 0,0 1 0 0 0,0-1 0 0 0,0 1 0 0 0,0 0 0 0 0,1 0 0 0 0,-2 2-80 0 0,-3 2 48 0 0,1 0 0 0 0,-1 0 0 0 0,2 1 0 0 0,-1 0 0 0 0,1 0 0 0 0,0 1 1 0 0,0-1-1 0 0,1 1 0 0 0,0 0 0 0 0,0 0 0 0 0,1 1 0 0 0,-2 5-48 0 0,0 6 96 0 0,0 1 1 0 0,1-1-1 0 0,-1 21-96 0 0,5-33 21 0 0,0 0-1 0 0,0-1 1 0 0,1 1-1 0 0,-1-1 1 0 0,2 1-1 0 0,-1 0 1 0 0,1-1 0 0 0,0 0-1 0 0,1 1 1 0 0,-1-1-1 0 0,2 0 1 0 0,1 3-21 0 0,-4-7-6 0 0,1-1 0 0 0,-1 0 0 0 0,1 0 0 0 0,0 1 0 0 0,-1-1 0 0 0,1 0 0 0 0,0-1 0 0 0,0 1 0 0 0,1 0 0 0 0,-1 0 0 0 0,0-1 1 0 0,0 0-1 0 0,1 1 0 0 0,-1-1 0 0 0,1 0 0 0 0,-1 0 0 0 0,1 0 0 0 0,2 0 6 0 0,-1 0-18 0 0,0-1 0 0 0,0 0 0 0 0,0 0 0 0 0,0 0 0 0 0,0 0 0 0 0,0-1-1 0 0,0 0 1 0 0,0 0 0 0 0,0 0 0 0 0,0 0 0 0 0,0 0 0 0 0,0-1 18 0 0,6-3-41 0 0,0 0 0 0 0,0-1 0 0 0,0 0-1 0 0,-1-1 1 0 0,0 0 0 0 0,0-1 0 0 0,-1 1 0 0 0,5-7 41 0 0,-6 6 41 0 0,0-1-1 0 0,0 0 1 0 0,-1 0 0 0 0,0 0 0 0 0,-1-1 0 0 0,0 0 0 0 0,0 0 0 0 0,-1-1 0 0 0,0 1 0 0 0,1-10-41 0 0,-7 47 448 0 0,2 0 0 0 0,0 0 0 0 0,5 24-448 0 0,0 46 107 0 0,-6-44-34 0 0,-3 20-73 0 0,2-54 7 0 0,-1 0 0 0 0,-1 0 0 0 0,0-1 0 0 0,-1 0 0 0 0,-6 12-7 0 0,6-19 14 0 0,0-1 1 0 0,0 0-1 0 0,-1-1 1 0 0,0 1-1 0 0,-4 3-14 0 0,7-9 14 0 0,0 0 0 0 0,-1-1 0 0 0,1 1 0 0 0,-1-1 0 0 0,0 1 0 0 0,0-1 0 0 0,0-1 0 0 0,-1 1 0 0 0,1 0 0 0 0,-1-1 0 0 0,1 0 0 0 0,-1 0 0 0 0,-1 0-14 0 0,4-1 4 0 0,0-1-1 0 0,0 0 0 0 0,0 1 0 0 0,-1-1 1 0 0,1 0-1 0 0,0 0 0 0 0,0 0 0 0 0,0 0 0 0 0,0-1 1 0 0,0 1-1 0 0,0 0 0 0 0,0-1 0 0 0,0 0 0 0 0,0 1 1 0 0,0-1-1 0 0,0 0 0 0 0,0 0 0 0 0,1 0 0 0 0,-1 0 1 0 0,0 0-4 0 0,-1-2 1 0 0,-1 0 1 0 0,1 0-1 0 0,0 0 1 0 0,0-1 0 0 0,1 1-1 0 0,-1-1 1 0 0,1 1-1 0 0,-1-1 1 0 0,0-3-2 0 0,-2-3-3 0 0,1-1 1 0 0,0 0 0 0 0,0 0-1 0 0,1-1 1 0 0,1 1-1 0 0,-2-11 3 0 0,4 11 6 0 0,0 1-1 0 0,0 0 0 0 0,1-1 0 0 0,1 1 0 0 0,-1-1 0 0 0,2 1 0 0 0,-1 0 1 0 0,1 0-1 0 0,1 0 0 0 0,0 1 0 0 0,0-1 0 0 0,1 1 0 0 0,0 0 0 0 0,1 0 0 0 0,0 0 1 0 0,0 1-1 0 0,1 0 0 0 0,6-5-5 0 0,14-14-466 0 0,1 2 0 0 0,1 2 0 0 0,1 0 0 0 0,17-8 466 0 0,-31 20-1383 0 0,1 1 1 0 0,0 1 0 0 0,1 0 1382 0 0,13-2-7039 0 0,-20 8 3258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6.954"/>
    </inkml:context>
    <inkml:brush xml:id="br0">
      <inkml:brushProperty name="width" value="0.05" units="cm"/>
      <inkml:brushProperty name="height" value="0.05" units="cm"/>
      <inkml:brushProperty name="color" value="#E71224"/>
    </inkml:brush>
  </inkml:definitions>
  <inkml:trace contextRef="#ctx0" brushRef="#br0">0 258 1192 0 0,'1'0'7592'0'0,"0"-1"-3927"0"0,23-4-3530 0 0,-2 1 91 0 0,0-2 0 0 0,0 0 0 0 0,-1-2-1 0 0,0 0 1 0 0,0-1 0 0 0,-1-1 0 0 0,0-1 0 0 0,-1-1 0 0 0,0-1 0 0 0,-1 0 0 0 0,5-6-226 0 0,-20 16 46 0 0,1 0 0 0 0,-1 0 0 0 0,0-1 1 0 0,0 0-1 0 0,0 1 0 0 0,0-1 0 0 0,-1 0 1 0 0,1 0-1 0 0,0-3-46 0 0,-2 5 19 0 0,-1 0 1 0 0,1 1-1 0 0,-1-1 0 0 0,1 1 1 0 0,-1-1-1 0 0,0 1 0 0 0,0-1 1 0 0,0 0-1 0 0,0 1 1 0 0,0-1-1 0 0,0 0 0 0 0,0 1 1 0 0,0-1-1 0 0,-1 1 1 0 0,1-1-1 0 0,-1 0 0 0 0,1 1 1 0 0,-1-1-1 0 0,0 1 0 0 0,1-1 1 0 0,-1 1-1 0 0,0 0 1 0 0,0-1-1 0 0,0 1 0 0 0,0 0 1 0 0,0 0-1 0 0,0-1 0 0 0,-1 1-19 0 0,-5-5 75 0 0,0 1 0 0 0,0 0-1 0 0,0 0 1 0 0,-1 1-1 0 0,1 0 1 0 0,-1 0-1 0 0,0 1 1 0 0,-1 0-1 0 0,1 0 1 0 0,0 1-1 0 0,-1 0 1 0 0,1 0-1 0 0,-1 1 1 0 0,0 0 0 0 0,1 1-1 0 0,-1 0 1 0 0,-4 1-75 0 0,8-1 23 0 0,0 1 0 0 0,0-1 0 0 0,0 1 0 0 0,0 1 1 0 0,0-1-1 0 0,0 1 0 0 0,0 0 0 0 0,0 0 0 0 0,1 0 1 0 0,-1 0-1 0 0,1 1 0 0 0,-1 0 0 0 0,1 0 1 0 0,0 0-1 0 0,0 1 0 0 0,1-1 0 0 0,-1 1 0 0 0,1 0 1 0 0,-1 0-1 0 0,1 0 0 0 0,0 0 0 0 0,1 1 0 0 0,-1-1 1 0 0,1 1-1 0 0,0-1 0 0 0,0 1 0 0 0,0 0 0 0 0,1 0 1 0 0,-1 4-24 0 0,0-2 16 0 0,1 0 0 0 0,0 1 1 0 0,0-1-1 0 0,1 1 0 0 0,0-1 1 0 0,1 0-1 0 0,-1 1 0 0 0,1-1 1 0 0,1 0-1 0 0,-1 1 0 0 0,1-1 1 0 0,0 0-1 0 0,1 0 0 0 0,0 0 1 0 0,0-1-1 0 0,0 1 1 0 0,1-1-1 0 0,0 1 0 0 0,1-1-16 0 0,0 0-21 0 0,1 1-1 0 0,0-1 0 0 0,0 0 1 0 0,1 0-1 0 0,0-1 0 0 0,0 0 1 0 0,0 0-1 0 0,1-1 1 0 0,-1 0-1 0 0,1 0 0 0 0,0-1 1 0 0,0 1-1 0 0,1-2 1 0 0,-1 1-1 0 0,0-2 0 0 0,2 1 22 0 0,6 1-856 0 0,0 0 0 0 0,1-2 0 0 0,14 0 856 0 0,-23-1-944 0 0,0-1 0 0 0,0 0-1 0 0,0-1 1 0 0,1 1 0 0 0,2-3 944 0 0,5 0-4026 0 0,2-1 305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7.286"/>
    </inkml:context>
    <inkml:brush xml:id="br0">
      <inkml:brushProperty name="width" value="0.05" units="cm"/>
      <inkml:brushProperty name="height" value="0.05" units="cm"/>
      <inkml:brushProperty name="color" value="#E71224"/>
    </inkml:brush>
  </inkml:definitions>
  <inkml:trace contextRef="#ctx0" brushRef="#br0">11 160 68 0 0,'-5'2'2625'0'0,"1"-1"2307"0"0,2-3-865 0 0,5 0-1574 0 0,14-8-761 0 0,23-9-1034 0 0,46-18 2156 0 0,55-14-2854 0 0,-96 37-928 0 0,1 3 0 0 0,20-2 928 0 0,-20 10-4131 0 0,-45 2 1611 0 0,-1 1-1631 0 0,0 0 320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39:57.622"/>
    </inkml:context>
    <inkml:brush xml:id="br0">
      <inkml:brushProperty name="width" value="0.05" units="cm"/>
      <inkml:brushProperty name="height" value="0.05" units="cm"/>
      <inkml:brushProperty name="color" value="#E71224"/>
    </inkml:brush>
  </inkml:definitions>
  <inkml:trace contextRef="#ctx0" brushRef="#br0">20 3 8 0 0,'0'0'274'0'0,"-1"0"-1"0"0,1-1 1 0 0,0 1-1 0 0,-1 0 1 0 0,1 0 0 0 0,-1-1-1 0 0,1 1 1 0 0,-1 0-1 0 0,1 0 1 0 0,-1 0 0 0 0,0 0-1 0 0,1 0 1 0 0,-1 0-1 0 0,1 0 1 0 0,-1 0 0 0 0,1 0-1 0 0,-1 0 1 0 0,1 0-1 0 0,-1 0 1 0 0,1 0 0 0 0,-1 1-1 0 0,1-1 1 0 0,-1 0-1 0 0,1 0 1 0 0,-1 0 0 0 0,1 1-1 0 0,-1-1 1 0 0,1 0-1 0 0,-1 1-273 0 0,1 0 191 0 0,-1 0 0 0 0,0 0 0 0 0,1 0 0 0 0,-1 0 0 0 0,1 0-1 0 0,0 0 1 0 0,-1 0 0 0 0,1 0 0 0 0,0 0 0 0 0,-1 0 0 0 0,1 1-1 0 0,0-1 1 0 0,0 0 0 0 0,0 0-191 0 0,4 48 517 0 0,-2-38 533 0 0,24 172 5035 0 0,13 27-6085 0 0,-34-189-178 0 0,1 0 0 0 0,0 0 1 0 0,2-1-1 0 0,0 0 0 0 0,1 0 1 0 0,1-1-1 0 0,5 5 178 0 0,-14-23-225 0 0,0 1-1 0 0,0-1 0 0 0,0 0 0 0 0,0 1 1 0 0,1-1-1 0 0,-1 0 0 0 0,0 0 1 0 0,1 0-1 0 0,-1 0 0 0 0,1 0 1 0 0,-1 0-1 0 0,3 0 226 0 0,-3-1-442 0 0,0 1-1 0 0,0-1 1 0 0,1 0 0 0 0,-1 1 0 0 0,0-1-1 0 0,0 0 1 0 0,1 0 0 0 0,-1 0 0 0 0,0 0-1 0 0,1-1 1 0 0,-1 1 0 0 0,0 0 0 0 0,0 0-1 0 0,1-1 1 0 0,-1 1 0 0 0,1-1 442 0 0,10-6-4070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7:15.049"/>
    </inkml:context>
    <inkml:brush xml:id="br0">
      <inkml:brushProperty name="width" value="0.05" units="cm"/>
      <inkml:brushProperty name="height" value="0.05" units="cm"/>
      <inkml:brushProperty name="color" value="#E71224"/>
    </inkml:brush>
  </inkml:definitions>
  <inkml:trace contextRef="#ctx0" brushRef="#br0">25 0 956 0 0,'0'0'1263'0'0,"0"0"-68"0"0,0 0-90 0 0,0 0-94 0 0,0 0-82 0 0,0 0-109 0 0,0 0-92 0 0,0 0-76 0 0,0 0-63 0 0,0 0-55 0 0,0 0-58 0 0,0 0-44 0 0,4 2-44 0 0,16 7-5 0 0,-1 1-1 0 0,0 2 0 0 0,0 0 1 0 0,-2 0-1 0 0,14 13-382 0 0,27 19 493 0 0,23 22 101 0 0,-46-36-163 0 0,-34-29-376 0 0,-1-1-9 0 0,1 0 8 0 0,0 1 0 0 0,-1 0 0 0 0,1-1 0 0 0,0 1 0 0 0,0 0 0 0 0,0 0 0 0 0,-1-1 0 0 0,1 1 0 0 0,0 0 0 0 0,-1 0 0 0 0,1 0 0 0 0,-1 0 0 0 0,1 0 0 0 0,-1 0 0 0 0,1 0 0 0 0,-1 0 0 0 0,0 1-54 0 0,-17 8 44 0 0,-44 27-9 0 0,-2-3 1 0 0,-1-2-1 0 0,-27 7-35 0 0,70-29-709 0 0,11-5-1358 0 0,-1 0-5232 0 0,10-5 4145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7:15.650"/>
    </inkml:context>
    <inkml:brush xml:id="br0">
      <inkml:brushProperty name="width" value="0.05" units="cm"/>
      <inkml:brushProperty name="height" value="0.05" units="cm"/>
      <inkml:brushProperty name="color" value="#E71224"/>
    </inkml:brush>
  </inkml:definitions>
  <inkml:trace contextRef="#ctx0" brushRef="#br0">1063 54 416 0 0,'0'0'488'0'0,"0"0"-37"0"0,0 0-31 0 0,0 0-33 0 0,6-1-610 0 0,-4-1 2479 0 0,-4 0 5054 0 0,-8 0-7104 0 0,0 0 1 0 0,1 0-1 0 0,-1 1 0 0 0,0 0 1 0 0,0 1-1 0 0,0 0 0 0 0,-3 1-206 0 0,1 0 205 0 0,-1 0 0 0 0,1-1-1 0 0,-1 0 1 0 0,-4-2-205 0 0,-19 1 419 0 0,-151-8 941 0 0,87 2-614 0 0,-23 5-746 0 0,-38 13 201 0 0,67-3-477 0 0,-5-4 276 0 0,81-5-739 0 0,0 0 0 0 0,1 0 0 0 0,-10-3 739 0 0,25 3-417 0 0,0 0 0 0 0,0 0 0 0 0,0 1 1 0 0,0-2-1 0 0,0 1 0 0 0,1 0 0 0 0,-1 0 0 0 0,0 0 1 0 0,0-1-1 0 0,1 1 0 0 0,-1-1 0 0 0,1 1 1 0 0,-1-1-1 0 0,1 0 0 0 0,0 0 0 0 0,-1 0 417 0 0,1 0-916 0 0,-9-12-2692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6.091"/>
    </inkml:context>
    <inkml:brush xml:id="br0">
      <inkml:brushProperty name="width" value="0.05" units="cm"/>
      <inkml:brushProperty name="height" value="0.05" units="cm"/>
      <inkml:brushProperty name="color" value="#E71224"/>
    </inkml:brush>
  </inkml:definitions>
  <inkml:trace contextRef="#ctx0" brushRef="#br0">1 136 664 0 0,'1'0'266'0'0,"0"1"1"0"0,0-1-1 0 0,0 0 0 0 0,1 1 0 0 0,-1-1 0 0 0,0 0 1 0 0,0 0-1 0 0,0 0 0 0 0,1 0 0 0 0,-1 0 1 0 0,0 0-1 0 0,0 0 0 0 0,0-1 0 0 0,1 1-266 0 0,22-14 963 0 0,-5 1-72 0 0,22-6-315 0 0,1 1 1 0 0,0 2 0 0 0,2 2 0 0 0,0 2 0 0 0,0 2 0 0 0,1 2 0 0 0,0 2 0 0 0,0 2 0 0 0,1 1 0 0 0,35 4-577 0 0,-70 0-370 0 0,41 2-464 0 0,-19-2-5920 0 0,-33-1 4470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6.425"/>
    </inkml:context>
    <inkml:brush xml:id="br0">
      <inkml:brushProperty name="width" value="0.05" units="cm"/>
      <inkml:brushProperty name="height" value="0.05" units="cm"/>
      <inkml:brushProperty name="color" value="#E71224"/>
    </inkml:brush>
  </inkml:definitions>
  <inkml:trace contextRef="#ctx0" brushRef="#br0">57 5 152 0 0,'0'0'1069'0'0,"-7"-5"485"0"0,3 9 2068 0 0,-1 22-3080 0 0,1-1 0 0 0,1 1 1 0 0,1 1-543 0 0,-1 6 339 0 0,-2 51 427 0 0,4-47-967 0 0,-2 0-1 0 0,-2 5 202 0 0,4-27-427 0 0,-1 5-624 0 0,-4-6-2657 0 0,1-7 1716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6.760"/>
    </inkml:context>
    <inkml:brush xml:id="br0">
      <inkml:brushProperty name="width" value="0.05" units="cm"/>
      <inkml:brushProperty name="height" value="0.05" units="cm"/>
      <inkml:brushProperty name="color" value="#E71224"/>
    </inkml:brush>
  </inkml:definitions>
  <inkml:trace contextRef="#ctx0" brushRef="#br0">410 0 900 0 0,'-2'8'954'0'0,"-20"60"1134"0"0,12-43-1287 0 0,1 2 1 0 0,2-1-1 0 0,0 1 0 0 0,2 5-801 0 0,-2 17 733 0 0,2-6-652 0 0,-1 42-81 0 0,6-81-342 0 0,0 0-1 0 0,-1-1 1 0 0,1 1 0 0 0,-1 0 0 0 0,0 0 0 0 0,0 0 0 0 0,0-1 0 0 0,-1 1-1 0 0,-1 3 343 0 0,0 0-1129 0 0,-3 7-983 0 0</inkml:trace>
  <inkml:trace contextRef="#ctx0" brushRef="#br0" timeOffset="1">8 478 604 0 0,'0'0'1217'0'0,"-7"-2"506"0"0,7 6 2822 0 0,2 3-4313 0 0,1 0 0 0 0,1 0 0 0 0,-1-1 0 0 0,1 1 0 0 0,0-1 0 0 0,1 0 0 0 0,4 5-232 0 0,-2-2 111 0 0,0 1-1 0 0,-1-1 1 0 0,0 1-1 0 0,0 2-110 0 0,6 13-3473 0 0,14 24 3473 0 0,-25-46-2530 0 0,-1 7 194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7.194"/>
    </inkml:context>
    <inkml:brush xml:id="br0">
      <inkml:brushProperty name="width" value="0.05" units="cm"/>
      <inkml:brushProperty name="height" value="0.05" units="cm"/>
      <inkml:brushProperty name="color" value="#E71224"/>
    </inkml:brush>
  </inkml:definitions>
  <inkml:trace contextRef="#ctx0" brushRef="#br0">3 150 372 0 0,'-2'-9'2046'0'0,"2"3"1411"0"0,0 3-3294 0 0,1-1 1 0 0,0 1 0 0 0,0-1 0 0 0,0 1 0 0 0,1 0 0 0 0,-1 0 0 0 0,1-1 0 0 0,0 1 0 0 0,-1 0 0 0 0,1 1 0 0 0,1-1 0 0 0,-1 0 0 0 0,0 0 0 0 0,1 1-1 0 0,-1-1 1 0 0,1 1 0 0 0,0 0 0 0 0,1-1-164 0 0,6-5 325 0 0,1 1 0 0 0,0 0 1 0 0,1 0-1 0 0,7-2-325 0 0,5 0 351 0 0,-1 1 0 0 0,1 2 0 0 0,0 0 0 0 0,1 2 0 0 0,0 0 0 0 0,-1 2 0 0 0,1 0 0 0 0,1 2-351 0 0,-10 3 1054 0 0,-16-3-1038 0 0,0 0-1 0 0,0 0 1 0 0,0 1 0 0 0,0-1-1 0 0,1 0 1 0 0,-1 0-1 0 0,0 0 1 0 0,0 0-1 0 0,0 1 1 0 0,0-1 0 0 0,0 0-1 0 0,0 0 1 0 0,1 0-1 0 0,-1 1 1 0 0,0-1-1 0 0,0 0 1 0 0,0 0 0 0 0,0 0-1 0 0,0 1 1 0 0,0-1-1 0 0,0 0 1 0 0,0 0-1 0 0,0 1 1 0 0,0-1 0 0 0,0 0-1 0 0,0 0 1 0 0,0 1-1 0 0,0-1 1 0 0,0 0-1 0 0,0 0 1 0 0,0 0 0 0 0,-1 1-1 0 0,1-1 1 0 0,0 0-16 0 0,-19 21 243 0 0,8-11-152 0 0,-91 95-183 0 0,94-96-1195 0 0,0 0 0 0 0,0-1 0 0 0,-1 0 0 0 0,0-1 0 0 0,-1 0 0 0 0,0 0 0 0 0,-3 1 1287 0 0,3-3 333 0 0,0-1-1 0 0,0-1 0 0 0,-1 1 1 0 0,1-2-1 0 0,-1 1 1 0 0,0-2-1 0 0,0 1 0 0 0,1-1 1 0 0,-2-1-333 0 0,10 0 348 0 0,2 0-53 0 0,0 0-39 0 0,0 0-20 0 0,0 0-18 0 0,0 0-29 0 0,0 0-23 0 0,4-3-14 0 0,10-9-18 0 0,1 1 0 0 0,1 1 0 0 0,-1 1-1 0 0,2 0 1 0 0,9-4-134 0 0,9-1-461 0 0,0 1 0 0 0,14-3 461 0 0,-28 16-1289 0 0,-21 1 517 0 0,1 0 675 0 0,-1-1 1 0 0,0 1 0 0 0,0-1-1 0 0,1 1 1 0 0,-1-1 0 0 0,0 1-1 0 0,0-1 1 0 0,0 1 0 0 0,0-1-1 0 0,0 1 1 0 0,0 0 0 0 0,0-1-1 0 0,0 1 1 0 0,0-1 0 0 0,0 1-1 0 0,0-1 1 0 0,0 1 0 0 0,-1-1-1 0 0,1 1 1 0 0,0-1 0 0 0,0 1-1 0 0,0-1 1 0 0,-1 1 0 0 0,1-1-1 0 0,0 1 1 0 0,-1 0 96 0 0,-15 19-2188 0 0,0-6 164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8.176"/>
    </inkml:context>
    <inkml:brush xml:id="br0">
      <inkml:brushProperty name="width" value="0.1" units="cm"/>
      <inkml:brushProperty name="height" value="0.1" units="cm"/>
      <inkml:brushProperty name="color" value="#E71224"/>
    </inkml:brush>
  </inkml:definitions>
  <inkml:trace contextRef="#ctx0" brushRef="#br0">298 4 1440 0 0,'0'-1'154'0'0,"0"1"1"0"0,0 0-1 0 0,0 0 0 0 0,-1-1 1 0 0,1 1-1 0 0,0 0 0 0 0,0 0 0 0 0,-1 0 1 0 0,1-1-1 0 0,0 1 0 0 0,0 0 1 0 0,-1 0-1 0 0,1 0 0 0 0,0 0 0 0 0,-1 0 1 0 0,1 0-1 0 0,0 0 0 0 0,0 0 1 0 0,-1 0-1 0 0,1 0 0 0 0,0 0 0 0 0,-1 0 1 0 0,1 0-1 0 0,0 0 0 0 0,-1 0 1 0 0,1 0-1 0 0,0 0 0 0 0,-1 0 0 0 0,1 0 1 0 0,0 0-1 0 0,0 0 0 0 0,-1 0 1 0 0,1 0-1 0 0,0 1 0 0 0,0-1 0 0 0,-1 0 1 0 0,1 0-1 0 0,0 0 0 0 0,0 1 1 0 0,-1-1-1 0 0,1 0 0 0 0,0 0 0 0 0,0 1-154 0 0,-8 18 1672 0 0,3 28-656 0 0,5 91 2547 0 0,12 86-3563 0 0,-9-158-715 0 0,-3-59 108 0 0,-1 0 0 0 0,1 0 0 0 0,-1 0-1 0 0,0-1 1 0 0,-1 1 0 0 0,1 0 0 0 0,-2-1 0 0 0,0 2 607 0 0,1-4-3315 0 0,-5 6 253 0 0</inkml:trace>
  <inkml:trace contextRef="#ctx0" brushRef="#br0" timeOffset="1">30 376 416 0 0,'-27'-7'4216'0'0,"25"6"-2994"0"0,2 1-124 0 0,0 0-107 0 0,0 0-99 0 0,0 0-87 0 0,0 0-85 0 0,0 0-51 0 0,9 2-81 0 0,8 2-370 0 0,227 38 1315 0 0,-135-26-2402 0 0,-41 3-2603 0 0,-65-18 2628 0 0,-3-1-684 0 0,0 0-992 0 0,0 0 193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7.747"/>
    </inkml:context>
    <inkml:brush xml:id="br0">
      <inkml:brushProperty name="width" value="0.05" units="cm"/>
      <inkml:brushProperty name="height" value="0.05" units="cm"/>
      <inkml:brushProperty name="color" value="#E71224"/>
    </inkml:brush>
  </inkml:definitions>
  <inkml:trace contextRef="#ctx0" brushRef="#br0">77 50 260 0 0,'-6'3'980'0'0,"5"-1"-459"0"0,5-4 2540 0 0,-1 1-3023 0 0,24-9 214 0 0,1 0 1 0 0,0 1-1 0 0,1 2 0 0 0,-1 1 1 0 0,2 1-1 0 0,20 0-252 0 0,-49 5-19 0 0,0 0 0 0 0,-1 0-1 0 0,1 0 1 0 0,0 0 0 0 0,0 0 0 0 0,-1 0 0 0 0,1 1-1 0 0,0-1 1 0 0,0 0 0 0 0,-1 0 0 0 0,1 0 0 0 0,0 1 0 0 0,-1-1-1 0 0,1 0 1 0 0,0 1 0 0 0,-1-1 0 0 0,1 1 0 0 0,0-1 0 0 0,-1 1 19 0 0,0-1-20 0 0,1 0 1 0 0,-1 1 0 0 0,0-1 0 0 0,0 0 0 0 0,0 1 0 0 0,0-1 0 0 0,0 1 0 0 0,0-1 0 0 0,0 0 0 0 0,0 1 0 0 0,0-1 0 0 0,0 1 0 0 0,0-1-1 0 0,0 0 1 0 0,0 1 0 0 0,0-1 0 0 0,0 0 0 0 0,0 1 0 0 0,0-1 0 0 0,0 1 0 0 0,-1-1 0 0 0,1 0 0 0 0,0 1 0 0 0,0-1 0 0 0,0 0 0 0 0,-1 1 19 0 0,-1 1-33 0 0,0 1 1 0 0,0-1 0 0 0,0 0-1 0 0,0 0 1 0 0,-1 0-1 0 0,1 0 1 0 0,-1 0 0 0 0,1 0-1 0 0,-1-1 1 0 0,0 1 0 0 0,0-1 32 0 0,-56 27 30 0 0,-2-3 0 0 0,-55 14-30 0 0,84-31 861 0 0,30-8-699 0 0,2 0-17 0 0,0 0-4 0 0,0 0-22 0 0,0 0-4 0 0,4-2-15 0 0,20-12-10 0 0,1 1 1 0 0,0 1-1 0 0,1 2 1 0 0,0 0 0 0 0,1 2-1 0 0,0 1 1 0 0,0 1-1 0 0,17-1-90 0 0,-44 7 1 0 0,1 0-1 0 0,-1-1 1 0 0,0 1-1 0 0,1 0 1 0 0,-1 0-1 0 0,0 0 1 0 0,1 0-1 0 0,-1 0 0 0 0,1 0 1 0 0,-1 0-1 0 0,1 0 1 0 0,-1 0-1 0 0,0 0 1 0 0,1 0-1 0 0,-1 0 1 0 0,1 0-1 0 0,-1 0 0 0 0,1 0 1 0 0,-1 0-1 0 0,0 0 1 0 0,1 0-1 0 0,-1 1 1 0 0,1-1-1 0 0,-1 0 1 0 0,0 0-1 0 0,1 1 1 0 0,-1-1-1 0 0,0 0 0 0 0,1 0 1 0 0,-1 1-1 0 0,0-1 1 0 0,0 0-1 0 0,1 1 1 0 0,-1-1-1 0 0,0 0 1 0 0,0 1-1 0 0,1-1 1 0 0,-1 0-1 0 0,0 1 0 0 0,0-1 1 0 0,0 1-1 0 0,0-1 1 0 0,0 0-1 0 0,1 1 1 0 0,-1-1-1 0 0,0 1 1 0 0,0-1-1 0 0,0 1 0 0 0,0-1 1 0 0,0 0-1 0 0,0 1 1 0 0,-1-1-1 0 0,1 1 1 0 0,0-1-1 0 0,0 1 1 0 0,0-1-1 0 0,0 0 1 0 0,0 1-1 0 0,-1-1 0 0 0,1 0 1 0 0,0 1-1 0 0,0-1 1 0 0,0 0-1 0 0,-1 1 1 0 0,1-1-1 0 0,-16 23-64 0 0,2-11 12 0 0,0-1 0 0 0,0 0 1 0 0,-1-1-1 0 0,-1 0 0 0 0,1-1 1 0 0,-5 0 51 0 0,-24 15-55 0 0,34-19 81 0 0,1 0 0 0 0,-1-1 0 0 0,0-1 0 0 0,-1 0 0 0 0,-9 2-26 0 0,-19 6 737 0 0,142-41 229 0 0,-52 15-909 0 0,-9 4-151 0 0,-1-2 0 0 0,-1-2 0 0 0,0-1-1 0 0,21-14 95 0 0,-47 21-288 0 0,-14 9 132 0 0,1-1 0 0 0,-1 1 0 0 0,0 0 0 0 0,1 0 0 0 0,-1-1 0 0 0,1 1 0 0 0,-1 0 0 0 0,0-1 0 0 0,1 1 0 0 0,-1 0 0 0 0,0-1 0 0 0,1 1 0 0 0,-1-1 0 0 0,0 1 0 0 0,0 0 0 0 0,0-1 0 0 0,1 1 0 0 0,-1-1 0 0 0,0 1 0 0 0,0-1 0 0 0,0 1 0 0 0,0-1 0 0 0,0 1 0 0 0,0-1 0 0 0,0 1 0 0 0,0-1 1 0 0,0 1-1 0 0,0-1 0 0 0,0 1 0 0 0,0-1 0 0 0,0 1 0 0 0,0-1 0 0 0,0 1 156 0 0,-13-14-1840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8.092"/>
    </inkml:context>
    <inkml:brush xml:id="br0">
      <inkml:brushProperty name="width" value="0.05" units="cm"/>
      <inkml:brushProperty name="height" value="0.05" units="cm"/>
      <inkml:brushProperty name="color" value="#E71224"/>
    </inkml:brush>
  </inkml:definitions>
  <inkml:trace contextRef="#ctx0" brushRef="#br0">352 11 488 0 0,'0'0'1049'0'0,"0"-7"81"0"0,-1 4 339 0 0,-1 6 3189 0 0,-82 146-2449 0 0,41-69-981 0 0,-12 13-1228 0 0,-4-7-1135 0 0,-38 39 1135 0 0,94-121-618 0 0,-3 3 100 0 0,4-4-4704 0 0,2-3 2556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8.429"/>
    </inkml:context>
    <inkml:brush xml:id="br0">
      <inkml:brushProperty name="width" value="0.05" units="cm"/>
      <inkml:brushProperty name="height" value="0.05" units="cm"/>
      <inkml:brushProperty name="color" value="#E71224"/>
    </inkml:brush>
  </inkml:definitions>
  <inkml:trace contextRef="#ctx0" brushRef="#br0">1 650 32 0 0,'4'-5'474'0'0,"0"-1"-1"0"0,0 2 1 0 0,1-1 0 0 0,0 0-1 0 0,0 1 1 0 0,0 0-1 0 0,1 0 1 0 0,2-1-474 0 0,-2 0 1321 0 0,-5 4-1276 0 0,-1 1 0 0 0,0 0 0 0 0,0-1 0 0 0,1 1-1 0 0,-1 0 1 0 0,0-1 0 0 0,1 1 0 0 0,-1 0 0 0 0,0-1 0 0 0,1 1 0 0 0,-1 0-1 0 0,0 0 1 0 0,1 0 0 0 0,-1-1 0 0 0,1 1 0 0 0,-1 0 0 0 0,0 0 0 0 0,1 0-1 0 0,-1 0 1 0 0,1 0 0 0 0,-1-1 0 0 0,0 1 0 0 0,1 0 0 0 0,-1 0 0 0 0,1 0-1 0 0,-1 0 1 0 0,1 1 0 0 0,-1-1 0 0 0,0 0 0 0 0,1 0 0 0 0,-1 0 0 0 0,1 0-1 0 0,-1 0 1 0 0,1 0 0 0 0,-1 1 0 0 0,0-1 0 0 0,1 0 0 0 0,-1 0 0 0 0,0 1-1 0 0,1-1 1 0 0,-1 0-45 0 0,42 33 2525 0 0,24 25-2525 0 0,-37-32 335 0 0,0-1-1 0 0,2-1 1 0 0,0-1 0 0 0,19 8-335 0 0,-30-19 36 0 0,-6-4-511 0 0,0 0 0 0 0,0-1-1 0 0,0-1 1 0 0,1 0 0 0 0,14 3 475 0 0,-28-8-1584 0 0,-1-1-1037 0 0,0 0 201 0 0</inkml:trace>
  <inkml:trace contextRef="#ctx0" brushRef="#br0" timeOffset="1">605 16 440 0 0,'6'-10'3091'0'0,"-3"4"1708"0"0,-6 13-4044 0 0,-20 46 867 0 0,-2-2-1 0 0,-29 44-1621 0 0,-2 2 965 0 0,-19 24-1481 0 0,75-121-83 0 0,-3 5 1328 0 0,1-4-2870 0 0,1 0-3347 0 0,1-1 2518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8.760"/>
    </inkml:context>
    <inkml:brush xml:id="br0">
      <inkml:brushProperty name="width" value="0.05" units="cm"/>
      <inkml:brushProperty name="height" value="0.05" units="cm"/>
      <inkml:brushProperty name="color" value="#E71224"/>
    </inkml:brush>
  </inkml:definitions>
  <inkml:trace contextRef="#ctx0" brushRef="#br0">12 12 672 0 0,'10'-8'2176'0'0,"-10"8"-2060"0"0,0-1 0 0 0,1 1 0 0 0,-1 0-1 0 0,0 0 1 0 0,0-1 0 0 0,0 1-1 0 0,1 0 1 0 0,-1 0 0 0 0,0 0 0 0 0,0-1-1 0 0,1 1 1 0 0,-1 0 0 0 0,0 0-1 0 0,1 0 1 0 0,-1 0 0 0 0,0-1 0 0 0,0 1-1 0 0,1 0 1 0 0,-1 0 0 0 0,0 0-1 0 0,1 0 1 0 0,-1 0 0 0 0,0 0 0 0 0,1 0-1 0 0,-1 0 1 0 0,0 0 0 0 0,1 0-1 0 0,-1 0 1 0 0,0 0 0 0 0,1 0 0 0 0,-1 0-1 0 0,0 0 1 0 0,0 1 0 0 0,1-1-1 0 0,-1 0 1 0 0,0 0 0 0 0,1 0 0 0 0,-1 0-1 0 0,0 1 1 0 0,0-1 0 0 0,1 0-116 0 0,2 30 771 0 0,-1 1 1 0 0,-2-1-1 0 0,0 0 0 0 0,-3 7-771 0 0,0 45 745 0 0,1-18-739 0 0,-2 0-1 0 0,-3 0 1 0 0,-5 8-6 0 0,9-57-595 0 0,-2 7-5712 0 0,5-22 3753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9.092"/>
    </inkml:context>
    <inkml:brush xml:id="br0">
      <inkml:brushProperty name="width" value="0.05" units="cm"/>
      <inkml:brushProperty name="height" value="0.05" units="cm"/>
      <inkml:brushProperty name="color" value="#E71224"/>
    </inkml:brush>
  </inkml:definitions>
  <inkml:trace contextRef="#ctx0" brushRef="#br0">300 21 912 0 0,'5'-17'2301'0'0,"-4"14"2799"0"0,-64 112-3022 0 0,-4-3 0 0 0,-21 17-2078 0 0,83-115 75 0 0,-66 78 678 0 0,60-74-665 0 0,11-12-87 0 0,0 0 1 0 0,0 0-1 0 0,0 0 0 0 0,0 0 0 0 0,0 0 1 0 0,0 0-1 0 0,0 0 0 0 0,0 0 1 0 0,0 0-1 0 0,0 0 0 0 0,0 0 0 0 0,0 0 1 0 0,0 0-1 0 0,0 0 0 0 0,0 0 0 0 0,0-1 1 0 0,0 1-1 0 0,0 0 0 0 0,0 0 1 0 0,0 0-1 0 0,0 0 0 0 0,0 0 0 0 0,0 0 1 0 0,0 0-1 0 0,0 0 0 0 0,0 0 0 0 0,0 0 1 0 0,0 0-1 0 0,0 0 0 0 0,0 0 1 0 0,0 0-1 0 0,0 0 0 0 0,0 0 0 0 0,0 0 1 0 0,0 0-1 0 0,-1 0-1 0 0,17-18 14 0 0,-7 10-10 0 0,1 1 0 0 0,1 0-1 0 0,0 0 1 0 0,0 1 0 0 0,0 1-1 0 0,8-3-3 0 0,70-22 23 0 0,-68 25-8 0 0,34-9-754 0 0,1 2 1 0 0,56-4 738 0 0,-109 16-473 0 0,-3 0-100 0 0,0 0-46 0 0,0 0-76 0 0,0 0-196 0 0,0 0-745 0 0,-7 2-1066 0 0,-25 6 207 0 0</inkml:trace>
  <inkml:trace contextRef="#ctx0" brushRef="#br0" timeOffset="1">335 306 3380 0 0,'-41'-9'1099'0'0,"10"3"1073"0"0,29 5-1612 0 0,2 1-466 0 0,-1 0 0 0 0,0 0 0 0 0,0 0 0 0 0,0 1 0 0 0,0-1 0 0 0,0 0 0 0 0,0 0 0 0 0,0 1 0 0 0,0-1 0 0 0,0 0 0 0 0,1 1 0 0 0,-1-1 0 0 0,0 1 0 0 0,0-1 0 0 0,1 1 0 0 0,-1-1 0 0 0,0 1 0 0 0,0 0 0 0 0,1-1 0 0 0,-1 1 0 0 0,1 0 0 0 0,-1 0 0 0 0,1 0 0 0 0,-1-1 0 0 0,1 1 0 0 0,-1 0 0 0 0,1 0 0 0 0,0 0 0 0 0,-1 0 0 0 0,1 0 0 0 0,0-1 0 0 0,0 1 0 0 0,0 0 0 0 0,0 0 0 0 0,-1 0 0 0 0,1 0-94 0 0,0 7 242 0 0,0 0 0 0 0,0-1-1 0 0,1 1 1 0 0,1 5-242 0 0,0 10 476 0 0,-1 71 539 0 0,1-10-159 0 0,-4-1 0 0 0,-11 67-856 0 0,7-126-58 0 0,1-7-1300 0 0,3-6-3554 0 0,0-15 1719 0 0,-7-16 245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9.561"/>
    </inkml:context>
    <inkml:brush xml:id="br0">
      <inkml:brushProperty name="width" value="0.05" units="cm"/>
      <inkml:brushProperty name="height" value="0.05" units="cm"/>
      <inkml:brushProperty name="color" value="#E71224"/>
    </inkml:brush>
  </inkml:definitions>
  <inkml:trace contextRef="#ctx0" brushRef="#br0">119 67 824 0 0,'-3'-1'1067'0'0,"-40"-12"4927"0"0,41 12-5441 0 0,2 1-56 0 0,6-2-44 0 0,44-11-50 0 0,1 1 1 0 0,0 2-1 0 0,1 3 1 0 0,0 2 0 0 0,16 2-404 0 0,-66 3-51 0 0,2 0-5 0 0,1 0-1 0 0,-1 0 1 0 0,1 1 0 0 0,-1-1 0 0 0,0 1 0 0 0,3 1 56 0 0,-6-2-17 0 0,-1 0 0 0 0,1 0 0 0 0,0 1 0 0 0,-1-1 0 0 0,0 0 0 0 0,1 0 1 0 0,-1 1-1 0 0,1-1 0 0 0,-1 0 0 0 0,1 1 0 0 0,-1-1 0 0 0,1 1 0 0 0,-1-1 0 0 0,0 0 0 0 0,1 1 0 0 0,-1-1 0 0 0,0 1 1 0 0,0-1-1 0 0,1 1 0 0 0,-1-1 0 0 0,0 1 0 0 0,0-1 0 0 0,1 1 17 0 0,-1 0-46 0 0,-1 0 0 0 0,1 0 0 0 0,0 1 0 0 0,0-1 0 0 0,0 0 0 0 0,-1 0-1 0 0,1 0 1 0 0,-1 0 0 0 0,1 0 0 0 0,-1 0 0 0 0,1 0 0 0 0,-1 0 0 0 0,1 0 0 0 0,-1-1 0 0 0,0 1 0 0 0,1 0 0 0 0,-2 0 46 0 0,-6 7-224 0 0,0 0 0 0 0,-1-1 0 0 0,0 0 0 0 0,0-1 1 0 0,-1 0-1 0 0,0 0 0 0 0,0-1 0 0 0,0-1 1 0 0,-1 1-1 0 0,-3 0 224 0 0,-9 2-464 0 0,0 0 1 0 0,0-2-1 0 0,0 0 1 0 0,-18 0 463 0 0,-51 0 83 0 0,90-5-24 0 0,2 0-17 0 0,0 0 3 0 0,0 0 9 0 0,0 0-4 0 0,4-5-20 0 0,1 1-22 0 0,-1 0 0 0 0,1 0 1 0 0,0 1-1 0 0,0-1 1 0 0,0 1-1 0 0,1 0 0 0 0,-1 1 1 0 0,1-1-1 0 0,-1 1 1 0 0,4-1-9 0 0,6-1 21 0 0,0 0 1 0 0,0 1 0 0 0,0 0 0 0 0,1 1 0 0 0,-1 1 0 0 0,1 1 0 0 0,-1 0 0 0 0,1 1 0 0 0,7 1-22 0 0,-21-1 2 0 0,0 0 0 0 0,0-1 0 0 0,0 1 0 0 0,0 0 0 0 0,0 0 0 0 0,0 0-1 0 0,0 1 1 0 0,-1-1 0 0 0,1 0 0 0 0,1 1-2 0 0,-3-1 1 0 0,0-1-1 0 0,0 1 0 0 0,1-1 0 0 0,-1 1 1 0 0,0-1-1 0 0,0 0 0 0 0,0 1 0 0 0,1-1 1 0 0,-1 1-1 0 0,0-1 0 0 0,0 1 1 0 0,0-1-1 0 0,0 1 0 0 0,0-1 0 0 0,0 1 1 0 0,0-1-1 0 0,0 1 0 0 0,0-1 0 0 0,0 1 1 0 0,0-1-1 0 0,-1 1 0 0 0,1-1 0 0 0,-2 6 1 0 0,1-1 0 0 0,-2 1-1 0 0,1-1 1 0 0,-1 0 0 0 0,0 0 0 0 0,0 0-1 0 0,0 0 1 0 0,-1 0 0 0 0,1 0-1 0 0,-1-1 1 0 0,0 0 0 0 0,-1 0 0 0 0,-1 2-1 0 0,-11 7 6 0 0,0 0 0 0 0,-1-1 1 0 0,-3 1-7 0 0,-25 12 486 0 0,-45 17-486 0 0,1-1 1858 0 0,86-38-605 0 0,14-5-640 0 0,33-12-427 0 0,-3 1 56 0 0,69-18-467 0 0,2 6 0 0 0,23 1 225 0 0,-107 20-2897 0 0,-1 2 0 0 0,5 1 2897 0 0,-12 2-2730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29.989"/>
    </inkml:context>
    <inkml:brush xml:id="br0">
      <inkml:brushProperty name="width" value="0.05" units="cm"/>
      <inkml:brushProperty name="height" value="0.05" units="cm"/>
      <inkml:brushProperty name="color" value="#E71224"/>
    </inkml:brush>
  </inkml:definitions>
  <inkml:trace contextRef="#ctx0" brushRef="#br0">53 1 396 0 0,'0'0'1327'0'0,"0"0"54"0"0,0 0 37 0 0,-1 7-12 0 0,-30 173 4447 0 0,21-107-4300 0 0,5-25-684 0 0,3-33-601 0 0,0 0 0 0 0,1 0-1 0 0,1 1 1 0 0,0-1 0 0 0,1 0 0 0 0,1 0-1 0 0,1 0 1 0 0,0-1 0 0 0,0 1 0 0 0,5 9-268 0 0,-6-18 55 0 0,1 1 1 0 0,0-1-1 0 0,0 0 1 0 0,1 0-1 0 0,-1-1 1 0 0,1 1 0 0 0,1-1-1 0 0,-1 0 1 0 0,1 0-1 0 0,-1 0 1 0 0,2-1-1 0 0,-1 1 1 0 0,0-1 0 0 0,1 0-1 0 0,0-1 1 0 0,0 1-1 0 0,0-1 1 0 0,0-1-1 0 0,0 1 1 0 0,1-1 0 0 0,-1 0-1 0 0,1 0 1 0 0,-1-1-1 0 0,4 1-55 0 0,0-2-82 0 0,0 1-1 0 0,1-1 1 0 0,-1-1-1 0 0,1 0 1 0 0,-1 0-1 0 0,0-1 0 0 0,1 0 1 0 0,-1-1-1 0 0,0 0 1 0 0,0 0-1 0 0,6-5 83 0 0,2 0-702 0 0,-1-1-1 0 0,-1-1 1 0 0,1-1-1 0 0,-2 0 1 0 0,13-12 702 0 0,-22 18-1362 0 0,0-1 0 0 0,-1 0 0 0 0,1-1-1 0 0,-1 1 1 0 0,2-6 1362 0 0,3-5-3931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30.326"/>
    </inkml:context>
    <inkml:brush xml:id="br0">
      <inkml:brushProperty name="width" value="0.05" units="cm"/>
      <inkml:brushProperty name="height" value="0.05" units="cm"/>
      <inkml:brushProperty name="color" value="#E71224"/>
    </inkml:brush>
  </inkml:definitions>
  <inkml:trace contextRef="#ctx0" brushRef="#br0">0 94 472 0 0,'0'0'1159'0'0,"0"0"-76"0"0,0 0-50 0 0,0 0-36 0 0,6-3-52 0 0,34-12 376 0 0,2 1-1 0 0,0 1 1 0 0,18-1-1321 0 0,137-19 1977 0 0,-185 32-1934 0 0,1 1 0 0 0,0 0 0 0 0,0 1 1 0 0,0 0-44 0 0,27 1-7070 0 0,-40-2 4407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30.638"/>
    </inkml:context>
    <inkml:brush xml:id="br0">
      <inkml:brushProperty name="width" value="0.05" units="cm"/>
      <inkml:brushProperty name="height" value="0.05" units="cm"/>
      <inkml:brushProperty name="color" value="#E71224"/>
    </inkml:brush>
  </inkml:definitions>
  <inkml:trace contextRef="#ctx0" brushRef="#br0">181 56 32 0 0,'-48'-54'6546'0'0,"47"53"-6014"0"0,1 1-44 0 0,0 0-30 0 0,0 0 6 0 0,2 5 1 0 0,8 35 85 0 0,-1 0 0 0 0,-3 0 0 0 0,-1 0 0 0 0,-1 1 0 0 0,-3 20-550 0 0,-1-32 181 0 0,-2 0 0 0 0,-1 0 0 0 0,-1-1 0 0 0,-1 1 1 0 0,-2-1-1 0 0,-1 0 0 0 0,-1-1 0 0 0,-5 9-181 0 0,12-32 45 0 0,0 1 0 0 0,0-1 0 0 0,-1 0 1 0 0,1 0-1 0 0,-1 0 0 0 0,0 0 0 0 0,0 0 1 0 0,-1 0-1 0 0,1-1 0 0 0,-1 0 0 0 0,0 0 0 0 0,0 0 1 0 0,0 0-1 0 0,0 0 0 0 0,0-1 0 0 0,-1 0 0 0 0,1 0 1 0 0,-1 0-1 0 0,1 0 0 0 0,-5 0-45 0 0,8-2 11 0 0,0 0 0 0 0,-1 0 0 0 0,1 0 0 0 0,-1 0 0 0 0,1 0 0 0 0,-1-1 0 0 0,1 1 0 0 0,0 0 0 0 0,-1-1 0 0 0,1 1 0 0 0,-1-1 0 0 0,1 0 0 0 0,0 1 0 0 0,0-1 0 0 0,-1 0-1 0 0,1 0 1 0 0,0 0 0 0 0,0 0 0 0 0,0 0 0 0 0,0 0 0 0 0,0 0 0 0 0,0 0 0 0 0,0 0 0 0 0,1 0 0 0 0,-1-1 0 0 0,0 1 0 0 0,0 0 0 0 0,1-1 0 0 0,-1 1 0 0 0,1 0 0 0 0,0-1 0 0 0,-1 1 0 0 0,1-1 0 0 0,0 1 0 0 0,0-1 0 0 0,-1 1-11 0 0,0-6 24 0 0,0 0 0 0 0,1-1-1 0 0,-1 1 1 0 0,1 0 0 0 0,0 0 0 0 0,1-4-24 0 0,1 0 2 0 0,0 0 0 0 0,0 1 1 0 0,1-1-1 0 0,0 1 0 0 0,5-11-2 0 0,-6 18-14 0 0,-1 0 1 0 0,1-1 0 0 0,0 1-1 0 0,0 0 1 0 0,0 0-1 0 0,1 0 1 0 0,-1 0 0 0 0,1 0-1 0 0,-1 1 1 0 0,1-1-1 0 0,0 1 1 0 0,0 0-1 0 0,0 0 1 0 0,0 0 0 0 0,1 0-1 0 0,-1 0 1 0 0,0 1-1 0 0,4-2 14 0 0,-5 3-5 0 0,-1 0 0 0 0,1-1 0 0 0,-1 1 0 0 0,1 0 0 0 0,-1 0 0 0 0,1 1 0 0 0,-1-1 0 0 0,0 0 0 0 0,1 0 0 0 0,-1 1 0 0 0,1-1 0 0 0,-1 1 0 0 0,0-1 0 0 0,1 1 0 0 0,-1-1 0 0 0,0 1 0 0 0,1 0 0 0 0,-1 0 0 0 0,0 0 0 0 0,0 0 0 0 0,0 0 0 0 0,0 0 0 0 0,0 0 0 0 0,0 0 0 0 0,0 0 0 0 0,0 1 5 0 0,2 2-6 0 0,0 0 1 0 0,0 0-1 0 0,0 1 1 0 0,-1-1-1 0 0,0 1 1 0 0,1 2 5 0 0,2 9-5 0 0,-1 1-1 0 0,0-1 1 0 0,-1 1 0 0 0,-1-1-1 0 0,-1 1 1 0 0,-1 0 0 0 0,0 0-1 0 0,-1 0 1 0 0,-1 5 5 0 0,-4 19-2 0 0,-1 0 0 0 0,-2-1 0 0 0,-5 9 2 0 0,5-22-184 0 0,-2 0 0 0 0,0-1 1 0 0,-2 0-1 0 0,0-1 0 0 0,-9 10 184 0 0,21-33-810 0 0,1-2-388 0 0,0 0-914 0 0,2-9-1347 0 0,8-34 263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30.975"/>
    </inkml:context>
    <inkml:brush xml:id="br0">
      <inkml:brushProperty name="width" value="0.05" units="cm"/>
      <inkml:brushProperty name="height" value="0.05" units="cm"/>
      <inkml:brushProperty name="color" value="#E71224"/>
    </inkml:brush>
  </inkml:definitions>
  <inkml:trace contextRef="#ctx0" brushRef="#br0">1 111 608 0 0,'0'-1'246'0'0,"0"0"1"0"0,0 0-1 0 0,0 0 1 0 0,0 0-1 0 0,0 0 1 0 0,0 0-1 0 0,0 0 0 0 0,0 1 1 0 0,0-1-1 0 0,0 0 1 0 0,1 0-1 0 0,-1 0 1 0 0,0 0-1 0 0,1 0 0 0 0,-1 0-246 0 0,8-7 486 0 0,0 0 0 0 0,1 1 0 0 0,-1 0 0 0 0,1 0 0 0 0,1 1 0 0 0,-1 0 0 0 0,1 1 0 0 0,0 0 0 0 0,0 1 0 0 0,1 0 0 0 0,5-2-486 0 0,3 1-122 0 0,0 0 1 0 0,1 0 0 0 0,0 2-1 0 0,0 1 1 0 0,0 0-1 0 0,3 1 122 0 0,-22 1-156 0 0,0 0 0 0 0,-1 0 0 0 0,1 0 0 0 0,0 0 0 0 0,0 0 0 0 0,0 1 0 0 0,-1-1 0 0 0,1 0 0 0 0,0 0 0 0 0,0 0 0 0 0,-1 1 0 0 0,1-1 0 0 0,0 0 0 0 0,-1 1 0 0 0,1-1 0 0 0,0 1 0 0 0,-1-1 0 0 0,1 1 0 0 0,0-1 0 0 0,-1 1 0 0 0,1-1 0 0 0,-1 1 0 0 0,1 0 0 0 0,-1-1 0 0 0,1 1 0 0 0,-1 0 0 0 0,0-1 0 0 0,1 1 0 0 0,-1 0 0 0 0,0-1 0 0 0,1 2 156 0 0,-3 8-2301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8.508"/>
    </inkml:context>
    <inkml:brush xml:id="br0">
      <inkml:brushProperty name="width" value="0.1" units="cm"/>
      <inkml:brushProperty name="height" value="0.1" units="cm"/>
      <inkml:brushProperty name="color" value="#E71224"/>
    </inkml:brush>
  </inkml:definitions>
  <inkml:trace contextRef="#ctx0" brushRef="#br0">81 2 1120 0 0,'-78'-2'7143'0'0,"76"2"-6429"0"0,2 0-38 0 0,0 0-39 0 0,8 1-21 0 0,244 20 2080 0 0,-65-4-1725 0 0,-142-14-885 0 0,-6-1-830 0 0,0 2 0 0 0,29 6 744 0 0,-33-3-2639 0 0,-33-6 671 0 0,1 0-1274 0 0,9 2 248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31.641"/>
    </inkml:context>
    <inkml:brush xml:id="br0">
      <inkml:brushProperty name="width" value="0.05" units="cm"/>
      <inkml:brushProperty name="height" value="0.05" units="cm"/>
      <inkml:brushProperty name="color" value="#E71224"/>
    </inkml:brush>
  </inkml:definitions>
  <inkml:trace contextRef="#ctx0" brushRef="#br0">523 10 336 0 0,'0'0'1088'0'0,"0"-10"-104"0"0,0 10-100 0 0,0 0-80 0 0,0 0-92 0 0,0 0-68 0 0,0 0-63 0 0,0 0-49 0 0,-7 45-140 0 0,7-28-276 0 0,0 1-244 0 0,0-1-248 0 0,0 0-720 0 0,0-5-1185 0 0,4-1 521 0 0</inkml:trace>
  <inkml:trace contextRef="#ctx0" brushRef="#br0" timeOffset="1">675 41 932 0 0,'0'0'1396'0'0,"0"0"-120"0"0,0 0-124 0 0,6-5-87 0 0,-6 5-129 0 0,0 0-100 0 0,0 0-76 0 0,0 35-80 0 0,3-21-104 0 0,-1 3-164 0 0,2 2-184 0 0,2 2-252 0 0,0 0-320 0 0,5-5-248 0 0,-1 7-956 0 0,-4-7-1681 0 0,5-1 745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31.974"/>
    </inkml:context>
    <inkml:brush xml:id="br0">
      <inkml:brushProperty name="width" value="0.05" units="cm"/>
      <inkml:brushProperty name="height" value="0.05" units="cm"/>
      <inkml:brushProperty name="color" value="#E71224"/>
    </inkml:brush>
  </inkml:definitions>
  <inkml:trace contextRef="#ctx0" brushRef="#br0">3 47 360 0 0,'-1'0'68'0'0,"1"0"0"0"0,0-1 0 0 0,0 1 0 0 0,0 0 0 0 0,0 0 0 0 0,0 0 0 0 0,0 0 0 0 0,0 0 0 0 0,0 0 0 0 0,0 1 0 0 0,0-1 0 0 0,0 0 0 0 0,-1 0 0 0 0,1 0 0 0 0,0 0 0 0 0,0 0 0 0 0,0 0 0 0 0,0 0 0 0 0,0 0 0 0 0,0 0 0 0 0,0 0 0 0 0,0 0 0 0 0,0 0 0 0 0,0 0 0 0 0,0 0 0 0 0,0 0 0 0 0,0 0 0 0 0,0 0 0 0 0,-1 0 0 0 0,1 0 0 0 0,0 0 1 0 0,0 1-1 0 0,0-1 0 0 0,0 0 0 0 0,0 0 0 0 0,0 0 0 0 0,0 0 0 0 0,0 0 0 0 0,0 0 0 0 0,0 0 0 0 0,0 0 0 0 0,0 0 0 0 0,0 0 0 0 0,0 1 0 0 0,0-1 0 0 0,0 0 0 0 0,0 0 0 0 0,0 0 0 0 0,0 0 0 0 0,0 0 0 0 0,0 0 0 0 0,0 0 0 0 0,0 0 0 0 0,0 0 0 0 0,1 0 0 0 0,-1 0 0 0 0,0 0 0 0 0,0 1 0 0 0,0-1 0 0 0,0 0 0 0 0,0 0 0 0 0,0 0 0 0 0,0 0 0 0 0,0 0 0 0 0,0 0 0 0 0,0 0 0 0 0,0 0 0 0 0,0 0 0 0 0,0 0 0 0 0,1 0-68 0 0,9 2 1040 0 0,20-3-588 0 0,78-18 1161 0 0,-55 8-514 0 0,1 2 0 0 0,0 2 0 0 0,20 2-1099 0 0,-73 5 57 0 0,-1 0 1 0 0,1 0-1 0 0,0 0 1 0 0,-1 0-1 0 0,1 0 1 0 0,0 0-1 0 0,0 0 0 0 0,-1 1 1 0 0,1-1-1 0 0,0 0 1 0 0,-1 0-1 0 0,1 0 1 0 0,-1 1-1 0 0,1-1 0 0 0,0 0 1 0 0,-1 1-1 0 0,1-1 1 0 0,-1 0-1 0 0,1 1 0 0 0,-1-1 1 0 0,1 1-1 0 0,-1-1 1 0 0,1 1-1 0 0,-1-1 1 0 0,1 1-1 0 0,-1 0 0 0 0,0-1 1 0 0,1 1-1 0 0,-1-1 1 0 0,0 1-1 0 0,1 0 0 0 0,-1-1 1 0 0,0 1-1 0 0,0 0 1 0 0,0-1-1 0 0,0 1 1 0 0,0 0-1 0 0,0-1 0 0 0,0 1 1 0 0,0 0-1 0 0,0-1 1 0 0,0 1-1 0 0,0 0 0 0 0,0 0 1 0 0,0-1-1 0 0,0 1 1 0 0,0 0-1 0 0,-1-1 1 0 0,1 1-1 0 0,0-1 0 0 0,-1 1 1 0 0,1 0-1 0 0,-1-1-57 0 0,-2 8 265 0 0,0-1-1 0 0,-1 0 1 0 0,0 0-1 0 0,-3 4-264 0 0,7-11 5 0 0,-42 61 1194 0 0,25-40-852 0 0,2 1-1 0 0,0 1 1 0 0,2 0 0 0 0,0 1 0 0 0,2 0-1 0 0,0 1 1 0 0,1 3-347 0 0,8-22-47 0 0,0 1 0 0 0,1 0 0 0 0,-1 0 0 0 0,1 0 0 0 0,1 0 0 0 0,-1 0 0 0 0,1 0 0 0 0,1 0 0 0 0,-1 0 0 0 0,1 0 0 0 0,0 0 0 0 0,1 0 0 0 0,0 0 0 0 0,0 0 0 0 0,0-1 0 0 0,1 1 0 0 0,0-1 1 0 0,0 0-1 0 0,0 1 0 0 0,1-1 0 0 0,0-1 0 0 0,1 1 0 0 0,-1-1 0 0 0,2 2 47 0 0,9 6-514 0 0,0-2 1 0 0,0 1-1 0 0,1-2 0 0 0,0 0 1 0 0,1-1-1 0 0,0-1 1 0 0,4 1 513 0 0,3 0-3714 0 0,1-1 1 0 0,24 5 3713 0 0,-6-3-3998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39.425"/>
    </inkml:context>
    <inkml:brush xml:id="br0">
      <inkml:brushProperty name="width" value="0.05" units="cm"/>
      <inkml:brushProperty name="height" value="0.05" units="cm"/>
      <inkml:brushProperty name="color" value="#E71224"/>
    </inkml:brush>
  </inkml:definitions>
  <inkml:trace contextRef="#ctx0" brushRef="#br0">3 111 512 0 0,'-3'-7'2307'0'0,"4"3"1405"0"0,2 0-3490 0 0,0 1 0 0 0,0 0 0 0 0,0 0-1 0 0,1 0 1 0 0,-1 1 0 0 0,1-1 0 0 0,-1 1 0 0 0,1 0 0 0 0,0 0 0 0 0,0 0 0 0 0,0 0 0 0 0,0 1 0 0 0,3-2-222 0 0,62-14 1087 0 0,-59 15-934 0 0,92-15-80 0 0,0 5 0 0 0,12 3-73 0 0,-22 2-5861 0 0,-85 7 3080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39.771"/>
    </inkml:context>
    <inkml:brush xml:id="br0">
      <inkml:brushProperty name="width" value="0.05" units="cm"/>
      <inkml:brushProperty name="height" value="0.05" units="cm"/>
      <inkml:brushProperty name="color" value="#E71224"/>
    </inkml:brush>
  </inkml:definitions>
  <inkml:trace contextRef="#ctx0" brushRef="#br0">188 30 736 0 0,'-47'-29'5723'0'0,"46"28"-5187"0"0,1 1-54 0 0,0 0-48 0 0,1 6-38 0 0,10 55 388 0 0,-4-32-496 0 0,-2 0 0 0 0,-1 0 0 0 0,-1 1 0 0 0,-2 11-288 0 0,-1-19 105 0 0,0 1 24 0 0,-1 1 1 0 0,-1 0 0 0 0,-1-1 0 0 0,-2 1 0 0 0,0-1-1 0 0,-1 1-129 0 0,2-12 82 0 0,-1 1-1 0 0,-1 0 1 0 0,1-1-1 0 0,-5 6-81 0 0,8-15 21 0 0,0 0 0 0 0,0 0 0 0 0,0-1 0 0 0,-1 1 0 0 0,1 0 0 0 0,-1-1 0 0 0,1 1-1 0 0,-1-1 1 0 0,0 0 0 0 0,0 0 0 0 0,0 0 0 0 0,0 0 0 0 0,0 0 0 0 0,0-1 0 0 0,0 1 0 0 0,-1-1 0 0 0,1 0-1 0 0,-4 1-20 0 0,6-2 6 0 0,0 0-1 0 0,0 0 0 0 0,0 0 0 0 0,-1 0 0 0 0,1 0 0 0 0,0 0 0 0 0,0 0 0 0 0,-1 0 0 0 0,1 0 0 0 0,0-1 0 0 0,0 1 0 0 0,0 0 0 0 0,0-1 1 0 0,-1 1-1 0 0,1-1 0 0 0,0 1 0 0 0,0-1 0 0 0,0 0 0 0 0,0 1 0 0 0,0-1 0 0 0,0 0 0 0 0,0-1-5 0 0,-1 1 4 0 0,1-1-1 0 0,0 0 0 0 0,0 0 1 0 0,0 0-1 0 0,0 0 0 0 0,0 0 0 0 0,0-1 1 0 0,1 1-1 0 0,-1 0 0 0 0,1 0 1 0 0,-1 0-1 0 0,1-1-3 0 0,0-6 4 0 0,-1 0 0 0 0,1 0 0 0 0,1 0 0 0 0,0 0 0 0 0,1-5-4 0 0,0 5-2 0 0,1 0 0 0 0,0 1 0 0 0,0-1-1 0 0,1 1 1 0 0,0 0 0 0 0,1 0 0 0 0,-1 0 0 0 0,1 1 0 0 0,1 0 0 0 0,2-3 2 0 0,-7 9-1 0 0,-1 0-1 0 0,1 0 1 0 0,0 0-1 0 0,0 0 1 0 0,-1 1-1 0 0,1-1 1 0 0,0 0 0 0 0,0 0-1 0 0,0 1 1 0 0,0-1-1 0 0,0 1 1 0 0,0-1-1 0 0,0 1 1 0 0,0-1 0 0 0,0 1-1 0 0,0 0 1 0 0,1-1-1 0 0,-1 1 1 0 0,0 0-1 0 0,0 0 1 0 0,0 0 0 0 0,0 0-1 0 0,0 0 1 0 0,1 0-1 0 0,-1 0 1 0 0,0 0-1 0 0,0 0 1 0 0,0 1 0 0 0,0-1-1 0 0,0 0 1 0 0,0 1-1 0 0,0-1 1 0 0,0 1-1 0 0,0-1 1 0 0,0 1-1 0 0,0 0 1 0 0,0-1 0 0 0,0 1-1 0 0,0 0 1 0 0,0-1-1 0 0,0 1 1 0 0,0 0 1 0 0,1 2 0 0 0,1 0 1 0 0,0 0-1 0 0,-1 0 1 0 0,1 1-1 0 0,-1-1 1 0 0,0 1-1 0 0,0-1 1 0 0,0 1-1 0 0,0 0 1 0 0,0 3-1 0 0,3 15 13 0 0,-2 1 0 0 0,0 0 0 0 0,-1-1 0 0 0,-2 1 0 0 0,0 0 0 0 0,-1 0 0 0 0,-2 0 1 0 0,0-1-1 0 0,-1 1 0 0 0,-7 19-13 0 0,-4 5 29 0 0,-2 0 1 0 0,-1-1 0 0 0,-3-1-1 0 0,-14 20-29 0 0,6-21-1801 0 0,28-43-115 0 0,1-1-1284 0 0,0 0 240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40.106"/>
    </inkml:context>
    <inkml:brush xml:id="br0">
      <inkml:brushProperty name="width" value="0.05" units="cm"/>
      <inkml:brushProperty name="height" value="0.05" units="cm"/>
      <inkml:brushProperty name="color" value="#E71224"/>
    </inkml:brush>
  </inkml:definitions>
  <inkml:trace contextRef="#ctx0" brushRef="#br0">1 61 880 0 0,'1'-1'55'0'0,"17"-10"836"0"0,1 1 0 0 0,-1 1 0 0 0,2 0 0 0 0,18-5-891 0 0,-34 13 120 0 0,0 0 0 0 0,1 0 0 0 0,-1 0 0 0 0,0 0-1 0 0,0 0 1 0 0,1 1 0 0 0,-1 0 0 0 0,0 0 0 0 0,1 0 0 0 0,-1 1 0 0 0,0-1 0 0 0,0 1 0 0 0,1 0 0 0 0,-1 0 0 0 0,0 0 0 0 0,0 1 0 0 0,0-1-1 0 0,0 1 1 0 0,0 0 0 0 0,-1 0 0 0 0,1 1 0 0 0,0-1 0 0 0,-1 1 0 0 0,0 0 0 0 0,1 0 0 0 0,-1 0 0 0 0,0 0-120 0 0,0 4 160 0 0,1 0 1 0 0,-1 0 0 0 0,0 1 0 0 0,0-1-1 0 0,-1 1 1 0 0,0 0 0 0 0,-1 0 0 0 0,0-1-1 0 0,0 1 1 0 0,0 0 0 0 0,-1 0-1 0 0,0 0 1 0 0,-1 2-161 0 0,-2 10 244 0 0,0 0-1 0 0,-2 0 0 0 0,0 0 1 0 0,-2 0-1 0 0,0-1 0 0 0,-1 0 1 0 0,-6 9-244 0 0,12-22-80 0 0,-1 0 1 0 0,0 0 0 0 0,0-1 0 0 0,-1 0-1 0 0,0 0 1 0 0,0 0 0 0 0,0 0 0 0 0,0 0-1 0 0,-1-1 1 0 0,-1 2 79 0 0,4-5-855 0 0,-2-4-964 0 0,-15-7-1234 0 0,10-1 231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40.440"/>
    </inkml:context>
    <inkml:brush xml:id="br0">
      <inkml:brushProperty name="width" value="0.05" units="cm"/>
      <inkml:brushProperty name="height" value="0.05" units="cm"/>
      <inkml:brushProperty name="color" value="#E71224"/>
    </inkml:brush>
  </inkml:definitions>
  <inkml:trace contextRef="#ctx0" brushRef="#br0">91 14 508 0 0,'0'0'1195'0'0,"0"0"-28"0"0,-4 6-36 0 0,-2 4-682 0 0,1 1 1 0 0,0-1-1 0 0,1 1 0 0 0,0 0 0 0 0,1 0 1 0 0,0 1-1 0 0,0 3-449 0 0,-15 91 2785 0 0,4 2-1 0 0,1 71-2784 0 0,9-122 390 0 0,2-35-841 0 0,0 0 0 0 0,2-1 0 0 0,1 12 451 0 0,0-28-10 0 0,0-3-1403 0 0,-1 1-3470 0 0,0-3 1821 0 0</inkml:trace>
  <inkml:trace contextRef="#ctx0" brushRef="#br0" timeOffset="1">275 12 1208 0 0,'0'0'83'0'0,"-1"0"0"0"0,1-1 0 0 0,0 1 0 0 0,0 0 0 0 0,0-1 0 0 0,0 1-1 0 0,0 0 1 0 0,0-1 0 0 0,0 1 0 0 0,0 0 0 0 0,0-1 0 0 0,0 1 0 0 0,0 0 0 0 0,0-1 0 0 0,0 1 0 0 0,0 0-1 0 0,0-1 1 0 0,0 1 0 0 0,0 0 0 0 0,0-1 0 0 0,0 1 0 0 0,0 0 0 0 0,1-1 0 0 0,-1 1 0 0 0,0 0-1 0 0,0 0 1 0 0,0-1 0 0 0,1 1 0 0 0,-1 0 0 0 0,0-1 0 0 0,0 1 0 0 0,1 0 0 0 0,-1 0 0 0 0,0 0 0 0 0,1-1-1 0 0,-1 1 1 0 0,0 0 0 0 0,0 0 0 0 0,1 0 0 0 0,-1 0 0 0 0,0 0 0 0 0,1 0 0 0 0,-1-1 0 0 0,0 1 0 0 0,1 0-1 0 0,-1 0 1 0 0,1 0 0 0 0,-1 0 0 0 0,0 0 0 0 0,1 0 0 0 0,-1 0 0 0 0,0 1 0 0 0,1-1 0 0 0,-1 0 0 0 0,0 0-1 0 0,1 0 1 0 0,-1 0 0 0 0,0 0 0 0 0,0 0 0 0 0,1 1 0 0 0,-1-1 0 0 0,0 0 0 0 0,1 0 0 0 0,-1 0 0 0 0,0 1-1 0 0,0-1 1 0 0,1 0 0 0 0,-1 0 0 0 0,0 1-83 0 0,20 21 1587 0 0,0 2-1186 0 0,1 0 0 0 0,1-2 0 0 0,1 0 0 0 0,1-2 0 0 0,19 13-401 0 0,-34-26-327 0 0,20 15-1276 0 0,-9-10-2420 0 0,-8-7 1452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40.789"/>
    </inkml:context>
    <inkml:brush xml:id="br0">
      <inkml:brushProperty name="width" value="0.05" units="cm"/>
      <inkml:brushProperty name="height" value="0.05" units="cm"/>
      <inkml:brushProperty name="color" value="#E71224"/>
    </inkml:brush>
  </inkml:definitions>
  <inkml:trace contextRef="#ctx0" brushRef="#br0">66 56 128 0 0,'-2'-5'702'0'0,"-1"0"1"0"0,0 0-1 0 0,0 1 1 0 0,-1-1-1 0 0,1 1 1 0 0,-1 0-1 0 0,0 0 0 0 0,0 0 1 0 0,0 0-1 0 0,-1 1 1 0 0,-1-2-703 0 0,5 5 734 0 0,0 0-672 0 0,1-1 1 0 0,0 1-1 0 0,-1 0 0 0 0,1-1 1 0 0,0 1-1 0 0,-1 0 1 0 0,1 0-1 0 0,-1 0 1 0 0,1-1-1 0 0,0 1 0 0 0,-1 0 1 0 0,1 0-1 0 0,-1 0 1 0 0,1 0-1 0 0,-1 0 0 0 0,1 0 1 0 0,0 0-1 0 0,-1 0 1 0 0,1 0-1 0 0,-1 0 0 0 0,1 0 1 0 0,-1 0-1 0 0,1 0 1 0 0,0 0-1 0 0,-1 0 1 0 0,1 0-1 0 0,-1 0 0 0 0,1 1 1 0 0,0-1-1 0 0,-1 0 1 0 0,1 0-63 0 0,-2 6-153 0 0,1 0 1 0 0,-1 0-1 0 0,2 0 0 0 0,-1 1 1 0 0,1-1-1 0 0,0 0 1 0 0,0 4 152 0 0,0-7-498 0 0,1 0-1 0 0,-1 1 1 0 0,1-1-1 0 0,0 0 1 0 0,0 0 0 0 0,0 0-1 0 0,0 0 1 0 0,1 0 0 0 0,-1 0-1 0 0,2 2 499 0 0,4 4-2516 0 0</inkml:trace>
  <inkml:trace contextRef="#ctx0" brushRef="#br0" timeOffset="1">230 40 1340 0 0,'4'-21'4858'0'0,"-4"19"-3856"0"0,0 2-101 0 0,0 0-95 0 0,0 0-85 0 0,0 0-95 0 0,0 0-77 0 0,-3 5-95 0 0,-1 4-471 0 0,1 1 0 0 0,-1-1 0 0 0,2 1 0 0 0,-1 0 0 0 0,1 0-1 0 0,1 0 1 0 0,0 1 0 0 0,0 8 17 0 0,0-4-2075 0 0,2 0 0 0 0,0 0 0 0 0,2 10 2075 0 0,2-8-2755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41.121"/>
    </inkml:context>
    <inkml:brush xml:id="br0">
      <inkml:brushProperty name="width" value="0.05" units="cm"/>
      <inkml:brushProperty name="height" value="0.05" units="cm"/>
      <inkml:brushProperty name="color" value="#E71224"/>
    </inkml:brush>
  </inkml:definitions>
  <inkml:trace contextRef="#ctx0" brushRef="#br0">101 8 1176 0 0,'-14'-7'5139'0'0,"13"7"-4877"0"0,0 0 0 0 0,0 0 0 0 0,-1 0 0 0 0,1 0 0 0 0,0 0 0 0 0,0 0 0 0 0,-1 1 1 0 0,1-1-1 0 0,0 0 0 0 0,0 1 0 0 0,0-1 0 0 0,-1 1 0 0 0,1-1 0 0 0,0 1 0 0 0,0 0 0 0 0,0 0 0 0 0,0-1 0 0 0,0 1 0 0 0,-1 1-262 0 0,0 1 288 0 0,-1 0-1 0 0,1 0 1 0 0,0 0 0 0 0,0 0 0 0 0,0 0 0 0 0,0 1-1 0 0,0 0-287 0 0,-4 10 483 0 0,1 0-1 0 0,0 0 1 0 0,0 5-483 0 0,5-19 48 0 0,-7 32 341 0 0,0-1 1 0 0,2 1-1 0 0,2 0 0 0 0,1 0 0 0 0,1 0 1 0 0,2 0-1 0 0,1 0 0 0 0,5 26-389 0 0,24 114-3601 0 0,-28-156 1711 0 0,-3-12-4022 0 0,0-4 2249 0 0</inkml:trace>
  <inkml:trace contextRef="#ctx0" brushRef="#br0" timeOffset="1">297 183 640 0 0,'6'-5'1496'0'0,"-6"5"-144"0"0,13-9-128 0 0,-13 9-147 0 0,8-9-77 0 0,1 4-112 0 0,-1 0-112 0 0,8-2-96 0 0,-5 0-184 0 0,8 2-164 0 0,-1 0-212 0 0,-1-1-212 0 0,-1 3-232 0 0,1-1-220 0 0,1 4-264 0 0,-18 0-580 0 0,17 4-1501 0 0,-10 2 665 0 0</inkml:trace>
  <inkml:trace contextRef="#ctx0" brushRef="#br0" timeOffset="2">384 288 108 0 0,'-7'11'1343'0'0,"2"-2"-169"0"0,0 0 1 0 0,0 0-1 0 0,1 0 1 0 0,-3 9-1175 0 0,7-14 204 0 0,-1-1 0 0 0,0 1 1 0 0,1 0-1 0 0,-1-1 1 0 0,1 1-1 0 0,0-1 0 0 0,0 1 1 0 0,1 0-1 0 0,-1-1 0 0 0,1 1 1 0 0,0-1-1 0 0,0 1 0 0 0,0-1 1 0 0,0 1-1 0 0,2 2-204 0 0,0 1 122 0 0,1 0-1 0 0,0-1 1 0 0,1 0 0 0 0,0 1-1 0 0,0-1 1 0 0,0-1 0 0 0,0 1-1 0 0,1-1 1 0 0,0 0-1 0 0,0 0 1 0 0,0-1 0 0 0,1 0-1 0 0,0 0 1 0 0,-1 0 0 0 0,1-1-1 0 0,1 0 1 0 0,-1 0-1 0 0,7 1-121 0 0,10 2-1262 0 0,1-1 0 0 0,0-1-1 0 0,1-2 1 0 0,-1 0 0 0 0,4-1 1262 0 0,16-1-2868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53.722"/>
    </inkml:context>
    <inkml:brush xml:id="br0">
      <inkml:brushProperty name="width" value="0.05" units="cm"/>
      <inkml:brushProperty name="height" value="0.05" units="cm"/>
      <inkml:brushProperty name="color" value="#E71224"/>
    </inkml:brush>
  </inkml:definitions>
  <inkml:trace contextRef="#ctx0" brushRef="#br0">1 129 912 0 0,'0'0'1288'0'0,"0"0"-84"0"0,0 0-96 0 0,0 0-98 0 0,0 0-107 0 0,0 0-95 0 0,0 0-76 0 0,0 0-74 0 0,0 0-71 0 0,8-3-54 0 0,323-73 1826 0 0,-280 65-2141 0 0,27-4 719 0 0,65-4-937 0 0,-105 16-150 0 0,1 1-1 0 0,0 3 1 0 0,0 0-1 0 0,26 7 151 0 0,-53-4-618 0 0,-7-1-878 0 0,1-2-4307 0 0,-6-1 3137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54.066"/>
    </inkml:context>
    <inkml:brush xml:id="br0">
      <inkml:brushProperty name="width" value="0.05" units="cm"/>
      <inkml:brushProperty name="height" value="0.05" units="cm"/>
      <inkml:brushProperty name="color" value="#E71224"/>
    </inkml:brush>
  </inkml:definitions>
  <inkml:trace contextRef="#ctx0" brushRef="#br0">14 0 1000 0 0,'0'0'983'0'0,"0"0"-86"0"0,0 0-97 0 0,0 0-88 0 0,0 0-62 0 0,-2 3-77 0 0,0 0-447 0 0,1 0-1 0 0,-1 0 0 0 0,1 0 1 0 0,0 0-1 0 0,0 0 0 0 0,0 1 1 0 0,0-1-1 0 0,0 0 0 0 0,1 1 1 0 0,0-1-1 0 0,-1 2-125 0 0,2 44 726 0 0,0-19-381 0 0,-1 2-697 0 0,2 0-1 0 0,1 0 0 0 0,6 25 353 0 0,-8-56-211 0 0,-1 6-711 0 0,0-1-1406 0 0,0 7 330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8.852"/>
    </inkml:context>
    <inkml:brush xml:id="br0">
      <inkml:brushProperty name="width" value="0.1" units="cm"/>
      <inkml:brushProperty name="height" value="0.1" units="cm"/>
      <inkml:brushProperty name="color" value="#E71224"/>
    </inkml:brush>
  </inkml:definitions>
  <inkml:trace contextRef="#ctx0" brushRef="#br0">482 3 1216 0 0,'-3'0'1524'0'0,"-9"-1"-59"0"0,8 1-55 0 0,4 0-81 0 0,-15-2 3641 0 0,-11 9-3299 0 0,1 0-1 0 0,-25 11-1670 0 0,1 0 525 0 0,-51 12 190 0 0,45-15-202 0 0,2 3 0 0 0,-20 10-513 0 0,72-27 2 0 0,0-1-1 0 0,0 0 1 0 0,0 1-1 0 0,0-1 1 0 0,0 1-1 0 0,0 0 1 0 0,0-1 0 0 0,1 1-1 0 0,-1 0 1 0 0,0-1-1 0 0,0 1 1 0 0,1 0-1 0 0,-1 0 1 0 0,1 0 0 0 0,-1-1-1 0 0,0 1 1 0 0,1 0-1 0 0,0 0 1 0 0,-1 0-1 0 0,1 0 1 0 0,-1 0 0 0 0,1 0-1 0 0,0 0 1 0 0,0 0-1 0 0,0 0 1 0 0,0 0 0 0 0,-1 0-1 0 0,1 0 1 0 0,1 0-1 0 0,-1 0 1 0 0,0 0-1 0 0,0 1 1 0 0,0-1 0 0 0,0 0-1 0 0,1 0 1 0 0,-1 0-1 0 0,0-1 1 0 0,1 1-1 0 0,-1 0 1 0 0,1 0 0 0 0,-1 0-1 0 0,1 0 1 0 0,0 0-1 0 0,-1 0 1 0 0,1-1 0 0 0,0 1-1 0 0,0 0 1 0 0,-1 0-1 0 0,1-1 1 0 0,0 1-1 0 0,0-1 1 0 0,0 1-2 0 0,9 7 4 0 0,0-1 0 0 0,0 0 0 0 0,1 0 0 0 0,0-1 0 0 0,0 0 0 0 0,0-1-1 0 0,1-1 1 0 0,0 1 0 0 0,0-2 0 0 0,7 2-4 0 0,-2 0-825 0 0,0 0 0 0 0,0 2 0 0 0,0 0 0 0 0,2 2 825 0 0,-8-7-2535 0 0,-8-2-3078 0 0,-3 0 2127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54.402"/>
    </inkml:context>
    <inkml:brush xml:id="br0">
      <inkml:brushProperty name="width" value="0.05" units="cm"/>
      <inkml:brushProperty name="height" value="0.05" units="cm"/>
      <inkml:brushProperty name="color" value="#E71224"/>
    </inkml:brush>
  </inkml:definitions>
  <inkml:trace contextRef="#ctx0" brushRef="#br0">349 4 1268 0 0,'5'-3'4540'0'0,"-6"7"-1818"0"0,-8 20-1002 0 0,-18 35-1087 0 0,-25 52 126 0 0,23-37-7655 0 0,29-72 4226 0 0</inkml:trace>
  <inkml:trace contextRef="#ctx0" brushRef="#br0" timeOffset="1">25 323 1412 0 0,'0'0'1369'0'0,"-9"-1"633"0"0,5 5 1310 0 0,0 18-2488 0 0,0 0-1 0 0,2 1 1 0 0,1-1-1 0 0,0 1 1 0 0,2 4-824 0 0,12 117 1144 0 0,-7-96-1464 0 0,-6-46 182 0 0,4 25-958 0 0,2-11-2621 0 0,-5-15 657 0 0,-1-1 230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54.766"/>
    </inkml:context>
    <inkml:brush xml:id="br0">
      <inkml:brushProperty name="width" value="0.05" units="cm"/>
      <inkml:brushProperty name="height" value="0.05" units="cm"/>
      <inkml:brushProperty name="color" value="#E71224"/>
    </inkml:brush>
  </inkml:definitions>
  <inkml:trace contextRef="#ctx0" brushRef="#br0">1 111 844 0 0,'0'0'1345'0'0,"-1"-1"-1082"0"0,1 1 0 0 0,0-1 0 0 0,0 0 0 0 0,0 1 0 0 0,0-1 0 0 0,0 0 0 0 0,0 1 0 0 0,0-1 0 0 0,0 0 0 0 0,1 0 0 0 0,-1 1 0 0 0,0-1 0 0 0,0 0 0 0 0,0 1 0 0 0,1-1 0 0 0,-1 0 0 0 0,1 1-263 0 0,6-9 360 0 0,1 2 1 0 0,1-1-1 0 0,0 1 1 0 0,0 1-1 0 0,0-1 1 0 0,1 1-1 0 0,-1 1 1 0 0,2 0-1 0 0,-1 1 1 0 0,0-1-1 0 0,1 2 0 0 0,0 0 1 0 0,0 0-1 0 0,0 1-360 0 0,30-5 552 0 0,-1 1 0 0 0,1 3-1 0 0,11 1-551 0 0,-19 2 927 0 0,1 1 0 0 0,24 6-927 0 0,-56-7 332 0 0,-2 0 38 0 0,1 0-329 0 0,-1 0 0 0 0,1 1-1 0 0,0-1 1 0 0,-1 0 0 0 0,1 1 0 0 0,-1-1 0 0 0,0 0 0 0 0,1 1 0 0 0,-1-1 0 0 0,1 1-1 0 0,-1-1 1 0 0,0 1 0 0 0,1-1 0 0 0,-1 1 0 0 0,0-1 0 0 0,1 1 0 0 0,-1-1 0 0 0,0 1-1 0 0,0-1 1 0 0,0 1 0 0 0,1-1 0 0 0,-1 1 0 0 0,0 0 0 0 0,0-1 0 0 0,0 1 0 0 0,0-1-1 0 0,0 1 1 0 0,0 0 0 0 0,0-1 0 0 0,0 1 0 0 0,0-1 0 0 0,0 1 0 0 0,-1-1 0 0 0,1 1 0 0 0,0 0-1 0 0,0-1 1 0 0,0 1 0 0 0,-1-1 0 0 0,1 1 0 0 0,-1 0-41 0 0,-9 20 309 0 0,9-21-272 0 0,-40 78 720 0 0,-29 76-757 0 0,66-144-402 0 0,-1 0 1 0 0,0 0-1 0 0,0 0 0 0 0,-6 6 402 0 0,9-12-582 0 0,-1-1-1 0 0,0 0 0 0 0,0 1 1 0 0,0-1-1 0 0,0 0 1 0 0,0 0-1 0 0,-1-1 0 0 0,1 1 1 0 0,-1-1-1 0 0,0 1 1 0 0,0-1-1 0 0,-2 1 583 0 0,1-3-3806 0 0,-10 2 291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55.084"/>
    </inkml:context>
    <inkml:brush xml:id="br0">
      <inkml:brushProperty name="width" value="0.05" units="cm"/>
      <inkml:brushProperty name="height" value="0.05" units="cm"/>
      <inkml:brushProperty name="color" value="#E71224"/>
    </inkml:brush>
  </inkml:definitions>
  <inkml:trace contextRef="#ctx0" brushRef="#br0">8 63 156 0 0,'-7'-4'1476'0'0,"8"0"2024"0"0,4 0-3369 0 0,-1 0-1 0 0,1 1 0 0 0,0 0 0 0 0,1 0 0 0 0,-1 0 0 0 0,0 1 0 0 0,1 0 0 0 0,0 0 0 0 0,-1 0 0 0 0,1 1 0 0 0,0 0-130 0 0,74-11 580 0 0,-45 9-526 0 0,93-6-2785 0 0,-124 9 1039 0 0,3 3 130 0 0</inkml:trace>
  <inkml:trace contextRef="#ctx0" brushRef="#br0" timeOffset="1">14 146 308 0 0,'0'0'627'0'0,"0"0"-34"0"0,0 0-59 0 0,0 0-48 0 0,0 0-51 0 0,9-1-50 0 0,60-14 284 0 0,-18 3 163 0 0,8 1-832 0 0,-43 9-466 0 0,0 0 0 0 0,0 2-1 0 0,0-1 1 0 0,0 2 0 0 0,0 0 0 0 0,0 1 466 0 0,-6 0-1168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55.420"/>
    </inkml:context>
    <inkml:brush xml:id="br0">
      <inkml:brushProperty name="width" value="0.05" units="cm"/>
      <inkml:brushProperty name="height" value="0.05" units="cm"/>
      <inkml:brushProperty name="color" value="#E71224"/>
    </inkml:brush>
  </inkml:definitions>
  <inkml:trace contextRef="#ctx0" brushRef="#br0">4 171 1120 0 0,'-2'0'1014'0'0,"1"-1"1084"0"0,7-2-767 0 0,20-9-268 0 0,37-11-386 0 0,70-12 854 0 0,0 6 0 0 0,107-9-1531 0 0,-23 17 775 0 0,-157 16-727 0 0,80 2-3451 0 0,-137 2 1949 0 0,-3 1-943 0 0,0 0 183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6:55.749"/>
    </inkml:context>
    <inkml:brush xml:id="br0">
      <inkml:brushProperty name="width" value="0.05" units="cm"/>
      <inkml:brushProperty name="height" value="0.05" units="cm"/>
      <inkml:brushProperty name="color" value="#E71224"/>
    </inkml:brush>
  </inkml:definitions>
  <inkml:trace contextRef="#ctx0" brushRef="#br0">72 0 260 0 0,'0'0'1428'0'0,"0"0"-98"0"0,0 0-92 0 0,-2 3-18 0 0,-2 4-714 0 0,1 1 1 0 0,0-1-1 0 0,0 0 1 0 0,1 1-1 0 0,0-1 0 0 0,0 1 1 0 0,0 3-507 0 0,-6 62 1658 0 0,7-57-1352 0 0,-6 235 2592 0 0,3-187-2397 0 0,-18 190-1470 0 0,19-236-91 0 0,-1 3-5125 0 0,4-19 2715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7:58.340"/>
    </inkml:context>
    <inkml:brush xml:id="br0">
      <inkml:brushProperty name="width" value="0.05" units="cm"/>
      <inkml:brushProperty name="height" value="0.05" units="cm"/>
      <inkml:brushProperty name="color" value="#E71224"/>
    </inkml:brush>
  </inkml:definitions>
  <inkml:trace contextRef="#ctx0" brushRef="#br0">22 215 892 0 0,'-20'-7'5833'0'0,"19"6"-5094"0"0,1 1-83 0 0,0 0-63 0 0,0 0-65 0 0,0 0-52 0 0,0 0-47 0 0,3-4-43 0 0,3-2-252 0 0,-1 1 0 0 0,1 0 0 0 0,0 0 0 0 0,0 1 0 0 0,1-1 0 0 0,-1 2 0 0 0,7-4-134 0 0,75-31 212 0 0,1 4 0 0 0,2 4-1 0 0,59-11-211 0 0,-135 38-248 0 0,1 0-927 0 0,0 0 0 0 0,0-2 0 0 0,0 0 1175 0 0,-15 5-765 0 0,-1 0-644 0 0,0 0-923 0 0,0 0 178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7:58.671"/>
    </inkml:context>
    <inkml:brush xml:id="br0">
      <inkml:brushProperty name="width" value="0.05" units="cm"/>
      <inkml:brushProperty name="height" value="0.05" units="cm"/>
      <inkml:brushProperty name="color" value="#E71224"/>
    </inkml:brush>
  </inkml:definitions>
  <inkml:trace contextRef="#ctx0" brushRef="#br0">253 7 220 0 0,'-1'-1'305'0'0,"0"1"0"0"0,0-1 0 0 0,0 0 0 0 0,0 1 0 0 0,0-1 0 0 0,0 1 1 0 0,-1-1-1 0 0,1 1 0 0 0,0-1 0 0 0,0 1 0 0 0,0 0 0 0 0,-1 0 0 0 0,1-1 0 0 0,0 1 0 0 0,-1 0 0 0 0,1 0 0 0 0,0 0-305 0 0,0 1 143 0 0,1 0-1 0 0,0 0 0 0 0,-1 0 0 0 0,1 0 1 0 0,0 0-1 0 0,0 0 0 0 0,0-1 1 0 0,0 1-1 0 0,0 0 0 0 0,0 0 1 0 0,0 0-1 0 0,0 0 0 0 0,0 0 1 0 0,0 0-1 0 0,0 0 0 0 0,0 0 1 0 0,1 0-143 0 0,0 13-548 0 0,21 146 1411 0 0,-10-85-938 0 0,-1 1-686 0 0,-3-27-3264 0 0,-7-40 2177 0 0</inkml:trace>
  <inkml:trace contextRef="#ctx0" brushRef="#br0" timeOffset="1">29 439 120 0 0,'-8'11'1180'0'0,"-3"-3"-116"0"0,5 3-96 0 0,2 3-100 0 0,4 2-20 0 0,4 2-95 0 0,7 3-61 0 0,1 2-60 0 0,12 6-52 0 0,8-5-52 0 0,7 2-80 0 0,0 0-120 0 0,9-1-204 0 0,-1-7-292 0 0,1 1-340 0 0,-4-1-904 0 0,4-3-1525 0 0,-3-4 673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8:13.863"/>
    </inkml:context>
    <inkml:brush xml:id="br0">
      <inkml:brushProperty name="width" value="0.05" units="cm"/>
      <inkml:brushProperty name="height" value="0.05" units="cm"/>
      <inkml:brushProperty name="color" value="#E71224"/>
    </inkml:brush>
  </inkml:definitions>
  <inkml:trace contextRef="#ctx0" brushRef="#br0">0 104 736 0 0,'0'0'875'0'0,"0"0"-44"0"0,0 0-53 0 0,0 0-41 0 0,0 0-56 0 0,0 0-45 0 0,0 0-43 0 0,0 0-49 0 0,0 0-44 0 0,0 0-49 0 0,0 0-30 0 0,0 0-51 0 0,0 0-38 0 0,0 0-6 0 0,0 0-6 0 0,0 0 5 0 0,0 0-7 0 0,0 0-12 0 0,0 0-12 0 0,5-1-12 0 0,35-7 420 0 0,0-3-1 0 0,18-8-701 0 0,-7 2 472 0 0,23-3-472 0 0,10 5-2103 0 0,8 3 2103 0 0,-89 11-881 0 0,-3 1-885 0 0,0 0-1181 0 0,0 0 229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8:14.284"/>
    </inkml:context>
    <inkml:brush xml:id="br0">
      <inkml:brushProperty name="width" value="0.05" units="cm"/>
      <inkml:brushProperty name="height" value="0.05" units="cm"/>
      <inkml:brushProperty name="color" value="#E71224"/>
    </inkml:brush>
  </inkml:definitions>
  <inkml:trace contextRef="#ctx0" brushRef="#br0">1 11 652 0 0,'0'0'1042'0'0,"-1"-8"81"0"0,2 6-380 0 0,1 8 3770 0 0,56 265-1902 0 0,-26-119-1767 0 0,-23-109-720 0 0,-1-3-290 0 0,-1 1-1 0 0,-2-1 0 0 0,-1 35 167 0 0,-6-68-390 0 0,-2 6-5580 0 0,4-13 3274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4:48:14.765"/>
    </inkml:context>
    <inkml:brush xml:id="br0">
      <inkml:brushProperty name="width" value="0.05" units="cm"/>
      <inkml:brushProperty name="height" value="0.05" units="cm"/>
      <inkml:brushProperty name="color" value="#E71224"/>
    </inkml:brush>
  </inkml:definitions>
  <inkml:trace contextRef="#ctx0" brushRef="#br0">1 11 1456 0 0,'-1'-7'1614'0'0,"2"4"15"0"0,0 5 3534 0 0,9 26-4265 0 0,0-1 0 0 0,2 0 1 0 0,1-1-1 0 0,1 0 0 0 0,14 18-898 0 0,-24-37-16 0 0,1-1 0 0 0,0 0-1 0 0,0-1 1 0 0,0 1 0 0 0,1-1 0 0 0,-1 0-1 0 0,1 0 1 0 0,1-1 0 0 0,-1 0-1 0 0,1 0 1 0 0,-1 0 0 0 0,1-1-1 0 0,0 0 1 0 0,1 0 0 0 0,-1-1 0 0 0,0 0-1 0 0,1 0 1 0 0,-1 0 0 0 0,1-1-1 0 0,-1-1 1 0 0,1 1 0 0 0,0-1 0 0 0,-1 0-1 0 0,1-1 1 0 0,3 0 16 0 0,4-2-480 0 0,0-1 0 0 0,0 0 1 0 0,-1-1-1 0 0,1 0 0 0 0,3-3 480 0 0,40-25-5468 0 0,-28 12 2045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9.186"/>
    </inkml:context>
    <inkml:brush xml:id="br0">
      <inkml:brushProperty name="width" value="0.1" units="cm"/>
      <inkml:brushProperty name="height" value="0.1" units="cm"/>
      <inkml:brushProperty name="color" value="#E71224"/>
    </inkml:brush>
  </inkml:definitions>
  <inkml:trace contextRef="#ctx0" brushRef="#br0">619 1 680 0 0,'0'0'1495'0'0,"0"0"-50"0"0,0 0-68 0 0,0 0-71 0 0,0 0-76 0 0,0 0-76 0 0,0 0-84 0 0,0 0-112 0 0,0 0-106 0 0,0 0-83 0 0,-7 3-63 0 0,-43 20 335 0 0,-55 26 566 0 0,-1-4 1 0 0,-21 1-1608 0 0,41-17 441 0 0,-35 10 336 0 0,106-32-566 0 0,15-7-207 0 0,0 0 0 0 0,0 0 0 0 0,0 0 0 0 0,0 0 1 0 0,0 0-1 0 0,-1 0 0 0 0,1 0 0 0 0,0 1 0 0 0,0-1 0 0 0,0 0 1 0 0,0 0-1 0 0,0 0 0 0 0,0 0 0 0 0,0 0 0 0 0,0 1 0 0 0,0-1 0 0 0,0 0 1 0 0,0 0-1 0 0,0 0 0 0 0,0 0 0 0 0,0 0 0 0 0,0 1 0 0 0,0-1 1 0 0,0 0-1 0 0,0 0 0 0 0,0 0 0 0 0,0 0 0 0 0,0 1 0 0 0,0-1 0 0 0,0 0 1 0 0,0 0-1 0 0,0 0 0 0 0,0 0 0 0 0,0 0 0 0 0,0 1 0 0 0,0-1 1 0 0,0 0-1 0 0,0 0 0 0 0,1 0 0 0 0,-1 0 0 0 0,0 0-4 0 0,20 10 130 0 0,-16-8-147 0 0,9 1 34 0 0,0 0 0 0 0,0-1 0 0 0,0 0 0 0 0,0 0 0 0 0,1-2 1 0 0,-1 0-1 0 0,7-1-17 0 0,3 1 18 0 0,157-6 114 0 0,66-15-132 0 0,-150 8-340 0 0,-18 2-4049 0 0,-75 11 3878 0 0,2-1-1 0 0,0 1-6349 0 0,-5 0 3110 0 0</inkml:trace>
  <inkml:trace contextRef="#ctx0" brushRef="#br0" timeOffset="1">767 97 900 0 0,'0'0'1270'0'0,"0"0"-76"0"0,0 0-88 0 0,0 0-65 0 0,0 0-34 0 0,0 0-29 0 0,0 0-65 0 0,0 0-76 0 0,3 6-82 0 0,49 107 1984 0 0,-33-79-3218 0 0,2-1 0 0 0,1-1 1 0 0,11 11 478 0 0,-1-8-6894 0 0,-31-33 4412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9.505"/>
    </inkml:context>
    <inkml:brush xml:id="br0">
      <inkml:brushProperty name="width" value="0.1" units="cm"/>
      <inkml:brushProperty name="height" value="0.1" units="cm"/>
      <inkml:brushProperty name="color" value="#E71224"/>
    </inkml:brush>
  </inkml:definitions>
  <inkml:trace contextRef="#ctx0" brushRef="#br0">469 1 576 0 0,'-3'1'1263'0'0,"0"1"-874"0"0,0 0 1 0 0,0 0-1 0 0,0 1 1 0 0,1-1 0 0 0,-1 1-1 0 0,0 0 1 0 0,1 0-1 0 0,0 0 1 0 0,-1 0-1 0 0,1 0 1 0 0,1 1-1 0 0,-1-1 1 0 0,0 0-1 0 0,1 1 1 0 0,-1 2-390 0 0,-2 8 955 0 0,1-1 0 0 0,1 1 0 0 0,-1 11-955 0 0,-1 6 741 0 0,1-9-160 0 0,2 0 0 0 0,1 0 0 0 0,0 0 0 0 0,2 3-581 0 0,0 3-45 0 0,-2 28 45 0 0,-2-49-496 0 0,0 0-1 0 0,0 0 0 0 0,0 0 1 0 0,-4 6 496 0 0,4-7-397 0 0,1-5 266 0 0,0 0-1 0 0,1 0 0 0 0,-1 0 1 0 0,0-1-1 0 0,0 1 0 0 0,0 0 0 0 0,0-1 1 0 0,0 1-1 0 0,0 0 0 0 0,0-1 1 0 0,0 1-1 0 0,0-1 0 0 0,0 1 1 0 0,0-1-1 0 0,0 0 0 0 0,0 0 1 0 0,0 1-1 0 0,0-1 0 0 0,-1 0 0 0 0,1 0 1 0 0,-1 0 131 0 0,-7-5-4091 0 0,1-8 1655 0 0</inkml:trace>
  <inkml:trace contextRef="#ctx0" brushRef="#br0" timeOffset="1">344 172 732 0 0,'0'-3'35'0'0,"-3"-25"3103"0"0,3 27-2957 0 0,-1 0 0 0 0,1 0 0 0 0,0 1 0 0 0,-1-1 0 0 0,1 0 0 0 0,0 0 0 0 0,-1 0 0 0 0,1 1-1 0 0,-1-1 1 0 0,0 0 0 0 0,1 1 0 0 0,-1-1 0 0 0,1 0 0 0 0,-1 1 0 0 0,0-1 0 0 0,0 1 0 0 0,1-1 0 0 0,-1 1 0 0 0,0-1 0 0 0,0 1 0 0 0,1 0-1 0 0,-1-1 1 0 0,0 1 0 0 0,0 0 0 0 0,0-1 0 0 0,0 1 0 0 0,0 0 0 0 0,0 0 0 0 0,1 0 0 0 0,-2 0-181 0 0,-4 3 778 0 0,-9 5-133 0 0,1 0 1 0 0,0 1-1 0 0,-12 10-645 0 0,-147 126 2248 0 0,131-112-3432 0 0,14-18-3059 0 0,27-14 887 0 0,1-1 256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29.836"/>
    </inkml:context>
    <inkml:brush xml:id="br0">
      <inkml:brushProperty name="width" value="0.1" units="cm"/>
      <inkml:brushProperty name="height" value="0.1" units="cm"/>
      <inkml:brushProperty name="color" value="#E71224"/>
    </inkml:brush>
  </inkml:definitions>
  <inkml:trace contextRef="#ctx0" brushRef="#br0">1 1 416 0 0,'14'6'1288'0'0,"-6"-1"-20"0"0,0 3-92 0 0,1 2-96 0 0,-1 4-87 0 0,5 0-109 0 0,2 0-96 0 0,3 6-76 0 0,1-1-124 0 0,1 1-108 0 0,3-2-192 0 0,-1-1-216 0 0,-4 2-248 0 0,1-5-276 0 0,-2-2-256 0 0,3-1-744 0 0,-9-3-1573 0 0,5 2 701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7.021"/>
    </inkml:context>
    <inkml:brush xml:id="br0">
      <inkml:brushProperty name="width" value="0.1" units="cm"/>
      <inkml:brushProperty name="height" value="0.1" units="cm"/>
      <inkml:brushProperty name="color" value="#E71224"/>
    </inkml:brush>
  </inkml:definitions>
  <inkml:trace contextRef="#ctx0" brushRef="#br0">273 0 1504 0 0,'0'0'1472'0'0,"0"0"16"0"0,0 0 1 0 0,0 6-79 0 0,-4 8-290 0 0,1 1 0 0 0,-2-1 0 0 0,-4 10-1120 0 0,-4 14 1155 0 0,-21 56 2092 0 0,-22 41-3247 0 0,35-89-103 0 0,9-22-736 0 0,-1-1 0 0 0,-1 0-1 0 0,-1-1 1 0 0,-17 20 839 0 0,2-15-5762 0 0,19-19 2443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30.522"/>
    </inkml:context>
    <inkml:brush xml:id="br0">
      <inkml:brushProperty name="width" value="0.1" units="cm"/>
      <inkml:brushProperty name="height" value="0.1" units="cm"/>
      <inkml:brushProperty name="color" value="#E71224"/>
    </inkml:brush>
  </inkml:definitions>
  <inkml:trace contextRef="#ctx0" brushRef="#br0">1 22 528 0 0,'0'0'1652'0'0,"0"0"-91"0"0,0 0-125 0 0,0 0-107 0 0,0 0-126 0 0,2-1-117 0 0,34-6 733 0 0,0 1 0 0 0,1 2 0 0 0,12 1-1819 0 0,113 3 541 0 0,-135 0-689 0 0,-15-1-246 0 0,-1 1 0 0 0,1 1 1 0 0,-1 0-1 0 0,1 0 0 0 0,-1 1 0 0 0,8 3 394 0 0,-19-5-67 0 0,1 0 1 0 0,-1 0-1 0 0,1 0 0 0 0,0 0 1 0 0,-1 1-1 0 0,1-1 1 0 0,-1 0-1 0 0,1 1 0 0 0,0-1 1 0 0,-1 0-1 0 0,1 1 1 0 0,-1-1-1 0 0,1 1 1 0 0,-1-1-1 0 0,0 0 0 0 0,1 1 1 0 0,-1-1-1 0 0,1 1 1 0 0,-1 0-1 0 0,0-1 0 0 0,1 1 1 0 0,-1-1-1 0 0,0 1 1 0 0,0-1-1 0 0,1 1 0 0 0,-1 0 1 0 0,0-1-1 0 0,0 1 1 0 0,0 0-1 0 0,0-1 0 0 0,0 1 1 0 0,0-1-1 0 0,0 1 1 0 0,0 0-1 0 0,0-1 1 0 0,0 1-1 0 0,0 0 0 0 0,0-1 1 0 0,-1 1-1 0 0,1 0 1 0 0,0-1-1 0 0,0 1 0 0 0,-1-1 1 0 0,1 1-1 0 0,0-1 1 0 0,-1 1-1 0 0,1-1 0 0 0,0 1 1 0 0,-1-1-1 0 0,1 1 1 0 0,-1-1-1 0 0,1 1 0 0 0,-1-1 1 0 0,1 0-1 0 0,-1 1 1 0 0,1-1-1 0 0,-1 1 67 0 0,-1 0-128 0 0,-4 5-890 0 0,0-1 0 0 0,-1 0 0 0 0,1-1 0 0 0,-5 3 1018 0 0,-14 7-2414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30.853"/>
    </inkml:context>
    <inkml:brush xml:id="br0">
      <inkml:brushProperty name="width" value="0.1" units="cm"/>
      <inkml:brushProperty name="height" value="0.1" units="cm"/>
      <inkml:brushProperty name="color" value="#E71224"/>
    </inkml:brush>
  </inkml:definitions>
  <inkml:trace contextRef="#ctx0" brushRef="#br0">75 4 420 0 0,'-71'16'7585'0'0,"68"-15"-6909"0"0,3-1-104 0 0,0 0-88 0 0,0 0-35 0 0,0 0-23 0 0,9-1-34 0 0,204-14 2194 0 0,63 10-2586 0 0,-259 6 151 0 0,0 1 0 0 0,14 3-151 0 0,-9-2 273 0 0,-22-3-256 0 0,0 0 0 0 0,0 0-1 0 0,1 0 1 0 0,-1 0 0 0 0,0 0-1 0 0,1 0 1 0 0,-1 0-1 0 0,0 0 1 0 0,1 0 0 0 0,-1 1-1 0 0,0-1 1 0 0,0 0 0 0 0,1 0-1 0 0,-1 0 1 0 0,0 0 0 0 0,0 0-1 0 0,1 1 1 0 0,-1-1 0 0 0,0 0-1 0 0,0 0 1 0 0,0 0 0 0 0,1 1-1 0 0,-1-1 1 0 0,0 0-1 0 0,0 0 1 0 0,0 1 0 0 0,0-1-1 0 0,1 0 1 0 0,-1 0 0 0 0,0 1-1 0 0,0-1 1 0 0,0 0 0 0 0,0 1-1 0 0,0-1 1 0 0,0 0 0 0 0,0 1-1 0 0,0-1 1 0 0,0 0 0 0 0,0 0-1 0 0,0 1 1 0 0,0-1-1 0 0,0 0 1 0 0,0 1 0 0 0,0-1-1 0 0,0 0 1 0 0,0 0 0 0 0,0 1-1 0 0,-1-1 1 0 0,1 0 0 0 0,0 1-1 0 0,0-1 1 0 0,0 0 0 0 0,0 0-1 0 0,-1 1 1 0 0,1-1 0 0 0,0 0-1 0 0,0 0-16 0 0,-9 10-18 0 0,5-5 63 0 0,-1 1-1 0 0,-1-1 1 0 0,1-1-1 0 0,0 1 1 0 0,-1-1 0 0 0,0 0-1 0 0,0 0 1 0 0,-7 2-45 0 0,-15 12 90 0 0,-24 24-40 0 0,2 4 1 0 0,2 1-1 0 0,-24 33-50 0 0,17-19-1031 0 0,-2-3-1 0 0,-6 1 1032 0 0,49-48-714 0 0,-22 19-1259 0 0,11-15-3561 0 0,24-14 2492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31.301"/>
    </inkml:context>
    <inkml:brush xml:id="br0">
      <inkml:brushProperty name="width" value="0.1" units="cm"/>
      <inkml:brushProperty name="height" value="0.1" units="cm"/>
      <inkml:brushProperty name="color" value="#E71224"/>
    </inkml:brush>
  </inkml:definitions>
  <inkml:trace contextRef="#ctx0" brushRef="#br0">1 439 600 0 0,'111'-118'7218'0'0,"-29"30"-5352"0"0,4-13-173 0 0,-12 14-32 0 0,-55 70-1039 0 0,5-7 742 0 0,-23 22-1157 0 0,0 2-181 0 0,-1-1-1 0 0,1 1 0 0 0,-1 0 0 0 0,1 0 1 0 0,-1 0-1 0 0,1 0 0 0 0,-1-1 0 0 0,1 1 0 0 0,-1 0 1 0 0,1 0-1 0 0,0 0 0 0 0,-1 0 0 0 0,1 0 1 0 0,-1 0-1 0 0,1 0 0 0 0,-1 0 0 0 0,1 0 0 0 0,-1 0 1 0 0,1 1-1 0 0,-1-1 0 0 0,1 0 0 0 0,-1 0 1 0 0,1 0-1 0 0,-1 1 0 0 0,1-1 0 0 0,-1 0 1 0 0,1 1-1 0 0,-1-1 0 0 0,0 0 0 0 0,1 1 0 0 0,-1-1-25 0 0,25 43 983 0 0,15 40-983 0 0,3 5 313 0 0,-13-37-286 0 0,3-1-1 0 0,1-1 1 0 0,16 14-27 0 0,41 49-4546 0 0,-90-111 3533 0 0,-1-1-206 0 0,0 0-782 0 0,0 0-1258 0 0,0 0 248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31.656"/>
    </inkml:context>
    <inkml:brush xml:id="br0">
      <inkml:brushProperty name="width" value="0.1" units="cm"/>
      <inkml:brushProperty name="height" value="0.1" units="cm"/>
      <inkml:brushProperty name="color" value="#E71224"/>
    </inkml:brush>
  </inkml:definitions>
  <inkml:trace contextRef="#ctx0" brushRef="#br0">1 61 1300 0 0,'0'0'1296'0'0,"-1"-8"108"0"0,2 5 71 0 0,1 6 3242 0 0,5 12-4739 0 0,21 47-652 0 0,-9-26-4707 0 0,-18-34 3066 0 0</inkml:trace>
  <inkml:trace contextRef="#ctx0" brushRef="#br0" timeOffset="1">220 6 484 0 0,'0'0'1000'0'0,"9"-5"-84"0"0,-9 5-76 0 0,0 0-84 0 0,0 0-68 0 0,0 0-64 0 0,0 0-63 0 0,1 30-53 0 0,-1-18-76 0 0,0 6-124 0 0,0-1-136 0 0,-1 4-184 0 0,2 5-188 0 0,-1-7-144 0 0,0-2-248 0 0,0 1-437 0 0,0 0-1103 0 0,0-3 492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31.996"/>
    </inkml:context>
    <inkml:brush xml:id="br0">
      <inkml:brushProperty name="width" value="0.1" units="cm"/>
      <inkml:brushProperty name="height" value="0.1" units="cm"/>
      <inkml:brushProperty name="color" value="#E71224"/>
    </inkml:brush>
  </inkml:definitions>
  <inkml:trace contextRef="#ctx0" brushRef="#br0">328 1 244 0 0,'0'0'1353'0'0,"0"0"-90"0"0,0 0-85 0 0,0 0-77 0 0,0 0-71 0 0,0 0-90 0 0,0 0-35 0 0,0 0-14 0 0,0 0-9 0 0,0 0-47 0 0,-2 9-53 0 0,0 5-550 0 0,0-2 51 0 0,0 0-1 0 0,0 0 0 0 0,-2 0 0 0 0,1 0 1 0 0,-2-1-1 0 0,-2 7-282 0 0,-18 28 612 0 0,-68 117 1146 0 0,71-127-2024 0 0,-3-1 1 0 0,-1-2-1 0 0,-13 13 266 0 0,30-36-798 0 0,-1 0-1 0 0,0-1 0 0 0,-7 4 799 0 0,-4-1-6610 0 0,20-11 3293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32.318"/>
    </inkml:context>
    <inkml:brush xml:id="br0">
      <inkml:brushProperty name="width" value="0.1" units="cm"/>
      <inkml:brushProperty name="height" value="0.1" units="cm"/>
      <inkml:brushProperty name="color" value="#E71224"/>
    </inkml:brush>
  </inkml:definitions>
  <inkml:trace contextRef="#ctx0" brushRef="#br0">0 13 1232 0 0,'1'-1'355'0'0,"0"0"0"0"0,1 0 1 0 0,-1 0-1 0 0,0 0 0 0 0,0 0 0 0 0,1 0 0 0 0,-1 0 0 0 0,0 0 1 0 0,1 0-1 0 0,-1 1 0 0 0,1-1 0 0 0,-1 0 0 0 0,2 1-355 0 0,-1-1 974 0 0,-2 1-36 0 0,3 2-44 0 0,-1 0-703 0 0,1 1 0 0 0,-1 0 0 0 0,0-1 0 0 0,1 1 0 0 0,-2 0-1 0 0,1 0 1 0 0,0 0 0 0 0,0 1 0 0 0,-1-1 0 0 0,0 0-1 0 0,0 1 1 0 0,0-1 0 0 0,0 0 0 0 0,0 1 0 0 0,-1-1 0 0 0,1 1-1 0 0,-1 0-190 0 0,2 16 667 0 0,-1 1-1 0 0,-1 11-666 0 0,0-17 236 0 0,-4 65 774 0 0,-3-1-1 0 0,-7 22-1009 0 0,8-55 224 0 0,5-42-209 0 0,-7 75 223 0 0,8-72-228 0 0,0 1 1 0 0,0 0-1 0 0,1-1 1 0 0,0 1-1 0 0,0 0 1 0 0,1-1-1 0 0,0 0 1 0 0,0 1-1 0 0,1 1-10 0 0,-2-8 0 0 0,-1 0 1 0 0,1 0-1 0 0,0 0 0 0 0,0 0 1 0 0,-1-1-1 0 0,1 1 0 0 0,0 0 1 0 0,0 0-1 0 0,0-1 0 0 0,0 1 1 0 0,0 0-1 0 0,0-1 0 0 0,0 1 0 0 0,0-1 1 0 0,0 0-1 0 0,0 1 0 0 0,0-1 1 0 0,0 0-1 0 0,1 0 0 0 0,-1 1 1 0 0,0-1-1 0 0,0 0 0 0 0,0 0 1 0 0,0 0-1 0 0,0 0 0 0 0,0 0 0 0 0,1-1 1 0 0,-1 1-1 0 0,0 0 0 0 0,0-1 1 0 0,0 1-1 0 0,5-2-9 0 0,0 1 0 0 0,-1-1 0 0 0,1-1 0 0 0,-1 1 1 0 0,0-1-1 0 0,1 0 9 0 0,17-14-168 0 0,0-1 1 0 0,-1 0-1 0 0,0-2 1 0 0,-2-1 0 0 0,-1 0-1 0 0,10-15 168 0 0,39-40-1573 0 0,-31 34-406 0 0,-17 13-3704 0 0,-14 18 2436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33.458"/>
    </inkml:context>
    <inkml:brush xml:id="br0">
      <inkml:brushProperty name="width" value="0.1" units="cm"/>
      <inkml:brushProperty name="height" value="0.1" units="cm"/>
      <inkml:brushProperty name="color" value="#E71224"/>
    </inkml:brush>
  </inkml:definitions>
  <inkml:trace contextRef="#ctx0" brushRef="#br0">126 1 1068 0 0,'0'0'1488'0'0,"0"0"-75"0"0,0 0-76 0 0,0 0-84 0 0,0 0-104 0 0,0 0-98 0 0,-5 3-86 0 0,-1 3-704 0 0,0-1 1 0 0,1 1-1 0 0,0 0 1 0 0,0 0 0 0 0,0 1-1 0 0,1 0 1 0 0,0 0 0 0 0,0 0-1 0 0,1 0 1 0 0,-1 0 0 0 0,2 1-1 0 0,-1-1-261 0 0,-12 39 684 0 0,2 0 1 0 0,1 0-1 0 0,3 1 0 0 0,2 0 0 0 0,-1 48-684 0 0,8-81 96 0 0,0 0 0 0 0,1 1 0 0 0,0-1 0 0 0,1 0 0 0 0,1 0 0 0 0,1 3-96 0 0,-2-10 26 0 0,0 0 1 0 0,1 1-1 0 0,0-1 0 0 0,0-1 1 0 0,1 1-1 0 0,-1 0 0 0 0,2-1 1 0 0,-1 0-1 0 0,1 0 1 0 0,0 0-1 0 0,0 0 0 0 0,1 0-26 0 0,-4-4 2 0 0,1 0 1 0 0,-1-1-1 0 0,0 1 0 0 0,1-1 0 0 0,-1 0 0 0 0,1 1 1 0 0,-1-1-1 0 0,1 0 0 0 0,0 0 0 0 0,-1-1 1 0 0,1 1-1 0 0,0-1 0 0 0,0 1 0 0 0,-1-1 0 0 0,1 0 1 0 0,0 0-1 0 0,0 0-2 0 0,3-1 1 0 0,0 0 0 0 0,-1 0 0 0 0,1 0 0 0 0,0-1-1 0 0,-1 1 1 0 0,0-2 0 0 0,1 1 0 0 0,1-2-1 0 0,12-6-20 0 0,-2-2 0 0 0,1 0-1 0 0,-1-1 1 0 0,3-4 20 0 0,-19 15-4 0 0,27-23-33 0 0,-1-2-1 0 0,-1-1 0 0 0,-1-1 1 0 0,-1-3 37 0 0,16-23-176 0 0,24-49 176 0 0,-57 93 26 0 0,4-7 117 0 0,0-1 0 0 0,-1-1 0 0 0,-1 0-1 0 0,-1 0 1 0 0,0-1 0 0 0,0-6-143 0 0,-8 26 149 0 0,0 1 0 0 0,0 0-18 0 0,0 0-36 0 0,-5 5-10 0 0,-5 6-27 0 0,1 0 0 0 0,0 1-1 0 0,0 1 1 0 0,-3 8-58 0 0,0 2 70 0 0,1 1 1 0 0,2 0-1 0 0,0 1 1 0 0,2 0-1 0 0,0 0 1 0 0,2 1-1 0 0,0 10-70 0 0,3-20-218 0 0,1 0 0 0 0,1 0-1 0 0,1 0 1 0 0,0 0 0 0 0,1 0-1 0 0,0 0 1 0 0,2 0 0 0 0,-1 0-1 0 0,2-1 1 0 0,0 0 0 0 0,1 0-1 0 0,5 7 219 0 0,-10-18-429 0 0,1-1 1 0 0,0 0-1 0 0,0 1 0 0 0,1-1 1 0 0,-1 0-1 0 0,1 0 0 0 0,2 2 429 0 0,-4-4-398 0 0,1 1 0 0 0,-1-1 0 0 0,1 0 0 0 0,0-1 0 0 0,-1 1 0 0 0,1 0 0 0 0,0 0 0 0 0,0-1 0 0 0,-1 1 0 0 0,1-1-1 0 0,0 1 1 0 0,0-1 0 0 0,0 0 0 0 0,0 0 0 0 0,-1 0 0 0 0,1 0 0 0 0,0 0 398 0 0,16-3-3734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33.972"/>
    </inkml:context>
    <inkml:brush xml:id="br0">
      <inkml:brushProperty name="width" value="0.1" units="cm"/>
      <inkml:brushProperty name="height" value="0.1" units="cm"/>
      <inkml:brushProperty name="color" value="#E71224"/>
    </inkml:brush>
  </inkml:definitions>
  <inkml:trace contextRef="#ctx0" brushRef="#br0">629 126 260 0 0,'8'-12'2656'0'0,"-5"6"-1824"0"0,0 1 1 0 0,-1-1-1 0 0,1 0 0 0 0,-1 1 0 0 0,-1-1 0 0 0,1 0 0 0 0,-1 0 0 0 0,0 0 1 0 0,0-2-833 0 0,-1 5 766 0 0,-2 0-36 0 0,0 0-505 0 0,0-1-1 0 0,-1 1 0 0 0,1 0 0 0 0,-1 0 0 0 0,0 0 0 0 0,0 1 0 0 0,0-1 0 0 0,0 0 0 0 0,0 1 0 0 0,-1 0 0 0 0,1 0 0 0 0,-1 0 0 0 0,1 0 1 0 0,-4 0-225 0 0,0 0 199 0 0,1 0 0 0 0,-1 0 1 0 0,0 1-1 0 0,1 0 0 0 0,-1 1 1 0 0,0 0-1 0 0,0 0 0 0 0,-5 0-199 0 0,-1 2 135 0 0,-1 0-1 0 0,0 1 0 0 0,0 1 0 0 0,1 0 0 0 0,0 0 0 0 0,0 2 0 0 0,0-1 1 0 0,-9 7-135 0 0,-15 12 183 0 0,2 1 1 0 0,0 1 0 0 0,2 2 0 0 0,1 2-1 0 0,1 1 1 0 0,2 1 0 0 0,-7 10-184 0 0,18-16 99 0 0,0 0 1 0 0,1 1-1 0 0,2 0 1 0 0,0 2-1 0 0,2 0 1 0 0,-6 23-100 0 0,12-32 40 0 0,1 0 1 0 0,2 0 0 0 0,0 0 0 0 0,1 1-1 0 0,1 0 1 0 0,1-1 0 0 0,0 1-1 0 0,2 0 1 0 0,0-1 0 0 0,4 17-41 0 0,-2-26-24 0 0,0 0 1 0 0,0-1 0 0 0,2 1-1 0 0,-1-1 1 0 0,1 1 0 0 0,0-1-1 0 0,1-1 1 0 0,0 1-1 0 0,1-1 1 0 0,0 0 0 0 0,0 0-1 0 0,1-1 1 0 0,0 0 0 0 0,1-1-1 0 0,-1 1 1 0 0,2-2 0 0 0,-1 1-1 0 0,1-1 1 0 0,0-1-1 0 0,0 0 1 0 0,10 4 23 0 0,1-1-188 0 0,0-1-1 0 0,1-1 1 0 0,0-1 0 0 0,0-1-1 0 0,0-1 1 0 0,1-1 0 0 0,-1 0-1 0 0,1-2 1 0 0,-1-1 0 0 0,15-2 188 0 0,9-3-1430 0 0,31-8 1430 0 0,-63 11-602 0 0,1-2 0 0 0,0 1 0 0 0,-1-2 0 0 0,0 0-1 0 0,0-1 1 0 0,-1 0 0 0 0,3-3 602 0 0,-13 8-740 0 0,0 0 0 0 0,0-1 0 0 0,0 1-1 0 0,0-1 1 0 0,-1 0 0 0 0,1 0 0 0 0,-1 0 0 0 0,1-1 740 0 0,5-7-3410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34.299"/>
    </inkml:context>
    <inkml:brush xml:id="br0">
      <inkml:brushProperty name="width" value="0.1" units="cm"/>
      <inkml:brushProperty name="height" value="0.1" units="cm"/>
      <inkml:brushProperty name="color" value="#E71224"/>
    </inkml:brush>
  </inkml:definitions>
  <inkml:trace contextRef="#ctx0" brushRef="#br0">10 73 560 0 0,'-6'-5'2368'0'0,"3"1"1888"0"0,3 3-4158 0 0,0 0 1 0 0,0 0-1 0 0,0 0 0 0 0,0 1 0 0 0,0-1 1 0 0,0 0-1 0 0,0 0 0 0 0,0 1 0 0 0,0-1 1 0 0,0 0-1 0 0,0 0 0 0 0,1 1 1 0 0,-1-1-1 0 0,0 0 0 0 0,0 0 0 0 0,1 1 1 0 0,-1-1-1 0 0,1 0 0 0 0,-1 1 0 0 0,1-1 1 0 0,-1 0-1 0 0,1 1 0 0 0,-1-1 1 0 0,1 1-1 0 0,-1-1 0 0 0,1 1 0 0 0,0-1 1 0 0,-1 1-1 0 0,1 0 0 0 0,0-1 0 0 0,-1 1 1 0 0,1 0-1 0 0,0-1 0 0 0,0 1 1 0 0,-1 0-1 0 0,1 0 0 0 0,0 0 0 0 0,0 0 1 0 0,0-1-99 0 0,41-7 615 0 0,-31 6-169 0 0,68-11-151 0 0,0 4 0 0 0,0 3 0 0 0,0 4 0 0 0,49 5-295 0 0,-115-2-266 0 0,69 7-1551 0 0,-26 1-3525 0 0,-24-2 2057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42.202"/>
    </inkml:context>
    <inkml:brush xml:id="br0">
      <inkml:brushProperty name="width" value="0.1" units="cm"/>
      <inkml:brushProperty name="height" value="0.1" units="cm"/>
      <inkml:brushProperty name="color" value="#E71224"/>
    </inkml:brush>
  </inkml:definitions>
  <inkml:trace contextRef="#ctx0" brushRef="#br0">1 29 920 0 0,'0'0'1051'0'0,"2"-1"-48"0"0,3-2-604 0 0,-1 0-1 0 0,1 0 0 0 0,0 1 1 0 0,0 0-1 0 0,1 0 0 0 0,-1 0 1 0 0,0 0-1 0 0,1 1 0 0 0,-1 0 1 0 0,1 0-1 0 0,1 1-398 0 0,72-2 1479 0 0,-30 1-756 0 0,149-2 1033 0 0,-152 3-2204 0 0,-44 0 67 0 0,0 3-324 0 0,1 2 555 0 0,-6 0-2960 0 0,-14 9 640 0 0,5-6 192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7.354"/>
    </inkml:context>
    <inkml:brush xml:id="br0">
      <inkml:brushProperty name="width" value="0.1" units="cm"/>
      <inkml:brushProperty name="height" value="0.1" units="cm"/>
      <inkml:brushProperty name="color" value="#E71224"/>
    </inkml:brush>
  </inkml:definitions>
  <inkml:trace contextRef="#ctx0" brushRef="#br0">0 190 364 0 0,'21'-14'1632'0'0,"2"-3"242"0"0,0 1 0 0 0,2 2-1 0 0,13-7-1873 0 0,6 2 663 0 0,0 1-1 0 0,1 2 0 0 0,1 2 0 0 0,1 2 0 0 0,17 0-662 0 0,-38 7 38 0 0,41-5-227 0 0,-62 9 13 0 0,0 1 0 0 0,0 0-1 0 0,0 0 1 0 0,-1 1 0 0 0,1-1 0 0 0,0 1 0 0 0,-1 0-1 0 0,1 0 1 0 0,0 1 0 0 0,-1-1 0 0 0,0 1 0 0 0,2 1 176 0 0,-5-3-153 0 0,-1 1 0 0 0,1-1 0 0 0,0 1 0 0 0,-1-1 0 0 0,1 1 0 0 0,0-1 0 0 0,-1 1-1 0 0,1 0 1 0 0,-1-1 0 0 0,1 1 0 0 0,-1 0 0 0 0,0 0 0 0 0,1-1 0 0 0,-1 1 0 0 0,0 0 0 0 0,1 0 0 0 0,-1 0 0 0 0,0-1 0 0 0,0 1 0 0 0,0 0 0 0 0,0 0 0 0 0,0 0 0 0 0,0 0 0 0 0,0-1 0 0 0,0 1 0 0 0,0 0 0 0 0,0 0 0 0 0,0 0 153 0 0,-3 17-2462 0 0</inkml:trace>
  <inkml:trace contextRef="#ctx0" brushRef="#br0" timeOffset="1">127 462 476 0 0,'-70'36'5287'0'0,"69"-35"-4466"0"0,1-1-82 0 0,0 0-80 0 0,0 0-62 0 0,8-2-46 0 0,224-72 1519 0 0,-104 30-1536 0 0,85-14-534 0 0,-119 38-4485 0 0,-92 20 1741 0 0,-2 0 211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42.686"/>
    </inkml:context>
    <inkml:brush xml:id="br0">
      <inkml:brushProperty name="width" value="0.1" units="cm"/>
      <inkml:brushProperty name="height" value="0.1" units="cm"/>
      <inkml:brushProperty name="color" value="#E71224"/>
    </inkml:brush>
  </inkml:definitions>
  <inkml:trace contextRef="#ctx0" brushRef="#br0">225 0 776 0 0,'-1'0'466'0'0,"-1"0"-1"0"0,0 0 1 0 0,0 1 0 0 0,0-1-1 0 0,1 0 1 0 0,-1 1 0 0 0,0-1 0 0 0,1 1-1 0 0,-1 0 1 0 0,0-1 0 0 0,1 1-1 0 0,-1 0 1 0 0,1 0 0 0 0,-1 0-1 0 0,1 0 1 0 0,-1 0 0 0 0,1 0-1 0 0,0 1 1 0 0,-1-1 0 0 0,0 1-466 0 0,-9 14-416 0 0,-15 27 738 0 0,3 1-1 0 0,1 1 1 0 0,3 0-1 0 0,1 2 1 0 0,2 0-1 0 0,3 1 1 0 0,1 0-1 0 0,3 1 1 0 0,2 0-1 0 0,1 15-321 0 0,4-36 57 0 0,-3 30 127 0 0,3 0-1 0 0,5 48-183 0 0,0-61 59 0 0,-2-16-8 0 0,2 0 0 0 0,3 11-51 0 0,-3-27 17 0 0,5 28 62 0 0,2 0 1 0 0,9 23-80 0 0,-15-52 15 0 0,1-1-1 0 0,0 0 1 0 0,0 0-1 0 0,1-1 1 0 0,0 0-1 0 0,1 0 1 0 0,1 0-1 0 0,-1-1 1 0 0,1 0-1 0 0,1 0 1 0 0,3 2-15 0 0,-6-6 2 0 0,0-1 1 0 0,0 0-1 0 0,1 0 1 0 0,-1-1-1 0 0,1 0 0 0 0,0 0 1 0 0,-1-1-1 0 0,1 0 1 0 0,1 0-1 0 0,-1 0 1 0 0,0-1-1 0 0,4 0-2 0 0,1 0 8 0 0,-1-1-1 0 0,1 0 1 0 0,-1-1-1 0 0,1-1 0 0 0,-1 0 1 0 0,1 0-1 0 0,7-3-7 0 0,2-3 10 0 0,-1 0-1 0 0,0-1 0 0 0,0 0 0 0 0,-1-2 0 0 0,0 0 0 0 0,-1-2 0 0 0,0 0 0 0 0,2-4-9 0 0,6-7-3 0 0,-1-2-1 0 0,-1 0 1 0 0,-2-2-1 0 0,0 0 1 0 0,-2-2 0 0 0,-2 0-1 0 0,0-1 1 0 0,-2-1-1 0 0,-2 0 1 0 0,4-13 3 0 0,13-49-15 0 0,-3-1-1 0 0,-5-1 1 0 0,-3-9 15 0 0,-13 64-96 0 0,-1-1 1 0 0,-3 0-1 0 0,-1 0 0 0 0,-2-9 96 0 0,-4 0-2068 0 0,5 45 2226 0 0,-3 0-1870 0 0,0 4-3272 0 0,-8-1 2229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43.130"/>
    </inkml:context>
    <inkml:brush xml:id="br0">
      <inkml:brushProperty name="width" value="0.1" units="cm"/>
      <inkml:brushProperty name="height" value="0.1" units="cm"/>
      <inkml:brushProperty name="color" value="#E71224"/>
    </inkml:brush>
  </inkml:definitions>
  <inkml:trace contextRef="#ctx0" brushRef="#br0">1 5 276 0 0,'0'0'1159'0'0,"0"0"-61"0"0,0 0-73 0 0,0 0-81 0 0,0 0-60 0 0,0 0-41 0 0,0 0-47 0 0,4-1-57 0 0,6-1-387 0 0,1 1 1 0 0,-1 1-1 0 0,0 0 0 0 0,0 0 1 0 0,1 1-1 0 0,-1 1 0 0 0,0-1 1 0 0,3 2-353 0 0,22 3 549 0 0,153 26 1175 0 0,-134-22-1830 0 0,7 1-1850 0 0,-42-4-3367 0 0,-17-7 2244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49.519"/>
    </inkml:context>
    <inkml:brush xml:id="br0">
      <inkml:brushProperty name="width" value="0.1" units="cm"/>
      <inkml:brushProperty name="height" value="0.1" units="cm"/>
      <inkml:brushProperty name="color" value="#E71224"/>
    </inkml:brush>
  </inkml:definitions>
  <inkml:trace contextRef="#ctx0" brushRef="#br0">586 108 964 0 0,'-20'-22'3926'0'0,"10"9"-2571"0"0,-1 1 0 0 0,0 1 1 0 0,-1 0-1 0 0,0 1 0 0 0,-14-9-1355 0 0,22 17 88 0 0,1 1-1 0 0,-1 0 0 0 0,1 0 0 0 0,-1 0 0 0 0,0 0 1 0 0,0 1-1 0 0,1 0 0 0 0,-1-1 0 0 0,-3 2-87 0 0,-6-2 332 0 0,4 0-214 0 0,-1 1 0 0 0,0 0 0 0 0,1 1 1 0 0,-1-1-1 0 0,1 2 0 0 0,0 0 0 0 0,-1 0 0 0 0,1 0 0 0 0,0 1 0 0 0,-5 3-118 0 0,-16 7 318 0 0,1 2-1 0 0,-8 5-317 0 0,29-16 44 0 0,-13 8 66 0 0,1 1 0 0 0,0 0 0 0 0,1 2 0 0 0,0 0 0 0 0,1 1 0 0 0,1 1 1 0 0,0 1-1 0 0,-2 5-110 0 0,13-16 23 0 0,1 0 1 0 0,0 0-1 0 0,0 1 1 0 0,1 0-1 0 0,0 0 1 0 0,0 0-1 0 0,1 1 1 0 0,0-1-1 0 0,0 1 1 0 0,1 0-1 0 0,1 0 1 0 0,-1 0 0 0 0,1 0-1 0 0,1 0 1 0 0,-1 0-1 0 0,1 0 1 0 0,1 0-1 0 0,0 0 1 0 0,0 0-1 0 0,1 0 1 0 0,0-1-1 0 0,1 1 1 0 0,1 2-24 0 0,-1-2-10 0 0,1-1-1 0 0,0 0 1 0 0,0 0 0 0 0,1-1 0 0 0,0 0 0 0 0,1 1 0 0 0,-1-2 0 0 0,2 1-1 0 0,-1-1 1 0 0,0 0 0 0 0,1 0 0 0 0,0 0 0 0 0,1-1 0 0 0,-1 0-1 0 0,1-1 1 0 0,0 0 0 0 0,0 0 0 0 0,0 0 0 0 0,1-1 0 0 0,-1-1 0 0 0,3 1 10 0 0,8 2-370 0 0,1-2 0 0 0,-1-1 0 0 0,1 0 0 0 0,0-1 0 0 0,0-1 1 0 0,0-1-1 0 0,-1-1 0 0 0,1-1 0 0 0,2-1 370 0 0,-13 2-1127 0 0,0 0-1 0 0,0-1 1 0 0,0-1-1 0 0,-1 1 1 0 0,1-1 1127 0 0,-6 2-544 0 0,25-10-3026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00.478"/>
    </inkml:context>
    <inkml:brush xml:id="br0">
      <inkml:brushProperty name="width" value="0.1" units="cm"/>
      <inkml:brushProperty name="height" value="0.1" units="cm"/>
      <inkml:brushProperty name="color" value="#E71224"/>
    </inkml:brush>
  </inkml:definitions>
  <inkml:trace contextRef="#ctx0" brushRef="#br0">435 52 244 0 0,'-2'-37'5508'0'0,"-1"23"2441"0"0,-3 24-7966 0 0,0 1-1 0 0,0 0 1 0 0,1 0 0 0 0,0 1 0 0 0,1-1 0 0 0,0 3 17 0 0,-2 4-509 0 0,0 0 0 0 0,-2-1-1 0 0,-2 4 510 0 0,9-20-59 0 0,-4 10-764 0 0,-1-1 0 0 0,-1 0 0 0 0,-5 6 823 0 0,9-13-665 0 0,0 0 1 0 0,-1 0-1 0 0,1 0 1 0 0,-1 0-1 0 0,1 0 1 0 0,-1-1-1 0 0,-1 1 665 0 0,-13 5-2750 0 0</inkml:trace>
  <inkml:trace contextRef="#ctx0" brushRef="#br0" timeOffset="1">60 243 164 0 0,'-2'0'841'0'0,"0"-1"-673"0"0,0 1 1 0 0,-1 0-1 0 0,1 0 0 0 0,0 0 0 0 0,0 0 0 0 0,0 0 0 0 0,0 1 0 0 0,0-1 0 0 0,0 1 0 0 0,0-1 0 0 0,0 1 0 0 0,0 0 0 0 0,0 0 0 0 0,0-1 0 0 0,0 1 0 0 0,0 1 0 0 0,0-1 0 0 0,1 0 0 0 0,-1 0 0 0 0,1 1 0 0 0,-1-1 0 0 0,1 1 1 0 0,-1-1-1 0 0,1 1 0 0 0,0 0 0 0 0,-1-1 0 0 0,1 1 0 0 0,0 0 0 0 0,0 0 0 0 0,0 0 0 0 0,1 0 0 0 0,-1 0 0 0 0,0 0 0 0 0,1 0 0 0 0,0 0 0 0 0,-1 0 0 0 0,1 0 0 0 0,0 0 0 0 0,0 1 0 0 0,0-1-168 0 0,0 7 222 0 0,0 1 0 0 0,0-1 0 0 0,1 0 0 0 0,0 0-1 0 0,1 0 1 0 0,0-1 0 0 0,0 1 0 0 0,1 0-1 0 0,0 0-221 0 0,6 13-322 0 0,0-1 0 0 0,12 17 322 0 0,-15-29-625 0 0,-5-7 136 0 0,0-1 0 0 0,0 1 1 0 0,1 0-1 0 0,-1-1 0 0 0,-1 1 1 0 0,1 0-1 0 0,0-1 0 0 0,0 1 1 0 0,-1 0-1 0 0,1 1 489 0 0,-1-3-2007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00.809"/>
    </inkml:context>
    <inkml:brush xml:id="br0">
      <inkml:brushProperty name="width" value="0.1" units="cm"/>
      <inkml:brushProperty name="height" value="0.1" units="cm"/>
      <inkml:brushProperty name="color" value="#E71224"/>
    </inkml:brush>
  </inkml:definitions>
  <inkml:trace contextRef="#ctx0" brushRef="#br0">1 310 324 0 0,'0'-17'3132'0'0,"0"12"-2773"0"0,0-1 0 0 0,1 1 0 0 0,-1-1 0 0 0,1 0 0 0 0,1 1 0 0 0,-1-1 0 0 0,1 1 0 0 0,0 0 0 0 0,0-1 0 0 0,1 1 1 0 0,-1 0-1 0 0,1 1 0 0 0,0-1 0 0 0,2-2-359 0 0,6-7 283 0 0,1 1 1 0 0,0 0-1 0 0,1 1 1 0 0,0 1-1 0 0,1 0 1 0 0,0 0-1 0 0,0 1 1 0 0,1 1-1 0 0,1 1 1 0 0,3-2-284 0 0,24-9 410 0 0,1 1 0 0 0,0 3 0 0 0,10-1-410 0 0,-36 10 141 0 0,1 2 0 0 0,-1 0 0 0 0,1 1-1 0 0,0 1 1 0 0,0 0 0 0 0,-1 2 0 0 0,1 0 0 0 0,0 1 0 0 0,10 2-141 0 0,-28-2 17 0 0,1-1-1 0 0,-1 0 1 0 0,0 1 0 0 0,1-1-1 0 0,-1 0 1 0 0,0 1 0 0 0,0 0-1 0 0,1-1 1 0 0,-1 1 0 0 0,0 0-1 0 0,0 0 1 0 0,0-1 0 0 0,0 1-1 0 0,0 0 1 0 0,0 0 0 0 0,0 0-1 0 0,0 0 1 0 0,0 0 0 0 0,-1 0-1 0 0,1 1 1 0 0,0-1 0 0 0,0 1-17 0 0,-1 0 22 0 0,1 1 0 0 0,0 0 0 0 0,-1-1 0 0 0,0 1 0 0 0,1-1 0 0 0,-1 1-1 0 0,0 0 1 0 0,0-1 0 0 0,-1 1 0 0 0,1-1 0 0 0,-1 3-22 0 0,-1 6-2 0 0,-2 0-1 0 0,1 0 0 0 0,-1-1 0 0 0,-1 1 0 0 0,0-1 3 0 0,-8 14-974 0 0,0-1 1 0 0,-10 14 973 0 0,14-26-2373 0 0,0 0 0 0 0,0 0 0 0 0,-5 4 2373 0 0,3-7-3004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01.145"/>
    </inkml:context>
    <inkml:brush xml:id="br0">
      <inkml:brushProperty name="width" value="0.1" units="cm"/>
      <inkml:brushProperty name="height" value="0.1" units="cm"/>
      <inkml:brushProperty name="color" value="#E71224"/>
    </inkml:brush>
  </inkml:definitions>
  <inkml:trace contextRef="#ctx0" brushRef="#br0">26 58 976 0 0,'-2'1'1027'0'0,"-17"1"2182"0"0,25-8-1422 0 0,1 1-1595 0 0,1 1 0 0 0,-1 1 0 0 0,1-1 0 0 0,5 0-192 0 0,4-2 164 0 0,12-3 210 0 0,0 1 1 0 0,22-2-375 0 0,-50 10 30 0 0,-1-1 0 0 0,0 1 0 0 0,1 0 0 0 0,-1 0 0 0 0,1 0 0 0 0,-1 0-1 0 0,1 0 1 0 0,-1 0 0 0 0,0 0 0 0 0,1 0 0 0 0,-1 0 0 0 0,1 0 0 0 0,-1 0 0 0 0,1 0 0 0 0,-1 0-1 0 0,0 1 1 0 0,1-1 0 0 0,-1 0 0 0 0,1 0 0 0 0,-1 0 0 0 0,0 0 0 0 0,1 1 0 0 0,-1-1 0 0 0,0 0 0 0 0,1 0-1 0 0,-1 1 1 0 0,0-1 0 0 0,1 0 0 0 0,-1 1 0 0 0,0-1 0 0 0,0 0 0 0 0,1 1 0 0 0,-1-1 0 0 0,0 1 0 0 0,0-1-1 0 0,0 0 1 0 0,0 1 0 0 0,1-1 0 0 0,-1 1 0 0 0,0-1 0 0 0,0 0 0 0 0,0 1 0 0 0,0-1 0 0 0,0 1-1 0 0,0-1 1 0 0,0 1 0 0 0,0-1 0 0 0,0 0 0 0 0,0 1 0 0 0,0-1 0 0 0,0 1 0 0 0,-1-1 0 0 0,1 1 0 0 0,0-1-1 0 0,0 0 1 0 0,0 1 0 0 0,-1-1 0 0 0,1 0 0 0 0,0 1 0 0 0,0-1 0 0 0,-1 0 0 0 0,1 1 0 0 0,0-1-30 0 0,-19 19 460 0 0,2 1 0 0 0,0 0 0 0 0,2 1 0 0 0,-14 23-460 0 0,28-41 19 0 0,1 0 0 0 0,-1 0 0 0 0,0-1 0 0 0,1 1 0 0 0,0 0 0 0 0,0 0 1 0 0,-1 0-1 0 0,2 0 0 0 0,-1 0 0 0 0,0-1 0 0 0,1 1 0 0 0,-1 0 0 0 0,1 0 0 0 0,0 0 0 0 0,0-1 1 0 0,0 1-1 0 0,0 0 0 0 0,0 0-19 0 0,5 16 159 0 0,19 44 154 0 0,-4-10 106 0 0,-13-30-259 0 0,-1 0 0 0 0,-1 1 0 0 0,-1 0 0 0 0,-2 0 0 0 0,0 0 0 0 0,-2 0 0 0 0,0 0 0 0 0,-2 1 0 0 0,0-1 0 0 0,-6 23-160 0 0,6-41 17 0 0,1 2 3 0 0,-2 1 0 0 0,1-1 1 0 0,-1 0-1 0 0,0 0 0 0 0,-1 0 1 0 0,0 0-1 0 0,0 0 0 0 0,-1 0 1 0 0,0-1-1 0 0,0 0 0 0 0,-2 2-20 0 0,-1 0-286 0 0,0-1-1 0 0,0 0 1 0 0,-1 0-1 0 0,0 0 0 0 0,-7 5 287 0 0,12-12-343 0 0,1 1-1 0 0,0-1 1 0 0,-1 1-1 0 0,1-1 1 0 0,-1 0-1 0 0,1 0 1 0 0,-1 0-1 0 0,0 0 1 0 0,0 0-1 0 0,1-1 1 0 0,-1 1-1 0 0,0-1 1 0 0,0 0-1 0 0,1 0 1 0 0,-1 0-1 0 0,0 0 1 0 0,0 0-1 0 0,0-1 1 0 0,1 1-1 0 0,-1-1 1 0 0,0 1-1 0 0,0-1 1 0 0,1 0-1 0 0,-1 0 0 0 0,-2-2 344 0 0,-11-7-3070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49:01.476"/>
    </inkml:context>
    <inkml:brush xml:id="br0">
      <inkml:brushProperty name="width" value="0.1" units="cm"/>
      <inkml:brushProperty name="height" value="0.1" units="cm"/>
      <inkml:brushProperty name="color" value="#E71224"/>
    </inkml:brush>
  </inkml:definitions>
  <inkml:trace contextRef="#ctx0" brushRef="#br0">32 173 764 0 0,'-3'-1'527'0'0,"0"0"0"0"0,0 0-1 0 0,1-1 1 0 0,-1 1 0 0 0,0-1 0 0 0,1 0-1 0 0,-1 0 1 0 0,-1-1-527 0 0,-1-1 953 0 0,4 3 110 0 0,1-3-104 0 0,0 3-874 0 0,1-1-1 0 0,-1 0 1 0 0,0 0 0 0 0,1 0 0 0 0,0 1 0 0 0,-1-1 0 0 0,1 0-1 0 0,0 1 1 0 0,0-1 0 0 0,0 1 0 0 0,0-1 0 0 0,0 1-1 0 0,0-1 1 0 0,0 1 0 0 0,1 0 0 0 0,-1 0 0 0 0,0-1 0 0 0,1 1-1 0 0,-1 0 1 0 0,1 0 0 0 0,-1 0 0 0 0,1 1 0 0 0,0-2-85 0 0,47-17 916 0 0,-40 15-789 0 0,58-17 669 0 0,1 3 1 0 0,65-9-797 0 0,-41 15-2222 0 0,89-1 2222 0 0,-138 13-4588 0 0,18 3 4588 0 0,-53-2-506 0 0,44 3-2434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12.463"/>
    </inkml:context>
    <inkml:brush xml:id="br0">
      <inkml:brushProperty name="width" value="0.1" units="cm"/>
      <inkml:brushProperty name="height" value="0.1" units="cm"/>
      <inkml:brushProperty name="color" value="#E71224"/>
    </inkml:brush>
  </inkml:definitions>
  <inkml:trace contextRef="#ctx0" brushRef="#br0">53 6 540 0 0,'0'0'1444'0'0,"0"0"-36"0"0,-8-4 751 0 0,3 2 3568 0 0,4 2-5634 0 0,0 0 0 0 0,0 0 0 0 0,0 0-1 0 0,1 0 1 0 0,-1 1 0 0 0,0-1-1 0 0,0 0 1 0 0,0 0 0 0 0,1 1-1 0 0,-1-1 1 0 0,0 0 0 0 0,1 1 0 0 0,-1-1-1 0 0,0 1 1 0 0,1-1 0 0 0,-1 1-1 0 0,0-1 1 0 0,1 1 0 0 0,-1-1 0 0 0,1 1-1 0 0,-1 0 1 0 0,1-1 0 0 0,-1 1-1 0 0,1 0 1 0 0,-1-1 0 0 0,1 1 0 0 0,0 0-1 0 0,-1 0 1 0 0,1-1 0 0 0,0 1-1 0 0,0 0 1 0 0,0 0 0 0 0,0 0 0 0 0,-1-1-1 0 0,1 1 1 0 0,0 0 0 0 0,0 0-93 0 0,-1 40 406 0 0,1-29-202 0 0,-9 117-3943 0 0,10-126 3023 0 0,-2 1 0 0 0,1-1 0 0 0,0 0 0 0 0,-1 0 1 0 0,1 0-1 0 0,-1 0 0 0 0,0 0 0 0 0,0 1 716 0 0,-4 6-3293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12.809"/>
    </inkml:context>
    <inkml:brush xml:id="br0">
      <inkml:brushProperty name="width" value="0.1" units="cm"/>
      <inkml:brushProperty name="height" value="0.1" units="cm"/>
      <inkml:brushProperty name="color" value="#E71224"/>
    </inkml:brush>
  </inkml:definitions>
  <inkml:trace contextRef="#ctx0" brushRef="#br0">9 262 368 0 0,'0'0'1315'0'0,"-3"-1"-87"0"0,3 1-1130 0 0,0 0 1 0 0,-1 0 0 0 0,1 0-1 0 0,0 1 1 0 0,0-2-1 0 0,0 1 1 0 0,0 0-1 0 0,-1 0 1 0 0,1 0-1 0 0,0 0 1 0 0,0 0-1 0 0,0 0 1 0 0,-1 0-1 0 0,1 0 1 0 0,0 0 0 0 0,0 0-1 0 0,0 0 1 0 0,0 0-1 0 0,-1 0 1 0 0,1 0-1 0 0,0-1 1 0 0,0 1-1 0 0,0 0 1 0 0,0 0-1 0 0,0 0 1 0 0,0 0-1 0 0,-1 0 1 0 0,1-1 0 0 0,0 1-1 0 0,0 0 1 0 0,0 0-1 0 0,0 0 1 0 0,0 0-1 0 0,0-1 1 0 0,0 1-1 0 0,0 0 1 0 0,0 0-1 0 0,0 0 1 0 0,0 0-1 0 0,0-1 1 0 0,0 1 0 0 0,0 0-1 0 0,0 0-98 0 0,6-9 1028 0 0,17-9-1303 0 0,-21 16 591 0 0,21-12 54 0 0,0 0 1 0 0,2 2-1 0 0,-1 0 0 0 0,2 2 0 0 0,-1 1 0 0 0,21-4-370 0 0,-4-1 313 0 0,88-23 127 0 0,0 6 1 0 0,2 6-1 0 0,102-6-440 0 0,-219 29-640 0 0,0 0-1 0 0,0 1 0 0 0,0 1 0 0 0,-1 0 0 0 0,1 1 1 0 0,0 1-1 0 0,9 2 641 0 0,-18-1-863 0 0,-5-1-2042 0 0,-1-2 754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13.140"/>
    </inkml:context>
    <inkml:brush xml:id="br0">
      <inkml:brushProperty name="width" value="0.1" units="cm"/>
      <inkml:brushProperty name="height" value="0.1" units="cm"/>
      <inkml:brushProperty name="color" value="#E71224"/>
    </inkml:brush>
  </inkml:definitions>
  <inkml:trace contextRef="#ctx0" brushRef="#br0">606 1 256 0 0,'0'0'1023'0'0,"0"0"-12"0"0,0 0-35 0 0,0 0-42 0 0,-3 0-44 0 0,2 1-669 0 0,0-1 1 0 0,-1 1 0 0 0,1 0-1 0 0,0 0 1 0 0,0-1 0 0 0,0 1-1 0 0,0 0 1 0 0,0 0-1 0 0,0 0 1 0 0,0 1 0 0 0,0-1-1 0 0,0 0 1 0 0,0 0 0 0 0,1 0-1 0 0,-1 1 1 0 0,0-1 0 0 0,1 0-1 0 0,-1 1 1 0 0,1-1-1 0 0,0 0 1 0 0,-1 1 0 0 0,1-1-1 0 0,0 1-221 0 0,-9 49 812 0 0,4-24-237 0 0,-7 29-485 0 0,-4-1 1 0 0,-2-1 0 0 0,-2 0 0 0 0,-2-1-1 0 0,-3-2 1 0 0,-2 0 0 0 0,-2-2 0 0 0,-2-1-1 0 0,-2-1 1 0 0,-2-2 0 0 0,-31 29-91 0 0,43-51-573 0 0,-1-1-1 0 0,-19 12 574 0 0,35-27-477 0 0,-2-1 1 0 0,1 0-1 0 0,-1 0 0 0 0,0-1 0 0 0,0-1 0 0 0,0 0 0 0 0,0 0 0 0 0,-1-1 0 0 0,-7 2 477 0 0,-3-5-2702 0 0,3-3 207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7.687"/>
    </inkml:context>
    <inkml:brush xml:id="br0">
      <inkml:brushProperty name="width" value="0.1" units="cm"/>
      <inkml:brushProperty name="height" value="0.1" units="cm"/>
      <inkml:brushProperty name="color" value="#E71224"/>
    </inkml:brush>
  </inkml:definitions>
  <inkml:trace contextRef="#ctx0" brushRef="#br0">39 26 392 0 0,'-6'-23'3394'0'0,"5"21"-2377"0"0,1 2 31 0 0,0 0 54 0 0,0 10 26 0 0,-8 188 2445 0 0,-7 125-800 0 0,7-146-1650 0 0,7-120-930 0 0,4 40-532 0 0,0-15-2934 0 0,-4-77 2645 0 0,-1-1-4746 0 0,2-4 1925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13.459"/>
    </inkml:context>
    <inkml:brush xml:id="br0">
      <inkml:brushProperty name="width" value="0.1" units="cm"/>
      <inkml:brushProperty name="height" value="0.1" units="cm"/>
      <inkml:brushProperty name="color" value="#E71224"/>
    </inkml:brush>
  </inkml:definitions>
  <inkml:trace contextRef="#ctx0" brushRef="#br0">1 3 1052 0 0,'8'-2'5382'0'0,"0"8"-3482"0"0,10 17-1902 0 0,-12-14 988 0 0,71 90 1875 0 0,4-4 1 0 0,70 63-2862 0 0,-81-92-264 0 0,3-4-1 0 0,3-3 0 0 0,70 41 265 0 0,-101-73-2344 0 0,21 8 2344 0 0,11-3-5640 0 0,-41-20 2117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3.018"/>
    </inkml:context>
    <inkml:brush xml:id="br0">
      <inkml:brushProperty name="width" value="0.1" units="cm"/>
      <inkml:brushProperty name="height" value="0.1" units="cm"/>
      <inkml:brushProperty name="color" value="#E71224"/>
    </inkml:brush>
  </inkml:definitions>
  <inkml:trace contextRef="#ctx0" brushRef="#br0">1115 30 1032 0 0,'0'0'1180'0'0,"0"0"-57"0"0,-3-5-62 0 0,-14-19 847 0 0,17 24-1061 0 0,0 0-57 0 0,0 0-48 0 0,0 0-37 0 0,0 0-21 0 0,0 0 8 0 0,0 0-2 0 0,0 0 5 0 0,0 0 23 0 0,0 0 24 0 0,0 0-16 0 0,0 0-17 0 0,0 0-18 0 0,0 0-57 0 0,-2 0-557 0 0,0 0 0 0 0,0 1 0 0 0,1-1 0 0 0,-1 1 0 0 0,0-1 0 0 0,0 1 0 0 0,1 0 0 0 0,-1 0-1 0 0,1-1 1 0 0,-1 1 0 0 0,0 0 0 0 0,0 1-77 0 0,-4 2 164 0 0,-27 13 460 0 0,1 1-1 0 0,1 1 1 0 0,-24 20-624 0 0,-78 72 465 0 0,-67 78 176 0 0,-167 207-641 0 0,322-343-494 0 0,-19 33 494 0 0,44-58-511 0 0,2 1-1 0 0,2 1 0 0 0,0 0 0 0 0,0 7 512 0 0,15-35-46 0 0,-14 42-1370 0 0,14-41 1215 0 0,0 0 0 0 0,1 0 0 0 0,-1-1-1 0 0,1 1 1 0 0,0 0 0 0 0,0 0 0 0 0,0 0-1 0 0,0 0 1 0 0,0-1 0 0 0,0 1-1 0 0,1 0 1 0 0,-1 0 0 0 0,1 0 0 0 0,1 1 201 0 0,-2-3-278 0 0,1 0 0 0 0,0 0 1 0 0,0 0-1 0 0,0 0 1 0 0,-1-1-1 0 0,1 1 0 0 0,0 0 1 0 0,0-1-1 0 0,0 1 0 0 0,0 0 1 0 0,0-1-1 0 0,1 0 1 0 0,-1 1-1 0 0,0-1 0 0 0,0 1 1 0 0,0-1-1 0 0,0 0 1 0 0,0 0-1 0 0,0 0 0 0 0,1 0 1 0 0,-1 0-1 0 0,0 0 0 0 0,0 0 1 0 0,0 0-1 0 0,0 0 1 0 0,1-1-1 0 0,-1 1 278 0 0,0 0-421 0 0,2 0-2783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3.354"/>
    </inkml:context>
    <inkml:brush xml:id="br0">
      <inkml:brushProperty name="width" value="0.1" units="cm"/>
      <inkml:brushProperty name="height" value="0.1" units="cm"/>
      <inkml:brushProperty name="color" value="#E71224"/>
    </inkml:brush>
  </inkml:definitions>
  <inkml:trace contextRef="#ctx0" brushRef="#br0">20 16 948 0 0,'-8'-11'2368'0'0,"2"6"-634"0"0,2 7 1776 0 0,3 16-3181 0 0,0 0-1 0 0,1-1 1 0 0,1 1-1 0 0,1 3-328 0 0,1 23 374 0 0,26 392 2051 0 0,-21-389-1687 0 0,-8-47-724 0 0,0 0 1 0 0,1 1 0 0 0,-1-1 0 0 0,0 1-1 0 0,0-1 1 0 0,1 0 0 0 0,-1 1 0 0 0,0-1-1 0 0,0 1 1 0 0,1-1 0 0 0,-1 0 0 0 0,1 1 0 0 0,-1-1-1 0 0,0 0 1 0 0,1 0 0 0 0,-1 1 0 0 0,1-1-1 0 0,-1 0 1 0 0,0 0 0 0 0,1 0 0 0 0,-1 0-1 0 0,1 1 1 0 0,-1-1 0 0 0,1 0 0 0 0,-1 0-1 0 0,1 0 1 0 0,-1 0 0 0 0,1 0 0 0 0,-1 0 0 0 0,1 0-1 0 0,-1 0 1 0 0,1 0 0 0 0,-1 0 0 0 0,1-1-1 0 0,-1 1 1 0 0,0 0 0 0 0,1 0 0 0 0,-1 0-1 0 0,1 0 1 0 0,-1-1 0 0 0,1 1 0 0 0,-1 0-1 0 0,1-1-14 0 0,21-10 223 0 0,-21 10-212 0 0,38-21 318 0 0,-2-2-1 0 0,22-18-328 0 0,8-5 197 0 0,-62 43-267 0 0,56-36 303 0 0,1 2 0 0 0,42-17-233 0 0,-80 44-668 0 0,1 1 0 0 0,0 2 0 0 0,26-6 668 0 0,-34 11-1236 0 0,-1 0 1 0 0,0 1-1 0 0,1 1 0 0 0,0 1 1 0 0,-1 0-1 0 0,14 3 1236 0 0,-2 2-3439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4.324"/>
    </inkml:context>
    <inkml:brush xml:id="br0">
      <inkml:brushProperty name="width" value="0.1" units="cm"/>
      <inkml:brushProperty name="height" value="0.1" units="cm"/>
      <inkml:brushProperty name="color" value="#E71224"/>
    </inkml:brush>
  </inkml:definitions>
  <inkml:trace contextRef="#ctx0" brushRef="#br0">524 473 88 0 0,'-3'-196'8405'0'0,"2"183"-7905"0"0,0-1-1 0 0,-1 0 1 0 0,0 1-1 0 0,-1-1 1 0 0,0 1-1 0 0,-1-1 1 0 0,-1 1-1 0 0,0 1 1 0 0,-1-1-1 0 0,0 1 1 0 0,-6-9-500 0 0,6 12 312 0 0,0 0-1 0 0,-1 0 1 0 0,0 1 0 0 0,0 0-1 0 0,0 0 1 0 0,-1 1-1 0 0,-1 0 1 0 0,1 0 0 0 0,-1 1-1 0 0,0 0 1 0 0,-1 1 0 0 0,1 0-1 0 0,-1 0 1 0 0,-10-3-312 0 0,17 7 39 0 0,1 1 1 0 0,-1-1-1 0 0,1 1 0 0 0,-1-1 0 0 0,0 1 1 0 0,1 0-1 0 0,-1 0 0 0 0,0 0 0 0 0,1 0 1 0 0,-1 0-1 0 0,0 1 0 0 0,1-1 0 0 0,-1 1 1 0 0,1 0-1 0 0,-1 0 0 0 0,1 0 0 0 0,-1 0 1 0 0,1 0-1 0 0,0 0 0 0 0,-1 1 0 0 0,1-1 1 0 0,0 1-1 0 0,0 0 0 0 0,0-1 0 0 0,0 1 1 0 0,0 0-1 0 0,1 0 0 0 0,-1 0 0 0 0,0 1 1 0 0,1-1-1 0 0,0 0 0 0 0,-1 0 0 0 0,1 2-39 0 0,-6 10 27 0 0,1 0-1 0 0,0 1 1 0 0,2 0-1 0 0,-1 0 1 0 0,1 7-27 0 0,0-6 59 0 0,-12 57 30 0 0,3 0 1 0 0,3 12-90 0 0,-9 151 91 0 0,18-213-85 0 0,-7 160-45 0 0,3-56-1053 0 0,-14 79 1092 0 0,15-172-648 0 0,0-5 175 0 0,0-1 1 0 0,-2 0-1 0 0,-9 26 473 0 0,12-45-539 0 0,0-1 1 0 0,-1 1-1 0 0,-1-1 0 0 0,1 0 1 0 0,-1 0-1 0 0,-3 2 539 0 0,4-5-725 0 0,0 0 0 0 0,0-1 1 0 0,-1 0-1 0 0,1 0 0 0 0,-1 0 0 0 0,0-1 0 0 0,0 1 0 0 0,-1-1 0 0 0,1 0 1 0 0,-1 0 724 0 0,-11 2-3621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4.670"/>
    </inkml:context>
    <inkml:brush xml:id="br0">
      <inkml:brushProperty name="width" value="0.1" units="cm"/>
      <inkml:brushProperty name="height" value="0.1" units="cm"/>
      <inkml:brushProperty name="color" value="#E71224"/>
    </inkml:brush>
  </inkml:definitions>
  <inkml:trace contextRef="#ctx0" brushRef="#br0">4 214 108 0 0,'0'-1'200'0'0,"-1"-1"1"0"0,0 0-1 0 0,1 1 1 0 0,0-1-1 0 0,-1 0 1 0 0,1 0-1 0 0,0 0 1 0 0,0 1-1 0 0,0-1 0 0 0,0 0 1 0 0,0 0-1 0 0,0 0 1 0 0,1 1-1 0 0,-1-1 1 0 0,0 0-1 0 0,1 0 1 0 0,0 1-1 0 0,-1-1 0 0 0,1 0 1 0 0,0 1-1 0 0,0-1 1 0 0,0 1-1 0 0,0-1 1 0 0,0 1-1 0 0,0-1 1 0 0,0 1-1 0 0,1 0 0 0 0,-1 0 1 0 0,1-1-201 0 0,6-5 258 0 0,1 1 0 0 0,-1 0 0 0 0,1 1 1 0 0,0 0-1 0 0,1 0-258 0 0,3-2 415 0 0,26-11-65 0 0,0 2 0 0 0,1 2 0 0 0,1 1 0 0 0,0 2 1 0 0,1 2-1 0 0,32-3-350 0 0,13 3-1146 0 0,4 3 1146 0 0,46-4-4496 0 0,-82 5 2194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5.070"/>
    </inkml:context>
    <inkml:brush xml:id="br0">
      <inkml:brushProperty name="width" value="0.1" units="cm"/>
      <inkml:brushProperty name="height" value="0.1" units="cm"/>
      <inkml:brushProperty name="color" value="#E71224"/>
    </inkml:brush>
  </inkml:definitions>
  <inkml:trace contextRef="#ctx0" brushRef="#br0">422 24 1156 0 0,'-2'-1'1165'0'0,"-7"-3"-37"0"0,7 4-42 0 0,0-1-41 0 0,-9-3-221 0 0,0 0 1 0 0,0 2 0 0 0,-1-1-1 0 0,1 1 1 0 0,-1 1-1 0 0,1 0 1 0 0,-1 1-1 0 0,-8 0-824 0 0,-18 3 959 0 0,1 1-1 0 0,-3 3-958 0 0,-11 7 739 0 0,50-14-726 0 0,0 0 0 0 0,1 1 0 0 0,-1-1 0 0 0,0 0 0 0 0,0 1 0 0 0,0-1 0 0 0,0 1 0 0 0,0-1 0 0 0,1 1 0 0 0,-1-1 0 0 0,0 1 0 0 0,0-1 0 0 0,1 1 0 0 0,-1 0 0 0 0,1-1 0 0 0,-1 1 0 0 0,0 0 0 0 0,1 0 0 0 0,-1-1 0 0 0,1 1 0 0 0,0 0-1 0 0,-1 0 1 0 0,1 0 0 0 0,0 0 0 0 0,-1 0 0 0 0,1-1 0 0 0,0 1 0 0 0,0 0 0 0 0,0 0 0 0 0,0 0 0 0 0,0 0 0 0 0,0 0 0 0 0,0 0 0 0 0,0 0 0 0 0,0 0 0 0 0,0 1-13 0 0,1 1 13 0 0,0 0 1 0 0,0 0-1 0 0,0 0 0 0 0,0 0 1 0 0,1 0-1 0 0,-1 0 0 0 0,1 0 0 0 0,1 1-13 0 0,3 3 10 0 0,0-1-1 0 0,1 1 0 0 0,0-1 0 0 0,0-1 1 0 0,1 0-1 0 0,0 0 0 0 0,-1 0 0 0 0,3 0-9 0 0,8 6 0 0 0,38 18-25 0 0,10 6 33 0 0,-60-31-8 0 0,0 0 0 0 0,-1 0 0 0 0,0 1 1 0 0,0 0-1 0 0,0-1 0 0 0,0 2 0 0 0,-1-1 0 0 0,0 0 0 0 0,2 4 0 0 0,-5-6 9 0 0,0-1 0 0 0,0 1 0 0 0,-1-1 0 0 0,1 1-1 0 0,-1-1 1 0 0,1 1 0 0 0,-1-1 0 0 0,0 1 0 0 0,0 0-1 0 0,0-1 1 0 0,0 1 0 0 0,-1-1 0 0 0,1 1-1 0 0,-1-1 1 0 0,0 1 0 0 0,1-1 0 0 0,-1 1 0 0 0,0-1-1 0 0,0 1 1 0 0,-1-1 0 0 0,1 0 0 0 0,0 0 0 0 0,-1 0-1 0 0,1 1 1 0 0,-1-1 0 0 0,0 0-9 0 0,-8 9 79 0 0,0 1 0 0 0,0-2 0 0 0,-12 10-79 0 0,19-17 18 0 0,-14 9 16 0 0,0 0 1 0 0,0-1-1 0 0,-1-1 1 0 0,0 0-1 0 0,-1-2 0 0 0,0 0 1 0 0,0-1-1 0 0,-1-1 1 0 0,0 0-1 0 0,0-2 0 0 0,-4 0-34 0 0,17-3-274 0 0,-1 0-1 0 0,0-1 1 0 0,0 0-1 0 0,0 0 1 0 0,0-1-1 0 0,0 0 1 0 0,-4-1 274 0 0,11 2-406 0 0,0-1 0 0 0,0 0 0 0 0,-1 1-1 0 0,1-1 1 0 0,0 0 0 0 0,0 1 0 0 0,0-1 0 0 0,0 0 0 0 0,0 0 0 0 0,0 0-1 0 0,0 0 1 0 0,0 0 0 0 0,0 0 0 0 0,0 0 0 0 0,0-1 0 0 0,1 1 0 0 0,-1 0-1 0 0,0 0 1 0 0,1-2 406 0 0,-1 2-3763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5.503"/>
    </inkml:context>
    <inkml:brush xml:id="br0">
      <inkml:brushProperty name="width" value="0.1" units="cm"/>
      <inkml:brushProperty name="height" value="0.1" units="cm"/>
      <inkml:brushProperty name="color" value="#E71224"/>
    </inkml:brush>
  </inkml:definitions>
  <inkml:trace contextRef="#ctx0" brushRef="#br0">292 10 416 0 0,'-1'-10'7752'0'0,"-7"15"-4394"0"0,-19 26-3354 0 0,4-3 903 0 0,13-18-760 0 0,-26 25 725 0 0,-11 8-872 0 0,37-35-274 0 0,-1 0 0 0 0,0 0 0 0 0,0-1 1 0 0,-1 0-1 0 0,0-1 0 0 0,0 0 0 0 0,-4 0 274 0 0,15-6-344 0 0,-16 4-647 0 0,5-7-3920 0 0,-2-7 1934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6.016"/>
    </inkml:context>
    <inkml:brush xml:id="br0">
      <inkml:brushProperty name="width" value="0.1" units="cm"/>
      <inkml:brushProperty name="height" value="0.1" units="cm"/>
      <inkml:brushProperty name="color" value="#E71224"/>
    </inkml:brush>
  </inkml:definitions>
  <inkml:trace contextRef="#ctx0" brushRef="#br0">32 12 480 0 0,'0'-1'363'0'0,"-1"1"1"0"0,1-1-1 0 0,0 0 1 0 0,-1 1-1 0 0,1-1 0 0 0,0 0 1 0 0,-1 1-1 0 0,1-1 1 0 0,-1 1-1 0 0,1-1 0 0 0,-1 1 1 0 0,1-1-1 0 0,-1 1 1 0 0,1-1-1 0 0,-1 1 0 0 0,0 0 1 0 0,1-1-1 0 0,-1 1 1 0 0,0 0-1 0 0,1-1 0 0 0,-1 1 1 0 0,0 0-1 0 0,1 0 1 0 0,-1 0-1 0 0,0 0 0 0 0,1-1 1 0 0,-1 1-1 0 0,0 0 1 0 0,0 0-1 0 0,0 1-363 0 0,0-1 139 0 0,0 1 0 0 0,1 0 0 0 0,-1 0 0 0 0,0 0 0 0 0,0 0 0 0 0,1 0 0 0 0,-1 0 0 0 0,1 0 0 0 0,-1 0 0 0 0,1 0 0 0 0,-1 0-1 0 0,1 0 1 0 0,0 0 0 0 0,-1 0 0 0 0,1 0 0 0 0,0 1 0 0 0,0-1-139 0 0,-2 11 155 0 0,0 0 0 0 0,2 0 0 0 0,-1 6-155 0 0,1 5 362 0 0,2 1 1 0 0,0-1-1 0 0,1 1 1 0 0,1-1-1 0 0,5 15-362 0 0,-7-31 51 0 0,0 0 0 0 0,1 0-1 0 0,0 1 1 0 0,0-2 0 0 0,0 1 0 0 0,1 0-1 0 0,0-1 1 0 0,0 1 0 0 0,1-1 0 0 0,-1 0-1 0 0,1-1 1 0 0,1 1 0 0 0,-1-1 0 0 0,1 0-1 0 0,0 0 1 0 0,0-1 0 0 0,1 0 0 0 0,-1 0 0 0 0,4 2-51 0 0,-6-5 2 0 0,0 0 1 0 0,-1 0 0 0 0,1 0 0 0 0,0 0 0 0 0,0 0 0 0 0,-1-1 0 0 0,1 0 0 0 0,0 1 0 0 0,0-2 0 0 0,0 1 0 0 0,0 0-1 0 0,-1-1 1 0 0,1 1 0 0 0,0-1 0 0 0,3-1-3 0 0,-1-1 3 0 0,0 0-1 0 0,0 0 0 0 0,0 0 1 0 0,0-1-1 0 0,-1 1 1 0 0,1-1-1 0 0,-1-1 0 0 0,0 1 1 0 0,0-1-3 0 0,6-8 4 0 0,1 0 1 0 0,-1-1 0 0 0,-1 0-1 0 0,-1-1 1 0 0,0 0 0 0 0,5-12-5 0 0,15-36 347 0 0,1-9-347 0 0,-29 69 127 0 0,3-9-37 0 0,-3 11 207 0 0,-1 5 415 0 0,-5 26-763 0 0,-3 13 307 0 0,3 1 0 0 0,1 14-256 0 0,3-45-170 0 0,1 0-1 0 0,1 0 1 0 0,0 0 0 0 0,1 0 0 0 0,0 0-1 0 0,1-1 1 0 0,0 1 0 0 0,1-1 0 0 0,1 1-1 0 0,2 4 171 0 0,-5-15-204 0 0,-1 1-1 0 0,1 0 1 0 0,-1-1 0 0 0,1 0-1 0 0,0 1 1 0 0,0-1-1 0 0,0 0 1 0 0,0 0 0 0 0,0 0-1 0 0,1 0 1 0 0,-1 0-1 0 0,1-1 1 0 0,2 2 204 0 0,-3-2-857 0 0,1 0 0 0 0,-1 0 0 0 0,1 0 0 0 0,-1-1 0 0 0,1 1 0 0 0,0-1 0 0 0,0 1 0 0 0,-1-1 0 0 0,2 0 857 0 0,-2 0-3960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7.619"/>
    </inkml:context>
    <inkml:brush xml:id="br0">
      <inkml:brushProperty name="width" value="0.1" units="cm"/>
      <inkml:brushProperty name="height" value="0.1" units="cm"/>
      <inkml:brushProperty name="color" value="#E71224"/>
    </inkml:brush>
  </inkml:definitions>
  <inkml:trace contextRef="#ctx0" brushRef="#br0">260 31 556 0 0,'-10'-11'3521'0'0,"9"10"-3469"0"0,-20-12 3261 0 0,20 12-3171 0 0,0 0 0 0 0,0 1-1 0 0,-1-1 1 0 0,1 1 0 0 0,0-1-1 0 0,0 1 1 0 0,0 0 0 0 0,0-1-1 0 0,-1 1 1 0 0,1 0 0 0 0,0 0-1 0 0,0 0 1 0 0,-1 0 0 0 0,1 0 0 0 0,0 0-1 0 0,0 0 1 0 0,0 0 0 0 0,-1 1-1 0 0,1-1 1 0 0,0 0 0 0 0,0 1-1 0 0,0-1 1 0 0,-1 1-142 0 0,-7 7 207 0 0,1 0 1 0 0,0 1-1 0 0,1 0 0 0 0,-1 0 1 0 0,2 1-1 0 0,-1-1 0 0 0,2 1 1 0 0,-1 1-1 0 0,-1 5-207 0 0,-12 28 686 0 0,-7 32-686 0 0,22-64 90 0 0,-19 60 309 0 0,4 1 0 0 0,1 9-399 0 0,10-38 169 0 0,3 0-1 0 0,1 0 1 0 0,2 0-1 0 0,3 14-168 0 0,0-43-84 0 0,0 1 0 0 0,1-1 0 0 0,1 0-1 0 0,0 0 1 0 0,1 0 0 0 0,1 0-1 0 0,0 0 1 0 0,1-1 0 0 0,1 0 0 0 0,0 0-1 0 0,1-1 1 0 0,0 0 0 0 0,1 0 0 0 0,1-1-1 0 0,6 7 85 0 0,-12-15-204 0 0,1-1 0 0 0,-1 1 0 0 0,1-1 0 0 0,0 0 0 0 0,0 0 0 0 0,0 0-1 0 0,0-1 1 0 0,0 0 0 0 0,1 0 0 0 0,-1 0 0 0 0,1-1 0 0 0,-1 0 0 0 0,1 1 204 0 0,1-1-906 0 0,-1-1 1 0 0,1 1 0 0 0,0-1-1 0 0,-1 0 1 0 0,1-1 0 0 0,5 0 905 0 0,16-6-3074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7.958"/>
    </inkml:context>
    <inkml:brush xml:id="br0">
      <inkml:brushProperty name="width" value="0.1" units="cm"/>
      <inkml:brushProperty name="height" value="0.1" units="cm"/>
      <inkml:brushProperty name="color" value="#E71224"/>
    </inkml:brush>
  </inkml:definitions>
  <inkml:trace contextRef="#ctx0" brushRef="#br0">1 181 968 0 0,'0'-8'514'0'0,"1"1"1"0"0,0 0-1 0 0,0-1 0 0 0,1 1 0 0 0,0 0 0 0 0,1 0 1 0 0,-1 0-1 0 0,1 0 0 0 0,1 1 0 0 0,-1-1 1 0 0,1 1-1 0 0,0 0 0 0 0,2-2-514 0 0,1-1 521 0 0,1-1 1 0 0,0 1-1 0 0,1 1 1 0 0,0 0-1 0 0,0 0 1 0 0,1 0-1 0 0,7-3-521 0 0,-15 9 95 0 0,0 1 0 0 0,1 0 0 0 0,-1-1 1 0 0,0 1-1 0 0,1 0 0 0 0,-1 1 0 0 0,1-1 0 0 0,-1 0 0 0 0,1 1 0 0 0,-1-1 1 0 0,1 1-1 0 0,0 0 0 0 0,-1 0 0 0 0,1 0 0 0 0,-1 0 0 0 0,1 0 1 0 0,-1 0-1 0 0,1 1 0 0 0,1 0-95 0 0,0 0 88 0 0,-1 1 0 0 0,0 0-1 0 0,0 0 1 0 0,1 0 0 0 0,-1 0 0 0 0,-1 0 0 0 0,1 0 0 0 0,0 1 0 0 0,0-1 0 0 0,-1 1-1 0 0,0 0 1 0 0,2 2-88 0 0,6 10 187 0 0,-2 1 1 0 0,0-1-1 0 0,0 1 0 0 0,-2 1 0 0 0,2 7-187 0 0,-3-10 128 0 0,24 66 196 0 0,10 25 742 0 0,8 8-1066 0 0,-31-79-339 0 0,2 0 0 0 0,1-2-1 0 0,2 0 1 0 0,1-1 0 0 0,6 5 339 0 0,-24-32-347 0 0,0 1 1 0 0,0-1-1 0 0,1 0 1 0 0,0 0-1 0 0,2 1 347 0 0,16 5-4012 0 0,-19-11 539 0 0,10-8 264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8.021"/>
    </inkml:context>
    <inkml:brush xml:id="br0">
      <inkml:brushProperty name="width" value="0.1" units="cm"/>
      <inkml:brushProperty name="height" value="0.1" units="cm"/>
      <inkml:brushProperty name="color" value="#E71224"/>
    </inkml:brush>
  </inkml:definitions>
  <inkml:trace contextRef="#ctx0" brushRef="#br0">1 214 1024 0 0,'23'-9'3378'0'0,"0"1"0"0"0,13-2-3378 0 0,91-16 2031 0 0,-83 18-1179 0 0,138-18 512 0 0,-57 11-4131 0 0,-121 14 2302 0 0,0 0-3661 0 0,-4 1 1501 0 0</inkml:trace>
  <inkml:trace contextRef="#ctx0" brushRef="#br0" timeOffset="1">332 1 48 0 0,'0'0'1151'0'0,"0"0"-86"0"0,0 0-92 0 0,0 0-65 0 0,-2 3-33 0 0,-2 5-392 0 0,0-1-1 0 0,0 1 1 0 0,1 0 0 0 0,0 0 0 0 0,1 0 0 0 0,-1 7-483 0 0,-11 61 1431 0 0,8-38-1279 0 0,3-21-443 0 0,-6 27-722 0 0,-6-19-3249 0 0,6-16 2048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8.303"/>
    </inkml:context>
    <inkml:brush xml:id="br0">
      <inkml:brushProperty name="width" value="0.1" units="cm"/>
      <inkml:brushProperty name="height" value="0.1" units="cm"/>
      <inkml:brushProperty name="color" value="#E71224"/>
    </inkml:brush>
  </inkml:definitions>
  <inkml:trace contextRef="#ctx0" brushRef="#br0">462 56 520 0 0,'-19'-46'6563'0'0,"19"45"-5415"0"0,-4-3 279 0 0,4 4-1383 0 0,0 0 0 0 0,0-1 0 0 0,0 1 0 0 0,-1 0-1 0 0,1-1 1 0 0,0 1 0 0 0,0 0 0 0 0,0 0 0 0 0,-1-1-1 0 0,1 1 1 0 0,0 0 0 0 0,0 0 0 0 0,-1 0-1 0 0,1-1 1 0 0,0 1 0 0 0,0 0 0 0 0,-1 0 0 0 0,1 0-1 0 0,0 0 1 0 0,-1 0 0 0 0,1-1 0 0 0,0 1 0 0 0,0 0-1 0 0,-1 0 1 0 0,1 0 0 0 0,0 0 0 0 0,-1 0 0 0 0,1 0-1 0 0,0 0 1 0 0,-1 0 0 0 0,1 0 0 0 0,0 0 0 0 0,-1 0-1 0 0,1 0 1 0 0,0 1 0 0 0,0-1 0 0 0,-1 0 0 0 0,1 0-1 0 0,0 0 1 0 0,-1 0 0 0 0,1 0 0 0 0,0 1-1 0 0,0-1 1 0 0,-1 0 0 0 0,1 0 0 0 0,0 0 0 0 0,0 1-1 0 0,-1-1-43 0 0,-13 10 390 0 0,1 1-1 0 0,0 1 0 0 0,1 0 0 0 0,0 1 0 0 0,-5 7-389 0 0,-57 79 924 0 0,30-37-671 0 0,-28 36-1451 0 0,-16 37 1198 0 0,29-30-7644 0 0,52-90 4247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8.786"/>
    </inkml:context>
    <inkml:brush xml:id="br0">
      <inkml:brushProperty name="width" value="0.1" units="cm"/>
      <inkml:brushProperty name="height" value="0.1" units="cm"/>
      <inkml:brushProperty name="color" value="#E71224"/>
    </inkml:brush>
  </inkml:definitions>
  <inkml:trace contextRef="#ctx0" brushRef="#br0">176 55 796 0 0,'0'0'1155'0'0,"-7"-7"570"0"0,5 2 4269 0 0,2 4-5894 0 0,0 0-1 0 0,0-1 1 0 0,1 1-1 0 0,-1-1 1 0 0,0 1 0 0 0,1 0-1 0 0,-1 0 1 0 0,1-1-1 0 0,-1 1 1 0 0,1 0-1 0 0,-1 0 1 0 0,1-1 0 0 0,0 1-1 0 0,0 0 1 0 0,0 0-1 0 0,0 0 1 0 0,0 0-1 0 0,0 0 1 0 0,0 0 0 0 0,0 0-1 0 0,0 1 1 0 0,0-1-1 0 0,0 0 1 0 0,0 0-1 0 0,1 1 1 0 0,-1-1-1 0 0,1 1-99 0 0,4-7 488 0 0,-5 7-463 0 0,-1 0-1 0 0,0-1 1 0 0,0 1-1 0 0,0 0 1 0 0,0-1-1 0 0,1 1 1 0 0,-1 0 0 0 0,0-1-1 0 0,0 1 1 0 0,1 0-1 0 0,-1-1 1 0 0,0 1-1 0 0,1 0 1 0 0,-1 0 0 0 0,0-1-1 0 0,1 1 1 0 0,-1 0-1 0 0,0 0 1 0 0,1 0-1 0 0,-1-1 1 0 0,0 1 0 0 0,1 0-1 0 0,-1 0 1 0 0,1 0-1 0 0,-1 0 1 0 0,0 0-1 0 0,1 0 1 0 0,-1 0 0 0 0,1 0-1 0 0,-1 0 1 0 0,0 0-1 0 0,1 0 1 0 0,-1 0-1 0 0,1 0 1 0 0,-1 0 0 0 0,0 0-1 0 0,1 1 1 0 0,-1-1-1 0 0,0 0 1 0 0,1 0-1 0 0,-1 0 1 0 0,0 0 0 0 0,1 1-25 0 0,10 11 286 0 0,-13-7-166 0 0,-13 28-331 0 0,-1 0 0 0 0,-1-1 0 0 0,-2-1 1 0 0,-2-1-1 0 0,-15 18 211 0 0,26-35-746 0 0,-1-2 1 0 0,0 1 0 0 0,-3 1 745 0 0,-21 14-5380 0 0,21-16 2209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49.548"/>
    </inkml:context>
    <inkml:brush xml:id="br0">
      <inkml:brushProperty name="width" value="0.1" units="cm"/>
      <inkml:brushProperty name="height" value="0.1" units="cm"/>
      <inkml:brushProperty name="color" value="#E71224"/>
    </inkml:brush>
  </inkml:definitions>
  <inkml:trace contextRef="#ctx0" brushRef="#br0">67 1 800 0 0,'0'0'1248'0'0,"0"0"-76"0"0,0 0-84 0 0,0 0-86 0 0,0 0-49 0 0,-3 4-36 0 0,-5 15-306 0 0,2 0 0 0 0,0 0 0 0 0,0 0 0 0 0,2 1 0 0 0,0 0 0 0 0,2 0 0 0 0,0 6-611 0 0,-6 29 683 0 0,0 0 165 0 0,3 0 0 0 0,1 8-848 0 0,4-40 217 0 0,0 0-1 0 0,2 0 1 0 0,0 0 0 0 0,2-1 0 0 0,0 1 0 0 0,5 12-217 0 0,-6-27 58 0 0,0-1 1 0 0,0 1-1 0 0,0-1 0 0 0,1 0 1 0 0,0 0-1 0 0,0 0 1 0 0,1-1-1 0 0,0 0 0 0 0,0 0 1 0 0,1 0-1 0 0,-1 0 1 0 0,3 1-59 0 0,-5-5 17 0 0,1 1 1 0 0,-1-1 0 0 0,1 0 0 0 0,-1 0-1 0 0,1 0 1 0 0,0-1 0 0 0,0 1 0 0 0,0-1 0 0 0,-1 0-1 0 0,1 0 1 0 0,0 0 0 0 0,1-1 0 0 0,-1 0 0 0 0,0 1-1 0 0,0-1 1 0 0,0-1 0 0 0,0 1 0 0 0,0 0-1 0 0,0-1 1 0 0,0 0 0 0 0,0 0 0 0 0,0 0 0 0 0,0-1-1 0 0,-1 1 1 0 0,1-1-18 0 0,11-5 19 0 0,-1-1 0 0 0,-1-1 0 0 0,1 0 0 0 0,-2-1 0 0 0,1 0 1 0 0,-1-1-1 0 0,-1-1 0 0 0,0 1 0 0 0,0-2 0 0 0,-1 0 0 0 0,-1 0 0 0 0,0 0 0 0 0,0-4-19 0 0,5-8 27 0 0,-2 0 0 0 0,-1 0 0 0 0,-1-1 0 0 0,-1 0-1 0 0,-1-1 1 0 0,-2 0 0 0 0,1-11-27 0 0,-4 14 543 0 0,-2-1 0 0 0,-2-18-543 0 0,1 17 872 0 0,0 25-635 0 0,0 1-24 0 0,0 0-11 0 0,-3 5-22 0 0,-10 26-60 0 0,2 0 0 0 0,1 0 0 0 0,1 2 0 0 0,1-1-1 0 0,2 1 1 0 0,2 0 0 0 0,1 0 0 0 0,1 0 0 0 0,2 18-120 0 0,1-37-32 0 0,0-1 0 0 0,1 1 1 0 0,0-1-1 0 0,1 0 1 0 0,1 0-1 0 0,0 0 0 0 0,0 0 1 0 0,2-1-1 0 0,-1 1 1 0 0,8 10 31 0 0,-9-17-234 0 0,0 0 1 0 0,0-1-1 0 0,1 0 1 0 0,0 0-1 0 0,0 0 1 0 0,0 0-1 0 0,0-1 1 0 0,1 0-1 0 0,-1 0 1 0 0,1 0-1 0 0,0-1 0 0 0,1 0 1 0 0,-1 0-1 0 0,0-1 1 0 0,1 1-1 0 0,0-1 1 0 0,-1-1-1 0 0,1 1 1 0 0,0-1-1 0 0,0-1 1 0 0,6 1 233 0 0,1-1-1726 0 0,-1-1 1 0 0,0 0 0 0 0,1-1-1 0 0,0-1 1726 0 0,-8 2-696 0 0,28-5-3673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50.668"/>
    </inkml:context>
    <inkml:brush xml:id="br0">
      <inkml:brushProperty name="width" value="0.1" units="cm"/>
      <inkml:brushProperty name="height" value="0.1" units="cm"/>
      <inkml:brushProperty name="color" value="#E71224"/>
    </inkml:brush>
  </inkml:definitions>
  <inkml:trace contextRef="#ctx0" brushRef="#br0">158 26 108 0 0,'0'0'1135'0'0,"0"-3"-62"0"0,0 2-917 0 0,0 0 0 0 0,0 0 0 0 0,0 1 0 0 0,0-1 0 0 0,0 0 1 0 0,0 0-1 0 0,0 0 0 0 0,1 0 0 0 0,-1 0 0 0 0,0 0 1 0 0,1 1-1 0 0,-1-1 0 0 0,1 0 0 0 0,-1 0 0 0 0,1 0 1 0 0,-1 1-1 0 0,1-1 0 0 0,-1 0 0 0 0,1 1 0 0 0,0-1 0 0 0,-1 1 1 0 0,1-1-1 0 0,0 0 0 0 0,-1 1 0 0 0,1-1 0 0 0,0 1 1 0 0,0 0-1 0 0,0-1 0 0 0,0 1 0 0 0,0-1-156 0 0,3 1 243 0 0,-1 0-1 0 0,1 0 1 0 0,-1 0-1 0 0,0 0 1 0 0,1 0-1 0 0,-1 1 1 0 0,3 0-243 0 0,4 2 231 0 0,0-1-1 0 0,0 2 1 0 0,0-1 0 0 0,-1 1 0 0 0,1 1 0 0 0,-1 0-1 0 0,-1 0 1 0 0,1 1 0 0 0,-1 0 0 0 0,0 0 0 0 0,0 1-1 0 0,0 0 1 0 0,6 8-231 0 0,1 3 331 0 0,0 1 0 0 0,-1 1 0 0 0,-1 0 0 0 0,-1 1 1 0 0,3 8-332 0 0,-8-13 139 0 0,0 0 0 0 0,-2 0 0 0 0,0 1 0 0 0,-1 0 1 0 0,-1 0-1 0 0,0 0 0 0 0,-1 0 0 0 0,-1 0 0 0 0,-1 0 0 0 0,0 0 1 0 0,-2 6-140 0 0,-2 15 176 0 0,-2 0 0 0 0,-2-1-1 0 0,-1-1 1 0 0,-10 24-176 0 0,-10 20-155 0 0,-3-1-1 0 0,-3-2 0 0 0,-4-1 0 0 0,-3-2 0 0 0,-3-2 0 0 0,-4-2 1 0 0,-8 6 155 0 0,42-57-575 0 0,-15 18-1624 0 0,6-20-3139 0 0,14-13 1743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51.271"/>
    </inkml:context>
    <inkml:brush xml:id="br0">
      <inkml:brushProperty name="width" value="0.1" units="cm"/>
      <inkml:brushProperty name="height" value="0.1" units="cm"/>
      <inkml:brushProperty name="color" value="#E71224"/>
    </inkml:brush>
  </inkml:definitions>
  <inkml:trace contextRef="#ctx0" brushRef="#br0">263 8 12 0 0,'2'-6'1465'0'0,"1"4"-121"0"0,-1 4 2770 0 0,0 7-3785 0 0,1 0 0 0 0,-1 0-1 0 0,0 0 1 0 0,-1-1 0 0 0,0 1-1 0 0,-1 0 1 0 0,0 1 0 0 0,-1 7-329 0 0,-1 13 614 0 0,-2-1 1 0 0,-3 8-615 0 0,2-14 266 0 0,-1-1 0 0 0,-1 1 0 0 0,0-1 0 0 0,-2-1 1 0 0,-1 1-267 0 0,5-12 92 0 0,0-1 0 0 0,-1 1 1 0 0,0-1-1 0 0,0 0 0 0 0,-1-1 1 0 0,0 0-1 0 0,-1 0 0 0 0,1 0 1 0 0,-2-1-1 0 0,1 0 1 0 0,-9 4-93 0 0,13-8 56 0 0,0-1 0 0 0,0 0 0 0 0,-1 0 1 0 0,1 0-1 0 0,-1 0 0 0 0,1-1 0 0 0,-1 0 0 0 0,0 0 1 0 0,1 0-1 0 0,-1-1 0 0 0,0 1 0 0 0,0-1 1 0 0,1 0-1 0 0,-1-1 0 0 0,0 1 0 0 0,-4-2-56 0 0,6 1 23 0 0,0 0 1 0 0,1 0-1 0 0,-1 0 0 0 0,1 0 0 0 0,-1 0 0 0 0,1-1 0 0 0,-1 0 0 0 0,1 1 0 0 0,0-1 0 0 0,-1 0 0 0 0,1 0 0 0 0,0 0 0 0 0,0 0 0 0 0,1-1 0 0 0,-1 1 0 0 0,0 0 0 0 0,1-1 0 0 0,-1 1 0 0 0,1-1 1 0 0,0 0-1 0 0,0 1 0 0 0,0-1 0 0 0,0 0 0 0 0,0 0 0 0 0,1 0 0 0 0,-1 1 0 0 0,1-1 0 0 0,0-1-23 0 0,-1-9 18 0 0,1-1-1 0 0,1 1 1 0 0,0 0 0 0 0,0-1-1 0 0,2 1 1 0 0,-1 0 0 0 0,2 0-1 0 0,0 0 1 0 0,0 1 0 0 0,1-1-1 0 0,1 1 1 0 0,0 0 0 0 0,1 0 0 0 0,0 1-1 0 0,0 0 1 0 0,10-9-18 0 0,-9 10-4 0 0,0 0 0 0 0,1 1 1 0 0,0 0-1 0 0,0 1 0 0 0,1 0 0 0 0,0 1 1 0 0,1 0-1 0 0,0 0 0 0 0,0 1 0 0 0,0 1 1 0 0,1 0-1 0 0,-1 0 0 0 0,1 1 0 0 0,0 1 1 0 0,1 0-1 0 0,-1 0 0 0 0,1 2 0 0 0,3-1 4 0 0,-8 2 6 0 0,-1 0-1 0 0,1 0 0 0 0,-1 1 0 0 0,1 0 1 0 0,-1 1-1 0 0,1 0 0 0 0,-1 0 1 0 0,0 0-1 0 0,0 1 0 0 0,0 0 0 0 0,0 0 1 0 0,-1 1-1 0 0,1 0 0 0 0,-1 0 0 0 0,0 1 1 0 0,0-1-1 0 0,0 1 0 0 0,-1 0 1 0 0,1 1-1 0 0,-1 0 0 0 0,-1-1 0 0 0,1 2 1 0 0,-1-1-1 0 0,0 0 0 0 0,0 1 0 0 0,-1 0 1 0 0,0 0-1 0 0,0 0-5 0 0,3 8 36 0 0,-1 1 1 0 0,0 0-1 0 0,-1 1 1 0 0,-1-1-1 0 0,-1 1 1 0 0,0-1-1 0 0,-1 1 1 0 0,-1 0-1 0 0,0 0 1 0 0,-1-1-1 0 0,-1 1 1 0 0,-2 6-37 0 0,-4 12 43 0 0,-2-1 1 0 0,-1 0 0 0 0,-2-1-1 0 0,-8 14-43 0 0,-6 8-3401 0 0,-5 3 3401 0 0,27-52-1146 0 0,2-3-2699 0 0,2-3 2778 0 0,-5 5-2423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51.706"/>
    </inkml:context>
    <inkml:brush xml:id="br0">
      <inkml:brushProperty name="width" value="0.1" units="cm"/>
      <inkml:brushProperty name="height" value="0.1" units="cm"/>
      <inkml:brushProperty name="color" value="#E71224"/>
    </inkml:brush>
  </inkml:definitions>
  <inkml:trace contextRef="#ctx0" brushRef="#br0">403 62 364 0 0,'-2'-3'1289'0'0,"1"0"-960"0"0,0 0 0 0 0,-1 0 0 0 0,1 0 0 0 0,-1 0 0 0 0,1 1 0 0 0,-1-1 0 0 0,0 1 0 0 0,0-1 0 0 0,-1 1 0 0 0,1 0 0 0 0,0-1 0 0 0,-1 1 0 0 0,1 0 0 0 0,-1 1 0 0 0,0-1 0 0 0,0 0 0 0 0,1 1 0 0 0,-1-1 0 0 0,0 1 0 0 0,-2 0-329 0 0,-8-3 436 0 0,-1 1 0 0 0,1 1 1 0 0,-1 0-1 0 0,0 1 0 0 0,0 0 1 0 0,0 1-1 0 0,1 1 0 0 0,-1 0 0 0 0,-7 2-436 0 0,8-1 199 0 0,2 0 0 0 0,-1 1-1 0 0,0 1 1 0 0,0 0 0 0 0,1 0-1 0 0,0 1 1 0 0,0 1 0 0 0,0 0-1 0 0,1 0 1 0 0,0 1 0 0 0,-2 2-199 0 0,10-8 32 0 0,0 1 1 0 0,0 0 0 0 0,0-1-1 0 0,0 1 1 0 0,1 0-1 0 0,-1 0 1 0 0,1 0 0 0 0,-1 0-1 0 0,1 1 1 0 0,0-1-1 0 0,-1 0 1 0 0,1 1 0 0 0,0-1-1 0 0,1 1 1 0 0,-1-1 0 0 0,0 1-1 0 0,1-1 1 0 0,-1 1-1 0 0,1-1 1 0 0,0 1 0 0 0,0 0-33 0 0,0 1 30 0 0,1-1 1 0 0,0 1-1 0 0,0-1 1 0 0,0 0-1 0 0,1 0 1 0 0,-1 0-1 0 0,1 1 1 0 0,-1-1-1 0 0,1 0 1 0 0,0-1-1 0 0,0 1 0 0 0,0 0 1 0 0,1-1-1 0 0,0 2-30 0 0,10 8 63 0 0,1-1 0 0 0,0 0-1 0 0,1-1 1 0 0,0 0 0 0 0,9 3-63 0 0,-23-13 0 0 0,27 16 62 0 0,-9-6-29 0 0,0 1-1 0 0,0 0 1 0 0,-1 2-1 0 0,14 12-32 0 0,-29-23 4 0 0,-1 1 0 0 0,1-1 0 0 0,-1 1 0 0 0,0-1 0 0 0,0 1 0 0 0,0 0 0 0 0,0 0 0 0 0,0 0 0 0 0,-1 0 0 0 0,1 0 0 0 0,-1 0 0 0 0,0 0 0 0 0,0 1 0 0 0,0-1 0 0 0,-1 0 0 0 0,1 1 0 0 0,-1-1 0 0 0,1 1 0 0 0,-1-1 0 0 0,0 0-1 0 0,0 1 1 0 0,-1-1 0 0 0,1 1 0 0 0,-1-1 0 0 0,0 0 0 0 0,0 1 0 0 0,0-1 0 0 0,0 0 0 0 0,0 0 0 0 0,-1 0 0 0 0,1 0 0 0 0,-1 0 0 0 0,-2 2-4 0 0,-1 3-7 0 0,0-1 0 0 0,-1-1-1 0 0,-1 1 1 0 0,1-1 0 0 0,-1 0 0 0 0,0 0-1 0 0,0-1 1 0 0,-1 0 0 0 0,1 0 0 0 0,-1-1-1 0 0,0 0 1 0 0,-5 2 7 0 0,-18 6-433 0 0,0-2 1 0 0,-4 0 432 0 0,23-7-841 0 0,0-1 0 0 0,-1 0 0 0 0,1 0 0 0 0,0-2 0 0 0,0 1 0 0 0,-1-2 0 0 0,-2 0 841 0 0,9 0-3500 0 0,-11-4 266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52.149"/>
    </inkml:context>
    <inkml:brush xml:id="br0">
      <inkml:brushProperty name="width" value="0.1" units="cm"/>
      <inkml:brushProperty name="height" value="0.1" units="cm"/>
      <inkml:brushProperty name="color" value="#E71224"/>
    </inkml:brush>
  </inkml:definitions>
  <inkml:trace contextRef="#ctx0" brushRef="#br0">5 11 584 0 0,'0'0'1290'0'0,"0"0"-90"0"0,0 0-90 0 0,0 0-98 0 0,0 0-91 0 0,0 0-69 0 0,0 0-50 0 0,-1 6-59 0 0,-2 39 745 0 0,2 0 1 0 0,4 28-1489 0 0,-1-49 306 0 0,1 0 1 0 0,1-1-1 0 0,1 0 0 0 0,0 0 1 0 0,2 0-1 0 0,3 3-306 0 0,-7-19 86 0 0,0 0-1 0 0,1 0 0 0 0,0-1 0 0 0,0 1 1 0 0,1-1-1 0 0,0 0-85 0 0,-3-3 29 0 0,0-1 1 0 0,0 1-1 0 0,1-1 0 0 0,-1 0 1 0 0,0 0-1 0 0,1 0 0 0 0,0 0 0 0 0,-1-1 1 0 0,1 1-1 0 0,0-1 0 0 0,0 0 1 0 0,0 1-1 0 0,0-1 0 0 0,0 0 1 0 0,0-1-30 0 0,1 0 16 0 0,-1 0 0 0 0,1 0 0 0 0,-1-1 1 0 0,1 1-1 0 0,-1-1 0 0 0,0 0 1 0 0,1 0-1 0 0,-1 0 0 0 0,0-1 0 0 0,0 1 1 0 0,0-1-1 0 0,0 0 0 0 0,0 0 0 0 0,0 0 1 0 0,0 0-1 0 0,-1 0 0 0 0,1-1-16 0 0,7-5 41 0 0,-1-1-1 0 0,0 0 0 0 0,6-9-40 0 0,6-12 53 0 0,-2-1 1 0 0,-1 0-1 0 0,-1-1 1 0 0,-1-1-1 0 0,-2-1 1 0 0,7-27-54 0 0,11-37 1990 0 0,-31 96-1793 0 0,-1 2-20 0 0,0 0-4 0 0,0 0-23 0 0,-6 84 233 0 0,3-55-194 0 0,1 0 1 0 0,2 21-190 0 0,0-41-30 0 0,1 0 0 0 0,1 0 1 0 0,-1 0-1 0 0,1 0 0 0 0,1 0 1 0 0,0 0-1 0 0,0-1 0 0 0,1 1 1 0 0,0-1-1 0 0,3 6 30 0 0,-4-10-148 0 0,7 12-628 0 0,1 0 0 0 0,1 0-1 0 0,8 9 777 0 0,-15-20-622 0 0,0 0 0 0 0,1-1 1 0 0,-1 0-1 0 0,1 0 0 0 0,2 1 622 0 0,-3-2-931 0 0,0 0 1 0 0,0-1-1 0 0,0 0 0 0 0,1 0 1 0 0,-1-1-1 0 0,1 1 1 0 0,0-1 930 0 0,8 1-3403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0:52.766"/>
    </inkml:context>
    <inkml:brush xml:id="br0">
      <inkml:brushProperty name="width" value="0.1" units="cm"/>
      <inkml:brushProperty name="height" value="0.1" units="cm"/>
      <inkml:brushProperty name="color" value="#E71224"/>
    </inkml:brush>
  </inkml:definitions>
  <inkml:trace contextRef="#ctx0" brushRef="#br0">13 67 8 0 0,'-10'-21'5254'0'0,"9"19"-4179"0"0,1 2-111 0 0,0 0-72 0 0,0 0-49 0 0,0 0-35 0 0,-1 7-55 0 0,1 47 307 0 0,1-1 0 0 0,3 0 0 0 0,3 1 0 0 0,3 6-1060 0 0,5 51 1198 0 0,-10-87-810 0 0,-4-23-287 0 0,-1-1 3 0 0,0 0 2 0 0,0 0-28 0 0,0 0-24 0 0,0 0-30 0 0,0 0-8 0 0,-1-8-20 0 0,-1-17-20 0 0,2 0 1 0 0,1-1-1 0 0,1 1 1 0 0,2 0 0 0 0,3-15 23 0 0,3-4-96 0 0,2 0 1 0 0,15-37 95 0 0,-23 70-19 0 0,1 1 0 0 0,0 0 1 0 0,1 1-1 0 0,0-1 0 0 0,0 1 0 0 0,1 0 0 0 0,0 1 0 0 0,1-1 1 0 0,-1 1-1 0 0,2 1 0 0 0,8-7 19 0 0,-16 13 3 0 0,0 1 0 0 0,0-1-1 0 0,0 1 1 0 0,0 0 0 0 0,0-1 0 0 0,1 1 0 0 0,-1 0 0 0 0,0 0-1 0 0,0 0 1 0 0,0 0 0 0 0,0-1 0 0 0,1 2 0 0 0,-1-1 0 0 0,0 0 0 0 0,0 0-1 0 0,0 0 1 0 0,0 1 0 0 0,1-1 0 0 0,-1 0 0 0 0,0 1 0 0 0,0-1-1 0 0,0 1 1 0 0,0-1 0 0 0,0 1 0 0 0,0 0 0 0 0,0-1 0 0 0,0 1 0 0 0,0 0-1 0 0,0 0 1 0 0,-1 0 0 0 0,2 0-3 0 0,1 3 23 0 0,0-1-1 0 0,0 1 0 0 0,0 0 1 0 0,0 0-1 0 0,0 0 1 0 0,-1 0-1 0 0,1 1-22 0 0,3 10 34 0 0,0 1-1 0 0,-2-1 1 0 0,0 1-1 0 0,0-1 0 0 0,-2 1 1 0 0,1 3-34 0 0,1 38 123 0 0,-2 7-123 0 0,1 9 97 0 0,-4-23-16 0 0,0-40-28 0 0,1 0 1 0 0,0 0-1 0 0,0 0 1 0 0,1 0 0 0 0,0 1-54 0 0,0-8 58 0 0,-1-3-55 0 0,0 0 0 0 0,0 0 0 0 0,0-1 0 0 0,0 1 0 0 0,0 0 1 0 0,1 0-1 0 0,-1 0 0 0 0,0 0 0 0 0,0 0 0 0 0,0 0 0 0 0,0 0 1 0 0,0 0-1 0 0,1 0 0 0 0,-1 0 0 0 0,0-1 0 0 0,0 1 0 0 0,0 0 1 0 0,0 0-1 0 0,0 0 0 0 0,1 0 0 0 0,-1 0 0 0 0,0 0 0 0 0,0 0 1 0 0,0 0-1 0 0,0 0 0 0 0,1 0 0 0 0,-1 1 0 0 0,0-1 0 0 0,0 0 1 0 0,0 0-1 0 0,0 0 0 0 0,0 0 0 0 0,1 0 0 0 0,-1 0 0 0 0,0 0 1 0 0,0 0-1 0 0,0 0 0 0 0,0 0 0 0 0,0 0 0 0 0,0 1 0 0 0,1-1 1 0 0,-1 0-1 0 0,0 0 0 0 0,0 0 0 0 0,0 0 0 0 0,0 0 0 0 0,0 0 1 0 0,0 1-1 0 0,0-1 0 0 0,0 0 0 0 0,0 0 0 0 0,0 0 0 0 0,0 0 1 0 0,0 1-1 0 0,0-1 0 0 0,0 0 0 0 0,0 0 0 0 0,0 0 1 0 0,0 0-1 0 0,0 0 0 0 0,0 1 0 0 0,0-1 0 0 0,0 0 0 0 0,0 0-3 0 0,38-62-36 0 0,27-62 36 0 0,-38 67-123 0 0,3 2-1 0 0,2 1 1 0 0,13-14 123 0 0,-36 56-20 0 0,-8 10 15 0 0,0-1 0 0 0,0 1 0 0 0,0 0 0 0 0,0 0 1 0 0,1 1-1 0 0,-1-1 0 0 0,1 0 0 0 0,-1 0 0 0 0,1 1 0 0 0,-1-1 1 0 0,1 1-1 0 0,0-1 0 0 0,0 1 0 0 0,0 0 0 0 0,0 0 1 0 0,0 0-1 0 0,0 0 0 0 0,0 0 0 0 0,0 0 0 0 0,1 0 0 0 0,-1 1 1 0 0,1-1 4 0 0,1 4 80 0 0,1 2-51 0 0,-1 0 1 0 0,0-1 0 0 0,0 2-1 0 0,-1-1 1 0 0,1 0 0 0 0,-1 1 0 0 0,0-1-1 0 0,-1 1 1 0 0,1 0 0 0 0,-1 0 0 0 0,0 0-1 0 0,-1 0 1 0 0,1 4-30 0 0,5 23 117 0 0,-3 0-1 0 0,0 4-116 0 0,-2-16 39 0 0,3 28-141 0 0,7 59-54 0 0,-8-89-2026 0 0,0 0 0 0 0,5 11 2182 0 0,-5-25-4099 0 0,3-2 2135 0 0,-6-3 1460 0 0,1 1-3251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3:51.021"/>
    </inkml:context>
    <inkml:brush xml:id="br0">
      <inkml:brushProperty name="width" value="0.1" units="cm"/>
      <inkml:brushProperty name="height" value="0.1" units="cm"/>
      <inkml:brushProperty name="color" value="#E71224"/>
    </inkml:brush>
  </inkml:definitions>
  <inkml:trace contextRef="#ctx0" brushRef="#br0">7 14 108 0 0,'0'0'1334'0'0,"0"0"-87"0"0,0 0-96 0 0,-1-2-96 0 0,-3-7-89 0 0,3 7-108 0 0,1 2-99 0 0,0 0-72 0 0,0 0-66 0 0,0 0-52 0 0,0 0-71 0 0,0 0-53 0 0,4 0-41 0 0,25 3 0 0 0,0 1 1 0 0,0 2 0 0 0,0 1 0 0 0,0 1 0 0 0,-1 1 0 0 0,12 6-405 0 0,-35-12-68 0 0,-1-1 1 0 0,1 1-1 0 0,-1 0 1 0 0,1 0 0 0 0,-1 0-1 0 0,0 0 1 0 0,0 1-1 0 0,0-1 1 0 0,-1 1 0 0 0,1 0-1 0 0,-1 0 1 0 0,0 1 67 0 0,2 2-1027 0 0,-1 1 1 0 0,-1-1 0 0 0,0 1 0 0 0,2 3 1026 0 0,-5-5-3112 0 0,-3 11 239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3:51.360"/>
    </inkml:context>
    <inkml:brush xml:id="br0">
      <inkml:brushProperty name="width" value="0.1" units="cm"/>
      <inkml:brushProperty name="height" value="0.1" units="cm"/>
      <inkml:brushProperty name="color" value="#E71224"/>
    </inkml:brush>
  </inkml:definitions>
  <inkml:trace contextRef="#ctx0" brushRef="#br0">9 1 912 0 0,'-2'6'533'0'0,"1"-2"-20"0"0,0-1 0 0 0,0 1 0 0 0,0 0 0 0 0,0 0 0 0 0,0 0 0 0 0,1 0 0 0 0,0 3-513 0 0,0-6 81 0 0,0 0 0 0 0,0 1-1 0 0,1-1 1 0 0,-1 0 0 0 0,0 1 0 0 0,1-1-1 0 0,-1 0 1 0 0,1 0 0 0 0,0 0 0 0 0,-1 0 0 0 0,1 1-1 0 0,0-1 1 0 0,0 0 0 0 0,0 0 0 0 0,0 0-1 0 0,0 0 1 0 0,0-1 0 0 0,0 1 0 0 0,0 0-1 0 0,0 0 1 0 0,0-1 0 0 0,0 1 0 0 0,0 0 0 0 0,1-1-1 0 0,0 1-80 0 0,10 4 300 0 0,1-1-1 0 0,0-1 0 0 0,0 1 1 0 0,0-2-1 0 0,0 0 0 0 0,1-1 0 0 0,-1 0 1 0 0,5-1-300 0 0,10 0-570 0 0,0-2 0 0 0,0-1 1 0 0,13-4 569 0 0,1-5-3836 0 0,-17 1 1639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3:16.206"/>
    </inkml:context>
    <inkml:brush xml:id="br0">
      <inkml:brushProperty name="width" value="0.1" units="cm"/>
      <inkml:brushProperty name="height" value="0.1" units="cm"/>
      <inkml:brushProperty name="color" value="#E71224"/>
    </inkml:brush>
  </inkml:definitions>
  <inkml:trace contextRef="#ctx0" brushRef="#br0">743 21 336 0 0,'-6'-7'2467'0'0,"4"3"963"0"0,1 3-3277 0 0,0 0 1 0 0,1 1-1 0 0,-1-1 0 0 0,1 0 0 0 0,-1 1 0 0 0,0-1 0 0 0,0 1 0 0 0,1-1 1 0 0,-1 1-1 0 0,0-1 0 0 0,0 1 0 0 0,0-1 0 0 0,1 1 0 0 0,-1 0 1 0 0,0-1-1 0 0,0 1 0 0 0,0 0 0 0 0,0 0 0 0 0,0 0 0 0 0,0 0 0 0 0,0 0 1 0 0,0 0-1 0 0,0 0 0 0 0,1 0 0 0 0,-1 0 0 0 0,0 0 0 0 0,0 0 1 0 0,0 1-1 0 0,0-1 0 0 0,0 0 0 0 0,0 1 0 0 0,1-1 0 0 0,-1 1 0 0 0,0-1 1 0 0,0 0-1 0 0,0 1 0 0 0,1 0 0 0 0,-1-1 0 0 0,0 1 0 0 0,1 0 1 0 0,-1 0-154 0 0,-6 5 259 0 0,0 0 1 0 0,1 1 0 0 0,0 0 0 0 0,-2 3-260 0 0,0 0 344 0 0,-39 49 617 0 0,2 3 0 0 0,3 2 0 0 0,-27 55-961 0 0,1 12 749 0 0,5 2 1 0 0,-29 100-750 0 0,31-42 492 0 0,8 3 1 0 0,8 3-493 0 0,16-42 325 0 0,8 0-1 0 0,-1 126-324 0 0,21-206 61 0 0,3 0 1 0 0,4 0-1 0 0,3-1 1 0 0,3 0-1 0 0,10 27-61 0 0,-9-55-442 0 0,2 0 0 0 0,2 0 0 0 0,1-2 0 0 0,3 0 0 0 0,2-1 0 0 0,1-1 0 0 0,2-2 0 0 0,2 0 0 0 0,2-2 0 0 0,7 5 442 0 0,-9-15-6215 0 0,20 15 6215 0 0,-34-30-2995 0 0,2-2-714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8.354"/>
    </inkml:context>
    <inkml:brush xml:id="br0">
      <inkml:brushProperty name="width" value="0.1" units="cm"/>
      <inkml:brushProperty name="height" value="0.1" units="cm"/>
      <inkml:brushProperty name="color" value="#E71224"/>
    </inkml:brush>
  </inkml:definitions>
  <inkml:trace contextRef="#ctx0" brushRef="#br0">188 45 1136 0 0,'3'1'7142'0'0,"17"-1"-4712"0"0,27-4-2510 0 0,31-9 881 0 0,-7 1-1480 0 0,1 4-1 0 0,51 0 680 0 0,-122 8-134 0 0,0 0 0 0 0,0 0 0 0 0,0 0 0 0 0,0 0 0 0 0,0 0-1 0 0,0 0 1 0 0,1 0 0 0 0,-1 1 0 0 0,0-1 0 0 0,0 0 0 0 0,0 1 0 0 0,0-1 0 0 0,0 1-1 0 0,0-1 1 0 0,0 1 0 0 0,0 0 0 0 0,-1-1 0 0 0,1 1 0 0 0,0 0 0 0 0,0-1-1 0 0,0 1 1 0 0,0 1 134 0 0,-7 3-753 0 0,3-2 615 0 0,-4 3-466 0 0,-1 1-1 0 0,1-1 1 0 0,-1 0 0 0 0,-1-1-1 0 0,-1 2 605 0 0,-19 6-1802 0 0</inkml:trace>
  <inkml:trace contextRef="#ctx0" brushRef="#br0" timeOffset="1">78 249 804 0 0,'-76'25'4609'0'0,"75"-24"-3836"0"0,1-1-53 0 0,0 0-1 0 0,0 0 21 0 0,8-1-1 0 0,71-12 1948 0 0,8-5-2687 0 0,73-12 1624 0 0,-83 18-1002 0 0,102-11 531 0 0,-131 20-1261 0 0,15 2 108 0 0,-50 1-469 0 0,-12 1 345 0 0,0-1 0 0 0,0 0 1 0 0,1 1-1 0 0,-1-1 0 0 0,0 1 0 0 0,0-1 1 0 0,0 1-1 0 0,0 0 0 0 0,-1-1 1 0 0,1 1-1 0 0,0 0 0 0 0,0 0 0 0 0,0-1 1 0 0,-1 1-1 0 0,1 0 0 0 0,0 1 124 0 0,1 1-6972 0 0,-2-3 3787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3:51.716"/>
    </inkml:context>
    <inkml:brush xml:id="br0">
      <inkml:brushProperty name="width" value="0.1" units="cm"/>
      <inkml:brushProperty name="height" value="0.1" units="cm"/>
      <inkml:brushProperty name="color" value="#E71224"/>
    </inkml:brush>
  </inkml:definitions>
  <inkml:trace contextRef="#ctx0" brushRef="#br0">329 0 736 0 0,'-1'5'1045'0'0,"-12"42"746"0"0,-2-1 1 0 0,-2-1-1 0 0,-4 5-1791 0 0,-5 13 1784 0 0,-4 22-1784 0 0,26-75 117 0 0,1 1 1 0 0,-1-1 0 0 0,-1 0-1 0 0,0-1 1 0 0,0 1 0 0 0,-1-1-1 0 0,-3 3-117 0 0,6-8 39 0 0,1 0-1 0 0,-2-1 1 0 0,1 0-1 0 0,0 0 0 0 0,0 0 1 0 0,-1 0-1 0 0,0 0 1 0 0,0-1-1 0 0,1 1 1 0 0,-2-1-1 0 0,1 0 1 0 0,0 0-1 0 0,0-1 0 0 0,0 1 1 0 0,-1-1-1 0 0,1 0 1 0 0,-1 0-1 0 0,-2 0-38 0 0,4-1 17 0 0,-1 0 0 0 0,1-1 0 0 0,-1 1 0 0 0,1-1 0 0 0,0 1 0 0 0,-1-1 0 0 0,1 0-1 0 0,0 0 1 0 0,0-1 0 0 0,0 1 0 0 0,0-1 0 0 0,0 0 0 0 0,0 1 0 0 0,0-1 0 0 0,0 0-1 0 0,1-1 1 0 0,-1 1 0 0 0,1 0 0 0 0,-1-1 0 0 0,1 0 0 0 0,0 1 0 0 0,0-1 0 0 0,0 0 0 0 0,0 0-1 0 0,1 0 1 0 0,-1 0 0 0 0,1 0 0 0 0,0-1 0 0 0,-1-1-17 0 0,0-3 16 0 0,-1 1 1 0 0,1-1-1 0 0,1 0 0 0 0,-1 0 0 0 0,1 0 1 0 0,1 1-1 0 0,0-1 0 0 0,0 0 0 0 0,0 0 1 0 0,1 0-1 0 0,0 0 0 0 0,1-4-16 0 0,3 0 10 0 0,-1 0 1 0 0,2 0-1 0 0,0 0 1 0 0,0 1-1 0 0,1 0 1 0 0,0 0-1 0 0,1 1 1 0 0,0 0-1 0 0,1 0 1 0 0,0 1-1 0 0,1 0 1 0 0,-1 1-1 0 0,2 0 1 0 0,-1 0-1 0 0,1 1-10 0 0,-1 1 5 0 0,0 0-1 0 0,0 0 1 0 0,0 1 0 0 0,1 0-1 0 0,0 1 1 0 0,0 0 0 0 0,0 1-1 0 0,0 0 1 0 0,1 1 0 0 0,-1 0-1 0 0,1 0 1 0 0,-1 2-1 0 0,1-1 1 0 0,0 2 0 0 0,-1-1-1 0 0,11 3-4 0 0,-14-1 5 0 0,0 0-1 0 0,-1 0 1 0 0,1 1-1 0 0,0 0 1 0 0,-1 1-1 0 0,0 0 0 0 0,0 0 1 0 0,0 0-1 0 0,0 1 1 0 0,-1 0-1 0 0,0 0 1 0 0,0 1-1 0 0,4 4-4 0 0,-3-2 17 0 0,-1 1 0 0 0,0-1 0 0 0,0 2-1 0 0,-1-1 1 0 0,0 0 0 0 0,-1 1 0 0 0,0 0 0 0 0,0 0 0 0 0,1 9-17 0 0,-1 2 27 0 0,-1-1-1 0 0,0 1 1 0 0,-2 0 0 0 0,0 0 0 0 0,-2 0-1 0 0,0 1 1 0 0,-1-2 0 0 0,-1 1-1 0 0,-1 0 1 0 0,-3 6-27 0 0,-1 1-90 0 0,-1 0-1 0 0,-2-1 1 0 0,0 0 0 0 0,-10 15 90 0 0,12-26-952 0 0,-1-1 1 0 0,0 0-1 0 0,-1-1 1 0 0,-1 0 0 0 0,0 0-1 0 0,-1-2 1 0 0,-14 12 951 0 0,11-12-2718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04.286"/>
    </inkml:context>
    <inkml:brush xml:id="br0">
      <inkml:brushProperty name="width" value="0.1" units="cm"/>
      <inkml:brushProperty name="height" value="0.1" units="cm"/>
      <inkml:brushProperty name="color" value="#E71224"/>
    </inkml:brush>
  </inkml:definitions>
  <inkml:trace contextRef="#ctx0" brushRef="#br0">11 484 1068 0 0,'0'0'1115'0'0,"-7"3"-164"0"0,3-3 1374 0 0,5-5 5111 0 0,4-2-7322 0 0,0-1 0 0 0,0 1 0 0 0,0 1 1 0 0,1-1-1 0 0,0 1 0 0 0,0 0 0 0 0,1 0 1 0 0,-1 1-1 0 0,1 0 0 0 0,5-3-114 0 0,9-7 185 0 0,1 2 0 0 0,1 0 0 0 0,-1 1 0 0 0,15-4-185 0 0,-26 12 46 0 0,0 0 0 0 0,0 0 0 0 0,1 1-1 0 0,0 0 1 0 0,-1 1 0 0 0,1 1 0 0 0,3 0-46 0 0,-12 0 6 0 0,-1 1 0 0 0,1 0 0 0 0,0 0 0 0 0,0 1 0 0 0,-1-1 0 0 0,1 1 0 0 0,0-1 0 0 0,-1 1 0 0 0,1 0 0 0 0,0 0 0 0 0,-1 0 0 0 0,1 0 0 0 0,-1 0 0 0 0,1 1 0 0 0,-1-1 0 0 0,0 1 0 0 0,0-1 0 0 0,0 1 0 0 0,0 0 0 0 0,0 0 0 0 0,0 0 0 0 0,0 0 0 0 0,0 0 0 0 0,-1 1 0 0 0,1-1 1 0 0,-1 0-1 0 0,0 1 0 0 0,0-1 0 0 0,0 1 0 0 0,0-1 0 0 0,0 1 0 0 0,0 0 0 0 0,0 1-6 0 0,2 14 12 0 0,-1-1 1 0 0,-1 1 0 0 0,0 0 0 0 0,-1 0-1 0 0,-1 0 1 0 0,-1 0 0 0 0,-2 7-13 0 0,-7 33-2 0 0,-12 31 2 0 0,19-74-3 0 0,-3 9 5 0 0,0 0 1 0 0,-2-1 0 0 0,-7 14-3 0 0,16-37-8 0 0,-1 1 0 0 0,1-1 0 0 0,0 0 1 0 0,0 1-1 0 0,0-1 0 0 0,0 0 0 0 0,0 1 0 0 0,0-1 1 0 0,-1 0-1 0 0,1 0 0 0 0,0 1 0 0 0,0-1 0 0 0,0 0 1 0 0,-1 1-1 0 0,1-1 0 0 0,0 0 0 0 0,0 0 0 0 0,-1 0 1 0 0,1 1-1 0 0,0-1 0 0 0,-1 0 0 0 0,1 0 0 0 0,0 0 1 0 0,0 0-1 0 0,-1 0 0 0 0,1 1 0 0 0,0-1 0 0 0,-1 0 1 0 0,1 0-1 0 0,0 0 0 0 0,-1 0 0 0 0,1 0 0 0 0,0 0 1 0 0,-1 0-1 0 0,1 0 0 0 0,0 0 0 0 0,-1 0 0 0 0,1 0 1 0 0,0-1-1 0 0,-1 1 0 0 0,1 0 0 0 0,0 0 0 0 0,-1 0 1 0 0,1 0-1 0 0,0 0 0 0 0,-1-1 0 0 0,1 1 0 0 0,0 0 8 0 0,-10-13-482 0 0,8 10 523 0 0,-1-3-201 0 0,0-1 1 0 0,1 0 0 0 0,-1 0-1 0 0,1 0 1 0 0,1 0-1 0 0,-1 0 1 0 0,1 0 0 0 0,0-1-1 0 0,1 1 1 0 0,0 0 0 0 0,0-2 159 0 0,-1-15-378 0 0,0-17-631 0 0,1 1-1 0 0,3-8 1010 0 0,-1-18-998 0 0,13-160-2573 0 0,-10 0 3982 0 0,-5 225-266 0 0,0-1 0 0 0,0 1-1 0 0,1-1 1 0 0,-2 0-1 0 0,1 1 1 0 0,0-1 0 0 0,0 1-1 0 0,0-1 1 0 0,-1 0 0 0 0,1 1-1 0 0,-1-1 1 0 0,1 1 0 0 0,-1-1-1 0 0,0 0-144 0 0,1 3 49 0 0,-1-1 0 0 0,1 0 0 0 0,-1 0 0 0 0,1 1 0 0 0,-1-1 0 0 0,1 0 0 0 0,-1 1-1 0 0,1-1 1 0 0,0 0 0 0 0,-1 1 0 0 0,1-1 0 0 0,-1 1 0 0 0,1-1 0 0 0,0 0 0 0 0,0 1 0 0 0,-1-1 0 0 0,1 1-1 0 0,0-1 1 0 0,0 1 0 0 0,-1-1 0 0 0,1 1 0 0 0,0 0 0 0 0,0-1 0 0 0,0 1-49 0 0,-16 48 621 0 0,-130 464 966 0 0,126-457-1917 0 0,1 4-981 0 0,10-20-3960 0 0,9-38 2591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04.674"/>
    </inkml:context>
    <inkml:brush xml:id="br0">
      <inkml:brushProperty name="width" value="0.1" units="cm"/>
      <inkml:brushProperty name="height" value="0.1" units="cm"/>
      <inkml:brushProperty name="color" value="#E71224"/>
    </inkml:brush>
  </inkml:definitions>
  <inkml:trace contextRef="#ctx0" brushRef="#br0">0 70 940 0 0,'0'0'1196'0'0,"0"-2"302"0"0,3-4-1297 0 0,1 7 3263 0 0,27 28-689 0 0,22 27-2775 0 0,-24-26 646 0 0,1 0 0 0 0,8 5-646 0 0,23 19 320 0 0,5 6-1554 0 0,-45-43-533 0 0,-19-16 1325 0 0,-2-1 28 0 0,2-5 31 0 0,1-9 208 0 0,-1 0 0 0 0,0-1 0 0 0,-1 1 1 0 0,0 0-1 0 0,-1 0 0 0 0,-1-1 0 0 0,-2-10 175 0 0,-6-37-27 0 0,-5-10 27 0 0,8 41 198 0 0,2 9-1 0 0,2 10 147 0 0,0 0-1 0 0,-1 0 0 0 0,-3-7-343 0 0,5 17 122 0 0,1 2-14 0 0,0 0 0 0 0,0 0-11 0 0,0 0-14 0 0,0 0-10 0 0,0 7 0 0 0,0 3-80 0 0,-1 13-181 0 0,2-1 1 0 0,0 1 0 0 0,2 0-1 0 0,2 10 188 0 0,-4-30-622 0 0,1 0-1 0 0,-1 0 0 0 0,1 0 1 0 0,0 0-1 0 0,0 0 1 0 0,0 0-1 0 0,2 1 623 0 0,-2-2-1785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05.023"/>
    </inkml:context>
    <inkml:brush xml:id="br0">
      <inkml:brushProperty name="width" value="0.1" units="cm"/>
      <inkml:brushProperty name="height" value="0.1" units="cm"/>
      <inkml:brushProperty name="color" value="#E71224"/>
    </inkml:brush>
  </inkml:definitions>
  <inkml:trace contextRef="#ctx0" brushRef="#br0">1 71 484 0 0,'7'-10'1106'0'0,"0"0"1"0"0,1 0-1 0 0,1 1 0 0 0,0 0 0 0 0,7-5-1106 0 0,-12 8 848 0 0,-4 6-810 0 0,0 0 1 0 0,0 0-1 0 0,0 0 0 0 0,0 0 0 0 0,0 0 0 0 0,0 0 0 0 0,0-1 0 0 0,0 1 0 0 0,0 0 1 0 0,0 0-1 0 0,0 0 0 0 0,0 0 0 0 0,0 0 0 0 0,0 0 0 0 0,0 0 0 0 0,0 0 0 0 0,0 0 1 0 0,0-1-1 0 0,0 1 0 0 0,0 0 0 0 0,0 0 0 0 0,0 0 0 0 0,0 0 0 0 0,0 0 0 0 0,0 0 1 0 0,0 0-1 0 0,0 0 0 0 0,1 0 0 0 0,-1 0 0 0 0,0 0 0 0 0,0 0 0 0 0,0 0 0 0 0,0 0 1 0 0,0 0-1 0 0,0 0 0 0 0,0 0 0 0 0,0 0 0 0 0,0-1 0 0 0,0 1 0 0 0,1 0 0 0 0,-1 0 0 0 0,0 0 1 0 0,0 0-1 0 0,0 0 0 0 0,0 0 0 0 0,0 0 0 0 0,0 0 0 0 0,0 1 0 0 0,0-1 0 0 0,0 0 1 0 0,1 0-1 0 0,-1 0 0 0 0,0 0 0 0 0,0 0 0 0 0,0 0 0 0 0,0 0 0 0 0,0 0 0 0 0,0 0 1 0 0,0 0-1 0 0,0 0 0 0 0,0 0 0 0 0,0 0 0 0 0,0 0 0 0 0,0 0 0 0 0,0 0 0 0 0,1 0 1 0 0,-1 1-39 0 0,2 4 41 0 0,0 0 1 0 0,1 0 0 0 0,-2 0 0 0 0,1 0 0 0 0,0 1 0 0 0,-1-1 0 0 0,0 1 0 0 0,-1-1-1 0 0,1 1 1 0 0,-1-1 0 0 0,0 1 0 0 0,0 0 0 0 0,-1 1-42 0 0,1 0-793 0 0,0 1 0 0 0,0 0-1 0 0,1 0 1 0 0,0 0 0 0 0,0 0 0 0 0,1 0 0 0 0,0 2 793 0 0,5 5-2482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14.748"/>
    </inkml:context>
    <inkml:brush xml:id="br0">
      <inkml:brushProperty name="width" value="0.1" units="cm"/>
      <inkml:brushProperty name="height" value="0.1" units="cm"/>
      <inkml:brushProperty name="color" value="#E71224"/>
    </inkml:brush>
  </inkml:definitions>
  <inkml:trace contextRef="#ctx0" brushRef="#br0">99 0 360 0 0,'-4'4'1187'0'0,"-4"2"-878"0"0,0-1 283 0 0,1 0 1 0 0,0 1-1 0 0,0 0 1 0 0,0 1-1 0 0,1-1 1 0 0,-1 1 0 0 0,2 0-1 0 0,-1 1 1 0 0,-2 4-593 0 0,4-2 209 0 0,1-1 1 0 0,0 1 0 0 0,1 0-1 0 0,0 0 1 0 0,0 0 0 0 0,1 0 0 0 0,0 0-1 0 0,1 0 1 0 0,0 3-210 0 0,2 10-503 0 0,0 0 0 0 0,2 0 0 0 0,3 11 503 0 0,-3-6-3733 0 0,0-18 1575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15.069"/>
    </inkml:context>
    <inkml:brush xml:id="br0">
      <inkml:brushProperty name="width" value="0.1" units="cm"/>
      <inkml:brushProperty name="height" value="0.1" units="cm"/>
      <inkml:brushProperty name="color" value="#E71224"/>
    </inkml:brush>
  </inkml:definitions>
  <inkml:trace contextRef="#ctx0" brushRef="#br0">51 33 724 0 0,'-48'-8'5361'0'0,"46"7"-4573"0"0,2 1-74 0 0,0 0-77 0 0,0 0-58 0 0,6-2-56 0 0,12-3-186 0 0,0 0 1 0 0,1 2 0 0 0,-1 0 0 0 0,19 0-338 0 0,85 0 776 0 0,-103 3-673 0 0,369 10 555 0 0,-326-4-1059 0 0,-42-4-448 0 0,1 0-1 0 0,1-1 1 0 0,-1-1-1 0 0,7-1 850 0 0,-25 0-305 0 0,3 1-5 0 0,0-1-3651 0 0,-6 1 1798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15.403"/>
    </inkml:context>
    <inkml:brush xml:id="br0">
      <inkml:brushProperty name="width" value="0.1" units="cm"/>
      <inkml:brushProperty name="height" value="0.1" units="cm"/>
      <inkml:brushProperty name="color" value="#E71224"/>
    </inkml:brush>
  </inkml:definitions>
  <inkml:trace contextRef="#ctx0" brushRef="#br0">644 3 464 0 0,'-59'-2'5599'0'0,"54"2"-5276"0"0,2 0-147 0 0,0-1 0 0 0,1 1 0 0 0,-1 0-1 0 0,0 0 1 0 0,1 0 0 0 0,-1 1 0 0 0,1-1-1 0 0,-1 1 1 0 0,0-1 0 0 0,1 1-1 0 0,-1 0 1 0 0,1 0 0 0 0,0 0 0 0 0,-1 0-1 0 0,1 1 1 0 0,0-1 0 0 0,0 1 0 0 0,-1 0-176 0 0,-14 17 458 0 0,1 1 1 0 0,1 1 0 0 0,0 1-1 0 0,2 0 1 0 0,-3 7-459 0 0,-51 122 881 0 0,39-86-352 0 0,-23 40-529 0 0,20-49 61 0 0,-31 38-61 0 0,45-71-466 0 0,-2 0 0 0 0,0-1 1 0 0,-2-1-1 0 0,-22 18 466 0 0,40-36-221 0 0,0-1 1 0 0,-1 0-1 0 0,1 0 1 0 0,-1 0-1 0 0,1 0 0 0 0,-1-1 1 0 0,0 1-1 0 0,0-1 1 0 0,-2 1 220 0 0,3-2-643 0 0,0 1 1 0 0,0-1-1 0 0,0 0 1 0 0,0 0-1 0 0,0 0 1 0 0,0 0-1 0 0,-4-1 643 0 0,-9-2-2796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15.751"/>
    </inkml:context>
    <inkml:brush xml:id="br0">
      <inkml:brushProperty name="width" value="0.1" units="cm"/>
      <inkml:brushProperty name="height" value="0.1" units="cm"/>
      <inkml:brushProperty name="color" value="#E71224"/>
    </inkml:brush>
  </inkml:definitions>
  <inkml:trace contextRef="#ctx0" brushRef="#br0">0 506 108 0 0,'5'-13'4347'0'0,"-5"13"-4288"0"0,0 0 0 0 0,0 0 0 0 0,1 0 0 0 0,-1-1-1 0 0,0 1 1 0 0,0 0 0 0 0,0 0 0 0 0,0 0 0 0 0,0 0 0 0 0,0-1 0 0 0,0 1 0 0 0,1 0-1 0 0,-1 0 1 0 0,0 0 0 0 0,0 0 0 0 0,0 0 0 0 0,0 0 0 0 0,1 0 0 0 0,-1-1-1 0 0,0 1 1 0 0,0 0 0 0 0,0 0 0 0 0,0 0 0 0 0,1 0 0 0 0,-1 0 0 0 0,0 0 0 0 0,0 0-1 0 0,0 0 1 0 0,1 0 0 0 0,-1 0 0 0 0,0 0 0 0 0,0 0 0 0 0,0 0 0 0 0,1 0 0 0 0,-1 0-1 0 0,0 0 1 0 0,0 0 0 0 0,0 1 0 0 0,0-1 0 0 0,1 0 0 0 0,-1 0 0 0 0,0 0 0 0 0,0 0-1 0 0,0 0 1 0 0,0 0 0 0 0,1 0 0 0 0,-1 1 0 0 0,0-1-59 0 0,14 12 1236 0 0,19 26-839 0 0,-22-25 77 0 0,216 221 1945 0 0,-168-182-2329 0 0,2-4 0 0 0,3-1 1 0 0,4-2-91 0 0,15 10-943 0 0,31 24-5034 0 0,-83-62 3075 0 0</inkml:trace>
  <inkml:trace contextRef="#ctx0" brushRef="#br0" timeOffset="1">1179 33 796 0 0,'-2'-3'1500'0'0,"0"-1"-678"0"0,0 1 0 0 0,0 0 0 0 0,0 0 0 0 0,0 0-1 0 0,-1 0 1 0 0,1 0 0 0 0,-1 0 0 0 0,-1-1-822 0 0,3 3 734 0 0,1 1-73 0 0,-4 4-59 0 0,0 0-538 0 0,0 1 0 0 0,0 0 1 0 0,0-1-1 0 0,1 2 0 0 0,0-1 1 0 0,0 0-1 0 0,1 1 1 0 0,-1-1-1 0 0,1 1 0 0 0,0 0 1 0 0,1-1-1 0 0,-1 1 0 0 0,1 1-64 0 0,-16 51-1728 0 0,0-21-3292 0 0,9-22 2232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16.072"/>
    </inkml:context>
    <inkml:brush xml:id="br0">
      <inkml:brushProperty name="width" value="0.1" units="cm"/>
      <inkml:brushProperty name="height" value="0.1" units="cm"/>
      <inkml:brushProperty name="color" value="#E71224"/>
    </inkml:brush>
  </inkml:definitions>
  <inkml:trace contextRef="#ctx0" brushRef="#br0">72 148 1044 0 0,'-5'1'513'0'0,"-1"1"-1"0"0,0 0 1 0 0,1 1-1 0 0,-1 0 1 0 0,1-1-1 0 0,-1 2 1 0 0,1-1-1 0 0,0 1 1 0 0,1-1-513 0 0,2-1 144 0 0,0 0 0 0 0,1-1 1 0 0,-1 1-1 0 0,1 0 1 0 0,-1 0-1 0 0,1 0 1 0 0,0 0-1 0 0,0 0 1 0 0,0 0-1 0 0,0 1 1 0 0,0-1-1 0 0,0 0 1 0 0,1 0-1 0 0,-1 1 0 0 0,1-1 1 0 0,0 0-1 0 0,-1 1 1 0 0,1-1-1 0 0,0 0-144 0 0,1 3 161 0 0,-1 0 0 0 0,1-1 0 0 0,0 1 0 0 0,0 0 0 0 0,0-1 1 0 0,1 1-1 0 0,0-1 0 0 0,-1 0 0 0 0,3 3-161 0 0,1 3-260 0 0,1-1 1 0 0,0 0 0 0 0,1 0-1 0 0,0-1 260 0 0,26 26-4715 0 0,-25-28 2409 0 0</inkml:trace>
  <inkml:trace contextRef="#ctx0" brushRef="#br0" timeOffset="1">116 193 1160 0 0,'-1'-1'266'0'0,"0"0"0"0"0,0 0 0 0 0,1 1 0 0 0,-1-1 0 0 0,0 0 0 0 0,0 0 0 0 0,1 0 1 0 0,-1 0-1 0 0,1 0 0 0 0,-1 0 0 0 0,1 0 0 0 0,-1 0 0 0 0,1 0 0 0 0,0 0 0 0 0,-1 0 0 0 0,1 0 0 0 0,0 0 0 0 0,0-1 0 0 0,0 1 0 0 0,0 0 0 0 0,0 0 0 0 0,0 0 0 0 0,0-1-266 0 0,5-5 247 0 0,2-1-1 0 0,-1 1 1 0 0,0 0 0 0 0,1 0-1 0 0,1 1 1 0 0,-1 0-1 0 0,1 0 1 0 0,0 1-1 0 0,0 0 1 0 0,4-2-247 0 0,40-13 378 0 0,1 2-1 0 0,0 2 1 0 0,1 3 0 0 0,1 2-1 0 0,1 3 1 0 0,-1 1 0 0 0,1 4 0 0 0,40 2-378 0 0,-65 3 216 0 0,1 1 1 0 0,-1 1 0 0 0,12 5-217 0 0,-39-8 36 0 0,0 0 0 0 0,0 0 0 0 0,0 0 1 0 0,-1 1-1 0 0,1-1 0 0 0,0 1 1 0 0,1 2-37 0 0,-4-4 13 0 0,1 1 0 0 0,-1 0 0 0 0,0 0 0 0 0,0 0 0 0 0,0 0 0 0 0,0 0 0 0 0,0 0 0 0 0,0 0 1 0 0,-1 0-1 0 0,1 0 0 0 0,0 0 0 0 0,0 1 0 0 0,-1-1 0 0 0,1 0 0 0 0,-1 0 0 0 0,1 1 0 0 0,-1-1 1 0 0,0 0-1 0 0,1 1 0 0 0,-1-1 0 0 0,0 1 0 0 0,0-1 0 0 0,0 0 0 0 0,0 1 0 0 0,0-1 1 0 0,0 1-1 0 0,0-1-13 0 0,-2 6-12 0 0,0 0 1 0 0,0 0 0 0 0,-1 0 0 0 0,0 0 0 0 0,0 0 0 0 0,0-1 0 0 0,-1 0-1 0 0,0 0 1 0 0,0 0 0 0 0,0 0 0 0 0,-1 0 0 0 0,-2 1 11 0 0,-31 26-2188 0 0,-5-4-4020 0 0,29-20 3117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16.431"/>
    </inkml:context>
    <inkml:brush xml:id="br0">
      <inkml:brushProperty name="width" value="0.1" units="cm"/>
      <inkml:brushProperty name="height" value="0.1" units="cm"/>
      <inkml:brushProperty name="color" value="#E71224"/>
    </inkml:brush>
  </inkml:definitions>
  <inkml:trace contextRef="#ctx0" brushRef="#br0">99 53 900 0 0,'-33'-2'2079'0'0,"21"2"-772"0"0,0-1 0 0 0,1-1 0 0 0,-1 0 0 0 0,-4-1-1307 0 0,14 2 572 0 0,2 1-77 0 0,0 0-49 0 0,0 0-56 0 0,6-3-58 0 0,15-4-132 0 0,0 0 1 0 0,1 2 0 0 0,0 0 0 0 0,0 2 0 0 0,1 0-201 0 0,32-6 331 0 0,-37 10-172 0 0,-9 1 147 0 0,-9-2-289 0 0,0 0 0 0 0,0 0 0 0 0,0 1 1 0 0,0-1-1 0 0,0 0 0 0 0,1 0 0 0 0,-1 0 0 0 0,0 0 0 0 0,0 0 0 0 0,0 0 1 0 0,0 0-1 0 0,0 0 0 0 0,0 0 0 0 0,0 0 0 0 0,0 1 0 0 0,0-1 0 0 0,0 0 1 0 0,0 0-1 0 0,0 0 0 0 0,1 0 0 0 0,-1 0 0 0 0,0 0 0 0 0,0 0 1 0 0,0 1-1 0 0,0-1 0 0 0,0 0 0 0 0,0 0 0 0 0,0 0 0 0 0,0 0 0 0 0,0 0 1 0 0,0 0-1 0 0,0 1 0 0 0,0-1 0 0 0,0 0 0 0 0,-1 0 0 0 0,1 0 0 0 0,0 0 1 0 0,0 0-1 0 0,0 0 0 0 0,0 0 0 0 0,0 1 0 0 0,0-1 0 0 0,0 0 0 0 0,0 0 1 0 0,0 0-1 0 0,0 0 0 0 0,0 0-17 0 0,-8 8 228 0 0,-1 0 0 0 0,1 0-1 0 0,-1-1 1 0 0,0-1 0 0 0,-1 1 0 0 0,1-1 0 0 0,-6 1-228 0 0,15-6 21 0 0,-1-1 0 0 0,0 1 0 0 0,0-1 0 0 0,0 1 0 0 0,0-1 0 0 0,0 1 0 0 0,1 0 1 0 0,-1-1-1 0 0,0 1 0 0 0,0 0 0 0 0,1 0 0 0 0,-1-1 0 0 0,1 1 0 0 0,-1 0 0 0 0,1 0 0 0 0,-1 0 1 0 0,1 0-1 0 0,-1 0 0 0 0,1 0 0 0 0,0 0 0 0 0,-1 0 0 0 0,1 0 0 0 0,0 0 0 0 0,0 0 0 0 0,0 0 1 0 0,0 0-1 0 0,0 0 0 0 0,0 0 0 0 0,0 0 0 0 0,0 0 0 0 0,0 0 0 0 0,1 1-21 0 0,0 4 32 0 0,1 0 0 0 0,0 0 0 0 0,0 0 0 0 0,1 0 0 0 0,0 0-32 0 0,1 2 57 0 0,58 112 197 0 0,-56-105-224 0 0,13 25 32 0 0,-3 2-1 0 0,-1 0 1 0 0,-1 7-62 0 0,-11-36 11 0 0,0 1 0 0 0,-1 0 1 0 0,0-1-1 0 0,-1 1 0 0 0,-1 0 1 0 0,0-1-1 0 0,-1 1 1 0 0,-1 0-1 0 0,0 0 0 0 0,0-1 1 0 0,-2 0-1 0 0,-1 6-11 0 0,2-10-50 0 0,-1-1 0 0 0,1 0 0 0 0,-1 0 0 0 0,-1 0 0 0 0,1 0 0 0 0,-1-1 0 0 0,-1 0 0 0 0,1 0 0 0 0,-1 0 0 0 0,-1 0 0 0 0,1-1 0 0 0,-1 0 0 0 0,0-1 0 0 0,0 0 0 0 0,-1 0-1 0 0,1 0 1 0 0,-1-1 0 0 0,-7 3 50 0 0,6-3-617 0 0,0 0-1 0 0,-1-1 0 0 0,1-1 1 0 0,-1 1-1 0 0,-9 0 618 0 0,13-2-1145 0 0,-1-1 1 0 0,0 0-1 0 0,0 0 1 0 0,0-1-1 0 0,-2 0 1145 0 0,-11-4-3616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8.687"/>
    </inkml:context>
    <inkml:brush xml:id="br0">
      <inkml:brushProperty name="width" value="0.1" units="cm"/>
      <inkml:brushProperty name="height" value="0.1" units="cm"/>
      <inkml:brushProperty name="color" value="#E71224"/>
    </inkml:brush>
  </inkml:definitions>
  <inkml:trace contextRef="#ctx0" brushRef="#br0">383 2 236 0 0,'0'0'1348'0'0,"-2"-2"-24"0"0,2 2-1231 0 0,0 0 0 0 0,0 1 0 0 0,0-1 0 0 0,0 0 1 0 0,0 0-1 0 0,0 0 0 0 0,0 0 0 0 0,0 0 0 0 0,0 0 0 0 0,0 0 1 0 0,0 0-1 0 0,0 0 0 0 0,0 0 0 0 0,0 0 0 0 0,0 1 1 0 0,0-1-1 0 0,0 0 0 0 0,0 0 0 0 0,0 0 0 0 0,0 0 0 0 0,0 0 1 0 0,0 0-1 0 0,0 0 0 0 0,0 0 0 0 0,0 0 0 0 0,0 0 1 0 0,0 0-1 0 0,-1 0 0 0 0,1 0 0 0 0,0 0 0 0 0,0 0 0 0 0,0 0 1 0 0,0 0-1 0 0,0 0 0 0 0,0 0 0 0 0,0 0 0 0 0,0 0 1 0 0,0 0-1 0 0,0 1 0 0 0,0-1 0 0 0,-1 0 0 0 0,1-1 0 0 0,0 1 1 0 0,0 0-1 0 0,0 0 0 0 0,0 0 0 0 0,0 0 0 0 0,0 0 1 0 0,0 0-1 0 0,0 0 0 0 0,0 0 0 0 0,0 0 0 0 0,0 0 0 0 0,0 0 1 0 0,-1 0-1 0 0,1 0 0 0 0,0 0 0 0 0,0 0 0 0 0,0 0 1 0 0,0 0-1 0 0,0 0 0 0 0,0 0 0 0 0,0 0 0 0 0,0 0 1 0 0,0 0-1 0 0,0-1 0 0 0,0 1 0 0 0,0 0 0 0 0,0 0-93 0 0,-1 13 2892 0 0,5 31-2408 0 0,0-8 950 0 0,4 66 721 0 0,2 50 125 0 0,-10-125-2162 0 0,-1 0 0 0 0,-1 0 0 0 0,-1-1 0 0 0,-5 16-118 0 0,8-39-126 0 0,-1 0-1 0 0,0 1 1 0 0,0-1 0 0 0,-1 0 0 0 0,1 0-1 0 0,-1 0 1 0 0,1 0 0 0 0,-1 0 0 0 0,0 0 0 0 0,0-1-1 0 0,0 1 1 0 0,-1 0 0 0 0,1-1 0 0 0,-3 2 126 0 0,3-3-198 0 0,1 1 0 0 0,-1-1 0 0 0,0 0 1 0 0,0 0-1 0 0,0-1 0 0 0,0 1 0 0 0,0 0 1 0 0,0-1-1 0 0,0 1 0 0 0,-1-1 0 0 0,1 1 0 0 0,0-1 1 0 0,0 0-1 0 0,0 0 0 0 0,0 0 0 0 0,0 0 1 0 0,-1-1-1 0 0,1 1 0 0 0,0-1 0 0 0,0 1 0 0 0,0-1 1 0 0,0 1-1 0 0,-1-2 198 0 0,-35-18-6302 0 0,13 6 2682 0 0</inkml:trace>
  <inkml:trace contextRef="#ctx0" brushRef="#br0" timeOffset="1">95 362 264 0 0,'-6'-10'685'0'0,"-1"1"0"0"0,0 0 0 0 0,0 0 0 0 0,-1 1 0 0 0,0 0 0 0 0,-1 0 0 0 0,1 1 0 0 0,-5-3-685 0 0,2 1 1457 0 0,1-2 1149 0 0,16 9-1186 0 0,20 10-790 0 0,-24-7-669 0 0,16 4-27 0 0,0-1 1 0 0,0 0 0 0 0,0-2 0 0 0,0 0-1 0 0,18 0 66 0 0,21-3-3970 0 0,13-4 3970 0 0,-33 3-2589 0 0,6-2-183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16.771"/>
    </inkml:context>
    <inkml:brush xml:id="br0">
      <inkml:brushProperty name="width" value="0.1" units="cm"/>
      <inkml:brushProperty name="height" value="0.1" units="cm"/>
      <inkml:brushProperty name="color" value="#E71224"/>
    </inkml:brush>
  </inkml:definitions>
  <inkml:trace contextRef="#ctx0" brushRef="#br0">21 85 1380 0 0,'-19'-29'5768'0'0,"18"27"-4941"0"0,3 0-88 0 0,3-2-565 0 0,-1 1 0 0 0,1 0 1 0 0,-1-1-1 0 0,1 2 0 0 0,0-1 0 0 0,0 1 0 0 0,1-1 0 0 0,-1 2 0 0 0,0-1 1 0 0,1 0-1 0 0,4 0-174 0 0,15-2 362 0 0,0 1 0 0 0,4 1-362 0 0,-10 1 168 0 0,151-8 115 0 0,25 7-283 0 0,52 8-2893 0 0,-105-2-1359 0 0,-58-2 1628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47.245"/>
    </inkml:context>
    <inkml:brush xml:id="br0">
      <inkml:brushProperty name="width" value="0.1" units="cm"/>
      <inkml:brushProperty name="height" value="0.1" units="cm"/>
      <inkml:brushProperty name="color" value="#E71224"/>
    </inkml:brush>
  </inkml:definitions>
  <inkml:trace contextRef="#ctx0" brushRef="#br0">92 1 392 0 0,'-29'4'1323'0'0,"27"-3"-1135"0"0,0-1 0 0 0,0 1 1 0 0,0-1-1 0 0,1 1 0 0 0,-1 0 0 0 0,0 0 1 0 0,0 0-1 0 0,1 0 0 0 0,-1 0 0 0 0,1 0 1 0 0,-1 1-1 0 0,1-1 0 0 0,0 0 0 0 0,-1 1 1 0 0,1-1-1 0 0,-1 2-188 0 0,-13 25 1529 0 0,12-22-1112 0 0,0 2-160 0 0,-1 1 0 0 0,2 0-1 0 0,0 0 1 0 0,0 0 0 0 0,0 0 0 0 0,1 0-1 0 0,0 0 1 0 0,1 0 0 0 0,0 0-1 0 0,1 2-256 0 0,2 24 622 0 0,7 36-622 0 0,-6-47-216 0 0,5 10-296 0 0,-7-25-777 0 0,1-1 0 0 0,-1 1 1 0 0,-1 0-1 0 0,1 7 1289 0 0,-2-14-2239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47.591"/>
    </inkml:context>
    <inkml:brush xml:id="br0">
      <inkml:brushProperty name="width" value="0.1" units="cm"/>
      <inkml:brushProperty name="height" value="0.1" units="cm"/>
      <inkml:brushProperty name="color" value="#E71224"/>
    </inkml:brush>
  </inkml:definitions>
  <inkml:trace contextRef="#ctx0" brushRef="#br0">12 48 464 0 0,'0'0'1136'0'0,"-2"-2"-96"0"0,2 2-978 0 0,0 0-1 0 0,0 0 1 0 0,0 1 0 0 0,0-1-1 0 0,0 0 1 0 0,0 0-1 0 0,0 0 1 0 0,0 0-1 0 0,0 0 1 0 0,0 1-1 0 0,0-1 1 0 0,0 0 0 0 0,-1 0-1 0 0,1 0 1 0 0,0 0-1 0 0,0 0 1 0 0,0 0-1 0 0,0 1 1 0 0,0-1 0 0 0,0 0-1 0 0,0 0 1 0 0,-1 0-1 0 0,1 0 1 0 0,0 0-1 0 0,0 0 1 0 0,0 0 0 0 0,0 0-1 0 0,0 0 1 0 0,-1 0-1 0 0,1 0 1 0 0,0 0-1 0 0,0 0 1 0 0,0 1-1 0 0,0-1 1 0 0,0 0 0 0 0,-1 0-1 0 0,1 0 1 0 0,0-1-1 0 0,0 1 1 0 0,0 0-1 0 0,0 0 1 0 0,-1 0 0 0 0,1 0-1 0 0,0 0 1 0 0,0 0-1 0 0,0 0 1 0 0,0 0-1 0 0,0 0 1 0 0,-1 0 0 0 0,1 0-1 0 0,0 0 1 0 0,0 0-1 0 0,0-1 1 0 0,0 1-1 0 0,0 0 1 0 0,0 0-1 0 0,0 0 1 0 0,-1 0 0 0 0,1 0-1 0 0,0 0 1 0 0,0-1-1 0 0,0 1 1 0 0,0 0-1 0 0,0 0 1 0 0,0 0 0 0 0,0 0-1 0 0,0 0 1 0 0,0-1-1 0 0,0 1-61 0 0,-3 22 1042 0 0,5 34-415 0 0,-1-55-658 0 0,6 54 93 0 0,3-17-4874 0 0,-5-25 2684 0 0</inkml:trace>
  <inkml:trace contextRef="#ctx0" brushRef="#br0" timeOffset="1">310 0 700 0 0,'1'0'175'0'0,"-1"0"1"0"0,0 0-1 0 0,0 0 0 0 0,0 0 0 0 0,0 0 1 0 0,0 0-1 0 0,0 0 0 0 0,0 0 0 0 0,0 0 0 0 0,0 0 1 0 0,0 0-1 0 0,0 0 0 0 0,0 1 0 0 0,0-1 1 0 0,0 0-1 0 0,0 0 0 0 0,0 0 0 0 0,1 0 1 0 0,-1 0-1 0 0,0 0 0 0 0,0 0 0 0 0,0 0 1 0 0,0 0-1 0 0,0-1 0 0 0,0 1 0 0 0,0 0 1 0 0,0 0-1 0 0,0 0 0 0 0,0 0 0 0 0,0 0 1 0 0,0 0-1 0 0,0 0 0 0 0,0 0 0 0 0,1 0 1 0 0,-1 0-1 0 0,0 0-175 0 0,-4 14 1181 0 0,-13 22-1206 0 0,-7 4 431 0 0,-54 83 149 0 0,22-43-3427 0 0,43-65 503 0 0,0-5 184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47.924"/>
    </inkml:context>
    <inkml:brush xml:id="br0">
      <inkml:brushProperty name="width" value="0.1" units="cm"/>
      <inkml:brushProperty name="height" value="0.1" units="cm"/>
      <inkml:brushProperty name="color" value="#E71224"/>
    </inkml:brush>
  </inkml:definitions>
  <inkml:trace contextRef="#ctx0" brushRef="#br0">29 1 740 0 0,'0'0'1217'0'0,"-11"1"591"0"0,7 2 1794 0 0,2 0-3400 0 0,0 0 0 0 0,0 1 0 0 0,1 0 0 0 0,0-1 0 0 0,-1 1 0 0 0,1 0 0 0 0,0 0 0 0 0,1-1 0 0 0,-1 1 0 0 0,1 0 0 0 0,0 0 0 0 0,0 4-202 0 0,5 56 814 0 0,-1-21-527 0 0,2 73-2736 0 0,-5-92-1735 0 0,-1-22 1789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48.246"/>
    </inkml:context>
    <inkml:brush xml:id="br0">
      <inkml:brushProperty name="width" value="0.1" units="cm"/>
      <inkml:brushProperty name="height" value="0.1" units="cm"/>
      <inkml:brushProperty name="color" value="#E71224"/>
    </inkml:brush>
  </inkml:definitions>
  <inkml:trace contextRef="#ctx0" brushRef="#br0">2 104 744 0 0,'-1'-2'218'0'0,"1"1"0"0"0,0 0 0 0 0,-1-1 0 0 0,1 1 0 0 0,0 0 0 0 0,0-1 0 0 0,0 1 0 0 0,0-1 0 0 0,0 1 0 0 0,0 0-1 0 0,1-1 1 0 0,-1 1 0 0 0,0 0 0 0 0,1-1 0 0 0,-1 1 0 0 0,1 0 0 0 0,-1-1 0 0 0,1 1 0 0 0,0 0 0 0 0,0-1-218 0 0,1-1 214 0 0,0 1 0 0 0,0-1 0 0 0,0 1 0 0 0,1-1 0 0 0,0 1 1 0 0,-1 0-1 0 0,1 0 0 0 0,2-2-214 0 0,5-1 294 0 0,1-1 1 0 0,-1 1-1 0 0,1 1 0 0 0,10-3-294 0 0,11-1 381 0 0,1 2 0 0 0,1 1 0 0 0,-1 2 0 0 0,0 1 0 0 0,1 1 0 0 0,-1 2 0 0 0,17 3-381 0 0,-47-4 56 0 0,23 5 899 0 0,-25-5-912 0 0,-1 1 0 0 0,1-1-1 0 0,0 1 1 0 0,-1-1 0 0 0,1 0 0 0 0,0 1-1 0 0,-1-1 1 0 0,1 1 0 0 0,0-1-1 0 0,-1 1 1 0 0,1 0 0 0 0,-1-1-1 0 0,1 1 1 0 0,-1 0 0 0 0,1-1 0 0 0,-1 1-1 0 0,1 0 1 0 0,-1-1 0 0 0,0 1-1 0 0,0 0 1 0 0,1 0 0 0 0,-1 0-1 0 0,0-1 1 0 0,0 1 0 0 0,0 0 0 0 0,0 0-1 0 0,0 0 1 0 0,0-1 0 0 0,0 1-1 0 0,0 0 1 0 0,0 0 0 0 0,0 0 0 0 0,0 0-43 0 0,-6 24 558 0 0,-1 0 0 0 0,-7 14-558 0 0,4-13 206 0 0,2 1-1 0 0,-4 20-205 0 0,5-13-3340 0 0,-10 28 3340 0 0,17-60-292 0 0,-1-1 0 0 0,0 0 0 0 0,1 0 0 0 0,-1 0 1 0 0,0 1-1 0 0,0-1 0 0 0,0 0 0 0 0,0 0 0 0 0,0 0 1 0 0,0 0-1 0 0,-1-1 0 0 0,1 1 0 0 0,0 0 292 0 0,-3 2-2353 0 0,3-2-528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48.581"/>
    </inkml:context>
    <inkml:brush xml:id="br0">
      <inkml:brushProperty name="width" value="0.1" units="cm"/>
      <inkml:brushProperty name="height" value="0.1" units="cm"/>
      <inkml:brushProperty name="color" value="#E71224"/>
    </inkml:brush>
  </inkml:definitions>
  <inkml:trace contextRef="#ctx0" brushRef="#br0">73 78 160 0 0,'-2'-2'1119'0'0,"-6"-1"394"0"0,1-2 1 0 0,0 1-1 0 0,0-1 1 0 0,-6-4-1514 0 0,12 7 533 0 0,1 2-87 0 0,0-1-403 0 0,1 0 1 0 0,-1 0-1 0 0,1-1 1 0 0,0 1-1 0 0,-1 0 0 0 0,1 0 1 0 0,0 0-1 0 0,-1-1 1 0 0,1 1-1 0 0,0 0 0 0 0,0 0 1 0 0,0 0-1 0 0,1 0-43 0 0,0-1 75 0 0,1-1-133 0 0,1 0 0 0 0,-1 0 0 0 0,1 1 0 0 0,0 0 0 0 0,0-1 0 0 0,0 1 0 0 0,0 1 0 0 0,1-1 0 0 0,-1 0 0 0 0,0 1 0 0 0,1 0 0 0 0,-1 0 0 0 0,1 0 0 0 0,-1 1 0 0 0,4 0 58 0 0,2-2-345 0 0,23 2-3823 0 0,-22 3 2160 0 0</inkml:trace>
  <inkml:trace contextRef="#ctx0" brushRef="#br0" timeOffset="1">77 111 48 0 0,'-65'35'2771'0'0,"53"-29"-2170"0"0,14-6 488 0 0,20-6 517 0 0,-12 3-2020 0 0,2 0 405 0 0,1 0 1 0 0,-1 1-1 0 0,1 0 1 0 0,0 1-1 0 0,0 1 1 0 0,-1 0-1 0 0,1 0 1 0 0,0 2-1 0 0,0-1 1 0 0,1 2 8 0 0,7 5-368 0 0,-20-8 247 0 0,0 1-1 0 0,0-1 0 0 0,-1 1 1 0 0,1-1-1 0 0,0 1 1 0 0,0-1-1 0 0,0 1 1 0 0,-1 0-1 0 0,1-1 0 0 0,0 1 1 0 0,-1 0-1 0 0,1 0 1 0 0,-1-1-1 0 0,1 1 0 0 0,-1 0 1 0 0,1 0-1 0 0,-1 0 1 0 0,1 0-1 0 0,-1 0 1 0 0,0 0-1 0 0,1 0 0 0 0,-1 0 1 0 0,0-1-1 0 0,0 2 122 0 0,-1 14-1314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48.930"/>
    </inkml:context>
    <inkml:brush xml:id="br0">
      <inkml:brushProperty name="width" value="0.1" units="cm"/>
      <inkml:brushProperty name="height" value="0.1" units="cm"/>
      <inkml:brushProperty name="color" value="#E71224"/>
    </inkml:brush>
  </inkml:definitions>
  <inkml:trace contextRef="#ctx0" brushRef="#br0">49 491 332 0 0,'-36'7'2325'0'0,"23"-4"2993"0"0,351-41-2803 0 0,-260 32-2333 0 0,107-10-1336 0 0,-175 15 761 0 0,23-4-743 0 0,-14-2-2739 0 0,-11 1 1561 0 0</inkml:trace>
  <inkml:trace contextRef="#ctx0" brushRef="#br0" timeOffset="1">424 5 1204 0 0,'0'0'107'0'0,"0"0"1"0"0,0 0-1 0 0,0 0 0 0 0,0 0 0 0 0,0-1 1 0 0,0 1-1 0 0,0 0 0 0 0,0 0 0 0 0,0 0 1 0 0,0 0-1 0 0,0 0 0 0 0,0-1 0 0 0,0 1 1 0 0,0 0-1 0 0,0 0 0 0 0,0 0 0 0 0,0 0 1 0 0,0 0-1 0 0,0 0 0 0 0,0-1 0 0 0,0 1 1 0 0,0 0-1 0 0,0 0 0 0 0,0 0 0 0 0,0 0 1 0 0,0 0-1 0 0,0 0 0 0 0,0-1 0 0 0,-1 1 1 0 0,1 0-1 0 0,0 0 0 0 0,0 0 0 0 0,0 0 1 0 0,0 0-1 0 0,0 0 0 0 0,0 0 0 0 0,0 0 1 0 0,-1 0-1 0 0,1 0 0 0 0,0 0 0 0 0,0 0 1 0 0,0 0-1 0 0,0-1 0 0 0,0 1 0 0 0,0 0 1 0 0,-1 0-1 0 0,1 0 0 0 0,0 0 0 0 0,0 0 1 0 0,0 0-1 0 0,0 0 0 0 0,0 0 0 0 0,-1 1 1 0 0,1-1-1 0 0,0 0 0 0 0,0 0 0 0 0,0 0 1 0 0,0 0-1 0 0,0 0 0 0 0,0 0 0 0 0,-1 0 1 0 0,1 0-1 0 0,0 0 0 0 0,0 0-107 0 0,-8 14 1446 0 0,-4 26-1092 0 0,-4 93 1769 0 0,6 0 1 0 0,5 91-2124 0 0,2-47-1081 0 0,6-143-308 0 0,2-15-4580 0 0,-4-19 2777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49.256"/>
    </inkml:context>
    <inkml:brush xml:id="br0">
      <inkml:brushProperty name="width" value="0.1" units="cm"/>
      <inkml:brushProperty name="height" value="0.1" units="cm"/>
      <inkml:brushProperty name="color" value="#E71224"/>
    </inkml:brush>
  </inkml:definitions>
  <inkml:trace contextRef="#ctx0" brushRef="#br0">417 1 776 0 0,'0'0'1488'0'0,"0"0"-26"0"0,0 0-46 0 0,0 0-54 0 0,0 0-143 0 0,0 0-86 0 0,-6 7-102 0 0,-145 200 3335 0 0,4-6-2861 0 0,144-197-1551 0 0,-13 18-928 0 0,-1-1 1 0 0,-1-1-1 0 0,0 0 0 0 0,-11 7 974 0 0,19-25-5840 0 0,9-1 2475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49.591"/>
    </inkml:context>
    <inkml:brush xml:id="br0">
      <inkml:brushProperty name="width" value="0.1" units="cm"/>
      <inkml:brushProperty name="height" value="0.1" units="cm"/>
      <inkml:brushProperty name="color" value="#E71224"/>
    </inkml:brush>
  </inkml:definitions>
  <inkml:trace contextRef="#ctx0" brushRef="#br0">1 219 108 0 0,'2'-3'646'0'0,"0"2"120"0"0,-1-1-1 0 0,1 0 0 0 0,0 0 0 0 0,0 1 1 0 0,0-1-1 0 0,0 0 0 0 0,0 1 0 0 0,0 0 1 0 0,0 0-1 0 0,0-1-765 0 0,4 49 1192 0 0,-2 0 0 0 0,-3-1 1 0 0,-1 6-1193 0 0,-12 145 1171 0 0,7-127-823 0 0,-2-19-420 0 0,5-39-329 0 0,0 0-1 0 0,1 0 1 0 0,0 0-1 0 0,1 0 1 0 0,0 0-1 0 0,2 3 402 0 0,-2-7-669 0 0,0-6-4706 0 0,0-2 2573 0 0</inkml:trace>
  <inkml:trace contextRef="#ctx0" brushRef="#br0" timeOffset="1">457 11 716 0 0,'9'-10'4316'0'0,"-9"10"-4185"0"0,1 0-1 0 0,0 0 1 0 0,0 0-1 0 0,0 0 1 0 0,0 0-1 0 0,0 0 1 0 0,-1 0-1 0 0,1 0 0 0 0,0 0 1 0 0,0 0-1 0 0,0 1 1 0 0,0-1-1 0 0,-1 0 1 0 0,1 0-1 0 0,0 1 1 0 0,0-1-1 0 0,-1 1 0 0 0,1-1 1 0 0,0 1-1 0 0,-1-1 1 0 0,1 1-1 0 0,0-1 1 0 0,0 1-131 0 0,14 22 1123 0 0,-12-16-985 0 0,0 1-1 0 0,0-1 1 0 0,-1 1-1 0 0,0-1 1 0 0,-1 1 0 0 0,0 1-138 0 0,1 13-110 0 0,-1 1 0 0 0,-1-1 0 0 0,-1 2 110 0 0,0-14-710 0 0,0 0-1 0 0,-1 0 1 0 0,0-1 0 0 0,-1 1 0 0 0,0-1-1 0 0,-1 1 1 0 0,0-1 0 0 0,-1 1 710 0 0,-3 6-2234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49.928"/>
    </inkml:context>
    <inkml:brush xml:id="br0">
      <inkml:brushProperty name="width" value="0.1" units="cm"/>
      <inkml:brushProperty name="height" value="0.1" units="cm"/>
      <inkml:brushProperty name="color" value="#E71224"/>
    </inkml:brush>
  </inkml:definitions>
  <inkml:trace contextRef="#ctx0" brushRef="#br0">34 146 736 0 0,'-16'-2'4420'0'0,"4"0"-3439"0"0,9 2-88 0 0,3 0-845 0 0,0 0-1 0 0,0 0 1 0 0,0 0-1 0 0,0 0 1 0 0,1 0-1 0 0,-1-1 1 0 0,0 1-1 0 0,0 0 1 0 0,0 0-1 0 0,0 0 1 0 0,1 0 0 0 0,-1 0-1 0 0,0-1 1 0 0,0 1-1 0 0,0 0 1 0 0,0 0-1 0 0,0 0 1 0 0,0 0-1 0 0,1-1 1 0 0,-1 1 0 0 0,0 0-1 0 0,0 0 1 0 0,0 0-1 0 0,0-1 1 0 0,0 1-1 0 0,0 0 1 0 0,0 0-1 0 0,0 0 1 0 0,0-1-1 0 0,0 1 1 0 0,0 0 0 0 0,0 0-1 0 0,0-1 1 0 0,0 1-1 0 0,0 0 1 0 0,0 0-1 0 0,0 0 1 0 0,-1 0-1 0 0,1-1 1 0 0,0 1 0 0 0,0 0-1 0 0,0 0 1 0 0,0 0-1 0 0,0-1 1 0 0,0 1-1 0 0,0 0 1 0 0,-1 0-1 0 0,1 0 1 0 0,0 0-1 0 0,0 0 1 0 0,0-1 0 0 0,0 1-1 0 0,-1 0 1 0 0,1 0-1 0 0,0 0 1 0 0,0 0-1 0 0,0 0 1 0 0,-1 0-1 0 0,1 0 1 0 0,0 0 0 0 0,0 0-1 0 0,0 0 1 0 0,-1 0-1 0 0,1 0 1 0 0,0 0-1 0 0,0 0 1 0 0,0 0-1 0 0,-1 0 1 0 0,1 0-48 0 0,18-11 395 0 0,1 1-1 0 0,-1 1 1 0 0,2 1 0 0 0,4-1-395 0 0,89-28 911 0 0,-78 27-716 0 0,7-2-50 0 0,2 2 1 0 0,1 1-146 0 0,-22 5-1535 0 0,1 2 1 0 0,15 0 1534 0 0,-39 2-30 0 0,1 0 0 0 0,-1 0 1 0 0,0 0-1 0 0,1 0 1 0 0,-1 0-1 0 0,0 0 1 0 0,0 0-1 0 0,1 0 0 0 0,-1 0 1 0 0,0 1-1 0 0,0-1 1 0 0,1 0-1 0 0,-1 0 0 0 0,0 0 1 0 0,1 0-1 0 0,-1 0 1 0 0,0 1-1 0 0,0-1 1 0 0,0 0-1 0 0,1 0 0 0 0,-1 0 1 0 0,0 1-1 0 0,0-1 1 0 0,0 0-1 0 0,1 0 1 0 0,-1 1-1 0 0,0-1 0 0 0,0 0 1 0 0,0 0-1 0 0,0 1 1 0 0,0-1-1 0 0,0 0 0 0 0,0 0 1 0 0,0 1 29 0 0,3 1-4970 0 0,-3-2 2584 0 0</inkml:trace>
  <inkml:trace contextRef="#ctx0" brushRef="#br0" timeOffset="1">125 80 684 0 0,'-3'0'1105'0'0,"2"-1"-899"0"0,-1 1 1 0 0,1 0 0 0 0,-1 0-1 0 0,1 0 1 0 0,-1 0-1 0 0,1 1 1 0 0,-1-1 0 0 0,1 0-1 0 0,-1 1 1 0 0,1-1-1 0 0,-1 1 1 0 0,1-1 0 0 0,0 1-1 0 0,-1 0 1 0 0,1 0-1 0 0,0-1 1 0 0,-1 1 0 0 0,1 0-1 0 0,0 1-206 0 0,-2 0 223 0 0,1 1 0 0 0,0-1 0 0 0,0 1 0 0 0,0 0 0 0 0,0 0 0 0 0,0 0-1 0 0,1 0 1 0 0,-1 0 0 0 0,1 1-223 0 0,-4 10 483 0 0,1 1 0 0 0,0 0 0 0 0,-1 16-483 0 0,3-18 366 0 0,-2 17-87 0 0,2 0-1 0 0,1 0 1 0 0,1 0 0 0 0,2-1-1 0 0,1 1 1 0 0,2 4-279 0 0,-5-29-235 0 0,1 0 0 0 0,-1 0 1 0 0,1 0-1 0 0,1 1 0 0 0,-1-1 0 0 0,1 0 0 0 0,0-1 1 0 0,0 1-1 0 0,0 0 0 0 0,1 0 0 0 0,-1-1 0 0 0,4 4 235 0 0,-5-7-222 0 0,-1-1-1 0 0,1 0 0 0 0,0 1 0 0 0,0-1 1 0 0,0 0-1 0 0,0 0 0 0 0,-1 0 0 0 0,1 0 1 0 0,0 0-1 0 0,0 0 0 0 0,0 0 0 0 0,0 0 1 0 0,0 0-1 0 0,0 0 0 0 0,-1 0 0 0 0,1 0 1 0 0,1-1 222 0 0,-2 1-373 0 0,3 0-2009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9.021"/>
    </inkml:context>
    <inkml:brush xml:id="br0">
      <inkml:brushProperty name="width" value="0.1" units="cm"/>
      <inkml:brushProperty name="height" value="0.1" units="cm"/>
      <inkml:brushProperty name="color" value="#E71224"/>
    </inkml:brush>
  </inkml:definitions>
  <inkml:trace contextRef="#ctx0" brushRef="#br0">221 8 948 0 0,'5'-5'2992'0'0,"-2"3"963"0"0,-3 3 1380 0 0,-5 15-3273 0 0,-14 21-1485 0 0,-20 23 783 0 0,11-17-731 0 0,-1-1-1 0 0,-30 32-628 0 0,10-18-3148 0 0,48-55 1994 0 0,1-1-325 0 0,0 0-923 0 0,0 0-1498 0 0,0 0 297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0.261"/>
    </inkml:context>
    <inkml:brush xml:id="br0">
      <inkml:brushProperty name="width" value="0.1" units="cm"/>
      <inkml:brushProperty name="height" value="0.1" units="cm"/>
      <inkml:brushProperty name="color" value="#E71224"/>
    </inkml:brush>
  </inkml:definitions>
  <inkml:trace contextRef="#ctx0" brushRef="#br0">441 15 24 0 0,'12'-12'3166'0'0,"-8"9"1297"0"0,-7 11-3839 0 0,-10 25-197 0 0,-1-2 1 0 0,-1 1-1 0 0,-2-2 1 0 0,0 0-1 0 0,-3-1 1 0 0,0-1-1 0 0,-11 11-427 0 0,16-24-52 0 0,0 0 1 0 0,-1-1-1 0 0,-1-1 0 0 0,0 0 1 0 0,-10 5 51 0 0,18-12-51 0 0,-1-1 0 0 0,0-1 0 0 0,-1 1 1 0 0,1-1-1 0 0,-1-1 0 0 0,0 0 1 0 0,0-1-1 0 0,0 0 0 0 0,0-1 1 0 0,0 0-1 0 0,-4 0 51 0 0,-2-1-22 0 0,8 1 95 0 0,0-1-1 0 0,-1-1 1 0 0,1 0-1 0 0,-3-1-72 0 0,9 2 48 0 0,3 0 22 0 0,0 0 34 0 0,0 0 28 0 0,8-2-1 0 0,38-4 136 0 0,1 2-1 0 0,0 2 1 0 0,36 3-267 0 0,14 0 135 0 0,182 1-2563 0 0,-212-6-1221 0 0,-49 2 2492 0 0,28-3-1606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0.589"/>
    </inkml:context>
    <inkml:brush xml:id="br0">
      <inkml:brushProperty name="width" value="0.1" units="cm"/>
      <inkml:brushProperty name="height" value="0.1" units="cm"/>
      <inkml:brushProperty name="color" value="#E71224"/>
    </inkml:brush>
  </inkml:definitions>
  <inkml:trace contextRef="#ctx0" brushRef="#br0">324 17 844 0 0,'0'0'1105'0'0,"0"0"-70"0"0,0 0-55 0 0,0 0-30 0 0,0 0-41 0 0,-3 6-74 0 0,-21 65 1182 0 0,15-41-1262 0 0,-2 0 1 0 0,-1-1-1 0 0,-6 9-755 0 0,13-29 151 0 0,0 0 1 0 0,-1 0-1 0 0,-1-1 1 0 0,1 1-1 0 0,-1-1 1 0 0,0-1-1 0 0,-1 0 0 0 0,0 0 1 0 0,0 0-1 0 0,-9 4-151 0 0,13-8 43 0 0,-1 0 0 0 0,1-1 0 0 0,-1 0 0 0 0,0 0 0 0 0,1-1 0 0 0,-1 1 0 0 0,0-1 0 0 0,0 0 0 0 0,0 0 0 0 0,0-1 0 0 0,0 0 0 0 0,0 1 0 0 0,-1-2 0 0 0,1 1 0 0 0,0-1 0 0 0,0 1 0 0 0,0-1 0 0 0,0-1 0 0 0,1 1 0 0 0,-1-1 0 0 0,0 1 0 0 0,0-2 0 0 0,-1 0-43 0 0,3 2 13 0 0,0-1 1 0 0,0 0-1 0 0,0 0 1 0 0,1 0-1 0 0,-1 0 0 0 0,0 0 1 0 0,1-1-1 0 0,0 1 1 0 0,-1-1-1 0 0,1 0 0 0 0,0 1 1 0 0,0-1-1 0 0,1 0 1 0 0,-1 0-1 0 0,1 0 0 0 0,-1-1 1 0 0,0-2-14 0 0,1 1 1 0 0,0 0 1 0 0,0-1 0 0 0,1 1-1 0 0,-1 0 1 0 0,1-1 0 0 0,0 1-1 0 0,1 0 1 0 0,-1-1 0 0 0,1 1-1 0 0,0 0 1 0 0,1-1-2 0 0,1-4-14 0 0,0-1 0 0 0,1 1 0 0 0,1 0 0 0 0,-1 0 0 0 0,2 0 0 0 0,-1 1 0 0 0,1 0 0 0 0,1 0 0 0 0,0 0 0 0 0,0 1 0 0 0,1 0 14 0 0,2-2-14 0 0,2 1 0 0 0,-1 0 0 0 0,1 0 0 0 0,1 1 0 0 0,-1 1 0 0 0,1 0 0 0 0,1 1 0 0 0,-1 0-1 0 0,1 1 1 0 0,0 1 0 0 0,11-2 14 0 0,-17 4 10 0 0,1 1-1 0 0,-1 0 0 0 0,1 0 1 0 0,-1 1-1 0 0,1 0 0 0 0,-1 1 0 0 0,1 0 1 0 0,-1 0-1 0 0,1 1 0 0 0,-1 0 1 0 0,0 0-1 0 0,1 1 0 0 0,-1 0 0 0 0,-1 0 1 0 0,1 1-1 0 0,0 0 0 0 0,-1 1 1 0 0,0-1-1 0 0,0 2 0 0 0,3 2-9 0 0,-2-1 34 0 0,-1 0 0 0 0,-1 0 0 0 0,0 1 0 0 0,0 0-1 0 0,0 0 1 0 0,-1 1 0 0 0,0 0 0 0 0,-1 0 0 0 0,0 0 0 0 0,0 0-1 0 0,-1 0 1 0 0,0 1 0 0 0,-1 0 0 0 0,0-1 0 0 0,0 1 0 0 0,-1 5-34 0 0,0 3 33 0 0,-1-1 0 0 0,0 1 1 0 0,-2-1-1 0 0,0 1 0 0 0,-1-1 1 0 0,0 0-1 0 0,-1 0 0 0 0,-7 15-33 0 0,6-18-122 0 0,-2 0-1 0 0,1 0 0 0 0,-2-1 1 0 0,0 0-1 0 0,-2 2 123 0 0,5-9-692 0 0,0 1-1 0 0,0-1 1 0 0,-1 0 0 0 0,1-1 0 0 0,-1 0 0 0 0,-3 2 692 0 0,0-1-3637 0 0,2-4 277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1.766"/>
    </inkml:context>
    <inkml:brush xml:id="br0">
      <inkml:brushProperty name="width" value="0.1" units="cm"/>
      <inkml:brushProperty name="height" value="0.1" units="cm"/>
      <inkml:brushProperty name="color" value="#E71224"/>
    </inkml:brush>
  </inkml:definitions>
  <inkml:trace contextRef="#ctx0" brushRef="#br0">124 92 1328 0 0,'0'0'1227'0'0,"0"0"-106"0"0,0 0-113 0 0,0 0-87 0 0,0 0-91 0 0,0 0-94 0 0,5-4-65 0 0,9-5-306 0 0,1 0-1 0 0,0 1 1 0 0,0 0 0 0 0,1 2-1 0 0,-1-1 1 0 0,10 0-365 0 0,9-3 883 0 0,1 2 0 0 0,28-3-883 0 0,-19 7 1271 0 0,-42 4-871 0 0,-2 3 18 0 0,0 1-314 0 0,0-1 0 0 0,-1 1 0 0 0,1 0 0 0 0,-1 0 0 0 0,0 0 0 0 0,0 0 0 0 0,-1-1 0 0 0,1 1 0 0 0,-1 0 0 0 0,0-1 0 0 0,-2 4-104 0 0,-29 41 350 0 0,20-30-150 0 0,-75 107-35 0 0,6 4-1 0 0,-45 100-164 0 0,101-183-1400 0 0,9-24-1021 0 0,-3-7-3583 0 0,19-15 2585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2.116"/>
    </inkml:context>
    <inkml:brush xml:id="br0">
      <inkml:brushProperty name="width" value="0.1" units="cm"/>
      <inkml:brushProperty name="height" value="0.1" units="cm"/>
      <inkml:brushProperty name="color" value="#E71224"/>
    </inkml:brush>
  </inkml:definitions>
  <inkml:trace contextRef="#ctx0" brushRef="#br0">0 476 68 0 0,'0'0'1195'0'0,"1"0"-1041"0"0,-1 0 0 0 0,0-1 0 0 0,1 1 0 0 0,-1 0 0 0 0,0-1 0 0 0,1 1-1 0 0,-1 0 1 0 0,1-1 0 0 0,-1 1 0 0 0,0 0 0 0 0,1 0 0 0 0,-1 0 0 0 0,1-1-1 0 0,-1 1 1 0 0,1 0 0 0 0,-1 0 0 0 0,1 0 0 0 0,-1 0 0 0 0,1 0 0 0 0,-1 0-1 0 0,1 0 1 0 0,-1 0 0 0 0,1 0 0 0 0,-1 0 0 0 0,1 0-154 0 0,23 12 904 0 0,0 0 1 0 0,-1 2-1 0 0,0 1 0 0 0,-2 1 1 0 0,9 7-905 0 0,29 21 764 0 0,4 1-15 0 0,9 12-749 0 0,-40-29-3854 0 0,17 20 3854 0 0,-39-39-2761 0 0,2-3 211 0 0</inkml:trace>
  <inkml:trace contextRef="#ctx0" brushRef="#br0" timeOffset="1">706 24 472 0 0,'2'-16'5213'0'0,"-2"16"-5121"0"0,0-1 0 0 0,0 1 1 0 0,0 0-1 0 0,0-1 0 0 0,0 1 0 0 0,-1 0 0 0 0,1-1 0 0 0,0 1 0 0 0,0 0 1 0 0,0-1-1 0 0,-1 1 0 0 0,1 0 0 0 0,0-1 0 0 0,0 1 0 0 0,-1 0 0 0 0,1 0 0 0 0,0-1 1 0 0,-1 1-1 0 0,1 0 0 0 0,0 0 0 0 0,-1 0 0 0 0,1 0 0 0 0,0-1 0 0 0,-1 1 1 0 0,1 0-1 0 0,0 0 0 0 0,-1 0 0 0 0,1 0 0 0 0,0 0 0 0 0,-1 0 0 0 0,1 0 0 0 0,-1 0-92 0 0,-10 8 1265 0 0,-14 31-943 0 0,15-22 238 0 0,-29 51-247 0 0,29-48-1304 0 0,-1-1-1 0 0,0-1 0 0 0,-2 0 1 0 0,-11 13 991 0 0,13-19-2697 0 0,1-4 203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2.440"/>
    </inkml:context>
    <inkml:brush xml:id="br0">
      <inkml:brushProperty name="width" value="0.1" units="cm"/>
      <inkml:brushProperty name="height" value="0.1" units="cm"/>
      <inkml:brushProperty name="color" value="#E71224"/>
    </inkml:brush>
  </inkml:definitions>
  <inkml:trace contextRef="#ctx0" brushRef="#br0">1 130 52 0 0,'6'-7'545'0'0,"0"0"-1"0"0,0 1 1 0 0,1-1-1 0 0,0 1 1 0 0,0 0 0 0 0,0 1-1 0 0,1 0 1 0 0,0 0 0 0 0,0 1-1 0 0,0-1 1 0 0,1 2-1 0 0,2-2-544 0 0,22-6 1293 0 0,1 1 0 0 0,22-3-1293 0 0,-10 2 618 0 0,-15 6 414 0 0,0 1-1 0 0,0 1 1 0 0,0 2 0 0 0,15 1-1032 0 0,-27 0 1423 0 0,-19 1-1377 0 0,1-1 0 0 0,-1 0 0 0 0,1 0 0 0 0,-1 0 1 0 0,1 0-1 0 0,-1 1 0 0 0,0-1 0 0 0,1 0 0 0 0,-1 1 0 0 0,0-1 1 0 0,1 0-1 0 0,-1 1 0 0 0,0-1 0 0 0,1 0 0 0 0,-1 1 0 0 0,0-1 0 0 0,0 0 1 0 0,1 1-1 0 0,-1-1 0 0 0,0 1 0 0 0,0-1 0 0 0,0 1 0 0 0,0-1 1 0 0,1 0-1 0 0,-1 1 0 0 0,0-1 0 0 0,0 1 0 0 0,0-1 0 0 0,0 1 1 0 0,0-1-1 0 0,0 1 0 0 0,0-1 0 0 0,0 1-46 0 0,-2 16 612 0 0,-5 7-82 0 0,-1 0 1 0 0,-1 0-1 0 0,-1 0 0 0 0,-7 10-530 0 0,-8 19 520 0 0,-22 52 220 0 0,-101 245-51 0 0,141-333-830 0 0,0 7-489 0 0,-2-1-1 0 0,-1 0 1 0 0,-1-1 0 0 0,-1 0-1 0 0,0-1 1 0 0,-4 2 630 0 0,13-18-483 0 0,-15 16-1368 0 0,18-21 1463 0 0,-1 1 1 0 0,0 0-1 0 0,0 0 1 0 0,0-1-1 0 0,0 1 0 0 0,0-1 1 0 0,0 1-1 0 0,0-1 1 0 0,0 1-1 0 0,0-1 1 0 0,0 1-1 0 0,0-1 0 0 0,0 0 1 0 0,0 0-1 0 0,0 1 1 0 0,0-1-1 0 0,0 0 1 0 0,-1 0-1 0 0,1 0 0 0 0,0 0 388 0 0,-1-1-4241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2.773"/>
    </inkml:context>
    <inkml:brush xml:id="br0">
      <inkml:brushProperty name="width" value="0.1" units="cm"/>
      <inkml:brushProperty name="height" value="0.1" units="cm"/>
      <inkml:brushProperty name="color" value="#E71224"/>
    </inkml:brush>
  </inkml:definitions>
  <inkml:trace contextRef="#ctx0" brushRef="#br0">5 413 1240 0 0,'-4'-8'2345'0'0,"3"3"1711"0"0,1 4-3916 0 0,0 0 0 0 0,1 1 1 0 0,-1-1-1 0 0,0 1 0 0 0,0-1 0 0 0,0 1 0 0 0,0-1 0 0 0,1 1 0 0 0,-1-1 0 0 0,0 1 0 0 0,0-1 0 0 0,1 1 0 0 0,-1-1 0 0 0,1 1 0 0 0,-1-1 0 0 0,0 1 0 0 0,1-1 0 0 0,-1 1 0 0 0,1 0 0 0 0,-1-1 1 0 0,1 1-1 0 0,-1 0 0 0 0,1 0 0 0 0,-1-1 0 0 0,1 1 0 0 0,0 0-140 0 0,19-1 1517 0 0,30 17-1394 0 0,-32-9 122 0 0,39 14-849 0 0,-1-1-1730 0 0,-17-9-2321 0 0,-13-5 1520 0 0</inkml:trace>
  <inkml:trace contextRef="#ctx0" brushRef="#br0" timeOffset="1">987 37 592 0 0,'4'-10'1548'0'0,"4"-11"4201"0"0,-6 15-2486 0 0,-5 7-510 0 0,-258 285 1055 0 0,229-251-3666 0 0,-93 93-1025 0 0,116-118 601 0 0,3-4-189 0 0,-24 21-985 0 0,8-16-2965 0 0,21-10 507 0 0,1-1 298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3.107"/>
    </inkml:context>
    <inkml:brush xml:id="br0">
      <inkml:brushProperty name="width" value="0.1" units="cm"/>
      <inkml:brushProperty name="height" value="0.1" units="cm"/>
      <inkml:brushProperty name="color" value="#E71224"/>
    </inkml:brush>
  </inkml:definitions>
  <inkml:trace contextRef="#ctx0" brushRef="#br0">0 11 824 0 0,'1'0'179'0'0,"-1"-1"0"0"0,0 1 0 0 0,0-1 0 0 0,0 0 0 0 0,1 1 0 0 0,-1-1 0 0 0,0 1 0 0 0,1-1 0 0 0,-1 1 0 0 0,0-1 0 0 0,1 1 0 0 0,-1-1 0 0 0,1 1 0 0 0,-1-1 0 0 0,1 1 0 0 0,-1-1 0 0 0,1 1 0 0 0,-1 0 0 0 0,1-1 0 0 0,-1 1 0 0 0,1 0 0 0 0,0 0-179 0 0,-1 0 143 0 0,0 0-1 0 0,1 0 0 0 0,-1 0 1 0 0,0 0-1 0 0,1 1 1 0 0,-1-1-1 0 0,0 0 1 0 0,1 0-1 0 0,-1 1 1 0 0,0-1-1 0 0,1 0 1 0 0,-1 0-1 0 0,0 1 1 0 0,0-1-1 0 0,1 0 0 0 0,-1 1 1 0 0,0-1-1 0 0,0 1 1 0 0,0-1-1 0 0,0 0 1 0 0,1 1-1 0 0,-1-1 1 0 0,0 1-1 0 0,0-1-142 0 0,1 4 313 0 0,0-1 0 0 0,-1 1 0 0 0,1-1 1 0 0,-1 1-1 0 0,1 0 0 0 0,-1-1 0 0 0,-1 4-313 0 0,-11 136 2632 0 0,9-93-2042 0 0,0 28-19 0 0,2 0 1 0 0,7 37-572 0 0,-4-61-587 0 0,-3-37-1061 0 0,2 0 1 0 0,0 0-1 0 0,2 7 1648 0 0,-3-22-3483 0 0,0-2 262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3.441"/>
    </inkml:context>
    <inkml:brush xml:id="br0">
      <inkml:brushProperty name="width" value="0.1" units="cm"/>
      <inkml:brushProperty name="height" value="0.1" units="cm"/>
      <inkml:brushProperty name="color" value="#E71224"/>
    </inkml:brush>
  </inkml:definitions>
  <inkml:trace contextRef="#ctx0" brushRef="#br0">195 8 236 0 0,'4'-7'1822'0'0,"-1"6"-831"0"0,-2 7 4739 0 0,-7 41-4742 0 0,-2 0 0 0 0,-2-1-1 0 0,-2 0 1 0 0,-4 5-988 0 0,1 3 453 0 0,-24 66-433 0 0,-9 9-20 0 0,23-64-1196 0 0,13-38-300 0 0,1-12-3852 0 0,10-14 2445 0 0</inkml:trace>
  <inkml:trace contextRef="#ctx0" brushRef="#br0" timeOffset="1">318 136 588 0 0,'0'0'1450'0'0,"0"0"-90"0"0,0 0-85 0 0,0 0-60 0 0,-2 6-84 0 0,-14 57 275 0 0,3 0 0 0 0,3 0-1 0 0,2 1 1 0 0,3 0 0 0 0,3 38-1406 0 0,2-93 120 0 0,0 1-1 0 0,1-1 1 0 0,0 0-1 0 0,0 1 1 0 0,1-1-1 0 0,0 0 1 0 0,1 0-1 0 0,0 0 1 0 0,0 0 0 0 0,1-1-1 0 0,0 1 1 0 0,1 0-120 0 0,-4-8 15 0 0,0 0 0 0 0,0 0 0 0 0,0 0 0 0 0,0 0 0 0 0,1 0 0 0 0,-1 0 0 0 0,0 0 0 0 0,0 0 0 0 0,0-1 0 0 0,1 1 0 0 0,-1 0 0 0 0,1-1 0 0 0,-1 1 0 0 0,0-1 0 0 0,1 0 0 0 0,-1 1 0 0 0,1-1 0 0 0,-1 0 0 0 0,1 0 0 0 0,-1 0 0 0 0,1 0 0 0 0,-1 0 0 0 0,1 0 0 0 0,-1 0 0 0 0,1-1 0 0 0,-1 1 0 0 0,0 0 0 0 0,1-1 1 0 0,-1 1-1 0 0,1-1 0 0 0,-1 0 0 0 0,0 1 0 0 0,0-1 0 0 0,1 0 0 0 0,0 0-15 0 0,4-3-45 0 0,1-1 0 0 0,-1 1 0 0 0,-1-1 0 0 0,1 0 0 0 0,-1 0 0 0 0,3-3 45 0 0,22-28-1919 0 0,14-23 1919 0 0,1-10-7671 0 0,-33 52 4214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3.778"/>
    </inkml:context>
    <inkml:brush xml:id="br0">
      <inkml:brushProperty name="width" value="0.1" units="cm"/>
      <inkml:brushProperty name="height" value="0.1" units="cm"/>
      <inkml:brushProperty name="color" value="#E71224"/>
    </inkml:brush>
  </inkml:definitions>
  <inkml:trace contextRef="#ctx0" brushRef="#br0">260 37 1096 0 0,'0'0'1420'0'0,"0"0"-100"0"0,0 0-119 0 0,0 0-95 0 0,0 0-69 0 0,0 0-3 0 0,0 0-20 0 0,0 0-66 0 0,1 9-78 0 0,0 10-414 0 0,-1 1 0 0 0,-1-1 0 0 0,0 0 0 0 0,-2 0 0 0 0,0-1 0 0 0,-1 1 0 0 0,-4 10-456 0 0,-2 1 450 0 0,-2 3 248 0 0,0-1-1 0 0,-16 26-697 0 0,23-48 108 0 0,0-1 0 0 0,-1 0 0 0 0,-1 0 0 0 0,1-1 0 0 0,-1 0 0 0 0,-1 0 0 0 0,1-1 0 0 0,-1 0 0 0 0,-1 0 0 0 0,1 0 0 0 0,-5 1-108 0 0,11-7 12 0 0,1 0 1 0 0,-1 0-1 0 0,1 0 1 0 0,-1 0-1 0 0,0 0 1 0 0,0 0-1 0 0,0 0 0 0 0,0 0 1 0 0,1-1-1 0 0,-1 1 1 0 0,0-1-1 0 0,0 0 1 0 0,0 1-1 0 0,0-1 1 0 0,0 0-1 0 0,0 0 0 0 0,0 0 1 0 0,0 0-1 0 0,0-1 1 0 0,0 1-1 0 0,0 0 1 0 0,0-1-1 0 0,0 0 0 0 0,0 1 1 0 0,1-1-1 0 0,-1 0 1 0 0,0 0-1 0 0,0 0 1 0 0,1 0-1 0 0,-1 0 1 0 0,0 0-1 0 0,1-1 0 0 0,-1 1 1 0 0,1 0-1 0 0,0-1 1 0 0,-1 1-1 0 0,1-1-12 0 0,-2-4-2 0 0,0 0 0 0 0,0 1-1 0 0,0-1 1 0 0,1 0 0 0 0,0-1 0 0 0,0 1 0 0 0,1 0-1 0 0,-1 0 1 0 0,2-1 0 0 0,-1-5 2 0 0,-1-6-42 0 0,2 1 0 0 0,0 0 0 0 0,2 0 0 0 0,0 0 0 0 0,0 0 0 0 0,2 0 1 0 0,0 1-1 0 0,0-1 0 0 0,2 1 0 0 0,0 0 0 0 0,1 0 0 0 0,1 1 0 0 0,0 0 0 0 0,1 0 0 0 0,0 1 0 0 0,4-3 42 0 0,-5 7-41 0 0,1 0-1 0 0,0 1 1 0 0,0 0-1 0 0,1 1 0 0 0,0 0 1 0 0,1 0-1 0 0,-1 1 1 0 0,1 0-1 0 0,1 1 42 0 0,-4 3-15 0 0,0 0-1 0 0,0 0 1 0 0,0 1 0 0 0,0 0-1 0 0,0 0 1 0 0,1 1 0 0 0,-1 0-1 0 0,0 0 1 0 0,1 1-1 0 0,-1 0 1 0 0,1 1 0 0 0,-1 0-1 0 0,0 0 1 0 0,1 1 15 0 0,3 1 5 0 0,0 0-1 0 0,0 2 1 0 0,-1-1 0 0 0,1 1 0 0 0,-1 1-1 0 0,0 0 1 0 0,-1 1 0 0 0,0 0-1 0 0,0 0 1 0 0,0 1 0 0 0,-1 1 0 0 0,0-1-1 0 0,0 2 1 0 0,3 4-5 0 0,6 10 37 0 0,-1 0 0 0 0,-1 1 0 0 0,-1 0 0 0 0,-1 1 0 0 0,5 17-37 0 0,-12-24-86 0 0,0 0 1 0 0,-2 0 0 0 0,0 1 0 0 0,-1 0 0 0 0,-1 0 0 0 0,-1 0 0 0 0,-1 0 0 0 0,0 1 0 0 0,-2-1 0 0 0,0 0 0 0 0,-1 0-1 0 0,-2 0 1 0 0,0 0 0 0 0,-1 0 0 0 0,0-1 0 0 0,-5 10 85 0 0,5-20-1173 0 0,0 0 0 0 0,-1 0-1 0 0,0 0 1 0 0,0-1 0 0 0,-1 1 1173 0 0,1-2-2309 0 0,0 3-1722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4.410"/>
    </inkml:context>
    <inkml:brush xml:id="br0">
      <inkml:brushProperty name="width" value="0.1" units="cm"/>
      <inkml:brushProperty name="height" value="0.1" units="cm"/>
      <inkml:brushProperty name="color" value="#E71224"/>
    </inkml:brush>
  </inkml:definitions>
  <inkml:trace contextRef="#ctx0" brushRef="#br0">198 4 1216 0 0,'-1'0'136'0'0,"1"0"-1"0"0,-1-1 0 0 0,1 1 1 0 0,0 0-1 0 0,-1-1 1 0 0,1 1-1 0 0,-1 0 1 0 0,1 0-1 0 0,-1 0 1 0 0,1-1-1 0 0,-1 1 1 0 0,1 0-1 0 0,-1 0 0 0 0,1 0 1 0 0,-1 0-1 0 0,1 0 1 0 0,-1 0-1 0 0,1 0 1 0 0,-1 0-1 0 0,1 0 1 0 0,-1 0-1 0 0,1 0 0 0 0,0 0 1 0 0,-1 0-1 0 0,1 1 1 0 0,-1-1-1 0 0,1 0 1 0 0,-1 0-1 0 0,1 0 1 0 0,-1 1-1 0 0,1-1 1 0 0,-1 0-136 0 0,-6 6 287 0 0,-1 1 0 0 0,1-1 0 0 0,0 1 0 0 0,0 1 1 0 0,1-1-1 0 0,0 1 0 0 0,0 0 0 0 0,1 0 1 0 0,0 1-1 0 0,0 0 0 0 0,-2 6-287 0 0,-11 28 479 0 0,2 0-1 0 0,2 2-478 0 0,8-24 3 0 0,-31 112-1991 0 0,23-79-958 0 0,13-52 2668 0 0,1-2 122 0 0,0 0 107 0 0,0 0 74 0 0,0 0 55 0 0,0 0 96 0 0,4-7 47 0 0,4-6-20 0 0,1 0 0 0 0,1 0 0 0 0,0 1 0 0 0,1 0 0 0 0,0 1 1 0 0,1 0-1 0 0,1 0-203 0 0,1 2 54 0 0,-1 1 0 0 0,1 1 0 0 0,1 0 1 0 0,-1 1-1 0 0,1 1 0 0 0,0 0 0 0 0,0 1 1 0 0,1 1-1 0 0,-1 0 0 0 0,1 1 0 0 0,14 0-54 0 0,-28 2-78 0 0,-1 0 0 0 0,1 0 0 0 0,0 0 0 0 0,-1 0-1 0 0,1 0 1 0 0,-1 0 0 0 0,1 0 0 0 0,-1 1 0 0 0,1-1-1 0 0,-1 1 1 0 0,1-1 0 0 0,-1 1 0 0 0,0-1 0 0 0,1 1 0 0 0,-1 0-1 0 0,0 0 1 0 0,1 0 0 0 0,-1 0 0 0 0,0 0 0 0 0,0 0 0 0 0,0 0-1 0 0,0 0 1 0 0,0 0 0 0 0,0 0 0 0 0,0 1 0 0 0,0-1-1 0 0,0 0 1 0 0,-1 1 0 0 0,1-1 0 0 0,0 1 0 0 0,-1-1 0 0 0,0 1-1 0 0,1-1 1 0 0,-1 1 0 0 0,0-1 0 0 0,1 1 0 0 0,-1-1-1 0 0,0 1 1 0 0,0-1 0 0 0,0 1 0 0 0,0-1 0 0 0,-1 1 0 0 0,1-1-1 0 0,0 1 1 0 0,-1-1 0 0 0,1 1 0 0 0,-1-1 0 0 0,1 1-1 0 0,-1-1 1 0 0,0 1 0 0 0,0-1 0 0 0,1 0 0 0 0,-1 0 0 0 0,-1 2 78 0 0,-9 12-1438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9.356"/>
    </inkml:context>
    <inkml:brush xml:id="br0">
      <inkml:brushProperty name="width" value="0.1" units="cm"/>
      <inkml:brushProperty name="height" value="0.1" units="cm"/>
      <inkml:brushProperty name="color" value="#E71224"/>
    </inkml:brush>
  </inkml:definitions>
  <inkml:trace contextRef="#ctx0" brushRef="#br0">342 6 1164 0 0,'34'-6'7756'0'0,"-31"6"-6519"0"0,-3 0-96 0 0,-5 10-108 0 0,-15 26 568 0 0,-2-1-1 0 0,-25 32-1600 0 0,40-59 125 0 0,-148 166 2113 0 0,104-123-3766 0 0,-10 5 1528 0 0,61-56-253 0 0,-1 1 1 0 0,1-1-1 0 0,0 0 0 0 0,0 1 1 0 0,-1-1-1 0 0,1 0 0 0 0,0 1 1 0 0,-1-1-1 0 0,1 0 0 0 0,-1 1 1 0 0,1-1-1 0 0,0 0 1 0 0,-1 0-1 0 0,1 0 0 0 0,-1 1 1 0 0,1-1-1 0 0,-1 0 0 0 0,1 0 1 0 0,0 0-1 0 0,-1 0 0 0 0,1 0 1 0 0,-1 0-1 0 0,1 0 1 0 0,-1 0-1 0 0,0 0 253 0 0,4-11-1305 0 0,25-31-2485 0 0,-11 22 1002 0 0</inkml:trace>
  <inkml:trace contextRef="#ctx0" brushRef="#br0" timeOffset="1">89 328 5629 0 0,'42'-31'-141'0'0,"-31"22"599"0"0,0 0 0 0 0,0 1-1 0 0,1 1 1 0 0,0 0-1 0 0,0 0 1 0 0,13-3-458 0 0,-25 9 85 0 0,1 1 1 0 0,-1 0-1 0 0,1-1 0 0 0,0 1 1 0 0,-1 0-1 0 0,1 0 0 0 0,0 0 1 0 0,-1 0-1 0 0,1 0 0 0 0,0 0 1 0 0,0 0-1 0 0,-1 0 0 0 0,1 0 0 0 0,0 0 1 0 0,-1 0-1 0 0,1 0 0 0 0,0 0 1 0 0,-1 0-1 0 0,1 1 0 0 0,0-1 1 0 0,-1 0-1 0 0,1 0 0 0 0,0 1 1 0 0,-1-1-1 0 0,1 0 0 0 0,-1 1 1 0 0,1-1-1 0 0,-1 1 0 0 0,1-1 1 0 0,-1 1-1 0 0,1-1 0 0 0,-1 1 0 0 0,1-1 1 0 0,-1 1-1 0 0,0 0 0 0 0,1-1 1 0 0,-1 1-1 0 0,0 0 0 0 0,0-1 1 0 0,1 1-1 0 0,-1 0 0 0 0,0-1 1 0 0,0 1-1 0 0,0 0 0 0 0,0-1 1 0 0,0 1-1 0 0,0 0 0 0 0,0-1 1 0 0,0 1-1 0 0,0 0-85 0 0,1 5 236 0 0,-1 1 1 0 0,0-1-1 0 0,0 1 1 0 0,-1-1-1 0 0,0 1 1 0 0,0-1-1 0 0,0 1 1 0 0,-1-1-1 0 0,0 1-236 0 0,-2 9 389 0 0,-20 97 3155 0 0,-6 87-3544 0 0,23-113-1993 0 0,3 36 1993 0 0,2-109-1292 0 0,2-14-1619 0 0,1-2-3074 0 0,10-34 2397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4.756"/>
    </inkml:context>
    <inkml:brush xml:id="br0">
      <inkml:brushProperty name="width" value="0.1" units="cm"/>
      <inkml:brushProperty name="height" value="0.1" units="cm"/>
      <inkml:brushProperty name="color" value="#E71224"/>
    </inkml:brush>
  </inkml:definitions>
  <inkml:trace contextRef="#ctx0" brushRef="#br0">244 0 2200 0 0,'-44'40'1228'0'0,"-2"-2"0"0"0,-2-2 1 0 0,-50 29-1229 0 0,98-65 67 0 0,0 0 0 0 0,-1 0 0 0 0,1 0 0 0 0,0 0 0 0 0,-1 0 0 0 0,1 0 0 0 0,0 0 0 0 0,-1 1 0 0 0,1-1 0 0 0,0 0 0 0 0,0 0 0 0 0,-1 0 0 0 0,1 1 0 0 0,0-1 0 0 0,-1 0 0 0 0,1 0 0 0 0,0 0 0 0 0,0 1 0 0 0,0-1 0 0 0,-1 0 0 0 0,1 1 0 0 0,0-1 0 0 0,0 0 0 0 0,0 0 0 0 0,0 1 0 0 0,-1-1 0 0 0,1 0 0 0 0,0 1 0 0 0,0-1 0 0 0,0 0 0 0 0,0 1 0 0 0,0-1 0 0 0,0 0 0 0 0,0 1 0 0 0,0-1 0 0 0,0 1-67 0 0,14-2 497 0 0,34-11-338 0 0,26-11 455 0 0,0 3 0 0 0,63-7-614 0 0,-117 23 70 0 0,1 0-330 0 0,1 1 1 0 0,1 1-1 0 0,-1 1 0 0 0,1 1 260 0 0,-19 0-461 0 0,-4 0-136 0 0,0 0-234 0 0,0 0-553 0 0,0 0-865 0 0,0 0 171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5.088"/>
    </inkml:context>
    <inkml:brush xml:id="br0">
      <inkml:brushProperty name="width" value="0.1" units="cm"/>
      <inkml:brushProperty name="height" value="0.1" units="cm"/>
      <inkml:brushProperty name="color" value="#E71224"/>
    </inkml:brush>
  </inkml:definitions>
  <inkml:trace contextRef="#ctx0" brushRef="#br0">76 46 920 0 0,'0'0'1212'0'0,"-2"-7"209"0"0,1 6-764 0 0,-1 9 3276 0 0,-46 585 2043 0 0,26-307-6917 0 0,22-283 374 0 0,-1 2 776 0 0,1-1-7238 0 0,0-4 3770 0 0</inkml:trace>
  <inkml:trace contextRef="#ctx0" brushRef="#br0" timeOffset="1">303 170 348 0 0,'1'-2'554'0'0,"-1"-1"-1"0"0,1 0 1 0 0,0 1 0 0 0,0-1-1 0 0,0 1 1 0 0,0-1-1 0 0,0 1 1 0 0,0-1 0 0 0,1 1-1 0 0,-1 0 1 0 0,1-1-1 0 0,0 1 1 0 0,1-2-554 0 0,2 0 411 0 0,-1 0-1 0 0,1 0 1 0 0,0 1-1 0 0,0-1 1 0 0,0 1-1 0 0,3-1-410 0 0,12-5 276 0 0,1 0-1 0 0,-1 2 0 0 0,9-2-275 0 0,-19 6 485 0 0,45-14-253 0 0,1 2 1 0 0,0 3-1 0 0,1 2 1 0 0,0 2-1 0 0,51 1-232 0 0,-86 6-615 0 0,-16 0-4 0 0,-1 1-1 0 0,1 0 0 0 0,0 0 0 0 0,0 1 1 0 0,-1-1-1 0 0,5 2 620 0 0,-8-1-3084 0 0,-2-1 236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5.409"/>
    </inkml:context>
    <inkml:brush xml:id="br0">
      <inkml:brushProperty name="width" value="0.1" units="cm"/>
      <inkml:brushProperty name="height" value="0.1" units="cm"/>
      <inkml:brushProperty name="color" value="#E71224"/>
    </inkml:brush>
  </inkml:definitions>
  <inkml:trace contextRef="#ctx0" brushRef="#br0">128 11 648 0 0,'-17'-10'2848'0'0,"17"10"-2724"0"0,0 0-1 0 0,-1 0 0 0 0,1 0 1 0 0,-1 0-1 0 0,1 0 0 0 0,-1 0 1 0 0,1 0-1 0 0,-1 0 0 0 0,1 0 1 0 0,-1 0-1 0 0,1 0 0 0 0,-1 0 1 0 0,1 0-1 0 0,0 1 1 0 0,-1-1-1 0 0,1 0 0 0 0,-1 0 1 0 0,1 0-1 0 0,0 1 0 0 0,-1-1 1 0 0,1 0-1 0 0,-1 1 0 0 0,1-1-123 0 0,-1 2 129 0 0,0 0 0 0 0,0 0 0 0 0,0 0-1 0 0,0 0 1 0 0,0 0 0 0 0,0 0 0 0 0,1 0-1 0 0,-1 0 1 0 0,1 1 0 0 0,0-1 0 0 0,-1 0 0 0 0,1 0-1 0 0,0 1-128 0 0,-21 158 1889 0 0,20-146-2092 0 0,-1-1 0 0 0,0 1-1 0 0,-1-1 1 0 0,0 0-1 0 0,-1 0 1 0 0,-1 0 0 0 0,-3 6 203 0 0,6-18-307 0 0,1 0 1 0 0,0-1-1 0 0,-1 1 1 0 0,0-1-1 0 0,1 1 1 0 0,-1-1-1 0 0,0 1 1 0 0,0-1-1 0 0,1 0 0 0 0,-1 0 1 0 0,0 0-1 0 0,-1 0 1 0 0,1 0-1 0 0,0 0 1 0 0,0 0-1 0 0,0-1 307 0 0,-9 3-2008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5.772"/>
    </inkml:context>
    <inkml:brush xml:id="br0">
      <inkml:brushProperty name="width" value="0.1" units="cm"/>
      <inkml:brushProperty name="height" value="0.1" units="cm"/>
      <inkml:brushProperty name="color" value="#E71224"/>
    </inkml:brush>
  </inkml:definitions>
  <inkml:trace contextRef="#ctx0" brushRef="#br0">127 36 132 0 0,'-73'17'4502'0'0,"52"-10"-147"0"0,55-7-3905 0 0,0-1-1 0 0,0-2 0 0 0,0-2 0 0 0,0-1 1 0 0,11-4-450 0 0,53-8 488 0 0,-47 10-745 0 0,0 3 0 0 0,13 2 257 0 0,-50 8-574 0 0,-14-5 549 0 0,0 0-1 0 0,0 1 1 0 0,1-1 0 0 0,-1 0 0 0 0,0 0-1 0 0,1 1 1 0 0,-1-1 0 0 0,0 0-1 0 0,0 1 1 0 0,0-1 0 0 0,1 0-1 0 0,-1 1 1 0 0,0-1 0 0 0,0 0-1 0 0,0 1 1 0 0,0-1 0 0 0,0 1-1 0 0,0-1 1 0 0,0 0 0 0 0,0 1 0 0 0,1-1-1 0 0,-1 0 1 0 0,-1 1 0 0 0,1-1-1 0 0,0 1 1 0 0,0-1 0 0 0,0 0-1 0 0,0 1 1 0 0,0-1 0 0 0,0 0-1 0 0,0 1 1 0 0,0-1 0 0 0,-1 1-1 0 0,1-1 1 0 0,0 0 0 0 0,0 0-1 0 0,0 1 1 0 0,-1-1 0 0 0,1 0 0 0 0,0 1 25 0 0,-10 10-413 0 0,-1 0 0 0 0,0 0 0 0 0,-1-1 0 0 0,0-1 1 0 0,-12 8 412 0 0,-75 42-1380 0 0,52-33 901 0 0,8-4 549 0 0,-1-1 1 0 0,-1-2-1 0 0,-1-2 1 0 0,-33 9-71 0 0,49-17 869 0 0,-9 1 1003 0 0,33-10-1470 0 0,2 0 20 0 0,0 0 14 0 0,0 0 0 0 0,9-3-9 0 0,137-44 959 0 0,-110 37-1209 0 0,150-33 813 0 0,-154 37-934 0 0,-1 2 0 0 0,1 2 0 0 0,-1 1 0 0 0,33 3-56 0 0,-61-2-208 0 0,1 0 0 0 0,-1 0 0 0 0,0 1 0 0 0,1 0 0 0 0,-1 0 0 0 0,1 0 0 0 0,-1 0 0 0 0,0 0 0 0 0,0 1 0 0 0,0-1 0 0 0,0 1 0 0 0,0 0 0 0 0,0 0 0 0 0,0 0 0 0 0,0 0 0 0 0,-1 1 0 0 0,2 0 208 0 0,-3-1-1875 0 0,-1-2-1234 0 0,0 0 237 0 0</inkml:trace>
  <inkml:trace contextRef="#ctx0" brushRef="#br0" timeOffset="1">471 125 972 0 0,'-3'-4'985'0'0,"-1"0"0"0"0,1-1-1 0 0,-1 1 1 0 0,0 1 0 0 0,0-1 0 0 0,-1 0-985 0 0,4 3 992 0 0,1 1-102 0 0,0 0-79 0 0,0 0-11 0 0,0 2-657 0 0,-1 0 0 0 0,1 0 0 0 0,0 0 0 0 0,0 0 0 0 0,-1-1 0 0 0,1 1 1 0 0,-1 0-1 0 0,0 0 0 0 0,0-1 0 0 0,0 2-143 0 0,-3 8 323 0 0,0 18 605 0 0,1 1-1 0 0,1-1 0 0 0,2 18-927 0 0,0 2 654 0 0,3 93 893 0 0,0-82-1092 0 0,-3 0-1 0 0,-5 39-454 0 0,5-97-106 0 0,0-1 1 0 0,0 1 0 0 0,0-1 0 0 0,0 1-1 0 0,0-1 1 0 0,-1 1 0 0 0,1-1 0 0 0,0 1-1 0 0,-1-1 1 0 0,1 1 0 0 0,-1-1 0 0 0,0 0-1 0 0,0 1 1 0 0,1-1 0 0 0,-1 0 0 0 0,0 1-1 0 0,0-1 1 0 0,0 0 0 0 0,0 0 0 0 0,0 0-1 0 0,0 0 1 0 0,-1 0 0 0 0,1 0-1 0 0,0 0 1 0 0,0 0 0 0 0,-1 0 0 0 0,1-1-1 0 0,-1 1 1 0 0,1-1 0 0 0,0 1 0 0 0,-1-1-1 0 0,1 1 1 0 0,-1-1 0 0 0,-1 0 105 0 0,0 0-571 0 0,-1 0 1 0 0,1-1-1 0 0,-1 0 1 0 0,1 1-1 0 0,-1-1 1 0 0,1-1-1 0 0,-1 1 1 0 0,1 0-1 0 0,0-1 0 0 0,0 0 1 0 0,0 0-1 0 0,0 0 1 0 0,0 0-1 0 0,0 0 571 0 0,-14-12-3629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6.105"/>
    </inkml:context>
    <inkml:brush xml:id="br0">
      <inkml:brushProperty name="width" value="0.1" units="cm"/>
      <inkml:brushProperty name="height" value="0.1" units="cm"/>
      <inkml:brushProperty name="color" value="#E71224"/>
    </inkml:brush>
  </inkml:definitions>
  <inkml:trace contextRef="#ctx0" brushRef="#br0">68 27 496 0 0,'-65'-26'6791'0'0,"63"25"-6107"0"0,2 1-60 0 0,0 0-71 0 0,0 0-67 0 0,4 3-90 0 0,7 4-371 0 0,0-2 0 0 0,0 1 0 0 0,0-2 0 0 0,1 1 0 0 0,-1-2 0 0 0,1 1-1 0 0,0-2 1 0 0,5 1-25 0 0,24 3-2846 0 0,0-2 0 0 0,2-1 2846 0 0,3-1-2553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6.438"/>
    </inkml:context>
    <inkml:brush xml:id="br0">
      <inkml:brushProperty name="width" value="0.1" units="cm"/>
      <inkml:brushProperty name="height" value="0.1" units="cm"/>
      <inkml:brushProperty name="color" value="#E71224"/>
    </inkml:brush>
  </inkml:definitions>
  <inkml:trace contextRef="#ctx0" brushRef="#br0">362 9 1012 0 0,'0'0'1420'0'0,"2"-6"363"0"0,-2 4-976 0 0,-5 5 3903 0 0,-136 135-688 0 0,-18 16-3121 0 0,143-138-1376 0 0,-8 5-688 0 0,7-10-3005 0 0,16-11 818 0 0,1 0 255 0 0</inkml:trace>
  <inkml:trace contextRef="#ctx0" brushRef="#br0" timeOffset="1">329 135 440 0 0,'18'-5'2655'0'0,"-2"1"2090"0"0,-16 5-4687 0 0,1-1 0 0 0,-1 0 0 0 0,0 1 1 0 0,0-1-1 0 0,1 1 0 0 0,-1-1 0 0 0,0 0 0 0 0,0 1 0 0 0,0-1 0 0 0,0 1 1 0 0,1-1-1 0 0,-1 1 0 0 0,0-1 0 0 0,0 1 0 0 0,0-1 0 0 0,0 1 1 0 0,0-1-1 0 0,0 1 0 0 0,0-1 0 0 0,0 1 0 0 0,0-1 0 0 0,-1 0 1 0 0,1 1-1 0 0,0-1 0 0 0,0 1 0 0 0,0-1 0 0 0,0 1 0 0 0,-1-1 1 0 0,1 0-1 0 0,0 1 0 0 0,-1-1 0 0 0,1 1 0 0 0,0-1 0 0 0,0 0 1 0 0,-1 1-59 0 0,-4 9 393 0 0,-1-1 0 0 0,0 1 1 0 0,-1-1-1 0 0,0-1 1 0 0,-2 3-394 0 0,-9 11 439 0 0,-38 51 569 0 0,-104 130-713 0 0,114-150-2210 0 0,44-50 1834 0 0,-1 1-859 0 0,2-3-4683 0 0,1-1 2793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6.754"/>
    </inkml:context>
    <inkml:brush xml:id="br0">
      <inkml:brushProperty name="width" value="0.1" units="cm"/>
      <inkml:brushProperty name="height" value="0.1" units="cm"/>
      <inkml:brushProperty name="color" value="#E71224"/>
    </inkml:brush>
  </inkml:definitions>
  <inkml:trace contextRef="#ctx0" brushRef="#br0">1 226 964 0 0,'0'0'236'0'0,"1"-1"0"0"0,0 1-1 0 0,0-1 1 0 0,0 0 0 0 0,0 1 0 0 0,0-1 0 0 0,0 1 0 0 0,0 0-1 0 0,0-1 1 0 0,0 1 0 0 0,0 0 0 0 0,1 0 0 0 0,-1 0-1 0 0,0 0 1 0 0,0 0 0 0 0,0 0 0 0 0,0 0 0 0 0,0 0-1 0 0,0 0 1 0 0,0 0 0 0 0,0 0 0 0 0,0 1 0 0 0,0-1-1 0 0,0 0 1 0 0,1 1-236 0 0,-1 0 127 0 0,0 1 1 0 0,-1-1-1 0 0,1 0 0 0 0,0 1 1 0 0,0-1-1 0 0,-1 1 0 0 0,1-1 0 0 0,-1 1 1 0 0,0-1-1 0 0,1 1 0 0 0,-1 0 0 0 0,0-1 1 0 0,0 1-1 0 0,0-1 0 0 0,0 1 1 0 0,0 0-1 0 0,0-1 0 0 0,0 2-127 0 0,-9 122 2773 0 0,3-44-1484 0 0,4 0 0 0 0,3 10-1289 0 0,14 86 691 0 0,-13-139-789 0 0,-1-21-1268 0 0,0 0-3328 0 0,0-22 1275 0 0,8-23 260 0 0</inkml:trace>
  <inkml:trace contextRef="#ctx0" brushRef="#br0" timeOffset="1">312 13 720 0 0,'0'-9'1554'0'0,"2"6"-56"0"0,0 6 3165 0 0,3 13-3769 0 0,0 0-1 0 0,-1 0 1 0 0,2 13-894 0 0,15 87 912 0 0,-21-115-1009 0 0,0 1 0 0 0,0-1 0 0 0,0 1 0 0 0,0-1-1 0 0,0 1 1 0 0,0-1 0 0 0,0 0 0 0 0,-1 1 0 0 0,1-1-1 0 0,0 0 1 0 0,-1 1 0 0 0,0-1 0 0 0,1 0 0 0 0,-1 1-1 0 0,0-1 1 0 0,1 0 0 0 0,-1 0 0 0 0,0 0 0 0 0,0 0-1 0 0,0 0 1 0 0,0 0 0 0 0,0 0 0 0 0,0 0-1 0 0,0 0 1 0 0,-1 0 0 0 0,1 0 0 0 0,0-1 97 0 0,-3 2-625 0 0,0 0-1 0 0,1 0 1 0 0,-1 0 0 0 0,0-1 0 0 0,0 0-1 0 0,0 0 1 0 0,0 0 0 0 0,-1 0 625 0 0,-9 0-2478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7.091"/>
    </inkml:context>
    <inkml:brush xml:id="br0">
      <inkml:brushProperty name="width" value="0.1" units="cm"/>
      <inkml:brushProperty name="height" value="0.1" units="cm"/>
      <inkml:brushProperty name="color" value="#E71224"/>
    </inkml:brush>
  </inkml:definitions>
  <inkml:trace contextRef="#ctx0" brushRef="#br0">94 203 3544 0 0,'-3'-1'44'0'0,"-64"-8"3582"0"0,64 8-3179 0 0,-3 7 279 0 0,5-6-681 0 0,0 1-1 0 0,0-1 1 0 0,1 0-1 0 0,-1 1 1 0 0,0-1-1 0 0,0 1 1 0 0,1-1-1 0 0,-1 1 1 0 0,0-1-1 0 0,1 1 1 0 0,-1 0-1 0 0,1-1 1 0 0,-1 1-1 0 0,1 0 0 0 0,-1 0 1 0 0,1-1-1 0 0,-1 1 1 0 0,1 0-1 0 0,0 0 1 0 0,-1 0-45 0 0,1 1 14 0 0,-1 1-1 0 0,1-1 1 0 0,0 1 0 0 0,0-1 0 0 0,0 1 0 0 0,0-1-1 0 0,0 1 1 0 0,1-1 0 0 0,-1 1 0 0 0,1-1-1 0 0,0 1 1 0 0,-1-1 0 0 0,1 0 0 0 0,0 1 0 0 0,0-1-1 0 0,1 0 1 0 0,-1 0 0 0 0,0 0 0 0 0,1 0-1 0 0,-1 0 1 0 0,1 0 0 0 0,0 0 0 0 0,0 0 0 0 0,-1-1-1 0 0,1 1 1 0 0,0-1 0 0 0,0 1 0 0 0,1-1-1 0 0,-1 0 1 0 0,0 1-14 0 0,1-2-24 0 0,-1 0 1 0 0,0 0-1 0 0,0 0 0 0 0,1-1 0 0 0,-1 1 0 0 0,0 0 0 0 0,1-1 1 0 0,-1 1-1 0 0,0-1 0 0 0,0 0 0 0 0,0 0 0 0 0,0 0 1 0 0,0 0-1 0 0,0 0 0 0 0,2-1 24 0 0,-2 1-29 0 0,11-7-32 0 0,1-1 1 0 0,-2 1 0 0 0,1-2 0 0 0,-2 0 0 0 0,9-9 60 0 0,50-60 455 0 0,-44 48 917 0 0,29-27-1372 0 0,-47 51 230 0 0,0 1 1 0 0,0 0 0 0 0,0 0-1 0 0,2 0-230 0 0,-7 5 146 0 0,0 3 16 0 0,1 1-118 0 0,-1 0-1 0 0,1 0 0 0 0,-1 0 0 0 0,0 0 1 0 0,0 1-1 0 0,0-1 0 0 0,0 1 0 0 0,-1 0 0 0 0,0 0 1 0 0,1 0-1 0 0,-2 0 0 0 0,1 1 0 0 0,0-1 1 0 0,-1 0-1 0 0,1 4-43 0 0,4 15 117 0 0,-2 1 0 0 0,2 16-117 0 0,0 5-250 0 0,-5-38 53 0 0,0 0 1 0 0,0 0-1 0 0,-1 0 0 0 0,0 0 0 0 0,0 0 1 0 0,-1-1-1 0 0,0 1 0 0 0,-1 2 197 0 0,1-5-779 0 0,0 0-1 0 0,0 1 1 0 0,-1-1-1 0 0,0 0 1 0 0,0 0-1 0 0,0 0 1 0 0,0 0-1 0 0,-1 1 780 0 0,-3 2-2747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7.408"/>
    </inkml:context>
    <inkml:brush xml:id="br0">
      <inkml:brushProperty name="width" value="0.1" units="cm"/>
      <inkml:brushProperty name="height" value="0.1" units="cm"/>
      <inkml:brushProperty name="color" value="#E71224"/>
    </inkml:brush>
  </inkml:definitions>
  <inkml:trace contextRef="#ctx0" brushRef="#br0">1 47 188 0 0,'16'-7'7349'0'0,"3"-1"-7308"0"0,1 1 0 0 0,0 1 0 0 0,13-3-41 0 0,29 0-2130 0 0,-58 9 1620 0 0,-3 0 87 0 0,7 1 102 0 0,-8-1 322 0 0,0 0 0 0 0,0 0 0 0 0,0 0 0 0 0,0 0 0 0 0,0 0 1 0 0,-1 0-1 0 0,1 0 0 0 0,0 0 0 0 0,0 0 0 0 0,0 0 0 0 0,0 1 0 0 0,0-1 0 0 0,0 0 0 0 0,0 0 1 0 0,0 0-1 0 0,0 0 0 0 0,0 0 0 0 0,0 0 0 0 0,0 0 0 0 0,0 0 0 0 0,0 0 0 0 0,0 0 1 0 0,0 0-1 0 0,0 0 0 0 0,0 0 0 0 0,0 0 0 0 0,0 1 0 0 0,0-1 0 0 0,0 0 0 0 0,0 0 0 0 0,0 0 1 0 0,0 0-1 0 0,0 0 0 0 0,0 0 0 0 0,0 0 0 0 0,0 0 0 0 0,0 0 0 0 0,0 0 0 0 0,0 0 1 0 0,0 0-1 0 0,0 0 0 0 0,0 0 0 0 0,0 1 0 0 0,0-1 0 0 0,0 0 0 0 0,0 0 0 0 0,0 0 0 0 0,0 0 1 0 0,0 0-1 0 0,1 0-1 0 0,-50 14 2088 0 0,36-12-1202 0 0,10-2-713 0 0,1 1 1 0 0,-1-1-1 0 0,1 1 1 0 0,-1-1-1 0 0,1 1 0 0 0,-1 0 1 0 0,1 0-1 0 0,-1 0 1 0 0,1 0-1 0 0,0 0 0 0 0,-1 1 1 0 0,1-1-1 0 0,0 1 1 0 0,0-1-1 0 0,0 1 0 0 0,0 0 1 0 0,0 0-1 0 0,1 0 1 0 0,-1 0-1 0 0,0 0 1 0 0,1 0-1 0 0,0 0 0 0 0,-1 0 1 0 0,0 3-174 0 0,0 0 96 0 0,1 0 1 0 0,0 0-1 0 0,0 1 1 0 0,0-1-1 0 0,0 0 1 0 0,1 0-1 0 0,0 1 1 0 0,0-1-1 0 0,0 4-96 0 0,1-3-45 0 0,-1-1 0 0 0,0 1 0 0 0,-1 0 0 0 0,1-1 0 0 0,-1 1 0 0 0,0 0 45 0 0,-3 28-1371 0 0,4-31 874 0 0,0 0-1 0 0,0 1 1 0 0,-1-1-1 0 0,1 0 1 0 0,0 0 0 0 0,-1 0-1 0 0,0 0 1 0 0,0 0 0 0 0,0 0-1 0 0,0 0 1 0 0,0 0-1 0 0,-1 0 1 0 0,0 1 497 0 0,1-3-2381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7.761"/>
    </inkml:context>
    <inkml:brush xml:id="br0">
      <inkml:brushProperty name="width" value="0.1" units="cm"/>
      <inkml:brushProperty name="height" value="0.1" units="cm"/>
      <inkml:brushProperty name="color" value="#E71224"/>
    </inkml:brush>
  </inkml:definitions>
  <inkml:trace contextRef="#ctx0" brushRef="#br0">74 90 192 0 0,'0'0'608'0'0,"0"0"-20"0"0,0 0-24 0 0,0-3-32 0 0,1 0-406 0 0,0 0 0 0 0,0 1 0 0 0,0-1 0 0 0,1 0 0 0 0,-1 1 0 0 0,1-1 0 0 0,-1 1 0 0 0,1 0 0 0 0,0 0 0 0 0,0-1 0 0 0,0 1 0 0 0,0 0 0 0 0,0 1 0 0 0,1-1 0 0 0,-1 0 0 0 0,1 1 0 0 0,-1-1 0 0 0,1 1 0 0 0,1-1-126 0 0,9-5 208 0 0,1 0 0 0 0,0 1 0 0 0,0 1-1 0 0,0 0 1 0 0,1 1 0 0 0,-1 0-1 0 0,1 1 1 0 0,3 0-208 0 0,-16 3 40 0 0,28 3 138 0 0,-29-3-175 0 0,-1 0 1 0 0,1 0 0 0 0,-1 0 0 0 0,1 0 0 0 0,-1 0 0 0 0,1 0 0 0 0,-1 0 0 0 0,1 0-1 0 0,-1 1 1 0 0,1-1 0 0 0,-1 0 0 0 0,1 0 0 0 0,-1 0 0 0 0,1 1 0 0 0,-1-1 0 0 0,1 0-1 0 0,-1 1 1 0 0,0-1 0 0 0,1 0 0 0 0,-1 1 0 0 0,0-1 0 0 0,1 1 0 0 0,-1-1 0 0 0,0 0-1 0 0,1 1 1 0 0,-1-1 0 0 0,0 1 0 0 0,0-1 0 0 0,0 1 0 0 0,1-1 0 0 0,-1 1 0 0 0,0-1 0 0 0,0 1-1 0 0,0-1 1 0 0,0 1 0 0 0,0-1 0 0 0,0 1 0 0 0,0-1 0 0 0,0 1 0 0 0,0-1 0 0 0,0 1-1 0 0,0 0 1 0 0,0-1 0 0 0,-1 1 0 0 0,1-1 0 0 0,0 0 0 0 0,0 1 0 0 0,0-1 0 0 0,-1 1-1 0 0,1-1 1 0 0,-1 1-4 0 0,-12 18 17 0 0,-1 0-1 0 0,0-1 0 0 0,-2-1 0 0 0,0-1 0 0 0,-13 11-16 0 0,-9 4 279 0 0,-1-1-1 0 0,-14 6-278 0 0,1-3 1909 0 0,51-32-1703 0 0,1-1-10 0 0,0 0-24 0 0,5-3-24 0 0,64-37 9 0 0,2 4 0 0 0,33-10-157 0 0,73-18-6107 0 0,-135 52 3612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9.670"/>
    </inkml:context>
    <inkml:brush xml:id="br0">
      <inkml:brushProperty name="width" value="0.1" units="cm"/>
      <inkml:brushProperty name="height" value="0.1" units="cm"/>
      <inkml:brushProperty name="color" value="#E71224"/>
    </inkml:brush>
  </inkml:definitions>
  <inkml:trace contextRef="#ctx0" brushRef="#br0">26 11 1348 0 0,'1'-1'238'0'0,"-1"0"1"0"0,0 1-1 0 0,1-1 0 0 0,-1 1 1 0 0,0-1-1 0 0,1 1 0 0 0,-1-1 1 0 0,0 1-1 0 0,1-1 0 0 0,-1 1 1 0 0,1-1-1 0 0,-1 1 0 0 0,1-1 1 0 0,-1 1-1 0 0,1 0 0 0 0,0-1 0 0 0,-1 1 1 0 0,1 0-1 0 0,-1 0 0 0 0,1-1 1 0 0,0 1-1 0 0,-1 0 0 0 0,1 0 1 0 0,-1 0-1 0 0,1 0 0 0 0,0 0 1 0 0,-1 0-1 0 0,1 0 0 0 0,0 0 1 0 0,-1 0-1 0 0,1 0 0 0 0,0 0 1 0 0,-1 0-1 0 0,1 0 0 0 0,-1 1 0 0 0,1-1 1 0 0,0 0-1 0 0,-1 0 0 0 0,1 1 1 0 0,-1-1-1 0 0,1 0 0 0 0,-1 1-238 0 0,3 1 332 0 0,0 1 0 0 0,-1 0-1 0 0,1 0 1 0 0,-1 0 0 0 0,0 0 0 0 0,0 1-1 0 0,1 2-331 0 0,4 6 402 0 0,-2 1 1 0 0,1-1-1 0 0,-2 1 0 0 0,0 1 0 0 0,0-1 1 0 0,-1 0-1 0 0,-1 1 0 0 0,0 1-402 0 0,-1-8-209 0 0,0 0 1 0 0,-1 1-1 0 0,0-1 1 0 0,-1 0-1 0 0,1 0 1 0 0,-1 0-1 0 0,0 0 0 0 0,-1 0 1 0 0,0 0-1 0 0,0-1 1 0 0,-1 1-1 0 0,1-1 1 0 0,-1 1-1 0 0,-1-1 0 0 0,1 0 1 0 0,-3 3 208 0 0,3-6-493 0 0,0 0-1 0 0,0-1 1 0 0,0 1 0 0 0,0-1-1 0 0,0 0 1 0 0,0 0 0 0 0,-1 0 0 0 0,1 0-1 0 0,-1 0 1 0 0,0-1 0 0 0,1 0-1 0 0,-1 0 1 0 0,0 0 0 0 0,0 0-1 0 0,0 0 1 0 0,0-1 493 0 0,-15-1-3191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8.090"/>
    </inkml:context>
    <inkml:brush xml:id="br0">
      <inkml:brushProperty name="width" value="0.1" units="cm"/>
      <inkml:brushProperty name="height" value="0.1" units="cm"/>
      <inkml:brushProperty name="color" value="#E71224"/>
    </inkml:brush>
  </inkml:definitions>
  <inkml:trace contextRef="#ctx0" brushRef="#br0">391 5 76 0 0,'0'0'1036'0'0,"-1"-3"-58"0"0,1 3-914 0 0,0 0 0 0 0,0 0 0 0 0,0 0 0 0 0,0 0 0 0 0,0 0 0 0 0,0 0 0 0 0,-1-1 0 0 0,1 1 0 0 0,0 0 0 0 0,0 0 0 0 0,0 0 0 0 0,0 0 0 0 0,0 0 0 0 0,0 0 0 0 0,-1 0 0 0 0,1 0 0 0 0,0 0 0 0 0,0 0 0 0 0,0 0 0 0 0,0 0 0 0 0,0 0 1 0 0,0 0-1 0 0,-1 0 0 0 0,1 0 0 0 0,0 0 0 0 0,0 0 0 0 0,0 0 0 0 0,0 0 0 0 0,0 0 0 0 0,0 0 0 0 0,-1 0 0 0 0,1 0 0 0 0,0 0 0 0 0,0 0 0 0 0,0 0 0 0 0,0 1 0 0 0,0-1 0 0 0,0 0 0 0 0,0 0 0 0 0,0 0 0 0 0,-1 0 0 0 0,1 0 0 0 0,0 0 1 0 0,0 0-1 0 0,0 0 0 0 0,0 1 0 0 0,0-1 0 0 0,0 0 0 0 0,0 0 0 0 0,0 0 0 0 0,0 0 0 0 0,0 0 0 0 0,0 0 0 0 0,0 1 0 0 0,0-1 0 0 0,0 0 0 0 0,0 0-64 0 0,-11 15 1621 0 0,-17 33-1145 0 0,15-25 263 0 0,-16 27 129 0 0,20-31-468 0 0,-1-1 0 0 0,-1 0-1 0 0,0-1 1 0 0,-2 0-1 0 0,-6 6-399 0 0,19-23 16 0 0,0 0 0 0 0,-1 0 0 0 0,1 1 0 0 0,-1-1 0 0 0,1 1 0 0 0,0-1 0 0 0,-1 0 0 0 0,1 1 0 0 0,-1-1 0 0 0,1 1 0 0 0,0-1 0 0 0,0 1 0 0 0,-1-1 0 0 0,1 1 0 0 0,0-1 0 0 0,0 1 0 0 0,0-1 0 0 0,-1 1 0 0 0,1-1 0 0 0,0 1 0 0 0,0-1 0 0 0,0 1 0 0 0,0-1 0 0 0,0 1 0 0 0,0-1 0 0 0,0 1 0 0 0,0 0 0 0 0,0-1 0 0 0,1 1 0 0 0,-1-1 0 0 0,0 1 0 0 0,0-1 0 0 0,0 1 0 0 0,1-1 0 0 0,-1 1-1 0 0,0-1 1 0 0,0 1 0 0 0,1-1 0 0 0,-1 0 0 0 0,0 1 0 0 0,1-1 0 0 0,-1 1 0 0 0,1-1 0 0 0,-1 0 0 0 0,0 1 0 0 0,1-1 0 0 0,-1 0 0 0 0,1 1 0 0 0,-1-1 0 0 0,1 0 0 0 0,-1 0-16 0 0,25 8 59 0 0,26-4-161 0 0,1-2 0 0 0,0-3 1 0 0,-1-1-1 0 0,30-7 102 0 0,-52 5-57 0 0,-22 4 271 0 0,-11 2-135 0 0,-14 3-53 0 0,15-4 19 0 0,-4 1 111 0 0,4-2 88 0 0,0 0 0 0 0,0 0 0 0 0,0 1 0 0 0,0-1 0 0 0,0 0 0 0 0,0 1 0 0 0,0 0 0 0 0,0 0 0 0 0,0 0 0 0 0,0 0 0 0 0,0 0 0 0 0,0 1 0 0 0,-1 0-244 0 0,-3 9 265 0 0,-1 1 1 0 0,1 0-1 0 0,1 0 1 0 0,0 0-1 0 0,1 1 0 0 0,0-1 1 0 0,-1 10-266 0 0,-10 21 264 0 0,-7 15 3 0 0,0-1 10 0 0,-2 0 1 0 0,-6 4-278 0 0,4-13 105 0 0,-94 163-80 0 0,108-192-502 0 0,0-1 1 0 0,-2-1 0 0 0,0 0-1 0 0,-1-1 1 0 0,-15 12 476 0 0,28-26-328 0 0,1 0 0 0 0,-1 0 0 0 0,0-1 0 0 0,0 1 1 0 0,0 0-1 0 0,0-1 0 0 0,0 0 0 0 0,0 0 0 0 0,-1 0 0 0 0,1 0 0 0 0,0-1 0 0 0,-1 1 0 0 0,1-1 0 0 0,0 0 0 0 0,-1 0 0 0 0,1 0 1 0 0,0 0-1 0 0,-4-1 328 0 0,1-2-3911 0 0,-11-14 296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8.425"/>
    </inkml:context>
    <inkml:brush xml:id="br0">
      <inkml:brushProperty name="width" value="0.1" units="cm"/>
      <inkml:brushProperty name="height" value="0.1" units="cm"/>
      <inkml:brushProperty name="color" value="#E71224"/>
    </inkml:brush>
  </inkml:definitions>
  <inkml:trace contextRef="#ctx0" brushRef="#br0">0 13 1292 0 0,'6'-8'3285'0'0,"-6"8"-3166"0"0,0 0 0 0 0,0-1 1 0 0,1 1-1 0 0,-1 0 0 0 0,0 0 0 0 0,0-1 1 0 0,0 1-1 0 0,1 0 0 0 0,-1 0 1 0 0,0-1-1 0 0,0 1 0 0 0,1 0 0 0 0,-1 0 1 0 0,0 0-1 0 0,0-1 0 0 0,1 1 0 0 0,-1 0 1 0 0,0 0-1 0 0,0 0 0 0 0,1 0 1 0 0,-1 0-1 0 0,0 0 0 0 0,1 0 0 0 0,-1 0 1 0 0,0-1-1 0 0,1 1 0 0 0,-1 0 1 0 0,0 0-1 0 0,1 1 0 0 0,-1-1 0 0 0,0 0 1 0 0,0 0-1 0 0,1 0 0 0 0,-1 0 1 0 0,0 0-1 0 0,1 0-119 0 0,11 16 1832 0 0,0 0 0 0 0,8 18-1832 0 0,17 22 1371 0 0,13 10-224 0 0,3-2 0 0 0,2-2 1 0 0,32 25-1148 0 0,78 49-1671 0 0,-114-99-2890 0 0,15 7 4561 0 0,-15-15-4207 0 0,-2-1 322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9.072"/>
    </inkml:context>
    <inkml:brush xml:id="br0">
      <inkml:brushProperty name="width" value="0.1" units="cm"/>
      <inkml:brushProperty name="height" value="0.1" units="cm"/>
      <inkml:brushProperty name="color" value="#E71224"/>
    </inkml:brush>
  </inkml:definitions>
  <inkml:trace contextRef="#ctx0" brushRef="#br0">682 291 932 0 0,'3'-7'510'0'0,"0"-2"-1"0"0,0 1 1 0 0,-1 0 0 0 0,-1 0 0 0 0,1-1-1 0 0,-2 1 1 0 0,1-1 0 0 0,-1 1-1 0 0,0-1 1 0 0,0 1 0 0 0,-1-1-1 0 0,-1 1 1 0 0,1 0 0 0 0,-2-4-510 0 0,0 3 307 0 0,-1 0 0 0 0,1 0 1 0 0,-2 1-1 0 0,1-1 0 0 0,-1 1 1 0 0,0 0-1 0 0,-1 0 0 0 0,0 1 1 0 0,0 0-1 0 0,-1 0 0 0 0,1 0 1 0 0,-7-3-308 0 0,5 3 224 0 0,0 0 0 0 0,-1 1 0 0 0,0 1 0 0 0,0-1 0 0 0,0 1 0 0 0,-1 1 0 0 0,0 0 0 0 0,0 0 0 0 0,0 1 0 0 0,-1 0-224 0 0,7 2 47 0 0,-1 1-1 0 0,1-1 1 0 0,0 1-1 0 0,-1 0 1 0 0,1 0-1 0 0,-1 0 0 0 0,1 1 1 0 0,0-1-1 0 0,-1 1 1 0 0,1 0-1 0 0,0 0 1 0 0,0 1-1 0 0,-1-1 1 0 0,1 1-1 0 0,0 0 0 0 0,1 0 1 0 0,-1 0-1 0 0,0 1 1 0 0,0-1-1 0 0,1 1 1 0 0,0 0-1 0 0,-1 0 1 0 0,1 0-1 0 0,0 0 0 0 0,-1 2-46 0 0,-3 5 54 0 0,1 0-1 0 0,0 0 1 0 0,0 1 0 0 0,1 0-1 0 0,0 0 1 0 0,-2 8-54 0 0,-18 74 204 0 0,14-36-30 0 0,2 0 1 0 0,-1 56-175 0 0,5 119 263 0 0,9-88-139 0 0,0-76-53 0 0,-3 1 0 0 0,-3-1 0 0 0,-7 36-71 0 0,4-69-11 0 0,-2-1-1 0 0,-1 0 0 0 0,-2 0 1 0 0,-1-1-1 0 0,-2 0 0 0 0,-1 0 1 0 0,-1-2-1 0 0,-2 0 1 0 0,-16 22 11 0 0,28-46-126 0 0,0-1 1 0 0,-1 0-1 0 0,0 0 1 0 0,0 0-1 0 0,0-1 0 0 0,-1 1 1 0 0,0-2-1 0 0,0 1 1 0 0,-6 3 125 0 0,9-6-308 0 0,-1 0 0 0 0,1-1 0 0 0,-1 1 0 0 0,1-1 1 0 0,-1 0-1 0 0,0 0 0 0 0,0 0 0 0 0,0-1 308 0 0,1 0-592 0 0,0 0 0 0 0,0 0 0 0 0,1 0 0 0 0,-1-1 0 0 0,0 1 0 0 0,1-1 1 0 0,-1 0-1 0 0,0 0 0 0 0,1-1 0 0 0,-1 1 0 0 0,1-1 592 0 0,-16-10-3616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4:59.403"/>
    </inkml:context>
    <inkml:brush xml:id="br0">
      <inkml:brushProperty name="width" value="0.1" units="cm"/>
      <inkml:brushProperty name="height" value="0.1" units="cm"/>
      <inkml:brushProperty name="color" value="#E71224"/>
    </inkml:brush>
  </inkml:definitions>
  <inkml:trace contextRef="#ctx0" brushRef="#br0">1 103 220 0 0,'0'0'1463'0'0,"-1"-3"-139"0"0,2 2-1144 0 0,-1-1 0 0 0,0 1 0 0 0,1-1 1 0 0,-1 1-1 0 0,0-1 0 0 0,1 1 0 0 0,0-1 0 0 0,-1 1 0 0 0,1 0 0 0 0,0-1 1 0 0,0 1-1 0 0,0 0 0 0 0,0 0 0 0 0,0-1 0 0 0,0 1 0 0 0,0 0 1 0 0,0 0-1 0 0,1 0 0 0 0,-1 0 0 0 0,0 0 0 0 0,0 1 0 0 0,1-1 0 0 0,-1 0 1 0 0,1 1-1 0 0,-1-1 0 0 0,1 1 0 0 0,-1-1 0 0 0,1 1-180 0 0,52-16 987 0 0,-52 15-883 0 0,95-17 324 0 0,0 3 0 0 0,1 5 0 0 0,38 2-428 0 0,36 8-5548 0 0,-116 0 2802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5:02.288"/>
    </inkml:context>
    <inkml:brush xml:id="br0">
      <inkml:brushProperty name="width" value="0.1" units="cm"/>
      <inkml:brushProperty name="height" value="0.1" units="cm"/>
      <inkml:brushProperty name="color" value="#E71224"/>
    </inkml:brush>
  </inkml:definitions>
  <inkml:trace contextRef="#ctx0" brushRef="#br0">511 122 760 0 0,'0'0'973'0'0,"7"-12"2540"0"0,-6 10-3301 0 0,0 0 0 0 0,0 0 1 0 0,-1 0-1 0 0,1 0 0 0 0,0-1 0 0 0,-1 1 1 0 0,1 0-1 0 0,-1 0 0 0 0,1-1 0 0 0,-1 1 1 0 0,0 0-1 0 0,0 0 0 0 0,0-1 0 0 0,-1 1 1 0 0,1 0-1 0 0,0 0 0 0 0,-1-1 1 0 0,0 1-1 0 0,1 0 0 0 0,-1 0 0 0 0,0 0 1 0 0,0 0-1 0 0,0 0 0 0 0,0 0 0 0 0,0 0 1 0 0,-1 0-1 0 0,1 0 0 0 0,-1 0 0 0 0,1 1 1 0 0,-1-1-1 0 0,-1 0-212 0 0,-2-3 161 0 0,-1 1 0 0 0,0 0 1 0 0,1 0-1 0 0,-1 1 0 0 0,-1 0 0 0 0,1 0 0 0 0,0 0 1 0 0,-1 1-1 0 0,1 0 0 0 0,-5-1-161 0 0,-4 1 116 0 0,0 0 0 0 0,0 0 0 0 0,-1 2 0 0 0,1 0 0 0 0,0 0 0 0 0,0 2 0 0 0,-1 0 0 0 0,1 0 0 0 0,0 2-116 0 0,-18 4 174 0 0,0 2 1 0 0,0 2-1 0 0,-13 7-174 0 0,42-18 12 0 0,0 1 0 0 0,0 0 1 0 0,1 0-1 0 0,-1 0 0 0 0,1 1 0 0 0,0-1 0 0 0,-1 1 0 0 0,1 0 0 0 0,0 0 0 0 0,0 0 0 0 0,1 0 0 0 0,-1 0 0 0 0,1 1 0 0 0,-1-1 0 0 0,1 1 0 0 0,0-1 0 0 0,1 1 0 0 0,-1 0 1 0 0,0 0-13 0 0,2-1 5 0 0,-1 1 0 0 0,1-1 1 0 0,0 0-1 0 0,-1 0 1 0 0,1 0-1 0 0,1 0 1 0 0,-1 1-1 0 0,0-1 1 0 0,1 0-1 0 0,-1 0 1 0 0,1 0-1 0 0,0 0 1 0 0,0 0-1 0 0,1 0 1 0 0,-1 0-1 0 0,0 0 1 0 0,1-1-1 0 0,0 1 1 0 0,0 0-1 0 0,-1-1 1 0 0,1 1-1 0 0,1-1 0 0 0,-1 0 1 0 0,0 0-1 0 0,2 2-5 0 0,18 13 28 0 0,0-2-1 0 0,1 0 0 0 0,1-1 0 0 0,20 9-27 0 0,9 5 4 0 0,-49-26-5 0 0,0 1-1 0 0,1-1 1 0 0,-1 1 0 0 0,0 0-1 0 0,-1 0 1 0 0,1 0 0 0 0,0 1-1 0 0,-1 0 1 0 0,0-1-1 0 0,0 1 1 0 0,0 1 1 0 0,-2-3 0 0 0,0 0 1 0 0,0 0-1 0 0,0 0 1 0 0,0 0-1 0 0,-1 0 0 0 0,0 1 1 0 0,1-1-1 0 0,-1 0 1 0 0,0 0-1 0 0,0 1 0 0 0,0-1 1 0 0,0 0-1 0 0,0 0 1 0 0,0 0-1 0 0,-1 1 1 0 0,1-1-1 0 0,-1 0 0 0 0,0 0 1 0 0,0 0-1 0 0,0 0 1 0 0,0 0-1 0 0,0 0 0 0 0,0 0 1 0 0,-1 1-1 0 0,-4 6 12 0 0,-1 0 0 0 0,0 0-1 0 0,0-1 1 0 0,-1 0 0 0 0,0 0 0 0 0,-1-1 0 0 0,0 0 0 0 0,0-1 0 0 0,0 0 0 0 0,-2 1-12 0 0,-23 12 20 0 0,-2-2 1 0 0,-6 1-21 0 0,32-13-115 0 0,-63 24-301 0 0,25-15-2877 0 0,47-14 1060 0 0,1 0-1394 0 0,0 0 276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5:03.053"/>
    </inkml:context>
    <inkml:brush xml:id="br0">
      <inkml:brushProperty name="width" value="0.1" units="cm"/>
      <inkml:brushProperty name="height" value="0.1" units="cm"/>
      <inkml:brushProperty name="color" value="#E71224"/>
    </inkml:brush>
  </inkml:definitions>
  <inkml:trace contextRef="#ctx0" brushRef="#br0">121 45 432 0 0,'0'0'1015'0'0,"-4"-7"549"0"0,3 1 1892 0 0,0 5-3361 0 0,1 0 1 0 0,0 0 0 0 0,0-1 0 0 0,0 1 0 0 0,0 0 0 0 0,1 0-1 0 0,-1-1 1 0 0,0 1 0 0 0,0 0 0 0 0,1 0 0 0 0,-1 0 0 0 0,1 0-1 0 0,-1-1 1 0 0,1 1 0 0 0,0 0 0 0 0,-1 0 0 0 0,1 0 0 0 0,0 0-1 0 0,0 0 1 0 0,-1 0 0 0 0,1 1 0 0 0,0-1 0 0 0,0 0 0 0 0,0 0-1 0 0,0 1 1 0 0,0-1 0 0 0,0 0 0 0 0,0 1 0 0 0,1-1 0 0 0,-1 1-1 0 0,0-1 1 0 0,0 1 0 0 0,0 0 0 0 0,0 0 0 0 0,1-1 0 0 0,-1 1-1 0 0,0 0 1 0 0,0 0-96 0 0,20 1 810 0 0,-20-1-777 0 0,-1 0 1 0 0,1 0-1 0 0,0 0 0 0 0,0 0 0 0 0,-1 0 1 0 0,1 0-1 0 0,0 1 0 0 0,-1-1 0 0 0,1 0 1 0 0,0 0-1 0 0,-1 1 0 0 0,1-1 0 0 0,-1 1 1 0 0,1-1-1 0 0,0 0 0 0 0,-1 1 0 0 0,1-1 1 0 0,-1 1-1 0 0,1-1 0 0 0,-1 1 0 0 0,0 0 1 0 0,1-1-1 0 0,-1 1 0 0 0,1-1 0 0 0,-1 1 1 0 0,0 0-1 0 0,0-1 0 0 0,1 1 0 0 0,-1 0 1 0 0,0-1-1 0 0,0 1 0 0 0,0 0 0 0 0,0-1 1 0 0,0 1-1 0 0,0 0-33 0 0,-1 10 154 0 0,-1-1-1 0 0,-1 0 1 0 0,0 1 0 0 0,0-1 0 0 0,-1 0 0 0 0,0 0 0 0 0,-1-1-1 0 0,0 1 1 0 0,-1-1 0 0 0,-2 3-154 0 0,-4 5-325 0 0,-1 0 0 0 0,0-1 0 0 0,-1-1 0 0 0,-16 14 325 0 0,30-29-42 0 0,-25 19-1992 0 0,7-10-2534 0 0,7-6 1376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5:04.304"/>
    </inkml:context>
    <inkml:brush xml:id="br0">
      <inkml:brushProperty name="width" value="0.1" units="cm"/>
      <inkml:brushProperty name="height" value="0.1" units="cm"/>
      <inkml:brushProperty name="color" value="#E71224"/>
    </inkml:brush>
  </inkml:definitions>
  <inkml:trace contextRef="#ctx0" brushRef="#br0">349 103 392 0 0,'0'-3'338'0'0,"1"0"0"0"0,-1 1 1 0 0,1-1-1 0 0,-1 0 0 0 0,0 0 0 0 0,0 1 0 0 0,0-1 0 0 0,-1 0 0 0 0,1 0 1 0 0,0 1-1 0 0,-1-1 0 0 0,0 0 0 0 0,0 1 0 0 0,0-1 0 0 0,0 1 1 0 0,0-1-1 0 0,0 1 0 0 0,-1-1 0 0 0,1 1 0 0 0,-1 0 0 0 0,0-1-338 0 0,-2-2 562 0 0,-1 0 0 0 0,-1 0-1 0 0,1 0 1 0 0,-1 1-1 0 0,1 0 1 0 0,-1 0-1 0 0,-3-1-561 0 0,7 3 109 0 0,-1 1 0 0 0,0 0-1 0 0,0 0 1 0 0,0 0 0 0 0,0 1-1 0 0,0-1 1 0 0,0 1 0 0 0,0 0-1 0 0,0-1 1 0 0,0 1 0 0 0,0 0-1 0 0,0 1 1 0 0,0-1 0 0 0,0 1-1 0 0,0-1 1 0 0,0 1 0 0 0,1 0-1 0 0,-1 0 1 0 0,0 0-1 0 0,0 0 1 0 0,-2 2-109 0 0,-3 1 138 0 0,-1 1 0 0 0,1 0 0 0 0,0 1 0 0 0,1 0 0 0 0,-1 0 0 0 0,0 2-138 0 0,-14 14 192 0 0,2 2 0 0 0,0 0-1 0 0,1 1 1 0 0,2 2 0 0 0,0-1 0 0 0,2 2 0 0 0,-2 7-192 0 0,13-27 38 0 0,1-1 0 0 0,0 1 0 0 0,0 1 1 0 0,1-1-1 0 0,0 0 0 0 0,1 0 0 0 0,-1 1 0 0 0,2-1 0 0 0,-1 1 1 0 0,1-1-1 0 0,1 1 0 0 0,-1-1 0 0 0,1 1 0 0 0,3 7-38 0 0,-3-11 15 0 0,1 1 0 0 0,0-1 0 0 0,0 0 0 0 0,1 0 0 0 0,-1 0 0 0 0,1 0 0 0 0,0-1 0 0 0,1 1 0 0 0,-1-1 0 0 0,1 0 0 0 0,0 0 0 0 0,0 0 0 0 0,0 0 0 0 0,0-1 0 0 0,1 1 0 0 0,-1-1 0 0 0,1 0 0 0 0,0-1 0 0 0,0 1 0 0 0,0-1 0 0 0,0 0 0 0 0,0 0 0 0 0,1-1-15 0 0,10 3-4 0 0,1-1-1 0 0,-1 0 1 0 0,1-2 0 0 0,-1 0 0 0 0,1-1 0 0 0,-1 0 0 0 0,1-2 0 0 0,-1 0 0 0 0,3-1 4 0 0,14-3-390 0 0,-2-2 1 0 0,1-1-1 0 0,-1-1 0 0 0,4-4 390 0 0,6-7-2658 0 0,-16 4-2779 0 0,-7 5 1460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5:05.269"/>
    </inkml:context>
    <inkml:brush xml:id="br0">
      <inkml:brushProperty name="width" value="0.1" units="cm"/>
      <inkml:brushProperty name="height" value="0.1" units="cm"/>
      <inkml:brushProperty name="color" value="#E71224"/>
    </inkml:brush>
  </inkml:definitions>
  <inkml:trace contextRef="#ctx0" brushRef="#br0">108 5 1168 0 0,'0'0'1523'0'0,"-6"-5"769"0"0,2 10 3567 0 0,-8 27-4842 0 0,3 1 0 0 0,0 0 0 0 0,2 0-1 0 0,-1 27-1016 0 0,-9 36 976 0 0,4-19 386 0 0,0 33-1362 0 0,4-22-194 0 0,8-77-503 0 0,1 0 0 0 0,1 1 0 0 0,0-1 0 0 0,1 2 697 0 0,-2-12-137 0 0,1-1 0 0 0,0 0 0 0 0,-1 0 0 0 0,1 1-1 0 0,-1-1 1 0 0,1 0 0 0 0,0 0 0 0 0,-1 0 0 0 0,1 0-1 0 0,0 0 1 0 0,-1 0 0 0 0,1 0 0 0 0,0 0 0 0 0,-1 0-1 0 0,1 0 1 0 0,0 0 0 0 0,-1 0 0 0 0,1-1 0 0 0,0 1-1 0 0,-1 0 1 0 0,1 0 0 0 0,-1-1 0 0 0,1 1 0 0 0,-1 0-1 0 0,1-1 1 0 0,-1 1 0 0 0,1-1 0 0 0,-1 1 0 0 0,1-1-1 0 0,-1 1 1 0 0,1-1 0 0 0,-1 1 137 0 0,19-19-3738 0 0,2-5 285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5:05.605"/>
    </inkml:context>
    <inkml:brush xml:id="br0">
      <inkml:brushProperty name="width" value="0.1" units="cm"/>
      <inkml:brushProperty name="height" value="0.1" units="cm"/>
      <inkml:brushProperty name="color" value="#E71224"/>
    </inkml:brush>
  </inkml:definitions>
  <inkml:trace contextRef="#ctx0" brushRef="#br0">1 50 404 0 0,'11'-19'4280'0'0,"-10"17"-4049"0"0,-1 1 1 0 0,1-1-1 0 0,-1 1 0 0 0,1-1 1 0 0,0 1-1 0 0,0 0 0 0 0,0-1 1 0 0,0 1-1 0 0,0 0 1 0 0,0 0-1 0 0,0 0 0 0 0,0-1 1 0 0,0 1-1 0 0,0 0 0 0 0,1 0 1 0 0,-1 1-1 0 0,0-1 0 0 0,1 0 1 0 0,-1 0-1 0 0,1 1 0 0 0,-1-1 1 0 0,1 1-1 0 0,-1-1 0 0 0,1 1 1 0 0,-1-1-1 0 0,1 1 0 0 0,0 0 1 0 0,-1 0-1 0 0,1 0-231 0 0,29-2 306 0 0,0 0 0 0 0,9 3-306 0 0,-28 0-820 0 0,0 0 0 0 0,-1 1 0 0 0,1 0 0 0 0,9 4 820 0 0,-21-6-227 0 0,1 1-1 0 0,0-1 1 0 0,-1 1-1 0 0,1-1 1 0 0,0 1-1 0 0,-1 0 1 0 0,1-1-1 0 0,-1 1 1 0 0,1 0-1 0 0,-1-1 1 0 0,0 1-1 0 0,1 0 1 0 0,-1 0-1 0 0,1-1 1 0 0,-1 1-1 0 0,0 0 0 0 0,0 0 1 0 0,0 0-1 0 0,1 0 228 0 0,0 1-2478 0 0</inkml:trace>
  <inkml:trace contextRef="#ctx0" brushRef="#br0" timeOffset="1">126 152 488 0 0,'-41'23'6875'0'0,"-30"11"-6875"0"0,70-33 74 0 0,0 0 1 0 0,0 0 0 0 0,0 0-1 0 0,1-1 1 0 0,-1 1 0 0 0,0 0-1 0 0,1 1 1 0 0,-1-1 0 0 0,1 0-1 0 0,0 0 1 0 0,-1 0-1 0 0,1 0 1 0 0,0 0 0 0 0,-1 0-1 0 0,1 0 1 0 0,0 1 0 0 0,0-1-1 0 0,0 0 1 0 0,0 0 0 0 0,0 0-1 0 0,0 0 1 0 0,0 1 0 0 0,1-1-1 0 0,-1 0 1 0 0,0 0 0 0 0,1 0-1 0 0,-1 0 1 0 0,1 0 0 0 0,-1 0-1 0 0,1 0 1 0 0,0 1-75 0 0,4 7 169 0 0,1 0 0 0 0,0-1 0 0 0,0 0 1 0 0,1 0-1 0 0,0 0 0 0 0,5 3-169 0 0,55 47 389 0 0,-33-30-607 0 0,-4-1-316 0 0,11 10-1075 0 0,-12-17-2475 0 0,-14-11 1476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5:05.935"/>
    </inkml:context>
    <inkml:brush xml:id="br0">
      <inkml:brushProperty name="width" value="0.1" units="cm"/>
      <inkml:brushProperty name="height" value="0.1" units="cm"/>
      <inkml:brushProperty name="color" value="#E71224"/>
    </inkml:brush>
  </inkml:definitions>
  <inkml:trace contextRef="#ctx0" brushRef="#br0">14 71 464 0 0,'-9'-7'3144'0'0,"9"6"-3006"0"0,0 1 0 0 0,-1 0-1 0 0,1 0 1 0 0,0-1 0 0 0,0 1 0 0 0,-1 0 0 0 0,1-1 0 0 0,0 1 0 0 0,0 0 0 0 0,-1-1 0 0 0,1 1-1 0 0,0 0 1 0 0,0-1 0 0 0,0 1 0 0 0,-1 0 0 0 0,1-1 0 0 0,0 1 0 0 0,0-1 0 0 0,0 1-1 0 0,0 0 1 0 0,0-1 0 0 0,0 1 0 0 0,0-1 0 0 0,0 1 0 0 0,0 0 0 0 0,0-1 0 0 0,0 1 0 0 0,0-1-1 0 0,0 1 1 0 0,0 0 0 0 0,1-1 0 0 0,-1 1-138 0 0,7-5 312 0 0,0 0 0 0 0,1 0 0 0 0,0 1 0 0 0,0 1 0 0 0,0-1-1 0 0,0 1 1 0 0,1 0 0 0 0,-1 1 0 0 0,6-1-312 0 0,14-2 424 0 0,0 1 1 0 0,12 0-425 0 0,20 2-717 0 0,25 4 717 0 0,-1 0-6018 0 0,-64-2 3237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0.003"/>
    </inkml:context>
    <inkml:brush xml:id="br0">
      <inkml:brushProperty name="width" value="0.1" units="cm"/>
      <inkml:brushProperty name="height" value="0.1" units="cm"/>
      <inkml:brushProperty name="color" value="#E71224"/>
    </inkml:brush>
  </inkml:definitions>
  <inkml:trace contextRef="#ctx0" brushRef="#br0">109 100 1360 0 0,'-61'-76'4082'0'0,"58"72"-2962"0"0,3 3-875 0 0,-1-1-1 0 0,0 1 1 0 0,0 0 0 0 0,0-1-1 0 0,0 1 1 0 0,0 0-1 0 0,0 0 1 0 0,0-1 0 0 0,0 1-1 0 0,0 0 1 0 0,0 0-1 0 0,-1 0 1 0 0,1 1 0 0 0,-1-1-1 0 0,1 0 1 0 0,0 0-1 0 0,-2 0-244 0 0,-7 17 1229 0 0,7-12-1086 0 0,1 0-1 0 0,1 0 1 0 0,-1 1-1 0 0,1-1 1 0 0,-1 1-1 0 0,1-1 1 0 0,1 1 0 0 0,-1 0-1 0 0,1-1 1 0 0,-1 1-1 0 0,1 1-142 0 0,1 6 284 0 0,0 1 0 0 0,0-1 0 0 0,2 6-284 0 0,-2-13 74 0 0,0 1 0 0 0,1-1 0 0 0,0 0 0 0 0,0 0 0 0 0,0 0 0 0 0,0-1 0 0 0,1 1 0 0 0,-1 0 0 0 0,1-1 0 0 0,1 0 0 0 0,-1 0 0 0 0,1 0 0 0 0,1 2-74 0 0,-3-4 28 0 0,1 0 1 0 0,0 1 0 0 0,0-1 0 0 0,0 0 0 0 0,0-1 0 0 0,0 1 0 0 0,0 0 0 0 0,1-1 0 0 0,-1 0 0 0 0,1 0 0 0 0,-1 0-1 0 0,0 0 1 0 0,1 0 0 0 0,0-1 0 0 0,-1 1 0 0 0,1-1 0 0 0,-1 0 0 0 0,1 0 0 0 0,-1-1 0 0 0,2 1-29 0 0,17-6 115 0 0,1-1-1 0 0,-1 0 1 0 0,0-2 0 0 0,-1 0 0 0 0,0-2-1 0 0,-1 0 1 0 0,14-10-115 0 0,57-30 839 0 0,-70 41-563 0 0,-14 6-69 0 0,1 0-1 0 0,0 0 1 0 0,1 1-1 0 0,-1 0 1 0 0,4 0-207 0 0,-10 3 57 0 0,0 0 1 0 0,1 0-1 0 0,-1 0 1 0 0,0 1-1 0 0,1-1 1 0 0,-1 1 0 0 0,0 0-1 0 0,1 0 1 0 0,-1 0-1 0 0,0 0 1 0 0,0 0-1 0 0,0 0 1 0 0,0 1-1 0 0,0-1 1 0 0,0 1 0 0 0,0-1-1 0 0,-1 1 1 0 0,1 0-1 0 0,0-1 1 0 0,-1 1-1 0 0,1 0 1 0 0,-1 0-1 0 0,0 0 1 0 0,0 0 0 0 0,1 3-58 0 0,6 8 180 0 0,-1 1 1 0 0,-1 0 0 0 0,-1 1 0 0 0,1-1 0 0 0,1 15-181 0 0,-4-17 49 0 0,-1 2-481 0 0,1 0 1 0 0,1-1 0 0 0,0 1 0 0 0,1-1 0 0 0,0 0-1 0 0,6 9 432 0 0,-9-12-629 0 0,-10 9-10143 0 0,6-17 6685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5:06.253"/>
    </inkml:context>
    <inkml:brush xml:id="br0">
      <inkml:brushProperty name="width" value="0.1" units="cm"/>
      <inkml:brushProperty name="height" value="0.1" units="cm"/>
      <inkml:brushProperty name="color" value="#E71224"/>
    </inkml:brush>
  </inkml:definitions>
  <inkml:trace contextRef="#ctx0" brushRef="#br0">234 24 1384 0 0,'-31'-23'6603'0'0,"29"22"-5587"0"0,2 1-96 0 0,-3 4-45 0 0,-6 9-449 0 0,1 1 0 0 0,0 0 0 0 0,2 1 0 0 0,-1-1 0 0 0,2 2-1 0 0,0-1 1 0 0,-2 11-426 0 0,-8 22 596 0 0,-35 117 894 0 0,25-82-1186 0 0,7-19-825 0 0,1 14 521 0 0,0 16-5230 0 0,17-82 1286 0 0,4-3 302 0 0</inkml:trace>
  <inkml:trace contextRef="#ctx0" brushRef="#br0" timeOffset="1">635 146 1708 0 0,'0'-3'1851'0'0,"0"3"-2417"0"0,-1-2 1294 0 0,1 0 0 0 0,-1 1 0 0 0,1-1-1 0 0,0 0 1 0 0,0 0 0 0 0,0 0 0 0 0,0 0 0 0 0,0 0 0 0 0,0 1 0 0 0,1-1 0 0 0,-1 0 0 0 0,1 0 0 0 0,-1 0-728 0 0,0 2 809 0 0,5 3-119 0 0,72 56 397 0 0,-56-42-2260 0 0,-1 2 0 0 0,13 15 1173 0 0,-30-30-870 0 0,0 0 0 0 0,0 1 0 0 0,-1 0-1 0 0,1-1 1 0 0,-1 1 0 0 0,0 0-1 0 0,0 0 1 0 0,0 4 870 0 0,1 6-3226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5:06.587"/>
    </inkml:context>
    <inkml:brush xml:id="br0">
      <inkml:brushProperty name="width" value="0.1" units="cm"/>
      <inkml:brushProperty name="height" value="0.1" units="cm"/>
      <inkml:brushProperty name="color" value="#E71224"/>
    </inkml:brush>
  </inkml:definitions>
  <inkml:trace contextRef="#ctx0" brushRef="#br0">465 41 484 0 0,'-99'-40'10843'0'0,"98"40"-10746"0"0,0 0 0 0 0,0 0 0 0 0,0 0 0 0 0,0 0 0 0 0,0 0 0 0 0,0 0 0 0 0,1 0 0 0 0,-1 0 0 0 0,0 0 0 0 0,0 0 0 0 0,0 1 0 0 0,0-1 0 0 0,0 0 0 0 0,0 1 0 0 0,1-1 0 0 0,-1 0 0 0 0,0 1 0 0 0,0-1 0 0 0,1 1 0 0 0,-1-1 0 0 0,0 1 0 0 0,0 0 0 0 0,1-1-1 0 0,-1 1 1 0 0,1 0 0 0 0,-1-1 0 0 0,1 1 0 0 0,-1 0 0 0 0,1-1 0 0 0,-1 1 0 0 0,1 0 0 0 0,-1 0 0 0 0,1 0 0 0 0,0 0 0 0 0,0 0 0 0 0,-1-1 0 0 0,1 1 0 0 0,0 0 0 0 0,0 0 0 0 0,0 0 0 0 0,0 0 0 0 0,0 0-97 0 0,-1 3-82 0 0,-4 18 467 0 0,1-1 1 0 0,2 0-1 0 0,0 1 0 0 0,1-1 0 0 0,1 1 0 0 0,1 0 1 0 0,2 15-386 0 0,-1-10 209 0 0,-1-18-144 0 0,2 34 294 0 0,-3 26-359 0 0,0-58-22 0 0,-1-1-1 0 0,0 1 1 0 0,-1 0-1 0 0,0 0 1 0 0,-1-1 0 0 0,0 0-1 0 0,-1 1 1 0 0,-4 8 22 0 0,7-18-6 0 0,1 1 0 0 0,-1-1 1 0 0,0 1-1 0 0,0-1 0 0 0,0 0 0 0 0,0 0 0 0 0,-1 0 0 0 0,1 1 0 0 0,0-1 1 0 0,0 0-1 0 0,-1-1 0 0 0,1 1 0 0 0,-1 0 0 0 0,1 0 0 0 0,-1 0 1 0 0,1-1-1 0 0,-1 1 0 0 0,1-1 0 0 0,-1 1 0 0 0,1-1 0 0 0,-1 0 1 0 0,0 0-1 0 0,1 1 0 0 0,-1-1 0 0 0,0 0 0 0 0,1-1 0 0 0,-1 1 1 0 0,0 0-1 0 0,1 0 0 0 0,-1-1 6 0 0,-5 0-19 0 0,-1-2-1 0 0,1 1 1 0 0,0-1-1 0 0,-1 0 1 0 0,-5-4 19 0 0,-3-2-24 0 0,1-1-1 0 0,0-1 1 0 0,0 0 0 0 0,-8-9 24 0 0,-52-55 38 0 0,22 19 396 0 0,53 56-428 0 0,-1 0 0 0 0,1-1 0 0 0,-1 1 1 0 0,1 0-1 0 0,0-1 0 0 0,-1 1 1 0 0,1-1-1 0 0,0 1 0 0 0,-1-1 0 0 0,1 1 1 0 0,0-1-1 0 0,0 1 0 0 0,-1-1 0 0 0,1 0 1 0 0,0 1-1 0 0,0-1 0 0 0,0 1 0 0 0,0-1 1 0 0,0 0-1 0 0,0 1 0 0 0,0-1 0 0 0,0 1 1 0 0,0-1-1 0 0,0 1 0 0 0,0-1 0 0 0,0 0 1 0 0,0 1-1 0 0,0-1 0 0 0,0 1 1 0 0,1-1-7 0 0,-1 0 3 0 0,1 0 1 0 0,0 0 0 0 0,0 0 0 0 0,0 0 0 0 0,0 0 0 0 0,0 0 0 0 0,0 0 0 0 0,0 1 0 0 0,0-1-1 0 0,1 0 1 0 0,-1 1 0 0 0,0-1 0 0 0,1 0-4 0 0,4-1-3 0 0,1 0 0 0 0,0 0 0 0 0,-1 0 1 0 0,1 1-1 0 0,4 0 3 0 0,32 0-312 0 0,0 2 1 0 0,0 2 0 0 0,32 6 311 0 0,-2 0-551 0 0,46 7-1048 0 0,-42-4-923 0 0,0-4-3310 0 0,-22-7 1694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55:06.972"/>
    </inkml:context>
    <inkml:brush xml:id="br0">
      <inkml:brushProperty name="width" value="0.1" units="cm"/>
      <inkml:brushProperty name="height" value="0.1" units="cm"/>
      <inkml:brushProperty name="color" value="#E71224"/>
    </inkml:brush>
  </inkml:definitions>
  <inkml:trace contextRef="#ctx0" brushRef="#br0">76 61 1524 0 0,'0'0'1565'0'0,"0"-3"-138"0"0,0 1-1205 0 0,0 1 0 0 0,0-1 1 0 0,0 1-1 0 0,0-1 0 0 0,0 0 1 0 0,0 1-1 0 0,1-1 0 0 0,-1 1 1 0 0,0-1-1 0 0,1 1 1 0 0,0-1-1 0 0,-1 1 0 0 0,1-1 1 0 0,0 1-1 0 0,0 0 0 0 0,0-1 1 0 0,0 1-1 0 0,0 0 0 0 0,0 0 1 0 0,0-1-223 0 0,2 0 216 0 0,0 0 0 0 0,0 0 1 0 0,0 0-1 0 0,0 0 1 0 0,0 0-1 0 0,0 1 0 0 0,0 0 1 0 0,1 0-1 0 0,1-1-216 0 0,10-1 366 0 0,-1 0-1 0 0,1 1 0 0 0,-1 1 1 0 0,8 1-366 0 0,-4-1 349 0 0,0 2 1 0 0,0 0-1 0 0,0 1 1 0 0,13 3-350 0 0,-24-3 98 0 0,1 0-1 0 0,0 0 1 0 0,0 1 0 0 0,-1 0-1 0 0,0 0 1 0 0,0 1 0 0 0,0 0 0 0 0,0 0-1 0 0,0 1 1 0 0,-1 0 0 0 0,5 4-98 0 0,-9-7 27 0 0,0 0 0 0 0,0 1 0 0 0,0-1 0 0 0,-1 0-1 0 0,1 1 1 0 0,-1 0 0 0 0,1-1 0 0 0,-1 1 0 0 0,0 0 0 0 0,0-1 0 0 0,0 1 0 0 0,0 0 0 0 0,-1 0 0 0 0,1 0 0 0 0,-1 0 0 0 0,1 3-27 0 0,-1-1 29 0 0,-1 0-1 0 0,1 1 1 0 0,-1-1 0 0 0,0 0-1 0 0,0 0 1 0 0,-1 1 0 0 0,1-1 0 0 0,-1 0-1 0 0,-1 1-28 0 0,-3 6 43 0 0,-1-1-1 0 0,1 0 0 0 0,-2 0 0 0 0,0-1 1 0 0,0 0-1 0 0,0 0 0 0 0,-8 5-42 0 0,-3 2 64 0 0,-1-1 1 0 0,-1-1-1 0 0,0-1 0 0 0,-1-1 0 0 0,-14 6-64 0 0,-8 1 230 0 0,-1-2 1 0 0,-21 4-231 0 0,26-9 734 0 0,69-13-714 0 0,-1 2 1 0 0,1 0 0 0 0,15 5-21 0 0,-19-2-22 0 0,-1 2 0 0 0,0 1 0 0 0,0 1 1 0 0,-1 0-1 0 0,0 2 0 0 0,0 1 0 0 0,4 4 22 0 0,-15-9-5 0 0,-1 1-1 0 0,0 0 1 0 0,-1 1 0 0 0,0 0-1 0 0,0 1 1 0 0,-1 0 0 0 0,0 0 0 0 0,-1 1-1 0 0,0 0 1 0 0,-1 0 0 0 0,0 1-1 0 0,0 0 1 0 0,-2 0 0 0 0,2 5 5 0 0,-5-13-2 0 0,-1 0 0 0 0,0 1 0 0 0,0-1 0 0 0,0 1 0 0 0,0 0 0 0 0,-1-1-1 0 0,0 1 1 0 0,0 0 0 0 0,0-1 0 0 0,-1 1 0 0 0,1-1 0 0 0,-1 1 0 0 0,0 0 0 0 0,-1-1 0 0 0,1 0 0 0 0,-1 3 2 0 0,-1-1 1 0 0,-1 0 0 0 0,1-1 0 0 0,-1 1 1 0 0,0-1-1 0 0,0 0 0 0 0,0 0 0 0 0,-1 0 0 0 0,0-1 0 0 0,0 0 1 0 0,-5 4-2 0 0,-3 1 17 0 0,-1-1 1 0 0,0 0 0 0 0,0-2 0 0 0,-1 1 0 0 0,1-2 0 0 0,-2 0 0 0 0,1-1-1 0 0,0 0 1 0 0,-7 0-18 0 0,9-2 21 0 0,0-2 0 0 0,0 1 0 0 0,0-1 0 0 0,0-1 0 0 0,-1 0 0 0 0,1-1 0 0 0,1-1 0 0 0,-4 0-21 0 0,11 2 11 0 0,0-1 1 0 0,1 1-1 0 0,-1-1 0 0 0,1 1 1 0 0,-1-1-1 0 0,1 0 0 0 0,0-1 1 0 0,0 1-1 0 0,0-1 0 0 0,0 0 1 0 0,0 0-1 0 0,0 0 0 0 0,1 0 1 0 0,-1-1-1 0 0,1 0 1 0 0,0 1-1 0 0,0-1 0 0 0,1 0 1 0 0,-1 0-1 0 0,1-1 0 0 0,0 1 1 0 0,0-1-1 0 0,-1-3-11 0 0,2 5 4 0 0,1 0 0 0 0,0 0-1 0 0,0 0 1 0 0,0 0 0 0 0,0 0 0 0 0,0 1 0 0 0,0-1-1 0 0,1 0 1 0 0,0 0 0 0 0,-1 0 0 0 0,1 0 0 0 0,0 1-1 0 0,0-1 1 0 0,1 0 0 0 0,-1 1 0 0 0,0-1 0 0 0,1 1-1 0 0,0-1 1 0 0,-1 1 0 0 0,1 0 0 0 0,0 0 0 0 0,0 0 0 0 0,0 0-1 0 0,1 0 1 0 0,-1 0 0 0 0,0 0 0 0 0,1 1 0 0 0,-1-1-1 0 0,1 1 1 0 0,0 0 0 0 0,0 0-4 0 0,4-3-18 0 0,1 1 0 0 0,0-1-1 0 0,0 2 1 0 0,1-1 0 0 0,-1 1 0 0 0,0 1 0 0 0,1 0-1 0 0,-1 0 1 0 0,1 0 0 0 0,1 1 18 0 0,0 1-244 0 0,0 1-1 0 0,0-1 1 0 0,0 2 0 0 0,0-1 0 0 0,-1 1-1 0 0,1 1 1 0 0,-1 0 0 0 0,0 0 0 0 0,0 1-1 0 0,0 0 1 0 0,-1 1 0 0 0,0-1 0 0 0,0 2-1 0 0,0-1 1 0 0,-1 1 0 0 0,1 0 0 0 0,3 6 244 0 0,32 28-6686 0 0,-21-23 2835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0:23.940"/>
    </inkml:context>
    <inkml:brush xml:id="br0">
      <inkml:brushProperty name="width" value="0.1" units="cm"/>
      <inkml:brushProperty name="height" value="0.1" units="cm"/>
      <inkml:brushProperty name="color" value="#E71224"/>
    </inkml:brush>
  </inkml:definitions>
  <inkml:trace contextRef="#ctx0" brushRef="#br0">195 22 320 0 0,'-5'-5'740'0'0,"4"3"495"0"0,-1 0 0 0 0,0 1 0 0 0,0-1 0 0 0,0 0 0 0 0,0 0 0 0 0,0 1 0 0 0,0-1 0 0 0,0 1-1 0 0,-1 0-1234 0 0,-2 41 509 0 0,2 0-1 0 0,1 9-508 0 0,-3 43 360 0 0,-24 403 566 0 0,12-212-707 0 0,2-48-116 0 0,-15 186 41 0 0,23-351-126 0 0,3-15 0 0 0,-3 26 41 0 0,-10 42-59 0 0,11-78 41 0 0,-1 45-41 0 0,4-36-200 0 0,-4 11 200 0 0,2-25-705 0 0,5-20-8245 0 0,0-20 6010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0:34.179"/>
    </inkml:context>
    <inkml:brush xml:id="br0">
      <inkml:brushProperty name="width" value="0.1" units="cm"/>
      <inkml:brushProperty name="height" value="0.1" units="cm"/>
      <inkml:brushProperty name="color" value="#E71224"/>
    </inkml:brush>
  </inkml:definitions>
  <inkml:trace contextRef="#ctx0" brushRef="#br0">0 193 284 0 0,'0'0'1048'0'0,"0"0"-61"0"0,0 0-76 0 0,0 0-68 0 0,0 0-70 0 0,0 0-77 0 0,0 0-69 0 0,0 0-65 0 0,0 0-62 0 0,0 0-53 0 0,0 0-43 0 0,0 0-39 0 0,0 0-37 0 0,0 0-34 0 0,0 0-26 0 0,8-2-25 0 0,22-6-26 0 0,-27 7-175 0 0,1 0 0 0 0,-1 0 0 0 0,0 1 0 0 0,1-1 0 0 0,-1 1-1 0 0,0 0 1 0 0,1 0 0 0 0,-1 0 0 0 0,4 1-42 0 0,11 0 148 0 0,138-15 965 0 0,41-13-1113 0 0,125-13 242 0 0,63 7-149 0 0,-251 23-66 0 0,2 6-27 0 0,-48 2 4 0 0,-27 3 9 0 0,-1 3 0 0 0,8 3-13 0 0,2 1 23 0 0,34-3-23 0 0,485-10 0 0 0,-227 7 50 0 0,-89 15-52 0 0,-102-3 16 0 0,-2-2-16 0 0,134 7 10 0 0,-65-11 0 0 0,76 1 2 0 0,-18-8-21 0 0,73-2 34 0 0,-241-1-12 0 0,54-2-13 0 0,-43-3-5 0 0,175-13 38 0 0,44-14-56 0 0,147-15 24 0 0,-297 31 19 0 0,68 4-41 0 0,-151 10 18 0 0,-12 4 41 0 0,17 6-36 0 0,-36-1 1 0 0,170 14 8 0 0,-44-2-9 0 0,43 8 16 0 0,-133-11-15 0 0,454 29 8 0 0,-329-26-17 0 0,53-5-3 0 0,-113-4 13 0 0,61-10-2 0 0,-199 0 6 0 0,151-12-7 0 0,-140 8 5 0 0,-44 4-18 0 0,94-7 53 0 0,-91 9-43 0 0,0 0 0 0 0,0 2 1 0 0,0 0-1 0 0,4 3 4 0 0,-29-5 4 0 0,1 1-5 0 0,22 2 4 0 0,-23-3 3 0 0,-2 0-9 0 0,2 0-7 0 0,-1 0 50 0 0,0 0-1 0 0,0 0 0 0 0,0 0 1 0 0,0 0-1 0 0,0 0 0 0 0,0 0 0 0 0,0 0 1 0 0,0 1-1 0 0,0-1 0 0 0,0 0 0 0 0,0 0 1 0 0,0 1-1 0 0,0-1 0 0 0,0 1 0 0 0,-1-1 1 0 0,2 1-40 0 0,-2 0 31 0 0,1 0 1 0 0,-1-1 0 0 0,0 1 0 0 0,0 0-1 0 0,1-1 1 0 0,-1 1 0 0 0,0 0 0 0 0,0-1-1 0 0,0 1 1 0 0,0 0 0 0 0,0-1-1 0 0,0 1 1 0 0,0 0 0 0 0,0 0 0 0 0,0-1-1 0 0,0 1 1 0 0,0 0 0 0 0,0-1-1 0 0,-1 1 1 0 0,1 0 0 0 0,0-1 0 0 0,-1 1-32 0 0,0 7 10 0 0,-1-1 0 0 0,1 1 1 0 0,1-1-1 0 0,-1 1 1 0 0,1-1-1 0 0,0 1 1 0 0,2 4-11 0 0,-1 11 42 0 0,-1 20-34 0 0,-1 21 39 0 0,6 25-47 0 0,4 88 149 0 0,-7 26-149 0 0,-2-159 7 0 0,-2 100 36 0 0,1 96 46 0 0,3-157-68 0 0,-2-36-15 0 0,2 0 0 0 0,3 0 0 0 0,2 9-6 0 0,16 119 41 0 0,9 47-15 0 0,-17-105-13 0 0,-7-31-4 0 0,-4 0-1 0 0,-4 7-8 0 0,0-76-2 0 0,-5 168-49 0 0,4-166-320 0 0,-1 0 0 0 0,-1 0 0 0 0,0 0 0 0 0,-5 13 371 0 0,2-14-1820 0 0,5-14-3690 0 0,1-4 2654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0:36.155"/>
    </inkml:context>
    <inkml:brush xml:id="br0">
      <inkml:brushProperty name="width" value="0.1" units="cm"/>
      <inkml:brushProperty name="height" value="0.1" units="cm"/>
      <inkml:brushProperty name="color" value="#E71224"/>
    </inkml:brush>
  </inkml:definitions>
  <inkml:trace contextRef="#ctx0" brushRef="#br0">1 24 672 0 0,'0'0'705'0'0,"0"0"-52"0"0,0 0-47 0 0,0 0-48 0 0,0 0-43 0 0,0 0-38 0 0,0 0-19 0 0,0 0-6 0 0,0 0-22 0 0,0 0-20 0 0,0 0-29 0 0,0 0-31 0 0,5-2-2 0 0,10-3 63 0 0,0 0 1 0 0,-1 2 0 0 0,1 0-1 0 0,1 0 1 0 0,-1 2 0 0 0,12-1-412 0 0,152 12 1158 0 0,-87-3-925 0 0,168 1 171 0 0,-12 0-171 0 0,-83-6-70 0 0,69-10-163 0 0,-54 1 14 0 0,-48 0 0 0 0,-51 2 81 0 0,0 3 0 0 0,66 8-95 0 0,17 5 493 0 0,57-6-493 0 0,170 9 260 0 0,54 24-260 0 0,260 12 89 0 0,-491-40-64 0 0,4-3-5 0 0,162 6 41 0 0,62 4-2 0 0,-360-12-50 0 0,736 25 32 0 0,-563-22-46 0 0,-35 0 2 0 0,92-1-5 0 0,9-16 29 0 0,-130 1 110 0 0,136 13-131 0 0,-101 4 146 0 0,283-4 12 0 0,-405-5-142 0 0,501-25 71 0 0,-496 19-81 0 0,234-1-9 0 0,-108 5 3 0 0,152-16-8 0 0,-157 10 22 0 0,75 21-6 0 0,-284-12-17 0 0,47 10 26 0 0,-65-10-19 0 0,14-4 6 0 0,-1 3-73 0 0,0-1-1 0 0,0-1 1 0 0,9-2 69 0 0,-2 0-1154 0 0,-23 4 1100 0 0,1 0-1 0 0,-1 0 1 0 0,0 0 0 0 0,1 0-1 0 0,-1 0 1 0 0,0 0 0 0 0,0 0-1 0 0,1 0 1 0 0,-1 0 0 0 0,0 0-1 0 0,0-1 1 0 0,0 1-1 0 0,1 0 1 0 0,-1 0 0 0 0,0 0-1 0 0,0 0 1 0 0,1 0 0 0 0,-1-1-1 0 0,0 1 1 0 0,0 0 0 0 0,0 0-1 0 0,0 0 1 0 0,1-1-1 0 0,-1 1 1 0 0,0 0 0 0 0,0 0-1 0 0,0 0 1 0 0,0-1 0 0 0,0 1-1 0 0,0 0 1 0 0,0 0 0 0 0,0-1 54 0 0,3-2-4788 0 0,-3 3 1620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07.033"/>
    </inkml:context>
    <inkml:brush xml:id="br0">
      <inkml:brushProperty name="width" value="0.1" units="cm"/>
      <inkml:brushProperty name="height" value="0.1" units="cm"/>
      <inkml:brushProperty name="color" value="#E71224"/>
    </inkml:brush>
  </inkml:definitions>
  <inkml:trace contextRef="#ctx0" brushRef="#br0">550 430 640 0 0,'4'-7'451'0'0,"-1"-2"0"0"0,0 1 0 0 0,0 0 0 0 0,-1-1 0 0 0,0 1 0 0 0,0-1 0 0 0,-1 1-1 0 0,0-1 1 0 0,-1 0 0 0 0,0-4-451 0 0,0 0 352 0 0,-1 0-1 0 0,0 0 1 0 0,-1 0-1 0 0,0 0 1 0 0,-1 0-1 0 0,-4-9-351 0 0,-1 4 385 0 0,-1 1 0 0 0,0 0 0 0 0,-1 1-1 0 0,-1 0 1 0 0,-1 0 0 0 0,0 1 0 0 0,-1 1 0 0 0,0 0 0 0 0,-1 1-1 0 0,-14-10-384 0 0,19 16 248 0 0,0 0-1 0 0,0 1 0 0 0,-1 1 0 0 0,0-1 0 0 0,0 2 1 0 0,0-1-1 0 0,-1 1 0 0 0,1 1 0 0 0,-1 0 1 0 0,-6-1-248 0 0,15 4 18 0 0,0 0 0 0 0,1 0 1 0 0,-1 1-1 0 0,0-1 0 0 0,1 0 1 0 0,-1 1-1 0 0,1-1 0 0 0,-1 1 1 0 0,1 0-1 0 0,-1-1 0 0 0,1 1 1 0 0,-1 0-1 0 0,1 0 0 0 0,0 0 1 0 0,0 0-1 0 0,-1 0 0 0 0,1 0 0 0 0,0 0 1 0 0,0 1-1 0 0,0-1 0 0 0,0 0 1 0 0,0 0-1 0 0,0 1 0 0 0,0-1 1 0 0,1 1-1 0 0,-1-1 0 0 0,0 2-18 0 0,-2 5 45 0 0,0 1-1 0 0,0-1 1 0 0,1 1-1 0 0,-1 3-44 0 0,3-11 10 0 0,-11 57 99 0 0,4-1 0 0 0,1 1 0 0 0,3 0 0 0 0,3 0 1 0 0,4 27-110 0 0,9 156 166 0 0,-8-128-103 0 0,-3-58-16 0 0,-3 0 1 0 0,-2 0-1 0 0,-7 28-47 0 0,4-44 21 0 0,-2-2 1 0 0,-1 1-1 0 0,-2-1 0 0 0,-2-1 1 0 0,-8 16-22 0 0,14-37-113 0 0,0-1 1 0 0,-1-1 0 0 0,-1 1 0 0 0,0-1 0 0 0,-6 7 112 0 0,10-16-329 0 0,1 1 0 0 0,0-1 1 0 0,-1 0-1 0 0,0 0 0 0 0,0-1 1 0 0,0 0-1 0 0,-4 2 329 0 0,6-3-521 0 0,0-1-1 0 0,0 1 1 0 0,-1-1 0 0 0,1 0 0 0 0,-1-1 0 0 0,1 1-1 0 0,-1 0 1 0 0,1-1 0 0 0,-1 0 0 0 0,1 0 0 0 0,-1 0-1 0 0,1 0 1 0 0,-2-1 521 0 0,-13-3-3179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07.352"/>
    </inkml:context>
    <inkml:brush xml:id="br0">
      <inkml:brushProperty name="width" value="0.1" units="cm"/>
      <inkml:brushProperty name="height" value="0.1" units="cm"/>
      <inkml:brushProperty name="color" value="#E71224"/>
    </inkml:brush>
  </inkml:definitions>
  <inkml:trace contextRef="#ctx0" brushRef="#br0">25 157 180 0 0,'0'0'106'0'0,"-18"-12"3288"0"0,18 12-3292 0 0,-1 0 0 0 0,1 0 0 0 0,0-1 1 0 0,-1 1-1 0 0,1 0 0 0 0,0 0 0 0 0,-1 0 0 0 0,1 0 0 0 0,0-1 0 0 0,-1 1 0 0 0,1 0 0 0 0,0 0 0 0 0,-1-1 0 0 0,1 1 0 0 0,0 0 0 0 0,0-1 0 0 0,-1 1 0 0 0,1 0 1 0 0,0-1-1 0 0,0 1 0 0 0,0 0 0 0 0,0-1 0 0 0,-1 1 0 0 0,1 0 0 0 0,0-1 0 0 0,0 1 0 0 0,0 0 0 0 0,0-1 0 0 0,0 1 0 0 0,0-1 0 0 0,0 1 0 0 0,0 0 0 0 0,0-1 1 0 0,0 1-1 0 0,0 0 0 0 0,0-1 0 0 0,0 1 0 0 0,1-1 0 0 0,-1 1 0 0 0,0 0 0 0 0,0-1 0 0 0,0 1 0 0 0,0 0 0 0 0,1-1 0 0 0,-1 1 0 0 0,0 0 0 0 0,0-1-102 0 0,28-12 501 0 0,-1 1 0 0 0,2 1 0 0 0,0 1 0 0 0,0 1 0 0 0,6 1-501 0 0,158-28 948 0 0,-182 34-904 0 0,171-22-524 0 0,-135 21-5700 0 0,29 2 6180 0 0,-47 3-2990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20.714"/>
    </inkml:context>
    <inkml:brush xml:id="br0">
      <inkml:brushProperty name="width" value="0.1" units="cm"/>
      <inkml:brushProperty name="height" value="0.1" units="cm"/>
      <inkml:brushProperty name="color" value="#E71224"/>
    </inkml:brush>
  </inkml:definitions>
  <inkml:trace contextRef="#ctx0" brushRef="#br0">1 138 396 0 0,'8'-16'753'0'0,"0"0"0"0"0,2 1 0 0 0,-1 0 0 0 0,2 0 0 0 0,12-12-753 0 0,-20 24 85 0 0,-1 0 0 0 0,1 0 0 0 0,1 1 0 0 0,-1-1 0 0 0,0 1 0 0 0,1 0 0 0 0,-1-1 0 0 0,1 1 0 0 0,-1 1 0 0 0,1-1 1 0 0,0 1-1 0 0,0-1 0 0 0,0 1 0 0 0,0 0 0 0 0,0 0 0 0 0,0 1 0 0 0,0-1 0 0 0,1 1-85 0 0,1 0 115 0 0,0 1 0 0 0,-1 0-1 0 0,1 0 1 0 0,0 0 0 0 0,-1 1 0 0 0,1 0 0 0 0,-1 0 0 0 0,1 0 0 0 0,-1 0-1 0 0,0 1 1 0 0,4 3-115 0 0,9 7 403 0 0,-1 0-1 0 0,0 2 1 0 0,-1 0-1 0 0,-1 1 1 0 0,-1 0-1 0 0,1 3-402 0 0,13 13 1318 0 0,1 0 0 0 0,5 1-1318 0 0,-29-28 82 0 0,1-1-1 0 0,-1 1 1 0 0,1-1 0 0 0,0-1 0 0 0,0 1-1 0 0,0-1 1 0 0,0 0 0 0 0,0-1 0 0 0,1 1-1 0 0,-1-1 1 0 0,1 0 0 0 0,0-1 0 0 0,0 0 0 0 0,-1 0-1 0 0,1 0 1 0 0,0-1 0 0 0,0 0 0 0 0,0 0-1 0 0,0-1 1 0 0,0 1 0 0 0,0-2 0 0 0,-1 1-1 0 0,6-2-81 0 0,-6 0-319 0 0,0 1 0 0 0,0-1 0 0 0,0 0 0 0 0,0-1 0 0 0,0 1 0 0 0,0-1 0 0 0,-1 0-1 0 0,0-1 1 0 0,0 1 0 0 0,0-1 0 0 0,0 0 0 0 0,-1 0 0 0 0,0-1 0 0 0,0 1 0 0 0,2-6 319 0 0,8-12-3444 0 0,3-2 264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21.528"/>
    </inkml:context>
    <inkml:brush xml:id="br0">
      <inkml:brushProperty name="width" value="0.1" units="cm"/>
      <inkml:brushProperty name="height" value="0.1" units="cm"/>
      <inkml:brushProperty name="color" value="#E71224"/>
    </inkml:brush>
  </inkml:definitions>
  <inkml:trace contextRef="#ctx0" brushRef="#br0">382 168 172 0 0,'0'0'837'0'0,"0"0"-20"0"0,0 0-39 0 0,0 0-44 0 0,0 0-43 0 0,-1-2-42 0 0,-22-42 3227 0 0,20 36-3648 0 0,0 1 0 0 0,0 0 0 0 0,-1 0 1 0 0,0 0-1 0 0,-1 0 0 0 0,1 0 0 0 0,-1 1 0 0 0,-1 0 0 0 0,1 0 0 0 0,-4-2-228 0 0,3 2 260 0 0,-1 1-1 0 0,-1-1 1 0 0,1 2 0 0 0,-1-1-1 0 0,0 1 1 0 0,0 0 0 0 0,0 0-1 0 0,-5 0-259 0 0,9 3 39 0 0,0 0-1 0 0,1 1 0 0 0,-1-1 1 0 0,0 1-1 0 0,0 0 0 0 0,1 0 1 0 0,-1 0-1 0 0,0 1 1 0 0,0-1-1 0 0,1 1 0 0 0,-1 0 1 0 0,1 0-1 0 0,-1 0 0 0 0,1 1 1 0 0,-1-1-1 0 0,1 1 0 0 0,-1 0 1 0 0,1 0-1 0 0,0 0 1 0 0,0 0-1 0 0,-1 1-38 0 0,-3 3 36 0 0,0 1-1 0 0,0-1 1 0 0,1 1-1 0 0,0 0 1 0 0,0 1 0 0 0,1 0-1 0 0,0-1 1 0 0,0 2 0 0 0,0-1-1 0 0,1 0 1 0 0,1 1-1 0 0,-2 5-35 0 0,3-10 9 0 0,1 0-1 0 0,0 1 1 0 0,0-1-1 0 0,1 0 0 0 0,-1 0 1 0 0,1 1-1 0 0,0-1 1 0 0,0 0-1 0 0,0 1 0 0 0,1-1 1 0 0,-1 0-1 0 0,1 0 1 0 0,0 1-1 0 0,1-1 0 0 0,-1 0 1 0 0,1 0-1 0 0,-1 0 1 0 0,1 0-1 0 0,0-1 0 0 0,1 1 1 0 0,-1 0-1 0 0,1-1 1 0 0,-1 0-1 0 0,1 1 0 0 0,0-1 1 0 0,0 0-1 0 0,1 0 1 0 0,0 0-9 0 0,19 13 22 0 0,2-1-1 0 0,0-1 1 0 0,22 9-22 0 0,-26-14 9 0 0,0 1-1 0 0,-1 1 1 0 0,0 1-1 0 0,-1 1 1 0 0,-1 1-1 0 0,5 4-8 0 0,-19-14 4 0 0,-1-1 0 0 0,0 1 0 0 0,0 0 0 0 0,0 0-1 0 0,0 0 1 0 0,0 0 0 0 0,-1 0 0 0 0,0 1 0 0 0,0-1-1 0 0,0 1 1 0 0,-1-1 0 0 0,1 1 0 0 0,-1 0 0 0 0,0 0-1 0 0,0-1 1 0 0,-1 1 0 0 0,0 0 0 0 0,0 0 0 0 0,0 0-1 0 0,0 0 1 0 0,-1 0 0 0 0,1-1 0 0 0,-1 1 0 0 0,0 0-1 0 0,-1 0 1 0 0,1-1 0 0 0,-1 1 0 0 0,0-1 0 0 0,0 1-1 0 0,-1-1 1 0 0,1 0 0 0 0,-1 0 0 0 0,0 0 0 0 0,0 0-1 0 0,0 0 1 0 0,-1-1 0 0 0,1 1 0 0 0,-1-1 0 0 0,0 0-1 0 0,0 0 1 0 0,0-1 0 0 0,0 1 0 0 0,0-1 0 0 0,-1 1-1 0 0,1-2 1 0 0,-1 1 0 0 0,0 0-4 0 0,-11 3 43 0 0,0-2 1 0 0,0 0-1 0 0,0 0 0 0 0,0-2 0 0 0,0 0 1 0 0,-1 0-1 0 0,1-2 0 0 0,0 0 1 0 0,-3-1-44 0 0,2-1-243 0 0,1 0 1 0 0,-1-1 0 0 0,1-1-1 0 0,-1-1 243 0 0,6 2-895 0 0,0 0 0 0 0,1-2-1 0 0,0 1 1 0 0,0-1 0 0 0,-8-6 895 0 0,7 0-3643 0 0,2-1 278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0.342"/>
    </inkml:context>
    <inkml:brush xml:id="br0">
      <inkml:brushProperty name="width" value="0.1" units="cm"/>
      <inkml:brushProperty name="height" value="0.1" units="cm"/>
      <inkml:brushProperty name="color" value="#E71224"/>
    </inkml:brush>
  </inkml:definitions>
  <inkml:trace contextRef="#ctx0" brushRef="#br0">246 72 932 0 0,'-34'2'7835'0'0,"61"-9"-3983"0"0,19-6-3496 0 0,12-5 448 0 0,1 2 0 0 0,39-4-804 0 0,-91 20-1697 0 0,-7 2 688 0 0,-16 6 360 0 0,7-4 478 0 0,0-1 0 0 0,0-1 0 0 0,0 1 0 0 0,-9 0 171 0 0,9-3 61 0 0,1 1 1 0 0,0 1 0 0 0,1-1-1 0 0,-1 1 1 0 0,0 0 0 0 0,-6 3-62 0 0,11-3 79 0 0,-1 0 0 0 0,1 0 0 0 0,0 0 0 0 0,-1 0 0 0 0,1 0 0 0 0,0 1 0 0 0,0-1 0 0 0,1 1 0 0 0,-1 0 1 0 0,0 0-1 0 0,1 0 0 0 0,0 0 0 0 0,0 0 0 0 0,0 1 0 0 0,0-1 0 0 0,-1 2-79 0 0,-6 20 385 0 0,1 1-1 0 0,1 0 1 0 0,1 0 0 0 0,-1 18-385 0 0,-7 32 154 0 0,-3-10-4035 0 0,16-64 1991 0 0,1-2-1176 0 0,0 0 235 0 0</inkml:trace>
  <inkml:trace contextRef="#ctx0" brushRef="#br0" timeOffset="1">161 230 172 0 0,'0'0'194'0'0,"-1"0"0"0"0,1-1 0 0 0,-1 1 1 0 0,0-1-1 0 0,1 1 0 0 0,-1-1 0 0 0,1 1 0 0 0,0-1 0 0 0,-1 0 1 0 0,1 1-1 0 0,-1-1 0 0 0,1 1 0 0 0,0-1 0 0 0,-1 0 0 0 0,1 1 1 0 0,0-1-1 0 0,0 0 0 0 0,0 0 0 0 0,-1 1 0 0 0,1-1 0 0 0,0 0 1 0 0,0 1-1 0 0,0-1 0 0 0,0 0 0 0 0,0 0 0 0 0,0 1 0 0 0,0-1 1 0 0,1 0-1 0 0,-1 1 0 0 0,0-1 0 0 0,0 0 0 0 0,1 1 0 0 0,-1-1 0 0 0,0 0 1 0 0,1 0-195 0 0,1 0 131 0 0,0-1 1 0 0,0 1 0 0 0,0-1 0 0 0,0 1 0 0 0,1 0 0 0 0,-1 0 0 0 0,1 0 0 0 0,-1 0-1 0 0,0 0 1 0 0,1 1 0 0 0,0-1-132 0 0,115-38 1456 0 0,-66 20-1533 0 0,36-1-2154 0 0,-86 20 823 0 0,-1 1-924 0 0,8 6 178 0 0</inkml:trace>
  <inkml:trace contextRef="#ctx0" brushRef="#br0" timeOffset="2">9 415 1428 0 0,'-7'3'1857'0'0,"5"-2"-1152"0"0,8-1 3487 0 0,100-33-223 0 0,84-39-3969 0 0,36-11-1961 0 0,-168 64-3071 0 0,-30 10 2130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24.131"/>
    </inkml:context>
    <inkml:brush xml:id="br0">
      <inkml:brushProperty name="width" value="0.1" units="cm"/>
      <inkml:brushProperty name="height" value="0.1" units="cm"/>
      <inkml:brushProperty name="color" value="#E71224"/>
    </inkml:brush>
  </inkml:definitions>
  <inkml:trace contextRef="#ctx0" brushRef="#br0">39 173 8 0 0,'-24'-6'4173'0'0,"12"1"1812"0"0,10 2 2841 0 0,46-14-8304 0 0,2 1-1 0 0,0 3 0 0 0,1 2 1 0 0,10 0-522 0 0,197-23 539 0 0,-253 34-539 0 0,56-5-1916 0 0,33 2 1916 0 0,-84 3-766 0 0,0 0 0 0 0,0 0 1 0 0,0-1-1 0 0,-1 0 0 0 0,1 0 0 0 0,0-1 0 0 0,2 0 766 0 0,-7 1-121 0 0,-1 1 0 0 0,1 0-1 0 0,-1-1 1 0 0,0 1 0 0 0,1-1 0 0 0,-1 1 0 0 0,0-1-1 0 0,1 1 1 0 0,-1 0 0 0 0,0-1 0 0 0,1 1 0 0 0,-1-1-1 0 0,0 1 1 0 0,0-1 0 0 0,1 0 0 0 0,-1 1 0 0 0,0-1-1 0 0,0 1 1 0 0,0-1 0 0 0,0 1 0 0 0,0-1 0 0 0,0 1-1 0 0,0-1 122 0 0,0-8-5008 0 0,0-12 1328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24.462"/>
    </inkml:context>
    <inkml:brush xml:id="br0">
      <inkml:brushProperty name="width" value="0.1" units="cm"/>
      <inkml:brushProperty name="height" value="0.1" units="cm"/>
      <inkml:brushProperty name="color" value="#E71224"/>
    </inkml:brush>
  </inkml:definitions>
  <inkml:trace contextRef="#ctx0" brushRef="#br0">31 4 676 0 0,'-7'-3'1874'0'0,"1"2"2170"0"0,-8 1-3363 0 0,11 0-67 0 0,3 0-61 0 0,0 0-48 0 0,5 6-50 0 0,15 12-44 0 0,0-1 0 0 0,1-1 1 0 0,0 0-1 0 0,17 7-411 0 0,104 54 793 0 0,-14-8-292 0 0,-65-30 369 0 0,-61-37-568 0 0,-2-2-284 0 0,1 0 0 0 0,-1 0 1 0 0,0 0-1 0 0,1 0 0 0 0,-1 0 1 0 0,0 0-1 0 0,0 1 1 0 0,1-1-1 0 0,-1 0 0 0 0,0 0 1 0 0,0 0-1 0 0,1 0 0 0 0,-1 1 1 0 0,0-1-1 0 0,0 0 1 0 0,0 0-1 0 0,1 0 0 0 0,-1 1 1 0 0,0-1-1 0 0,0 0 0 0 0,0 0 1 0 0,0 1-1 0 0,0-1 1 0 0,1 0-1 0 0,-1 0 0 0 0,0 1 1 0 0,0-1-1 0 0,0 0 0 0 0,0 0 1 0 0,0 1-1 0 0,0-1 1 0 0,0 0-1 0 0,0 1 0 0 0,0-1 1 0 0,0 0-1 0 0,0 0 0 0 0,0 1 1 0 0,0-1-1 0 0,0 0 1 0 0,0 1-1 0 0,0-1 0 0 0,-1 0 1 0 0,1 0-1 0 0,0 1 0 0 0,0-1 1 0 0,0 0-1 0 0,0 0 0 0 0,0 0 1 0 0,-1 1-1 0 0,1-1 1 0 0,0 0-1 0 0,0 0 0 0 0,0 0 1 0 0,-1 1-19 0 0,-7 13 377 0 0,7-14-408 0 0,-44 45 688 0 0,-35 25-657 0 0,-19 19-1481 0 0,32-28-911 0 0,18-26-3202 0 0,30-23 2197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25.010"/>
    </inkml:context>
    <inkml:brush xml:id="br0">
      <inkml:brushProperty name="width" value="0.1" units="cm"/>
      <inkml:brushProperty name="height" value="0.1" units="cm"/>
      <inkml:brushProperty name="color" value="#E71224"/>
    </inkml:brush>
  </inkml:definitions>
  <inkml:trace contextRef="#ctx0" brushRef="#br0">521 252 584 0 0,'-15'-36'1872'0'0,"10"22"-1244"0"0,-1 0-1 0 0,0 1 1 0 0,-1 0 0 0 0,-1 1-1 0 0,0-1 1 0 0,-2-1-628 0 0,-3-1 650 0 0,0 1-1 0 0,-1 0 1 0 0,0 1 0 0 0,-2 0 0 0 0,-1 0-650 0 0,11 8 217 0 0,-2 0 1 0 0,1 1 0 0 0,0 0 0 0 0,-1 0-1 0 0,0 1 1 0 0,0-1 0 0 0,0 2-1 0 0,0-1 1 0 0,0 1 0 0 0,0 1-1 0 0,-1-1 1 0 0,-6 1-218 0 0,11 1 54 0 0,1 0-1 0 0,0 0 0 0 0,-1 1 1 0 0,1-1-1 0 0,0 1 1 0 0,0 0-1 0 0,0 0 0 0 0,-1 0 1 0 0,1 0-1 0 0,0 1 1 0 0,0-1-1 0 0,0 1 0 0 0,1 0 1 0 0,-1 0-1 0 0,0 0 1 0 0,-1 1-54 0 0,0 1 50 0 0,0 1 0 0 0,1-1 0 0 0,-1 1 1 0 0,1-1-1 0 0,0 1 0 0 0,1 0 1 0 0,-1 0-1 0 0,1 0 0 0 0,-1 3-50 0 0,-3 11 74 0 0,1-1 0 0 0,2 0 0 0 0,-1 1-1 0 0,2 0 1 0 0,0 8-74 0 0,1 22 127 0 0,1-1 0 0 0,3 0 0 0 0,8 40-127 0 0,33 141 227 0 0,-24-136-138 0 0,-17-78-76 0 0,18 90 171 0 0,-1 25-184 0 0,-17-95 31 0 0,-1 0 0 0 0,-1 0 0 0 0,-2 0-1 0 0,-2 0 1 0 0,-5 26-31 0 0,4-43-9 0 0,0 0-1 0 0,-1-1 1 0 0,-1 1-1 0 0,-1-1 0 0 0,0 0 1 0 0,-1 0-1 0 0,-1-1 1 0 0,0 0-1 0 0,-2-1 0 0 0,-6 8 10 0 0,13-18-144 0 0,0 0-1 0 0,-1-1 0 0 0,1 0 1 0 0,-1 0-1 0 0,0 0 0 0 0,-1 0 1 0 0,1-1-1 0 0,0 0 1 0 0,-1 0-1 0 0,0 0 0 0 0,0-1 1 0 0,0 0-1 0 0,0 0 0 0 0,0 0 1 0 0,-3 0 144 0 0,3-1-731 0 0,-1 0 1 0 0,1-1 0 0 0,-1 0-1 0 0,0 0 1 0 0,1 0 0 0 0,-1 0-1 0 0,1-1 1 0 0,-1-1 0 0 0,-1 1 730 0 0,-18-8-3357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25.344"/>
    </inkml:context>
    <inkml:brush xml:id="br0">
      <inkml:brushProperty name="width" value="0.1" units="cm"/>
      <inkml:brushProperty name="height" value="0.1" units="cm"/>
      <inkml:brushProperty name="color" value="#E71224"/>
    </inkml:brush>
  </inkml:definitions>
  <inkml:trace contextRef="#ctx0" brushRef="#br0">5 269 1080 0 0,'-4'-18'1572'0'0,"4"14"-87"0"0,4-13 1136 0 0,-3 14-2362 0 0,0-1 0 0 0,1 1 0 0 0,-1 0 0 0 0,1 0 0 0 0,0 0 0 0 0,0 1 0 0 0,0-1 0 0 0,0 0 0 0 0,1 1 0 0 0,-1 0 0 0 0,1-1 0 0 0,-1 1 0 0 0,2 0-259 0 0,39-25 1318 0 0,-31 21-951 0 0,22-10 73 0 0,0 0 0 0 0,2 3 0 0 0,0 1 0 0 0,0 1 0 0 0,5 1-440 0 0,187-30-823 0 0,-213 37 680 0 0,128-14-2349 0 0,-36 5-2543 0 0,-47 3 1930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26.312"/>
    </inkml:context>
    <inkml:brush xml:id="br0">
      <inkml:brushProperty name="width" value="0.1" units="cm"/>
      <inkml:brushProperty name="height" value="0.1" units="cm"/>
      <inkml:brushProperty name="color" value="#E71224"/>
    </inkml:brush>
  </inkml:definitions>
  <inkml:trace contextRef="#ctx0" brushRef="#br0">1 322 44 0 0,'0'0'1117'0'0,"0"0"-42"0"0,0-3-66 0 0,0-9-52 0 0,0 10-52 0 0,2-3-39 0 0,10-24-164 0 0,3 1 0 0 0,0 1 0 0 0,1 0 0 0 0,2 1 1 0 0,1 1-1 0 0,0 1 0 0 0,2 1 0 0 0,1 0 0 0 0,1 2 1 0 0,12-9-703 0 0,-33 28 55 0 0,0 1 1 0 0,0-1 0 0 0,1 0 0 0 0,-1 1 0 0 0,0-1 0 0 0,1 1 0 0 0,0 0 0 0 0,-1 0 0 0 0,1 0 0 0 0,0 0 0 0 0,0 0-1 0 0,-1 1 1 0 0,1-1 0 0 0,0 1-56 0 0,-1 0 25 0 0,0 1-1 0 0,0-1 0 0 0,0 1 1 0 0,-1-1-1 0 0,1 1 1 0 0,0 0-1 0 0,0 0 1 0 0,-1 0-1 0 0,1 0 0 0 0,0 0 1 0 0,-1 0-1 0 0,1 0 1 0 0,-1 0-1 0 0,0 1 0 0 0,1-1 1 0 0,-1 1-1 0 0,0-1 1 0 0,0 1-1 0 0,0-1 1 0 0,0 1-1 0 0,1 0-24 0 0,8 16 104 0 0,-1 1 1 0 0,0-1-1 0 0,-2 1 1 0 0,0 1-1 0 0,3 15-104 0 0,-1-4 247 0 0,13 28-247 0 0,-18-50 24 0 0,1 0 0 0 0,0 0 0 0 0,0 0 0 0 0,1-1 0 0 0,0 0 0 0 0,0 0 0 0 0,1-1 0 0 0,0 0 0 0 0,0 0 0 0 0,0 0 0 0 0,1-1 0 0 0,0 0 0 0 0,1-1 0 0 0,-1 0 0 0 0,9 4-24 0 0,-9-6-24 0 0,1 0 0 0 0,-1 0-1 0 0,1-1 1 0 0,-1 0 0 0 0,1-1 0 0 0,0 0-1 0 0,-1 0 1 0 0,1-1 0 0 0,0 0-1 0 0,0 0 1 0 0,-1-1 0 0 0,1 0-1 0 0,0-1 1 0 0,-1 0 0 0 0,1 0 0 0 0,-1-1-1 0 0,0 0 1 0 0,1-1 24 0 0,7-3-434 0 0,1-1 1 0 0,-2-1-1 0 0,16-10 434 0 0,3-11-2133 0 0,-29 25 668 0 0,0-1 1 0 0,-1 0-1 0 0,1-1 0 0 0,2-4 1465 0 0,1-3-3201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39.589"/>
    </inkml:context>
    <inkml:brush xml:id="br0">
      <inkml:brushProperty name="width" value="0.1" units="cm"/>
      <inkml:brushProperty name="height" value="0.1" units="cm"/>
      <inkml:brushProperty name="color" value="#E71224"/>
    </inkml:brush>
  </inkml:definitions>
  <inkml:trace contextRef="#ctx0" brushRef="#br0">511 200 216 0 0,'0'0'849'0'0,"0"0"-39"0"0,0 0-71 0 0,0 0-65 0 0,0 0-71 0 0,0-2-57 0 0,2-3-268 0 0,-1 1 0 0 0,0-1-1 0 0,0 0 1 0 0,0 0 0 0 0,-1 0 0 0 0,1 1 0 0 0,-1-1-1 0 0,0 0 1 0 0,-1 0 0 0 0,1 0 0 0 0,-1 0 0 0 0,0 1-1 0 0,0-1 1 0 0,-1 0 0 0 0,1 1 0 0 0,-1-1 0 0 0,0 0-278 0 0,-3-2 201 0 0,1 1 1 0 0,-1-1 0 0 0,0 1-1 0 0,0 0 1 0 0,-1 0 0 0 0,1 0-1 0 0,-1 1 1 0 0,-1 0 0 0 0,1 0-1 0 0,-1 1 1 0 0,0 0 0 0 0,-2-2-202 0 0,-5-1 170 0 0,0 1 0 0 0,0 0 0 0 0,-1 1 0 0 0,1 1 0 0 0,-1 0 0 0 0,0 1-170 0 0,-1 1 94 0 0,1 1 0 0 0,-1 0 1 0 0,0 1-1 0 0,0 1 0 0 0,1 1 1 0 0,-1 0-1 0 0,1 0 0 0 0,-1 2 1 0 0,-12 4-95 0 0,26-7 9 0 0,-1 0 1 0 0,0-1-1 0 0,1 1 1 0 0,-1 1-1 0 0,1-1 1 0 0,0 0-1 0 0,-1 1 1 0 0,1-1-1 0 0,0 1 1 0 0,0-1-1 0 0,0 1 1 0 0,-1 0-10 0 0,2-1 1 0 0,0 0 0 0 0,0 0 1 0 0,0 0-1 0 0,1 0 1 0 0,-1 0-1 0 0,0 0 1 0 0,0 0-1 0 0,1 1 0 0 0,-1-1 1 0 0,0 0-1 0 0,1 0 1 0 0,-1 1-1 0 0,1-1 0 0 0,0 0 1 0 0,-1 0-1 0 0,1 1 1 0 0,0-1-1 0 0,0 0 1 0 0,0 1-1 0 0,0-1 0 0 0,0 0 1 0 0,0 1-1 0 0,0-1 1 0 0,0 0-1 0 0,1 1 1 0 0,-1-1-1 0 0,0 0 0 0 0,1 1 1 0 0,-1-1-1 0 0,1 0 1 0 0,-1 0-1 0 0,1 0 0 0 0,0 1 1 0 0,0-1-1 0 0,-1 0 1 0 0,1 0-1 0 0,0 0 1 0 0,0 0-1 0 0,1 0-1 0 0,0 2 0 0 0,10 10 7 0 0,1 0 0 0 0,1 0 0 0 0,0-1 0 0 0,0-1 0 0 0,1 0 1 0 0,4 0-8 0 0,24 20 10 0 0,-32-23-10 0 0,34 29 12 0 0,-42-34-12 0 0,-1-1 1 0 0,1 1 0 0 0,-1 0 0 0 0,0 0 0 0 0,0 0-1 0 0,0 0 1 0 0,0 0 0 0 0,-1 0 0 0 0,1 0 0 0 0,-1 1-1 0 0,0-1 1 0 0,0 0 0 0 0,0 1 0 0 0,0-1-1 0 0,-1 2 3 0 0,0-1 1 0 0,0 1 0 0 0,-1-1-1 0 0,1 0 1 0 0,-1 1-1 0 0,0-1 1 0 0,0 0-1 0 0,-1 1 1 0 0,1-1-1 0 0,-1 0 1 0 0,0 0-1 0 0,0 0 1 0 0,0-1 0 0 0,0 1-1 0 0,-1 0 1 0 0,0-1-1 0 0,1 1 1 0 0,-1-1-1 0 0,-1 0 1 0 0,1 0-1 0 0,0 0 1 0 0,-1-1-1 0 0,1 1 1 0 0,-5 1-4 0 0,-1 2 23 0 0,0-1-1 0 0,-1 0 1 0 0,0 0 0 0 0,0-1 0 0 0,0-1 0 0 0,-1 1-1 0 0,1-2 1 0 0,-1 0 0 0 0,-5 1-23 0 0,4-2-14 0 0,-1-1 0 0 0,1-1 1 0 0,0 1-1 0 0,0-2 0 0 0,0 0 0 0 0,-1 0 1 0 0,2-1-1 0 0,-1-1 0 0 0,-1 0 14 0 0,-36-17-2651 0 0,45 20 2087 0 0,0-1-403 0 0,-2-2-3044 0 0,-6-7 820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0.190"/>
    </inkml:context>
    <inkml:brush xml:id="br0">
      <inkml:brushProperty name="width" value="0.1" units="cm"/>
      <inkml:brushProperty name="height" value="0.1" units="cm"/>
      <inkml:brushProperty name="color" value="#E71224"/>
    </inkml:brush>
  </inkml:definitions>
  <inkml:trace contextRef="#ctx0" brushRef="#br0">203 115 392 0 0,'0'0'1168'0'0,"0"0"-23"0"0,0 0-41 0 0,0 0-46 0 0,0 0-58 0 0,0 0-83 0 0,0 0-92 0 0,-3-1-74 0 0,0-1-454 0 0,-1 1-1 0 0,1-1 1 0 0,0 0-1 0 0,0 0 1 0 0,0 0-1 0 0,0 0 1 0 0,0-1 0 0 0,0 1-1 0 0,0-1 1 0 0,1 0-1 0 0,-1 0 1 0 0,1 0-1 0 0,0 0 1 0 0,0 0 0 0 0,-1-2-297 0 0,2 3 235 0 0,1-1-142 0 0,0 0 1 0 0,0-1 0 0 0,0 1-1 0 0,0 0 1 0 0,0 0 0 0 0,1 0-1 0 0,-1-1 1 0 0,1 1 0 0 0,0-1-94 0 0,0 2 26 0 0,0 0 0 0 0,-1 0 0 0 0,1 0 0 0 0,0 0 0 0 0,0 0 0 0 0,1 1 0 0 0,-1-1 0 0 0,0 0 0 0 0,0 0 1 0 0,1 1-1 0 0,-1-1 0 0 0,1 1 0 0 0,0-1 0 0 0,-1 1 0 0 0,1 0 0 0 0,0-1 0 0 0,0 1 0 0 0,0 0 0 0 0,0 0 1 0 0,0 1-1 0 0,0-1 0 0 0,0 0 0 0 0,0 1 0 0 0,0-1 0 0 0,0 1 0 0 0,1-1-26 0 0,2 0 41 0 0,-4 0-5 0 0,-1 1-11 0 0,4 1 5 0 0,-2 0-24 0 0,0-1 0 0 0,0 1 0 0 0,0 0 0 0 0,0-1 0 0 0,0 1 0 0 0,0 0 0 0 0,0 0 1 0 0,-1 0-1 0 0,1 0 0 0 0,0 1 0 0 0,-1-1 0 0 0,1 1 0 0 0,-1-1 0 0 0,1 1 0 0 0,-1-1 0 0 0,0 1 1 0 0,1-1-1 0 0,-1 2-6 0 0,0-1 28 0 0,-2 4-19 0 0,-1 1 0 0 0,1 0 0 0 0,-2-1 0 0 0,1 0 0 0 0,-1 1 0 0 0,0-1 0 0 0,0 0-1 0 0,0-1 1 0 0,-1 1 0 0 0,0 0 0 0 0,0-1 0 0 0,-1 0 0 0 0,1 0 0 0 0,-1 0 0 0 0,-5 3-9 0 0,-19 16-519 0 0,-22 15 519 0 0,40-31-802 0 0,-1 0 1 0 0,0-2-1 0 0,0 1 0 0 0,-1-2 0 0 0,0 1 1 0 0,-5 0 801 0 0,6-4-3648 0 0,10-1 276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0.738"/>
    </inkml:context>
    <inkml:brush xml:id="br0">
      <inkml:brushProperty name="width" value="0.1" units="cm"/>
      <inkml:brushProperty name="height" value="0.1" units="cm"/>
      <inkml:brushProperty name="color" value="#E71224"/>
    </inkml:brush>
  </inkml:definitions>
  <inkml:trace contextRef="#ctx0" brushRef="#br0">256 72 876 0 0,'-1'-3'964'0'0,"-2"-3"-430"0"0,0 1 0 0 0,0 0 0 0 0,0 0 0 0 0,-1 0 0 0 0,0 1 0 0 0,0-1 0 0 0,0 1-1 0 0,0 0 1 0 0,-1 0 0 0 0,1 0 0 0 0,-1 0 0 0 0,0 1 0 0 0,0 0 0 0 0,-4-2-534 0 0,8 5 68 0 0,-1-1 0 0 0,1 1 0 0 0,-1 0 0 0 0,0-1 0 0 0,1 1 0 0 0,-1 0 0 0 0,1 0 0 0 0,-1 0 0 0 0,0 0 0 0 0,1 0 0 0 0,-1 0 0 0 0,1 0 0 0 0,-1 1 1 0 0,1-1-1 0 0,-1 1 0 0 0,1-1 0 0 0,-1 1 0 0 0,1 0 0 0 0,-1-1 0 0 0,0 1-68 0 0,-24 19 538 0 0,11-6-360 0 0,2 2-1 0 0,0-1 1 0 0,1 2-1 0 0,0 0 0 0 0,2 0 1 0 0,0 1-1 0 0,-5 11-177 0 0,10-17 59 0 0,0 1 0 0 0,0 0 1 0 0,1 0-1 0 0,1 0 0 0 0,0 1 0 0 0,1-1 0 0 0,0 1 0 0 0,1-1 0 0 0,1 1 0 0 0,0 0 1 0 0,2 10-60 0 0,-1-18 15 0 0,0 0 0 0 0,0 0 0 0 0,1 0 0 0 0,-1-1 1 0 0,1 1-1 0 0,1-1 0 0 0,-1 1 0 0 0,1-1 0 0 0,0 0 1 0 0,0 0-1 0 0,1 0 0 0 0,-1 0 0 0 0,1-1 1 0 0,0 0-1 0 0,0 1 0 0 0,1-1 0 0 0,-1 0-15 0 0,3 0 34 0 0,0 1 0 0 0,0-1-1 0 0,0-1 1 0 0,1 1 0 0 0,0-1-1 0 0,-1-1 1 0 0,1 1 0 0 0,0-1 0 0 0,0 0-1 0 0,0-1 1 0 0,4 0-34 0 0,8 0-175 0 0,0 0 1 0 0,0-2-1 0 0,-1 0 1 0 0,1-2-1 0 0,-1 0 0 0 0,1-1 1 0 0,-1-1-1 0 0,0-1 0 0 0,14-6 175 0 0,-7-2-1478 0 0,-2-4-3606 0 0,-11 9 1930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1.604"/>
    </inkml:context>
    <inkml:brush xml:id="br0">
      <inkml:brushProperty name="width" value="0.1" units="cm"/>
      <inkml:brushProperty name="height" value="0.1" units="cm"/>
      <inkml:brushProperty name="color" value="#E71224"/>
    </inkml:brush>
  </inkml:definitions>
  <inkml:trace contextRef="#ctx0" brushRef="#br0">74 3 88 0 0,'-1'0'212'0'0,"1"0"0"0"0,-1 0 0 0 0,1-1 0 0 0,-1 1 0 0 0,1 0 0 0 0,-1 0 0 0 0,1 0 0 0 0,-1-1 0 0 0,0 1-1 0 0,1 0 1 0 0,-1 0 0 0 0,1 0 0 0 0,-1 0 0 0 0,0 0 0 0 0,1 0 0 0 0,-1 0 0 0 0,1 0 0 0 0,-1 0 0 0 0,1 1 0 0 0,-1-1 0 0 0,0 0 0 0 0,1 0 0 0 0,-1 0 0 0 0,1 1 0 0 0,-1-1 0 0 0,1 0 0 0 0,-1 1-1 0 0,1-1 1 0 0,-1 0 0 0 0,1 1 0 0 0,0-1 0 0 0,-1 1 0 0 0,1-1 0 0 0,-1 0 0 0 0,1 1 0 0 0,0-1 0 0 0,-1 1 0 0 0,1 0-212 0 0,-4 9-157 0 0,4-10 97 0 0,-10 29 1061 0 0,2 2-1 0 0,1-1 1 0 0,2 1 0 0 0,-2 26-1001 0 0,6-44 191 0 0,-6 61 707 0 0,3 1 0 0 0,3-1 0 0 0,9 60-898 0 0,-1-65-2385 0 0,11 48 2385 0 0,-18-116-62 0 0,1-1 0 0 0,-1 0-1 0 0,0 0 1 0 0,0 1-1 0 0,0-1 1 0 0,1 0-1 0 0,-1 0 1 0 0,0 0-1 0 0,0 1 1 0 0,0-1-1 0 0,1 0 1 0 0,-1 0-1 0 0,0 0 1 0 0,0 0-1 0 0,1 1 1 0 0,-1-1-1 0 0,0 0 1 0 0,0 0-1 0 0,1 0 1 0 0,-1 0-1 0 0,0 0 1 0 0,1 0-1 0 0,-1 0 1 0 0,0 0-1 0 0,0 0 1 0 0,1 0-1 0 0,-1 0 1 0 0,0 0-1 0 0,1 0 63 0 0,3 2-4871 0 0,-4-2 1638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1.940"/>
    </inkml:context>
    <inkml:brush xml:id="br0">
      <inkml:brushProperty name="width" value="0.1" units="cm"/>
      <inkml:brushProperty name="height" value="0.1" units="cm"/>
      <inkml:brushProperty name="color" value="#E71224"/>
    </inkml:brush>
  </inkml:definitions>
  <inkml:trace contextRef="#ctx0" brushRef="#br0">0 101 624 0 0,'6'-27'6298'0'0,"-5"25"-6107"0"0,0 0-1 0 0,0 0 0 0 0,1 0 0 0 0,-1 1 0 0 0,0-1 1 0 0,1 0-1 0 0,-1 0 0 0 0,1 1 0 0 0,0-1 0 0 0,-1 1 0 0 0,1 0 1 0 0,0-1-1 0 0,0 1 0 0 0,0 0 0 0 0,0 0 0 0 0,0 0 1 0 0,1 0-191 0 0,19-8 313 0 0,0 0 0 0 0,0 2 0 0 0,1 1 1 0 0,0 1-1 0 0,19-2-313 0 0,-23 5-964 0 0,0 0 0 0 0,0 2 0 0 0,0 1 0 0 0,11 1 964 0 0,-19 1-2976 0 0,3 3 226 0 0</inkml:trace>
  <inkml:trace contextRef="#ctx0" brushRef="#br0" timeOffset="1">150 292 820 0 0,'-12'9'1947'0'0,"0"1"0"0"0,0 0 0 0 0,1 0-1 0 0,-3 6-1946 0 0,13-15 69 0 0,1 0-1 0 0,-1 0 0 0 0,1 0 0 0 0,-1 0 1 0 0,1 0-1 0 0,0 0 0 0 0,-1 0 0 0 0,1 0 0 0 0,0 0 1 0 0,0 0-1 0 0,0 0 0 0 0,-1 0 0 0 0,1 0 0 0 0,0 0 1 0 0,1 0-1 0 0,-1 0 0 0 0,0 0 0 0 0,0 0 0 0 0,0 0 1 0 0,1 0-1 0 0,-1 0 0 0 0,0 0 0 0 0,1 0 1 0 0,-1 0-1 0 0,1 0 0 0 0,-1 0 0 0 0,1 0 0 0 0,-1 0 1 0 0,1-1-1 0 0,0 1 0 0 0,0 0 0 0 0,-1 0 0 0 0,1-1 1 0 0,0 1-69 0 0,31 23 1113 0 0,-28-22-965 0 0,15 9-151 0 0,1 0-1 0 0,1-1 0 0 0,0-1 0 0 0,0-1 0 0 0,0-1 1 0 0,1-1-1 0 0,1-1 0 0 0,6 0 4 0 0,2-1-1453 0 0,0-1 1 0 0,0-2-1 0 0,1-1 1 0 0,-1-2-1 0 0,24-4 1453 0 0,-4-2-2755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0.809"/>
    </inkml:context>
    <inkml:brush xml:id="br0">
      <inkml:brushProperty name="width" value="0.1" units="cm"/>
      <inkml:brushProperty name="height" value="0.1" units="cm"/>
      <inkml:brushProperty name="color" value="#E71224"/>
    </inkml:brush>
  </inkml:definitions>
  <inkml:trace contextRef="#ctx0" brushRef="#br0">646 5 360 0 0,'0'-1'161'0'0,"0"1"-1"0"0,0 0 1 0 0,0 0 0 0 0,0 0-1 0 0,0 0 1 0 0,0 0-1 0 0,0 0 1 0 0,0 0 0 0 0,0-1-1 0 0,0 1 1 0 0,0 0-1 0 0,0 0 1 0 0,0 0 0 0 0,0 0-1 0 0,0 0 1 0 0,0 0 0 0 0,0 0-1 0 0,0-1 1 0 0,0 1-1 0 0,0 0 1 0 0,0 0 0 0 0,0 0-1 0 0,0 0 1 0 0,0 0 0 0 0,0 0-1 0 0,0 0 1 0 0,0-1-1 0 0,-1 1 1 0 0,1 0 0 0 0,0 0-1 0 0,0 0 1 0 0,0 0 0 0 0,0 0-1 0 0,0 0 1 0 0,0 0-1 0 0,0 0 1 0 0,0 0 0 0 0,-1 0-1 0 0,1 0 1 0 0,0 0-1 0 0,0 0 1 0 0,0 0 0 0 0,0 0-1 0 0,0 0 1 0 0,0 0 0 0 0,0-1-1 0 0,-1 1 1 0 0,1 0-1 0 0,0 1 1 0 0,0-1 0 0 0,0 0-1 0 0,0 0 1 0 0,0 0 0 0 0,0 0-1 0 0,0 0 1 0 0,-1 0-161 0 0,-9 5 1664 0 0,-11 10-1778 0 0,7-2 830 0 0,-1 2-1 0 0,2 0 1 0 0,0 0-1 0 0,-5 10-715 0 0,-25 29 1084 0 0,5-12-501 0 0,9-9 53 0 0,-32 28-636 0 0,46-45-59 0 0,15-16 56 0 0,0 0 0 0 0,0 0 0 0 0,0 1-1 0 0,-1-1 1 0 0,1 0 0 0 0,0 0 0 0 0,0 0-1 0 0,0 0 1 0 0,0 0 0 0 0,0 1 0 0 0,0-1 0 0 0,0 0-1 0 0,0 0 1 0 0,0 0 0 0 0,0 0 0 0 0,0 0 0 0 0,0 1-1 0 0,0-1 1 0 0,0 0 0 0 0,0 0 0 0 0,0 0 0 0 0,0 0-1 0 0,0 0 1 0 0,0 1 0 0 0,0-1 0 0 0,0 0 0 0 0,1 0-1 0 0,-1 0 1 0 0,0 0 0 0 0,0 0 0 0 0,0 0-1 0 0,0 1 1 0 0,0-1 0 0 0,0 0 0 0 0,0 0 0 0 0,0 0-1 0 0,1 0 1 0 0,-1 0 0 0 0,0 0 0 0 0,0 0 0 0 0,0 0-1 0 0,0 0 1 0 0,0 0 0 0 0,0 1 0 0 0,1-1 0 0 0,-1 0-1 0 0,0 0 1 0 0,0 0 0 0 0,0 0 0 0 0,0 0 0 0 0,0 0-1 0 0,1 0 1 0 0,-1 0 0 0 0,0 0 3 0 0,36-7-316 0 0,-18 2 338 0 0,144-24-439 0 0,-18 3 135 0 0,-80 14 734 0 0,-93 20-332 0 0,0-4 720 0 0,21-3-630 0 0,-7 3 467 0 0,12-4-500 0 0,1 1-1 0 0,-1 0 1 0 0,0 0-1 0 0,0 0 1 0 0,0 0 0 0 0,0 0-1 0 0,1 1 1 0 0,-1-1-1 0 0,1 1 1 0 0,-1 0-177 0 0,-13 12 639 0 0,1 1 0 0 0,0 0 0 0 0,2 1 0 0 0,-1 0 0 0 0,-3 8-639 0 0,-18 31 1070 0 0,0 7-1070 0 0,-20 30 651 0 0,25-45-435 0 0,-103 149 305 0 0,110-165-1098 0 0,-2-2-1 0 0,-1 0 1 0 0,-1-2-1 0 0,-2-1 1 0 0,-1 0 577 0 0,22-20-550 0 0,1-1-1 0 0,-1 0 1 0 0,1 0 0 0 0,-1-1-1 0 0,-8 3 551 0 0,-12-1-3357 0 0,-2-10-3563 0 0,13-3 2057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2.293"/>
    </inkml:context>
    <inkml:brush xml:id="br0">
      <inkml:brushProperty name="width" value="0.1" units="cm"/>
      <inkml:brushProperty name="height" value="0.1" units="cm"/>
      <inkml:brushProperty name="color" value="#E71224"/>
    </inkml:brush>
  </inkml:definitions>
  <inkml:trace contextRef="#ctx0" brushRef="#br0">19 10 1276 0 0,'-9'-8'1568'0'0,"7"6"-50"0"0,2 8 5030 0 0,2 10-3735 0 0,1 20-5996 0 0,0 21 3183 0 0,-4-53-869 0 0,1 1 1 0 0,-1-1-1 0 0,0 0 0 0 0,0 1 0 0 0,0-1 0 0 0,-2 4 869 0 0,-4 9-2995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2.655"/>
    </inkml:context>
    <inkml:brush xml:id="br0">
      <inkml:brushProperty name="width" value="0.1" units="cm"/>
      <inkml:brushProperty name="height" value="0.1" units="cm"/>
      <inkml:brushProperty name="color" value="#E71224"/>
    </inkml:brush>
  </inkml:definitions>
  <inkml:trace contextRef="#ctx0" brushRef="#br0">118 133 252 0 0,'-108'-5'7370'0'0,"99"2"-6222"0"0,9 3-1089 0 0,0 0 1 0 0,0 0-1 0 0,-1 0 0 0 0,1-1 0 0 0,0 1 1 0 0,0 0-1 0 0,0 0 0 0 0,0 0 0 0 0,0 0 1 0 0,0 0-1 0 0,0-1 0 0 0,0 1 0 0 0,0 0 1 0 0,0 0-1 0 0,0 0 0 0 0,0 0 0 0 0,0-1 1 0 0,0 1-1 0 0,0 0 0 0 0,0 0 1 0 0,0 0-1 0 0,0 0 0 0 0,1 0 0 0 0,-1-1 1 0 0,0 1-1 0 0,0 0 0 0 0,0 0 0 0 0,0 0 1 0 0,0 0-1 0 0,0 0 0 0 0,0 0 0 0 0,0-1 1 0 0,0 1-1 0 0,1 0 0 0 0,-1 0 0 0 0,0 0 1 0 0,0 0-1 0 0,0 0 0 0 0,0 0 0 0 0,0 0 1 0 0,1 0-1 0 0,-1 0 0 0 0,0 0 1 0 0,0 0-1 0 0,0 0 0 0 0,0 0 0 0 0,0 0 1 0 0,1 0-1 0 0,-1 0 0 0 0,0 0-59 0 0,37-14 480 0 0,1 1 0 0 0,0 2 0 0 0,0 2 0 0 0,40-4-480 0 0,26-7 62 0 0,-18 3-1944 0 0,54-3 1882 0 0,-109 18-1187 0 0,-10 2-3960 0 0,-20 0 2052 0 0</inkml:trace>
  <inkml:trace contextRef="#ctx0" brushRef="#br0" timeOffset="1">285 40 72 0 0,'-46'1'6848'0'0,"46"0"-6785"0"0,-1-1 0 0 0,1 0 0 0 0,-1 0 0 0 0,1 1 0 0 0,-1-1 0 0 0,1 0 0 0 0,-1 1 0 0 0,1-1 0 0 0,-1 1 0 0 0,1-1 0 0 0,0 0 0 0 0,-1 1 0 0 0,1-1 0 0 0,0 1 0 0 0,0-1 0 0 0,-1 1 0 0 0,1-1 0 0 0,0 1 0 0 0,0 0 0 0 0,0-1 0 0 0,-1 1 0 0 0,1-1 0 0 0,0 1 0 0 0,0-1 0 0 0,0 1 0 0 0,0 0-63 0 0,-1 16 556 0 0,1-15-323 0 0,-7 156 3112 0 0,6-58-2346 0 0,-1-5-4163 0 0,2-93 1177 0 0,1 0-1247 0 0,1 8 248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2.972"/>
    </inkml:context>
    <inkml:brush xml:id="br0">
      <inkml:brushProperty name="width" value="0.1" units="cm"/>
      <inkml:brushProperty name="height" value="0.1" units="cm"/>
      <inkml:brushProperty name="color" value="#E71224"/>
    </inkml:brush>
  </inkml:definitions>
  <inkml:trace contextRef="#ctx0" brushRef="#br0">534 1 160 0 0,'0'0'1455'0'0,"0"0"-78"0"0,0 0-81 0 0,0 0-75 0 0,0 0-91 0 0,0 0-101 0 0,0 0-86 0 0,-1 7-94 0 0,2 11-362 0 0,0-1 1 0 0,1 0 0 0 0,1 0 0 0 0,0 1 0 0 0,1-2 0 0 0,3 6-488 0 0,6 25 216 0 0,9 27-2581 0 0,-21-72 1975 0 0,-1 0 1 0 0,1-1 0 0 0,-1 1 0 0 0,1 0 0 0 0,-1 0 0 0 0,0 0 0 0 0,1 0 0 0 0,-1 0 0 0 0,0 0-1 0 0,0 0 1 0 0,-1-1 0 0 0,1 1 0 0 0,0 0 389 0 0,-1 0-2911 0 0</inkml:trace>
  <inkml:trace contextRef="#ctx0" brushRef="#br0" timeOffset="1">223 191 1224 0 0,'-12'1'914'0'0,"-1"1"-1"0"0,1 0 1 0 0,-1 1-1 0 0,1 0 1 0 0,0 1-1 0 0,0 0 1 0 0,-3 3-914 0 0,7-3 396 0 0,1 0 0 0 0,-1 1 1 0 0,1 0-1 0 0,0 0 1 0 0,0 0-1 0 0,1 1 0 0 0,0 0 1 0 0,0 1-1 0 0,0 0 0 0 0,-4 6-396 0 0,2-1 197 0 0,0 1-1 0 0,1-1 1 0 0,-4 9-197 0 0,10-17-306 0 0,-1 0 1 0 0,0 1-1 0 0,1-1 1 0 0,0 0-1 0 0,0 1 1 0 0,0 0-1 0 0,1-1 1 0 0,0 1 305 0 0,0-3-1843 0 0,0-2-1142 0 0,0 0 229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3.306"/>
    </inkml:context>
    <inkml:brush xml:id="br0">
      <inkml:brushProperty name="width" value="0.1" units="cm"/>
      <inkml:brushProperty name="height" value="0.1" units="cm"/>
      <inkml:brushProperty name="color" value="#E71224"/>
    </inkml:brush>
  </inkml:definitions>
  <inkml:trace contextRef="#ctx0" brushRef="#br0">1 5 1048 0 0,'33'-3'2218'0'0,"-1"2"-1"0"0,1 1 1 0 0,0 1 0 0 0,2 2-2218 0 0,-20-1-68 0 0,0 0 0 0 0,0 1 1 0 0,-1 1-1 0 0,1 0 0 0 0,-1 1 0 0 0,0 1 1 0 0,0 0-1 0 0,-1 1 0 0 0,1 0 1 0 0,0 2 67 0 0,-12-8-500 0 0,2 2-21 0 0,-1 2-3035 0 0,4 7 931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3.641"/>
    </inkml:context>
    <inkml:brush xml:id="br0">
      <inkml:brushProperty name="width" value="0.1" units="cm"/>
      <inkml:brushProperty name="height" value="0.1" units="cm"/>
      <inkml:brushProperty name="color" value="#E71224"/>
    </inkml:brush>
  </inkml:definitions>
  <inkml:trace contextRef="#ctx0" brushRef="#br0">371 0 704 0 0,'-18'6'1645'0'0,"-1"0"0"0"0,1 2 0 0 0,0 0 0 0 0,1 0 0 0 0,-14 11-1645 0 0,17-10 530 0 0,0 1 1 0 0,1 0-1 0 0,1 1 0 0 0,0 1 1 0 0,1 0-1 0 0,0 0 0 0 0,0 1-530 0 0,-27 33 1938 0 0,-26 24-1938 0 0,24-29-40 0 0,30-32-679 0 0,10-13-181 0 0,12-15 300 0 0,-2 6 334 0 0,1 1 1 0 0,1 0 0 0 0,0 1-1 0 0,1 0 1 0 0,0 1-1 0 0,1 0 1 0 0,11-5 265 0 0,3-4-335 0 0,18-10-609 0 0,48-22 944 0 0,-75 43 305 0 0,0 0 0 0 0,0 1 0 0 0,1 1 0 0 0,0 1 0 0 0,17-2-305 0 0,-36 7 94 0 0,1 0 0 0 0,-1-1-1 0 0,0 1 1 0 0,1 0-1 0 0,-1 0 1 0 0,1 0-1 0 0,-1 0 1 0 0,0 0 0 0 0,1 0-1 0 0,-1 1 1 0 0,1-1-1 0 0,-1 0 1 0 0,0 1 0 0 0,1-1-1 0 0,-1 1 1 0 0,0-1-1 0 0,0 1 1 0 0,1-1 0 0 0,-1 1-1 0 0,0 0 1 0 0,1 1-94 0 0,-1-1 87 0 0,-1 0 1 0 0,1 0 0 0 0,0 0-1 0 0,-1 0 1 0 0,1 1 0 0 0,-1-1-1 0 0,0 0 1 0 0,1 0-1 0 0,-1 1 1 0 0,0-1 0 0 0,0 0-1 0 0,0 0 1 0 0,0 1 0 0 0,0-1-1 0 0,0 0 1 0 0,0 0-1 0 0,0 1 1 0 0,-1-1 0 0 0,1 0-88 0 0,-3 9 329 0 0,0-1 1 0 0,0 0 0 0 0,-1 1-1 0 0,0-2 1 0 0,-4 5-330 0 0,8-11 2 0 0,-28 42 679 0 0,-1-1-1 0 0,-2-1 1 0 0,-29 29-681 0 0,37-44-738 0 0,-1-2 1 0 0,0-1-1 0 0,-2 0 0 0 0,-1-2 1 0 0,-10 5 737 0 0,34-25-453 0 0,-1 0-1 0 0,1 0 1 0 0,-1 0 0 0 0,1-1 0 0 0,-1 1 0 0 0,-3 0 453 0 0,-13 0-5159 0 0,18-2 1522 0 0</inkml:trace>
  <inkml:trace contextRef="#ctx0" brushRef="#br0" timeOffset="1">77 179 732 0 0,'1'0'294'0'0,"-1"-1"-1"0"0,1 1 1 0 0,-1-1-1 0 0,1 1 1 0 0,-1-1-1 0 0,1 1 1 0 0,0 0 0 0 0,-1-1-1 0 0,1 1 1 0 0,0 0-1 0 0,-1 0 1 0 0,1-1-1 0 0,0 1 1 0 0,-1 0-1 0 0,1 0 1 0 0,0 0 0 0 0,-1 0-1 0 0,1 0 1 0 0,0 0-1 0 0,0 0 1 0 0,-1 0-1 0 0,1 0-293 0 0,20 7 2964 0 0,20 24-1716 0 0,-28-20-446 0 0,43 30-151 0 0,1-3 0 0 0,1-2 0 0 0,3-3 0 0 0,0-3 1 0 0,2-2-1 0 0,22 4-651 0 0,-79-30-133 0 0,39 13-1138 0 0,35 7 1271 0 0,-16-14-2403 0 0,-48-8 393 0 0,0 0-1 0 0,0-1 1 0 0,3-1 2010 0 0,9-3-3529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3.957"/>
    </inkml:context>
    <inkml:brush xml:id="br0">
      <inkml:brushProperty name="width" value="0.1" units="cm"/>
      <inkml:brushProperty name="height" value="0.1" units="cm"/>
      <inkml:brushProperty name="color" value="#E71224"/>
    </inkml:brush>
  </inkml:definitions>
  <inkml:trace contextRef="#ctx0" brushRef="#br0">476 4 952 0 0,'6'-3'2107'0'0,"-7"10"4840"0"0,-15 24-5972 0 0,0-1 0 0 0,-2 0 0 0 0,-1-1 0 0 0,-5 4-975 0 0,-95 113 1912 0 0,36-47-1415 0 0,45-53-2056 0 0,-3-2 0 0 0,-31 27 1559 0 0,52-57-2032 0 0,7-7-3070 0 0,11-7 1691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4.294"/>
    </inkml:context>
    <inkml:brush xml:id="br0">
      <inkml:brushProperty name="width" value="0.1" units="cm"/>
      <inkml:brushProperty name="height" value="0.1" units="cm"/>
      <inkml:brushProperty name="color" value="#E71224"/>
    </inkml:brush>
  </inkml:definitions>
  <inkml:trace contextRef="#ctx0" brushRef="#br0">0 24 132 0 0,'11'-5'732'0'0,"-6"1"27"0"0,1 2 0 0 0,-1-1 0 0 0,1 1-1 0 0,0 0 1 0 0,0 0 0 0 0,5-1-759 0 0,-9 3 161 0 0,-1 0 1 0 0,1 0-1 0 0,-1 0 1 0 0,1 0-1 0 0,0 0 0 0 0,-1 0 1 0 0,1 0-1 0 0,-1 1 1 0 0,1-1-1 0 0,-1 1 1 0 0,1-1-1 0 0,-1 1 0 0 0,1 0 1 0 0,-1-1-1 0 0,1 1 1 0 0,-1 0-1 0 0,0 0 1 0 0,1 0-1 0 0,-1 0 0 0 0,0 0 1 0 0,0 0-1 0 0,0 0 1 0 0,0 1-1 0 0,0-1 1 0 0,0 0-1 0 0,0 1 0 0 0,0-1 1 0 0,-1 0-1 0 0,1 1-161 0 0,3 5 383 0 0,-1 1 0 0 0,0 0-1 0 0,-1 0 1 0 0,0 0-1 0 0,0 0 1 0 0,0 0 0 0 0,-1 1-1 0 0,0-1 1 0 0,-1 6-383 0 0,0 18 1466 0 0,-5 29-1466 0 0,2-20 605 0 0,-17 335-169 0 0,18-335-2204 0 0,2-23-6314 0 0,0-18 4595 0 0</inkml:trace>
  <inkml:trace contextRef="#ctx0" brushRef="#br0" timeOffset="1">963 49 4 0 0,'0'0'1483'0'0,"0"0"-34"0"0,0 0-64 0 0,0 0-64 0 0,0 0-60 0 0,0 0-110 0 0,0 0-115 0 0,0 0-112 0 0,-7 2-102 0 0,0-1-635 0 0,1 0 1 0 0,0 1 0 0 0,0 0 0 0 0,0 0-1 0 0,0 1 1 0 0,0 0 0 0 0,0 0-1 0 0,0 0 1 0 0,1 1 0 0 0,0-1 0 0 0,-4 4-188 0 0,-48 57 1309 0 0,39-42-930 0 0,-1-1 0 0 0,-13 11-379 0 0,8-10-105 0 0,-1-1-1 0 0,-1-1 1 0 0,0-1-1 0 0,-2-2 1 0 0,0 0-1 0 0,-1-2 1 0 0,-1-1 105 0 0,14-8-450 0 0,0 0 1 0 0,0-1-1 0 0,0-1 0 0 0,0-1 1 0 0,-13 2 449 0 0,18-4-1204 0 0,0-1 0 0 0,0 0 1 0 0,0-1-1 0 0,0 0 0 0 0,-9-2 1204 0 0,-10-6-3355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1:44.632"/>
    </inkml:context>
    <inkml:brush xml:id="br0">
      <inkml:brushProperty name="width" value="0.1" units="cm"/>
      <inkml:brushProperty name="height" value="0.1" units="cm"/>
      <inkml:brushProperty name="color" value="#E71224"/>
    </inkml:brush>
  </inkml:definitions>
  <inkml:trace contextRef="#ctx0" brushRef="#br0">88 0 1024 0 0,'-2'6'1408'0'0,"-21"54"3081"0"0,4 1 1 0 0,-8 42-4490 0 0,21-73 624 0 0,1 1 0 0 0,2 0 0 0 0,1 1 1 0 0,1-1-1 0 0,2 0 0 0 0,3 20-624 0 0,0-21 342 0 0,1 0-1 0 0,1 0 1 0 0,2-1 0 0 0,1 0 0 0 0,1-1-1 0 0,2 0 1 0 0,1-1 0 0 0,4 7-342 0 0,-10-22 91 0 0,0-1 1 0 0,1 0-1 0 0,0 0 1 0 0,1-1-1 0 0,0 0 1 0 0,1 0-1 0 0,0-1 1 0 0,0-1-1 0 0,1 1 1 0 0,0-2-1 0 0,0 0 1 0 0,1 0-1 0 0,0-1 1 0 0,0 0-1 0 0,1-1 1 0 0,-1 0-1 0 0,1-1 1 0 0,0-1-1 0 0,7 1-91 0 0,12 0 97 0 0,0-2-1 0 0,-1-1 1 0 0,1-1-1 0 0,0-2 0 0 0,0-2 1 0 0,-1 0-1 0 0,24-8-96 0 0,10 0 60 0 0,-40 8-286 0 0,0-1-1 0 0,10-5 227 0 0,16-6-3735 0 0,-46 11-1023 0 0,-3-2 2568 0 0,-2 6 1142 0 0,1-1-3551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10.203"/>
    </inkml:context>
    <inkml:brush xml:id="br0">
      <inkml:brushProperty name="width" value="0.1" units="cm"/>
      <inkml:brushProperty name="height" value="0.1" units="cm"/>
      <inkml:brushProperty name="color" value="#E71224"/>
    </inkml:brush>
  </inkml:definitions>
  <inkml:trace contextRef="#ctx0" brushRef="#br0">22 0 20 0 0,'0'0'192'0'0,"0"0"-28"0"0,0 0-8 0 0,0 0-20 0 0,-3 10 8 0 0,3-10-24 0 0,0 0-16 0 0,0 0 0 0 0,0 0-20 0 0,0 0-48 0 0,0 0-20 0 0,0 0-56 0 0,0 0-168 0 0,-18 0-224 0 0,18 0 100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10.571"/>
    </inkml:context>
    <inkml:brush xml:id="br0">
      <inkml:brushProperty name="width" value="0.1" units="cm"/>
      <inkml:brushProperty name="height" value="0.1" units="cm"/>
      <inkml:brushProperty name="color" value="#E71224"/>
    </inkml:brush>
  </inkml:definitions>
  <inkml:trace contextRef="#ctx0" brushRef="#br0">47 9 504 0 0,'0'0'1143'0'0,"0"0"-28"0"0,-3-7 146 0 0,1 5-503 0 0,-1 9 3808 0 0,-10 61-3659 0 0,2 1 0 0 0,3-1 0 0 0,3 1 0 0 0,4 28-907 0 0,1-82 87 0 0,2 46 356 0 0,2 0 0 0 0,5 8-443 0 0,-6-49 92 0 0,1-2 1 0 0,1 1 0 0 0,1 0-1 0 0,0-1 1 0 0,2 0 0 0 0,0-1 0 0 0,1 1-1 0 0,9 13-92 0 0,-15-27 24 0 0,0 0 0 0 0,0 0 0 0 0,0 0-1 0 0,0 0 1 0 0,1-1 0 0 0,-1 0 0 0 0,1 1 0 0 0,0-1-1 0 0,0-1 1 0 0,0 1 0 0 0,0 0 0 0 0,1-1 0 0 0,-1 0-1 0 0,3 1-23 0 0,-2-2 20 0 0,1 0 0 0 0,-1 0 0 0 0,0-1 0 0 0,1 1 0 0 0,-1-1 0 0 0,0 0 1 0 0,1-1-1 0 0,-1 1 0 0 0,0-1 0 0 0,1 0 0 0 0,-1 0 0 0 0,0-1 0 0 0,2 0-20 0 0,7-4 23 0 0,1 0 1 0 0,-2-1 0 0 0,1 0-1 0 0,-1-1 1 0 0,0 0-1 0 0,0-1 1 0 0,-1-1 0 0 0,3-4-24 0 0,8-8-395 0 0,-1 0 0 0 0,-1-2 0 0 0,9-14 395 0 0,-7-1-2296 0 0,-12 12-3415 0 0,-7 12 2179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1.154"/>
    </inkml:context>
    <inkml:brush xml:id="br0">
      <inkml:brushProperty name="width" value="0.1" units="cm"/>
      <inkml:brushProperty name="height" value="0.1" units="cm"/>
      <inkml:brushProperty name="color" value="#E71224"/>
    </inkml:brush>
  </inkml:definitions>
  <inkml:trace contextRef="#ctx0" brushRef="#br0">0 1 1224 0 0,'3'0'1789'0'0,"0"0"-1448"0"0,0 0 1 0 0,0 0-1 0 0,-1 0 1 0 0,1 1 0 0 0,0-1-1 0 0,0 1 1 0 0,-1-1-1 0 0,1 1 1 0 0,0 0-1 0 0,-1 0 1 0 0,1 1-1 0 0,-1-1 1 0 0,2 1-342 0 0,33 26 3328 0 0,-15-10-2020 0 0,55 37 1259 0 0,2-2 0 0 0,3-5 0 0 0,59 26-2567 0 0,-17-21-42 0 0,56 13 42 0 0,-76-32-3371 0 0,1-1-4215 0 0,-54-18 2639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10.903"/>
    </inkml:context>
    <inkml:brush xml:id="br0">
      <inkml:brushProperty name="width" value="0.1" units="cm"/>
      <inkml:brushProperty name="height" value="0.1" units="cm"/>
      <inkml:brushProperty name="color" value="#E71224"/>
    </inkml:brush>
  </inkml:definitions>
  <inkml:trace contextRef="#ctx0" brushRef="#br0">0 79 216 0 0,'0'0'1393'0'0,"10"-12"2072"0"0,-8 9-3226 0 0,0 1 1 0 0,0 0-1 0 0,1 0 1 0 0,-1 0-1 0 0,1 1 1 0 0,-1-1-1 0 0,1 1 1 0 0,0-1-1 0 0,-1 1 1 0 0,1 0-1 0 0,0 0 1 0 0,0 0-1 0 0,1 0-239 0 0,43-9 1093 0 0,-37 8-847 0 0,63-7 743 0 0,-1 2 0 0 0,7 4-989 0 0,-4-1 204 0 0,67-1-1623 0 0,-127 3 742 0 0,-3-1-4188 0 0,-12 3 2194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11.238"/>
    </inkml:context>
    <inkml:brush xml:id="br0">
      <inkml:brushProperty name="width" value="0.1" units="cm"/>
      <inkml:brushProperty name="height" value="0.1" units="cm"/>
      <inkml:brushProperty name="color" value="#E71224"/>
    </inkml:brush>
  </inkml:definitions>
  <inkml:trace contextRef="#ctx0" brushRef="#br0">318 1 1348 0 0,'-2'0'373'0'0,"-1"0"1"0"0,0 0-1 0 0,1 0 0 0 0,-1 0 0 0 0,1 1 1 0 0,-1-1-1 0 0,1 1 0 0 0,-1 0 0 0 0,1 0 1 0 0,-1 0-1 0 0,1 0 0 0 0,0 0 0 0 0,0 0 1 0 0,-1 1-1 0 0,1-1 0 0 0,0 1 1 0 0,0-1-1 0 0,0 2-373 0 0,-2 1 271 0 0,0 1 0 0 0,1 1 0 0 0,-1-1 0 0 0,1 0 0 0 0,0 1 0 0 0,1 0 0 0 0,-1 0-271 0 0,-24 62 1766 0 0,3 1 0 0 0,-2 17-1766 0 0,-31 147 1741 0 0,1-7-1076 0 0,47-190-838 0 0,-5 12-1140 0 0,2 2 0 0 0,2 0 1313 0 0,4-29-1353 0 0,0-1-4478 0 0,6-18 2504 0 0</inkml:trace>
  <inkml:trace contextRef="#ctx0" brushRef="#br0" timeOffset="1">355 580 1256 0 0,'-3'-14'1911'0'0,"3"13"-1757"0"0,0 1 0 0 0,0-1 0 0 0,0 1-1 0 0,0-1 1 0 0,0 1 0 0 0,-1-1 0 0 0,1 1-1 0 0,0-1 1 0 0,0 1 0 0 0,0-1 0 0 0,0 1-1 0 0,0-1 1 0 0,1 1 0 0 0,-1-1 0 0 0,0 1-1 0 0,0-1 1 0 0,0 1 0 0 0,0-1 0 0 0,0 1-1 0 0,1-1 1 0 0,-1 1 0 0 0,0-1 0 0 0,0 1-1 0 0,1 0 1 0 0,-1-1 0 0 0,0 1 0 0 0,1-1-154 0 0,-1 1 898 0 0,0 0-810 0 0,0-1 1 0 0,0 1 0 0 0,0-1-1 0 0,0 1 1 0 0,0 0 0 0 0,-1-1-1 0 0,1 1 1 0 0,0-1 0 0 0,1 1 0 0 0,-1-1-1 0 0,0 1 1 0 0,0 0 0 0 0,0-1-1 0 0,0 1 1 0 0,0-1 0 0 0,0 1-1 0 0,0-1 1 0 0,1 1 0 0 0,-1 0-1 0 0,0-1 1 0 0,0 1 0 0 0,1 0-1 0 0,-1-1 1 0 0,0 1 0 0 0,0 0-1 0 0,1-1 1 0 0,-1 1 0 0 0,0 0-1 0 0,1-1 1 0 0,-1 1 0 0 0,1 0-89 0 0,119 4 885 0 0,-40 6-4654 0 0,-66-6 709 0 0,-3-1 234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11.568"/>
    </inkml:context>
    <inkml:brush xml:id="br0">
      <inkml:brushProperty name="width" value="0.1" units="cm"/>
      <inkml:brushProperty name="height" value="0.1" units="cm"/>
      <inkml:brushProperty name="color" value="#E71224"/>
    </inkml:brush>
  </inkml:definitions>
  <inkml:trace contextRef="#ctx0" brushRef="#br0">84 0 120 0 0,'-16'11'1046'0'0,"-26"18"2551"0"0,40-27-3348 0 0,-1 0 1 0 0,1 0-1 0 0,0 1 1 0 0,0-1-1 0 0,0 1 0 0 0,0-1 1 0 0,0 1-1 0 0,1 0 1 0 0,-1-1-1 0 0,1 1 1 0 0,0 0-1 0 0,-1 0 0 0 0,1 2-249 0 0,1-4 66 0 0,0 0-1 0 0,-1 1 0 0 0,1-1 0 0 0,0 0 1 0 0,0 1-1 0 0,1-1 0 0 0,-1 0 0 0 0,0 0 1 0 0,0 1-1 0 0,1-1 0 0 0,-1 0 0 0 0,0 0 1 0 0,1 1-1 0 0,-1-1 0 0 0,1 0 0 0 0,0 1-65 0 0,2 2 175 0 0,-1 1-60 0 0,0 0 0 0 0,0-1 0 0 0,1 1 0 0 0,0-1 0 0 0,0 0 0 0 0,0 0 0 0 0,0 0 0 0 0,1 0 0 0 0,-1-1 0 0 0,1 1 0 0 0,0-1 0 0 0,0 0 0 0 0,1 0 0 0 0,0 0-115 0 0,13 7 347 0 0,-1 0 0 0 0,20 6-347 0 0,-32-14 42 0 0,30 12-142 0 0,1-2 0 0 0,0-1 0 0 0,19 2 100 0 0,-15-6-6100 0 0,35 2 6100 0 0,-42-6-2910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26.344"/>
    </inkml:context>
    <inkml:brush xml:id="br0">
      <inkml:brushProperty name="width" value="0.1" units="cm"/>
      <inkml:brushProperty name="height" value="0.1" units="cm"/>
      <inkml:brushProperty name="color" value="#E71224"/>
    </inkml:brush>
  </inkml:definitions>
  <inkml:trace contextRef="#ctx0" brushRef="#br0">84 5 920 0 0,'0'0'1364'0'0,"-1"-3"-102"0"0,-2 2 3149 0 0,1 7-1823 0 0,-2 25-1140 0 0,0 42-1325 0 0,1 51 738 0 0,2-20 325 0 0,-11 61-1186 0 0,11-156 24 0 0,-12 87 550 0 0,-11 32-574 0 0,18-103-280 0 0,-4 18-2084 0 0,10-40 1283 0 0,0-3-972 0 0,0 0-1348 0 0,0 0 259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26.745"/>
    </inkml:context>
    <inkml:brush xml:id="br0">
      <inkml:brushProperty name="width" value="0.1" units="cm"/>
      <inkml:brushProperty name="height" value="0.1" units="cm"/>
      <inkml:brushProperty name="color" value="#E71224"/>
    </inkml:brush>
  </inkml:definitions>
  <inkml:trace contextRef="#ctx0" brushRef="#br0">4 114 76 0 0,'0'0'1180'0'0,"-1"0"-1072"0"0,1-1 0 0 0,0 1-1 0 0,-1-1 1 0 0,1 1 0 0 0,0 0 0 0 0,0-1 0 0 0,-1 1-1 0 0,1-1 1 0 0,0 1 0 0 0,0-1 0 0 0,0 1 0 0 0,0 0-1 0 0,-1-1 1 0 0,1 1 0 0 0,0-1 0 0 0,0 1 0 0 0,0-1-1 0 0,0 1 1 0 0,0-1 0 0 0,0 1 0 0 0,0-1-1 0 0,1 1 1 0 0,-1-1 0 0 0,0 1 0 0 0,0-1 0 0 0,0 1-1 0 0,0-1-107 0 0,15-8 490 0 0,1 1 0 0 0,0 0-1 0 0,0 1 1 0 0,0 0-1 0 0,1 2 1 0 0,-1 0-1 0 0,1 1 1 0 0,3 0-490 0 0,44-6 950 0 0,39-1-950 0 0,-35 5 447 0 0,-29 2-279 0 0,11-2 106 0 0,0 1 1 0 0,1 3-1 0 0,0 2 0 0 0,10 3-274 0 0,8 1 1549 0 0,-67-3-1277 0 0,-2-1-19 0 0,5 3 78 0 0,-5-3-323 0 0,0 0 0 0 0,1 0 0 0 0,-1 0 1 0 0,0 0-1 0 0,1 0 0 0 0,-1 0 0 0 0,0 0 0 0 0,0 0 0 0 0,1 1 1 0 0,-1-1-1 0 0,0 0 0 0 0,0 0 0 0 0,1 0 0 0 0,-1 0 1 0 0,0 0-1 0 0,0 1 0 0 0,1-1 0 0 0,-1 0 0 0 0,0 0 1 0 0,0 1-1 0 0,0-1 0 0 0,1 0 0 0 0,-1 0 0 0 0,0 0 0 0 0,0 1 1 0 0,0-1-1 0 0,0 0 0 0 0,0 1 0 0 0,1-1 0 0 0,-1 0 1 0 0,0 0-1 0 0,0 1 0 0 0,0-1 0 0 0,0 0 0 0 0,0 1 1 0 0,0-1-9 0 0,-3 85 672 0 0,4 159-168 0 0,1-168-392 0 0,-3 0 1 0 0,-3 0 0 0 0,-9 40-113 0 0,9-86-320 0 0,-2 0 0 0 0,-1-1 0 0 0,-2 0 0 0 0,0-1 0 0 0,-9 16 320 0 0,9-37-1273 0 0,7-6-4951 0 0,2-1 2926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27.083"/>
    </inkml:context>
    <inkml:brush xml:id="br0">
      <inkml:brushProperty name="width" value="0.1" units="cm"/>
      <inkml:brushProperty name="height" value="0.1" units="cm"/>
      <inkml:brushProperty name="color" value="#E71224"/>
    </inkml:brush>
  </inkml:definitions>
  <inkml:trace contextRef="#ctx0" brushRef="#br0">9 78 472 0 0,'-9'-8'988'0'0,"9"8"-112"0"0,0 0-88 0 0,0 0-76 0 0,10-23-76 0 0,4 18-60 0 0,1-4-83 0 0,5 2-89 0 0,8-2-100 0 0,-1 0-104 0 0,2 5-124 0 0,-6 2-156 0 0,6 2-160 0 0,-8-2-208 0 0,1 4-517 0 0,-6-2-1035 0 0,2 2 460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27.413"/>
    </inkml:context>
    <inkml:brush xml:id="br0">
      <inkml:brushProperty name="width" value="0.1" units="cm"/>
      <inkml:brushProperty name="height" value="0.1" units="cm"/>
      <inkml:brushProperty name="color" value="#E71224"/>
    </inkml:brush>
  </inkml:definitions>
  <inkml:trace contextRef="#ctx0" brushRef="#br0">36 0 592 0 0,'-3'14'2650'0'0,"-5"197"2614"0"0,8-209-5216 0 0,0 0-1 0 0,0 0 1 0 0,0 0 0 0 0,0-1-1 0 0,-1 1 1 0 0,1 0-1 0 0,-1 0 1 0 0,1 0-1 0 0,-1 0 1 0 0,0 0 0 0 0,0 1-48 0 0,1-3 30 0 0,-1 1 1 0 0,1-1 0 0 0,-1 1 0 0 0,1-1 0 0 0,-1 1-1 0 0,1-1 1 0 0,-1 1 0 0 0,1-1 0 0 0,-1 0-1 0 0,1 1 1 0 0,-1-1 0 0 0,0 0 0 0 0,1 1 0 0 0,-1-1-1 0 0,1 0 1 0 0,-1 0 0 0 0,0 1 0 0 0,1-1-1 0 0,-1 0 1 0 0,0 0 0 0 0,0 0 0 0 0,1 0 0 0 0,-1 0-31 0 0,-2 0 187 0 0,3 0-8 0 0,-1-22 81 0 0,0 20-248 0 0,1 0 1 0 0,0 0-1 0 0,-1 0 0 0 0,1 0 1 0 0,0 0-1 0 0,0 0 0 0 0,0 0 1 0 0,1 0-1 0 0,-1 0 0 0 0,0 0 1 0 0,1 0-1 0 0,-1 0 0 0 0,2-1-12 0 0,3-11 70 0 0,1 1-1 0 0,0-1 1 0 0,1 1 0 0 0,1 0-1 0 0,0 1 1 0 0,0 0-1 0 0,1 0 1 0 0,1 1-1 0 0,10-9-69 0 0,-14 15 11 0 0,0-1-1 0 0,0 2 0 0 0,0-1 0 0 0,1 1 0 0 0,-1 0 0 0 0,1 0 0 0 0,0 1 0 0 0,1-1 0 0 0,-1 2 0 0 0,0-1 1 0 0,1 1-1 0 0,0 0 0 0 0,-1 1 0 0 0,1 0 0 0 0,0 0 0 0 0,0 0 0 0 0,-1 1 0 0 0,1 0 0 0 0,4 1-10 0 0,-10 0 2 0 0,1-1-1 0 0,-1 0 0 0 0,0 1 0 0 0,1-1 1 0 0,-1 1-1 0 0,0 0 0 0 0,0 0 1 0 0,0-1-1 0 0,0 1 0 0 0,0 1 0 0 0,0-1 1 0 0,0 0-1 0 0,0 1 0 0 0,0-1 0 0 0,0 1 1 0 0,-1-1-1 0 0,1 1 0 0 0,0 0 1 0 0,-1-1-1 0 0,0 1 0 0 0,1 0 0 0 0,-1 0 1 0 0,0 0-1 0 0,0 0 0 0 0,0 0 0 0 0,0 1 1 0 0,0-1-1 0 0,-1 0 0 0 0,1 0 1 0 0,-1 1-1 0 0,1-1 0 0 0,-1 0 0 0 0,0 1 1 0 0,0-1-1 0 0,0 0 0 0 0,0 1 0 0 0,0-1 1 0 0,-1 0-1 0 0,0 3-1 0 0,0 2 8 0 0,-1 0-1 0 0,0 0 1 0 0,0 0 0 0 0,0 0 0 0 0,-1-1-1 0 0,0 1 1 0 0,-1-1 0 0 0,1 0 0 0 0,-1 1-1 0 0,0-1 1 0 0,-6 5-8 0 0,-4 4 33 0 0,-1-1-1 0 0,-1-1 1 0 0,0 0-1 0 0,-1-1 1 0 0,0 0 0 0 0,-1-2-1 0 0,0 0 1 0 0,-9 3-33 0 0,-18 9 131 0 0,42-21-119 0 0,3-1-1 0 0,0 0-13 0 0,0 0-30 0 0,0 0-29 0 0,9-1-40 0 0,96-7-3844 0 0,13 4 3945 0 0,-82 3-2934 0 0,9-1 225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27.847"/>
    </inkml:context>
    <inkml:brush xml:id="br0">
      <inkml:brushProperty name="width" value="0.1" units="cm"/>
      <inkml:brushProperty name="height" value="0.1" units="cm"/>
      <inkml:brushProperty name="color" value="#E71224"/>
    </inkml:brush>
  </inkml:definitions>
  <inkml:trace contextRef="#ctx0" brushRef="#br0">73 1 1216 0 0,'0'0'1258'0'0,"0"0"-66"0"0,0 0-52 0 0,0 0-66 0 0,0 0-24 0 0,-2 6-44 0 0,-15 42 137 0 0,3 0 0 0 0,2 1 0 0 0,3 1 0 0 0,1 0 0 0 0,0 35-1143 0 0,6-50 310 0 0,1 0 0 0 0,2 0 0 0 0,2 0 0 0 0,1 2-310 0 0,-2-22 92 0 0,1-1 0 0 0,0-1 0 0 0,1 1-1 0 0,0 0 1 0 0,1-1 0 0 0,1 0-1 0 0,0 0 1 0 0,1 0 0 0 0,0-1-1 0 0,1 0 1 0 0,3 4-92 0 0,-6-10 47 0 0,1 0-1 0 0,-1-1 1 0 0,1 1-1 0 0,0-1 1 0 0,0 0-1 0 0,1-1 1 0 0,0 0-1 0 0,-1 0 1 0 0,1 0 0 0 0,4 1-47 0 0,-6-3 23 0 0,0-1 1 0 0,1 1-1 0 0,-1-1 1 0 0,1 0 0 0 0,-1 0-1 0 0,1-1 1 0 0,-1 1 0 0 0,1-1-1 0 0,-1-1 1 0 0,1 1 0 0 0,-1-1-1 0 0,1 0 1 0 0,-1 0 0 0 0,1 0-1 0 0,0-1-23 0 0,4-2 0 0 0,0 0 0 0 0,-1 0-1 0 0,1-1 1 0 0,-1 0 0 0 0,0-1 0 0 0,0 0-1 0 0,-1 0 1 0 0,0-1 0 0 0,0 0 0 0 0,3-5 0 0 0,0 0-131 0 0,-1 0 1 0 0,0-1 0 0 0,-1-1 0 0 0,-1 0 0 0 0,0 0-1 0 0,4-10 131 0 0,0-8-1118 0 0,-1 1 0 0 0,-2-1 0 0 0,-1-1 0 0 0,-1 1 0 0 0,-2-1 0 0 0,1-19 1118 0 0,-5 18-3494 0 0,2-7 268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2:28.179"/>
    </inkml:context>
    <inkml:brush xml:id="br0">
      <inkml:brushProperty name="width" value="0.1" units="cm"/>
      <inkml:brushProperty name="height" value="0.1" units="cm"/>
      <inkml:brushProperty name="color" value="#E71224"/>
    </inkml:brush>
  </inkml:definitions>
  <inkml:trace contextRef="#ctx0" brushRef="#br0">7 92 548 0 0,'-6'-77'6660'0'0,"6"77"-6624"0"0,0-1 1 0 0,0 1-1 0 0,0 0 1 0 0,0 0-1 0 0,0-1 1 0 0,0 1-1 0 0,0 0 1 0 0,-1-1-1 0 0,1 1 1 0 0,0 0-1 0 0,0 0 1 0 0,0-1-1 0 0,0 1 1 0 0,0 0-1 0 0,0-1 1 0 0,0 1-1 0 0,1 0 1 0 0,-1 0-1 0 0,0-1 1 0 0,0 1-1 0 0,0 0 1 0 0,0 0-1 0 0,0-1 1 0 0,0 1-1 0 0,0 0 1 0 0,1 0-1 0 0,-1-1 1 0 0,0 1-1 0 0,0 0 1 0 0,0 0-1 0 0,1 0 1 0 0,-1-1-1 0 0,0 1 1 0 0,0 0-1 0 0,0 0 0 0 0,1 0 1 0 0,-1 0-1 0 0,0-1 1 0 0,0 1-1 0 0,1 0 1 0 0,-1 0-1 0 0,0 0 1 0 0,1 0-1 0 0,-1 0 1 0 0,0 0-1 0 0,0 0 1 0 0,1 0-1 0 0,-1 0 1 0 0,0 0-1 0 0,1 0 1 0 0,-1 0-1 0 0,0 0 1 0 0,0 0-1 0 0,1 0 1 0 0,-1 0-1 0 0,0 0 1 0 0,0 0-1 0 0,1 0 1 0 0,-1 1-1 0 0,0-1 1 0 0,0 0-1 0 0,1 0 1 0 0,-1 0-1 0 0,0 0 1 0 0,0 1-1 0 0,1-1 1 0 0,-1 0-37 0 0,14 14 900 0 0,-13-13-1079 0 0,2 3 152 0 0,0 0 0 0 0,0 1 0 0 0,0-1-1 0 0,0 1 1 0 0,-1 0 0 0 0,0 0 0 0 0,2 4 27 0 0,11 23-1767 0 0,-13-29 1327 0 0,4 5-3287 0 0,1 3 1333 0 0</inkml:trace>
  <inkml:trace contextRef="#ctx0" brushRef="#br0" timeOffset="1">214 51 360 0 0,'8'-8'3480'0'0,"-1"0"1"0"0,-1-1-1 0 0,6-8-3480 0 0,-11 15 816 0 0,-1 2-94 0 0,0 0-678 0 0,1-1 1 0 0,0 1-1 0 0,-1-1 0 0 0,1 1 1 0 0,0-1-1 0 0,-1 1 0 0 0,1-1 1 0 0,0 1-1 0 0,0-1 0 0 0,0 1 1 0 0,0 0-1 0 0,-1 0 0 0 0,1-1 1 0 0,0 1-1 0 0,0 0 0 0 0,0 0 1 0 0,0 0-1 0 0,0 0 0 0 0,0 0 1 0 0,-1 0-1 0 0,1 0 0 0 0,0 0 1 0 0,0 0-1 0 0,0 1 0 0 0,0-1 1 0 0,0 0-1 0 0,-1 0 0 0 0,1 1 1 0 0,0-1-1 0 0,0 1 0 0 0,0-1 1 0 0,-1 1-1 0 0,1-1-44 0 0,26 17-2016 0 0,7-1-3563 0 0,-8-6 2088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5.850"/>
    </inkml:context>
    <inkml:brush xml:id="br0">
      <inkml:brushProperty name="width" value="0.1" units="cm"/>
      <inkml:brushProperty name="height" value="0.1" units="cm"/>
      <inkml:brushProperty name="color" value="#E71224"/>
    </inkml:brush>
  </inkml:definitions>
  <inkml:trace contextRef="#ctx0" brushRef="#br0">373 1 456 0 0,'0'0'1177'0'0,"0"0"-71"0"0,0 0-61 0 0,0 0-55 0 0,0 0-65 0 0,-7 1-79 0 0,1 1-628 0 0,1-1 0 0 0,-1 1 1 0 0,1 0-1 0 0,0 1 1 0 0,-1-1-1 0 0,1 1 0 0 0,0 0 1 0 0,1 0-1 0 0,-1 1 1 0 0,0-1-1 0 0,1 1 1 0 0,-3 3-219 0 0,-47 58 2486 0 0,-2 9-2486 0 0,-4 5 382 0 0,17-14-667 0 0,34-50-602 0 0,-1 1 0 0 0,0-1 1 0 0,-1-1-1 0 0,0 0 0 0 0,-6 4 887 0 0,7-11-2769 0 0,3-2 211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2.676"/>
    </inkml:context>
    <inkml:brush xml:id="br0">
      <inkml:brushProperty name="width" value="0.1" units="cm"/>
      <inkml:brushProperty name="height" value="0.1" units="cm"/>
      <inkml:brushProperty name="color" value="#E71224"/>
    </inkml:brush>
  </inkml:definitions>
  <inkml:trace contextRef="#ctx0" brushRef="#br0">458 1 156 0 0,'0'0'1844'0'0,"0"0"-106"0"0,0 0-122 0 0,-5 3-92 0 0,-17 11-360 0 0,1 1 0 0 0,1 1 1 0 0,0 1-1 0 0,1 1 0 0 0,0 0 0 0 0,-13 19-1164 0 0,-25 37 2150 0 0,-11 23-2150 0 0,65-93 45 0 0,-41 63-384 0 0,-12 32 339 0 0,-4 14-5763 0 0,59-110 5467 0 0,-5 7-3359 0 0,1-6 278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6.186"/>
    </inkml:context>
    <inkml:brush xml:id="br0">
      <inkml:brushProperty name="width" value="0.1" units="cm"/>
      <inkml:brushProperty name="height" value="0.1" units="cm"/>
      <inkml:brushProperty name="color" value="#E71224"/>
    </inkml:brush>
  </inkml:definitions>
  <inkml:trace contextRef="#ctx0" brushRef="#br0">1 8 312 0 0,'1'0'252'0'0,"0"-1"0"0"0,-1 0 1 0 0,1 0-1 0 0,0 1 0 0 0,0-1 0 0 0,0 1 0 0 0,0-1 0 0 0,0 1 0 0 0,0-1 1 0 0,0 1-1 0 0,0 0 0 0 0,0 0 0 0 0,0-1 0 0 0,0 1 0 0 0,0 0 1 0 0,1 0-1 0 0,-1 0 0 0 0,0 0 0 0 0,0 0 0 0 0,0 0 0 0 0,0 0 1 0 0,0 1-1 0 0,0-1 0 0 0,1 0-252 0 0,23 16 1465 0 0,-8-4-1042 0 0,25 11 83 0 0,0-3 0 0 0,2-1 0 0 0,13 2-506 0 0,24 10-378 0 0,-32-13-278 0 0,-29-11-952 0 0,-1 0 0 0 0,0 1 0 0 0,0 2 1608 0 0,-6-4-2200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6.503"/>
    </inkml:context>
    <inkml:brush xml:id="br0">
      <inkml:brushProperty name="width" value="0.1" units="cm"/>
      <inkml:brushProperty name="height" value="0.1" units="cm"/>
      <inkml:brushProperty name="color" value="#E71224"/>
    </inkml:brush>
  </inkml:definitions>
  <inkml:trace contextRef="#ctx0" brushRef="#br0">16 1 728 0 0,'0'0'911'0'0,"0"0"-64"0"0,0 0-77 0 0,0 0-47 0 0,-2 3 6 0 0,0 1-559 0 0,0 0-1 0 0,0 0 0 0 0,1 0 1 0 0,-1 0-1 0 0,1 0 0 0 0,0 1 1 0 0,1-1-1 0 0,-1 0 0 0 0,0 4-169 0 0,1 46 898 0 0,1-27-594 0 0,3 233 1635 0 0,-3 142-1172 0 0,-2-327-1432 0 0,-3 47-4300 0 0,3-89 2427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6.850"/>
    </inkml:context>
    <inkml:brush xml:id="br0">
      <inkml:brushProperty name="width" value="0.1" units="cm"/>
      <inkml:brushProperty name="height" value="0.1" units="cm"/>
      <inkml:brushProperty name="color" value="#E71224"/>
    </inkml:brush>
  </inkml:definitions>
  <inkml:trace contextRef="#ctx0" brushRef="#br0">387 0 584 0 0,'0'0'1004'0'0,"-14"4"-104"0"0,14-4-100 0 0,-13 8-76 0 0,13-8-76 0 0,-8 12-56 0 0,4-3-123 0 0,-1 6-165 0 0,3 3-180 0 0,-2-1-204 0 0,4 3-208 0 0,-7 3-197 0 0,0 3-399 0 0,-1-3-960 0 0,-1-4 428 0 0</inkml:trace>
  <inkml:trace contextRef="#ctx0" brushRef="#br0" timeOffset="1">50 400 852 0 0,'-47'4'4786'0'0,"44"-4"-4059"0"0,3 0-70 0 0,0 0-63 0 0,0 0-55 0 0,0 0-58 0 0,9-5-52 0 0,111-51 636 0 0,-88 45-781 0 0,2 2 1 0 0,-1 1 0 0 0,29-2-285 0 0,13-4 234 0 0,-47 9-404 0 0,1 0-1 0 0,-1 2 1 0 0,1 2-1 0 0,0 0 1 0 0,24 4 170 0 0,-50-3-171 0 0,1 0 1 0 0,-1 0-1 0 0,1 1 1 0 0,-1 0 0 0 0,0 0-1 0 0,1 0 1 0 0,-1 0-1 0 0,0 0 1 0 0,0 0 0 0 0,1 1-1 0 0,-1 0 1 0 0,0 0-1 0 0,-1-1 1 0 0,1 2 0 0 0,0-1-1 0 0,0 0 1 0 0,-1 1-1 0 0,0-1 1 0 0,1 1 0 0 0,-1-1-1 0 0,1 3 171 0 0,-2-4-1280 0 0,-3 3-804 0 0,-8 12 157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7.181"/>
    </inkml:context>
    <inkml:brush xml:id="br0">
      <inkml:brushProperty name="width" value="0.1" units="cm"/>
      <inkml:brushProperty name="height" value="0.1" units="cm"/>
      <inkml:brushProperty name="color" value="#E71224"/>
    </inkml:brush>
  </inkml:definitions>
  <inkml:trace contextRef="#ctx0" brushRef="#br0">659 11 112 0 0,'-3'-1'534'0'0,"-91"-8"6485"0"0,92 9-6924 0 0,1 0 1 0 0,-1 0-1 0 0,0 0 0 0 0,1 0 0 0 0,-1 1 0 0 0,1-1 0 0 0,-1 1 0 0 0,1-1 0 0 0,-1 1 1 0 0,1 0-1 0 0,-1 0 0 0 0,1-1 0 0 0,0 1 0 0 0,-1 0 0 0 0,1 0 0 0 0,0 0 0 0 0,0 0 0 0 0,0 1 1 0 0,-1-1-96 0 0,-19 26 660 0 0,18-23-537 0 0,-152 225 1954 0 0,-89 120-1691 0 0,240-345-562 0 0,-38 44-855 0 0,39-45 563 0 0,0 0 0 0 0,0 0 0 0 0,0-1 0 0 0,0 1 0 0 0,0-1 0 0 0,-1 0 1 0 0,0 0-1 0 0,1 0 0 0 0,-1-1 0 0 0,0 1 0 0 0,0-1 0 0 0,1 0 0 0 0,-1 0 0 0 0,-1 0 468 0 0,-5-2-2793 0 0</inkml:trace>
  <inkml:trace contextRef="#ctx0" brushRef="#br0" timeOffset="1">11 424 292 0 0,'1'-4'720'0'0,"0"0"-1"0"0,0 0 1 0 0,0 1-1 0 0,1-1 1 0 0,-1 1-1 0 0,1 0 1 0 0,0-1 0 0 0,0 1-1 0 0,1-1-719 0 0,-1 0 578 0 0,0 3-457 0 0,0 0 0 0 0,-1 0-1 0 0,1 1 1 0 0,0-1 0 0 0,0 0 0 0 0,-1 1-1 0 0,1-1 1 0 0,0 1 0 0 0,0 0 0 0 0,0 0-1 0 0,0 0 1 0 0,-1 0 0 0 0,1 0 0 0 0,0 0-1 0 0,0 0 1 0 0,0 1 0 0 0,0-1-121 0 0,19 4 419 0 0,0 2 0 0 0,0 0 0 0 0,-1 1 0 0 0,0 1 0 0 0,19 10-419 0 0,-15-7 217 0 0,73 34 419 0 0,49 21 254 0 0,48 11-890 0 0,-157-64-432 0 0,3 2-866 0 0,36 7 1298 0 0,-60-19-1503 0 0,0 0 0 0 0,0-1 0 0 0,0-1 0 0 0,1 0 1503 0 0,11-1-3091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7.515"/>
    </inkml:context>
    <inkml:brush xml:id="br0">
      <inkml:brushProperty name="width" value="0.1" units="cm"/>
      <inkml:brushProperty name="height" value="0.1" units="cm"/>
      <inkml:brushProperty name="color" value="#E71224"/>
    </inkml:brush>
  </inkml:definitions>
  <inkml:trace contextRef="#ctx0" brushRef="#br0">483 38 140 0 0,'0'-4'231'0'0,"-6"-16"4368"0"0,6 19-4377 0 0,0 0 1 0 0,0 1-1 0 0,0-1 0 0 0,0 0 0 0 0,-1 1 0 0 0,1-1 0 0 0,0 0 0 0 0,0 1 0 0 0,-1-1 1 0 0,1 1-1 0 0,-1-1 0 0 0,1 0 0 0 0,-1 1 0 0 0,1-1 0 0 0,0 1 0 0 0,-1-1 0 0 0,0 1 0 0 0,1 0 1 0 0,-1-1-1 0 0,1 1 0 0 0,-1-1 0 0 0,0 1-222 0 0,-2 6 595 0 0,-14 32-35 0 0,3-8-731 0 0,0-1 0 0 0,-2 0 171 0 0,12-22-606 0 0,0 0 1 0 0,-1-1 0 0 0,0 0-1 0 0,0 0 1 0 0,0 0-1 0 0,-1 0 1 0 0,0-1 0 0 0,0 0-1 0 0,0 0 1 0 0,-6 3 605 0 0,-8 1-2600 0 0</inkml:trace>
  <inkml:trace contextRef="#ctx0" brushRef="#br0" timeOffset="1">82 168 736 0 0,'-8'-5'748'0'0,"1"2"1"0"0,-1-1-1 0 0,0 1 0 0 0,-3-1-748 0 0,-13-5 2490 0 0,21 8-1916 0 0,2 2-498 0 0,0 0-1 0 0,0 0 0 0 0,0 1 0 0 0,0-1 0 0 0,0 0 1 0 0,0 0-1 0 0,0 1 0 0 0,1-1 0 0 0,-1 0 1 0 0,0 1-1 0 0,1-1 0 0 0,-1 1 0 0 0,1-1 0 0 0,-1 1 1 0 0,1-1-1 0 0,0 1 0 0 0,0-1 0 0 0,0 1 1 0 0,0 0-1 0 0,0-1 0 0 0,0 1 0 0 0,0-1 0 0 0,0 1 1 0 0,0-1-1 0 0,1 1 0 0 0,-1-1 0 0 0,1 2-75 0 0,14 48 475 0 0,-12-44-300 0 0,9 26 140 0 0,2 0 0 0 0,1-1-1 0 0,9 12-314 0 0,-15-28-956 0 0,2 0 0 0 0,0-1 0 0 0,1 0-1 0 0,6 5 957 0 0,-13-15-2495 0 0,-3-4 189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8.048"/>
    </inkml:context>
    <inkml:brush xml:id="br0">
      <inkml:brushProperty name="width" value="0.1" units="cm"/>
      <inkml:brushProperty name="height" value="0.1" units="cm"/>
      <inkml:brushProperty name="color" value="#E71224"/>
    </inkml:brush>
  </inkml:definitions>
  <inkml:trace contextRef="#ctx0" brushRef="#br0">3 154 580 0 0,'-1'-3'146'0'0,"-1"-21"4355"0"0,3 23-4382 0 0,-1 0 1 0 0,0-1-1 0 0,0 1 1 0 0,1 0-1 0 0,-1 0 1 0 0,1 0-1 0 0,-1 0 0 0 0,1 0 1 0 0,0 1-1 0 0,-1-1 1 0 0,1 0-1 0 0,0 0 0 0 0,-1 0 1 0 0,1 0-1 0 0,0 1 1 0 0,0-1-1 0 0,0 0 1 0 0,0 1-1 0 0,1-1-119 0 0,22-14 685 0 0,2 2 0 0 0,0 1 0 0 0,0 1 0 0 0,1 2-1 0 0,16-4-684 0 0,2 2 680 0 0,2 1 0 0 0,43-2-680 0 0,-74 10 133 0 0,-1 1 0 0 0,1 1 0 0 0,-1 0 0 0 0,1 1-1 0 0,-1 1 1 0 0,1 0 0 0 0,3 2-133 0 0,-17-3-7 0 0,-1-1 1 0 0,0 1-1 0 0,0-1 0 0 0,0 1 1 0 0,1-1-1 0 0,-1 1 0 0 0,0-1 1 0 0,0 1-1 0 0,0 0 1 0 0,0 0-1 0 0,0 0 0 0 0,0 0 1 0 0,0 0-1 0 0,0 0 0 0 0,-1 0 1 0 0,1 0-1 0 0,0 0 0 0 0,-1 0 1 0 0,1 0-1 0 0,0 0 1 0 0,-1 0-1 0 0,1 0 0 0 0,-1 1 1 0 0,0-1-1 0 0,1 0 0 0 0,-1 1 1 0 0,0-1-1 0 0,0 0 0 0 0,0 0 1 0 0,0 1-1 0 0,0-1 1 0 0,0 0-1 0 0,0 1 0 0 0,0-1 1 0 0,-1 0-1 0 0,1 0 0 0 0,0 1 1 0 0,-1-1-1 0 0,1 0 0 0 0,-1 0 1 0 0,1 0-1 0 0,-1 1 7 0 0,-1 3-151 0 0,0-1 0 0 0,-1 1 0 0 0,1-1-1 0 0,-1 0 1 0 0,0 0 0 0 0,0 0 0 0 0,0 0 0 0 0,0 0 0 0 0,-1-1 0 0 0,1 1-1 0 0,-2-1 152 0 0,-8 5-687 0 0,0 0-1 0 0,-1-1 0 0 0,0 0 0 0 0,0-1 0 0 0,-1-1 1 0 0,1 0-1 0 0,-10 1 688 0 0,-23 3-625 0 0,-36 2 625 0 0,25-4 1808 0 0,34-5-329 0 0,24-3-1459 0 0,0 1-1 0 0,0 0 1 0 0,0 0 0 0 0,0 0 0 0 0,0-1-1 0 0,0 1 1 0 0,0 0 0 0 0,0 0 0 0 0,0 0 0 0 0,0-1-1 0 0,0 1 1 0 0,0 0 0 0 0,0 0 0 0 0,1 0-1 0 0,-1 0 1 0 0,0-1 0 0 0,0 1 0 0 0,0 0 0 0 0,0 0-1 0 0,0 0 1 0 0,0 0 0 0 0,1 0 0 0 0,-1-1-1 0 0,0 1 1 0 0,0 0 0 0 0,0 0 0 0 0,0 0 0 0 0,0 0-1 0 0,1 0 1 0 0,-1 0 0 0 0,0 0 0 0 0,0 0-1 0 0,0-1 1 0 0,1 1 0 0 0,-1 0 0 0 0,0 0-1 0 0,0 0 1 0 0,0 0 0 0 0,1 0 0 0 0,-1 0 0 0 0,0 0-1 0 0,0 0 1 0 0,0 0 0 0 0,1 0 0 0 0,-1 0-1 0 0,0 1 1 0 0,0-1-20 0 0,47-16 351 0 0,-19 9-271 0 0,1 2 0 0 0,0 0-1 0 0,0 2 1 0 0,25 1-80 0 0,-36 6 253 0 0,-18-4-235 0 0,1 0 0 0 0,-1 0 0 0 0,0 1-1 0 0,1-1 1 0 0,-1 0 0 0 0,0 1 0 0 0,0-1 0 0 0,1 0 0 0 0,-1 1 0 0 0,0-1 0 0 0,0 1 0 0 0,1-1 0 0 0,-1 1 0 0 0,0-1 0 0 0,0 0 0 0 0,0 1 0 0 0,0-1 0 0 0,0 1-1 0 0,0-1 1 0 0,0 1 0 0 0,0-1 0 0 0,0 1 0 0 0,0-1-18 0 0,0 2 47 0 0,-1 0 1 0 0,1 0-1 0 0,-1 0 0 0 0,0 0 0 0 0,1 0 1 0 0,-1 0-1 0 0,0 0 0 0 0,-1 0 0 0 0,1 0 1 0 0,0-1-1 0 0,0 1-47 0 0,-3 3 133 0 0,-1-1 0 0 0,1 1 1 0 0,-1-1-1 0 0,1 0 0 0 0,-1 0 0 0 0,-4 1-133 0 0,6-3 89 0 0,-1 0 0 0 0,1 1 0 0 0,0-1 0 0 0,0 1 0 0 0,0 0-1 0 0,0 0 1 0 0,0 0 0 0 0,0 0 0 0 0,1 0 0 0 0,-1 1 0 0 0,0 2-89 0 0,2-3 27 0 0,0-1 0 0 0,0 1 0 0 0,1-1 0 0 0,0 1 0 0 0,-1-1 0 0 0,1 1-1 0 0,0-1 1 0 0,0 1 0 0 0,0 0 0 0 0,1-1 0 0 0,-1 1 0 0 0,1-1 0 0 0,-1 1 0 0 0,1-1 0 0 0,0 1 0 0 0,0-1 0 0 0,0 1 0 0 0,0-1-27 0 0,28 46 174 0 0,-15-27-91 0 0,0 2-30 0 0,-2 0 0 0 0,0 1 1 0 0,-1 0-1 0 0,-2 1 0 0 0,1 5-53 0 0,-7-19 19 0 0,-1 1 1 0 0,0-1-1 0 0,0 0 1 0 0,-1 1-1 0 0,0 0 1 0 0,-1-1-1 0 0,-1 1 1 0 0,0-1 0 0 0,0 1-1 0 0,-1-1 1 0 0,-1 1-1 0 0,0-1 1 0 0,-1 3-20 0 0,2-9-43 0 0,0 0-1 0 0,0 0 1 0 0,-1 0 0 0 0,1 0 0 0 0,-1 0 0 0 0,0-1-1 0 0,0 1 1 0 0,-1-1 0 0 0,0 0 0 0 0,1 0 0 0 0,-1 0-1 0 0,0 0 1 0 0,-1-1 0 0 0,1 0 0 0 0,-1 0 0 0 0,1 0-1 0 0,-1 0 1 0 0,0-1 0 0 0,-1 1 43 0 0,0-1-379 0 0,0 0 0 0 0,0-1 0 0 0,0 1 0 0 0,0-1 0 0 0,-1-1-1 0 0,1 1 1 0 0,-2-1 379 0 0,-1 0-1192 0 0,0 0 0 0 0,0-1 0 0 0,0-1-1 0 0,1 1 1 0 0,-5-2 1192 0 0,-6-4-3099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8.365"/>
    </inkml:context>
    <inkml:brush xml:id="br0">
      <inkml:brushProperty name="width" value="0.1" units="cm"/>
      <inkml:brushProperty name="height" value="0.1" units="cm"/>
      <inkml:brushProperty name="color" value="#E71224"/>
    </inkml:brush>
  </inkml:definitions>
  <inkml:trace contextRef="#ctx0" brushRef="#br0">31 216 1292 0 0,'-31'-39'7915'0'0,"35"35"-7146"0"0,4-5-515 0 0,1 1 1 0 0,1-1-1 0 0,0 2 0 0 0,0 0 0 0 0,0 0 0 0 0,1 1 0 0 0,0 0 0 0 0,0 0 0 0 0,0 1 1 0 0,11-2-255 0 0,21-7 412 0 0,1 1 1 0 0,18 0-413 0 0,40-6-375 0 0,94-4 375 0 0,3 14-4158 0 0,-149 7 823 0 0,-1-1 256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8.702"/>
    </inkml:context>
    <inkml:brush xml:id="br0">
      <inkml:brushProperty name="width" value="0.1" units="cm"/>
      <inkml:brushProperty name="height" value="0.1" units="cm"/>
      <inkml:brushProperty name="color" value="#E71224"/>
    </inkml:brush>
  </inkml:definitions>
  <inkml:trace contextRef="#ctx0" brushRef="#br0">8 23 176 0 0,'0'-1'200'0'0,"0"1"1"0"0,0 0-1 0 0,0 0 1 0 0,0 0-1 0 0,0 0 0 0 0,-1 0 1 0 0,1-1-1 0 0,0 1 1 0 0,0 0-1 0 0,0 0 0 0 0,0 0 1 0 0,0 0-1 0 0,-1 0 0 0 0,1 0 1 0 0,0 0-1 0 0,0 0 1 0 0,0 0-1 0 0,-1-1 0 0 0,1 1 1 0 0,0 0-1 0 0,0 0 1 0 0,0 0-1 0 0,0 0 0 0 0,-1 0 1 0 0,1 0-1 0 0,0 0 1 0 0,0 0-1 0 0,0 0 0 0 0,-1 1 1 0 0,1-1-1 0 0,0 0 0 0 0,0 0 1 0 0,0 0-1 0 0,0 0 1 0 0,-1 0-1 0 0,1 0 0 0 0,0 0 1 0 0,0 0-1 0 0,0 0 1 0 0,0 1-1 0 0,-1-1 0 0 0,1 0 1 0 0,0 0-1 0 0,0 0 0 0 0,0 0 1 0 0,0 0-1 0 0,0 1 1 0 0,0-1-1 0 0,0 0 0 0 0,0 0 1 0 0,-1 0-1 0 0,1 0-200 0 0,2 15 1709 0 0,12 20-2965 0 0,1-8-205 0 0,-3-9-3257 0 0,-7-9 1980 0 0</inkml:trace>
  <inkml:trace contextRef="#ctx0" brushRef="#br0" timeOffset="1">100 10 1392 0 0,'0'0'1400'0'0,"0"0"-68"0"0,-2-7 105 0 0,3 5-516 0 0,2 5 4682 0 0,2 3-5733 0 0,-1 0 0 0 0,1-1-1 0 0,0 1 1 0 0,1-1 0 0 0,0 0 0 0 0,3 2 130 0 0,-6-5-580 0 0,0 0 0 0 0,0-1 0 0 0,0 1 0 0 0,1 0 0 0 0,-1-1 0 0 0,0 0 0 0 0,1 0 0 0 0,-1 0 0 0 0,1 0 0 0 0,-1-1 0 0 0,2 1 580 0 0,14-1-2772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9.034"/>
    </inkml:context>
    <inkml:brush xml:id="br0">
      <inkml:brushProperty name="width" value="0.1" units="cm"/>
      <inkml:brushProperty name="height" value="0.1" units="cm"/>
      <inkml:brushProperty name="color" value="#E71224"/>
    </inkml:brush>
  </inkml:definitions>
  <inkml:trace contextRef="#ctx0" brushRef="#br0">437 7 816 0 0,'0'0'1285'0'0,"6"-6"62"0"0,-4 5-195 0 0,-4 8 5838 0 0,-10 22-7252 0 0,-1-1 1 0 0,-2-1 0 0 0,0 0-1 0 0,-9 9 262 0 0,12-21-1887 0 0,-1-1 0 0 0,-1 0 0 0 0,-2 0 1887 0 0,-7 3-2747 0 0</inkml:trace>
  <inkml:trace contextRef="#ctx0" brushRef="#br0" timeOffset="1">20 293 40 0 0,'-10'2'5125'0'0,"9"-1"-4941"0"0,0 0 1 0 0,1 0-1 0 0,-1 0 0 0 0,0-1 1 0 0,1 1-1 0 0,-1 0 0 0 0,0 0 1 0 0,1 0-1 0 0,-1 0 0 0 0,1 0 1 0 0,-1 0-1 0 0,1 1 0 0 0,0-1 0 0 0,-1 0 1 0 0,1 0-1 0 0,0 0 0 0 0,0 0 1 0 0,0 0-1 0 0,0 0 0 0 0,0 1-184 0 0,3 26 1723 0 0,-2-17-1484 0 0,13 61 1337 0 0,-3-21-1415 0 0,-1 1-1137 0 0,-1-17-2431 0 0,-5-29 316 0 0,-3-4 235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9.365"/>
    </inkml:context>
    <inkml:brush xml:id="br0">
      <inkml:brushProperty name="width" value="0.1" units="cm"/>
      <inkml:brushProperty name="height" value="0.1" units="cm"/>
      <inkml:brushProperty name="color" value="#E71224"/>
    </inkml:brush>
  </inkml:definitions>
  <inkml:trace contextRef="#ctx0" brushRef="#br0">6 174 764 0 0,'0'-1'168'0'0,"-1"0"-1"0"0,0 0 1 0 0,1 0-1 0 0,-1 0 1 0 0,1 0-1 0 0,-1 0 1 0 0,1 0-1 0 0,0 0 1 0 0,-1 0-1 0 0,1 0 1 0 0,0 0-1 0 0,0-1 1 0 0,0 1-1 0 0,0 0 1 0 0,0 0-1 0 0,0 0 1 0 0,0 0-1 0 0,0 0 1 0 0,0 0-1 0 0,1-1 1 0 0,-1 1-1 0 0,0 0 1 0 0,1 0-1 0 0,-1 0 1 0 0,1 0-1 0 0,-1 0 1 0 0,1 0-1 0 0,-1 0 1 0 0,1 0-1 0 0,0 1 1 0 0,-1-1-1 0 0,1 0 1 0 0,0 0-1 0 0,0 0 1 0 0,0 1-1 0 0,0-1-167 0 0,6-6 340 0 0,0 1 1 0 0,1 0-1 0 0,-1 1 0 0 0,4-2-340 0 0,-3 2 448 0 0,12-9-20 0 0,1 1 1 0 0,0 2 0 0 0,1 0 0 0 0,1 1-1 0 0,-1 1 1 0 0,1 1 0 0 0,1 1-1 0 0,-1 1 1 0 0,1 1 0 0 0,22-1-429 0 0,-44 6 115 0 0,1 0 0 0 0,0 0 0 0 0,0 0 0 0 0,0 0 0 0 0,0 0 0 0 0,0 1 0 0 0,-1-1 0 0 0,1 1 0 0 0,0 0 0 0 0,0 0 0 0 0,-1 0 0 0 0,1 0 0 0 0,0 0 0 0 0,-1 0 0 0 0,1 1 0 0 0,-1-1 0 0 0,0 1 0 0 0,1 0 0 0 0,-1 0 0 0 0,0 0 1 0 0,0 0-1 0 0,0 0 0 0 0,0 0 0 0 0,-1 1 0 0 0,1-1 0 0 0,-1 1 0 0 0,1-1 0 0 0,-1 1 0 0 0,0-1 0 0 0,1 1-115 0 0,1 9 376 0 0,0 0 0 0 0,0 1 0 0 0,-1-1 0 0 0,0 0 0 0 0,-1 1 0 0 0,-1 4-376 0 0,1-2 154 0 0,0 19 474 0 0,-2-1 1 0 0,-2 7-629 0 0,-1 39-472 0 0,-3-19-2751 0 0,7-58 2961 0 0,0-1-1 0 0,0 0 1 0 0,-1 0 0 0 0,1 1 0 0 0,0-1-1 0 0,-1 0 1 0 0,1 0 0 0 0,-1 1 0 0 0,1-1-1 0 0,-1 0 1 0 0,0 0 0 0 0,0 0 0 0 0,1 0-1 0 0,-1 0 1 0 0,0 0 0 0 0,0 0 0 0 0,0 0 262 0 0,-3 4-4374 0 0,3-5 169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3:17.226"/>
    </inkml:context>
    <inkml:brush xml:id="br0">
      <inkml:brushProperty name="width" value="0.1" units="cm"/>
      <inkml:brushProperty name="height" value="0.1" units="cm"/>
      <inkml:brushProperty name="color" value="#E71224"/>
    </inkml:brush>
  </inkml:definitions>
  <inkml:trace contextRef="#ctx0" brushRef="#br0">4488 1 268 0 0,'0'0'1338'0'0,"0"0"-82"0"0,0 0-69 0 0,0 0-68 0 0,0 0-80 0 0,-11 1-96 0 0,-9 4-468 0 0,0 0 0 0 0,0 1 0 0 0,1 1 0 0 0,0 1 0 0 0,-12 7-475 0 0,-200 118 3234 0 0,-46 45-3234 0 0,183-115 276 0 0,-561 353 1115 0 0,481-306-1136 0 0,-126 89 97 0 0,98-62-154 0 0,-928 629 549 0 0,997-675-658 0 0,-297 217 182 0 0,240-170-125 0 0,-266 208 342 0 0,395-306-290 0 0,59-38-146 0 0,-7 3 93 0 0,5-2-5 0 0,6-2 181 0 0,64-19 101 0 0,124-30 286 0 0,236-5-52 0 0,-1 21-289 0 0,60 2-85 0 0,80-6-2011 0 0,-511 32 943 0 0,35-3-2789 0 0,-88 7 3206 0 0,0 0 0 0 0,0 0 0 0 0,0 0 0 0 0,0-1 0 0 0,0 1 0 0 0,0 0 0 0 0,0 0 0 0 0,0-1 0 0 0,0 1 0 0 0,0 0 0 0 0,-1-1 0 0 0,1 1 0 0 0,0-1 0 0 0,0 1 0 0 0,0-1 1 0 0,-1 0-1 0 0,1 1 0 0 0,0-1 0 0 0,0 0 369 0 0,0 0-4031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3.010"/>
    </inkml:context>
    <inkml:brush xml:id="br0">
      <inkml:brushProperty name="width" value="0.1" units="cm"/>
      <inkml:brushProperty name="height" value="0.1" units="cm"/>
      <inkml:brushProperty name="color" value="#E71224"/>
    </inkml:brush>
  </inkml:definitions>
  <inkml:trace contextRef="#ctx0" brushRef="#br0">1 12 484 0 0,'9'-10'3186'0'0,"-2"9"-2688"0"0,0 1 1 0 0,0-1-1 0 0,0 1 0 0 0,0 0 0 0 0,0 1 0 0 0,0 0 0 0 0,0 0 0 0 0,-1 0 0 0 0,6 3-498 0 0,12 1 640 0 0,11 3 250 0 0,0 1 1 0 0,19 9-891 0 0,31 9 840 0 0,207 50 206 0 0,-167-43-4206 0 0,-121-33 2679 0 0,1 1-309 0 0,0-2-2549 0 0,7-2 701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19.697"/>
    </inkml:context>
    <inkml:brush xml:id="br0">
      <inkml:brushProperty name="width" value="0.1" units="cm"/>
      <inkml:brushProperty name="height" value="0.1" units="cm"/>
      <inkml:brushProperty name="color" value="#E71224"/>
    </inkml:brush>
  </inkml:definitions>
  <inkml:trace contextRef="#ctx0" brushRef="#br0">364 55 1248 0 0,'-5'0'649'0'0,"1"0"-1"0"0,-1-1 1 0 0,1 1 0 0 0,0-1-1 0 0,-1 0 1 0 0,1 0 0 0 0,0 0-1 0 0,-1-1-648 0 0,3 1 750 0 0,2 1-102 0 0,0 0-85 0 0,0 0-87 0 0,4-3-88 0 0,9-4-346 0 0,-1 1 1 0 0,1 0 0 0 0,0 1 0 0 0,0 0 0 0 0,1 1-1 0 0,0 1 1 0 0,-1 0 0 0 0,1 0 0 0 0,1 2-43 0 0,-11 2-33 0 0,-9 4 32 0 0,-20 13 75 0 0,-40 21 249 0 0,49-32-259 0 0,13-6-68 0 0,0 0 0 0 0,0 0 0 0 0,0 0 0 0 0,0 1-1 0 0,0 0 1 0 0,0-1 0 0 0,0 1 0 0 0,0 0 0 0 0,0 0 0 0 0,1 1 0 0 0,-1-1-1 0 0,1 1 1 0 0,-1 0 4 0 0,2-2-111 0 0,1-1-8 0 0,4 2-10 0 0,-1 0 87 0 0,0 0 0 0 0,1 0 0 0 0,-1-1 0 0 0,0 1 1 0 0,1-1-1 0 0,0 0 0 0 0,-1 0 0 0 0,1-1 0 0 0,0 1 0 0 0,-1 0 0 0 0,1-1 0 0 0,0 0 1 0 0,0 0-1 0 0,-1 0 0 0 0,3-1 42 0 0,53-4-1045 0 0,43 2 1045 0 0,-99 3-8 0 0,0 1-1 0 0,1-1 1 0 0,-1 0-1 0 0,0 1 1 0 0,0 0-1 0 0,0-1 1 0 0,3 2 8 0 0,-6-2 3 0 0,1 1-1 0 0,-1-1 1 0 0,1 0 0 0 0,-1 0 0 0 0,1 1 0 0 0,-1-1-1 0 0,0 0 1 0 0,1 1 0 0 0,-1-1 0 0 0,1 0 0 0 0,-1 1 0 0 0,0-1-1 0 0,1 1 1 0 0,-1-1 0 0 0,0 1 0 0 0,1-1 0 0 0,-1 1-1 0 0,0-1 1 0 0,0 1 0 0 0,1-1 0 0 0,-1 1 0 0 0,0-1 0 0 0,0 1-1 0 0,0-1 1 0 0,0 1 0 0 0,0-1 0 0 0,0 1 0 0 0,0 0-1 0 0,0-1 1 0 0,0 1 0 0 0,0-1 0 0 0,0 1 0 0 0,0-1 0 0 0,0 1-1 0 0,0-1 1 0 0,0 1 0 0 0,-1-1 0 0 0,1 1 0 0 0,0 0-1 0 0,0-1 1 0 0,-1 0 0 0 0,1 1 0 0 0,0-1 0 0 0,-1 1-1 0 0,1-1 1 0 0,0 1 0 0 0,-1-1 0 0 0,1 0 0 0 0,-1 1-3 0 0,-15 18 49 0 0,-1-1-1 0 0,0-1 1 0 0,-1 0 0 0 0,-17 11-49 0 0,-89 59 54 0 0,89-63-40 0 0,-22 15 165 0 0,-2-3-1 0 0,-5-1-178 0 0,58-32 43 0 0,-23 12 698 0 0,-1-1 0 0 0,-7 0-741 0 0,14-5 1251 0 0,30-10-254 0 0,31-9-549 0 0,-10 1-293 0 0,69-21 345 0 0,2 4-1 0 0,44-5-499 0 0,-82 22-248 0 0,1 2 0 0 0,-1 3 0 0 0,1 3 1 0 0,45 5 247 0 0,-81 0-560 0 0,-3-1-1127 0 0,-8-2-4094 0 0,-15-1 2942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0.035"/>
    </inkml:context>
    <inkml:brush xml:id="br0">
      <inkml:brushProperty name="width" value="0.1" units="cm"/>
      <inkml:brushProperty name="height" value="0.1" units="cm"/>
      <inkml:brushProperty name="color" value="#E71224"/>
    </inkml:brush>
  </inkml:definitions>
  <inkml:trace contextRef="#ctx0" brushRef="#br0">91 44 864 0 0,'-4'-5'894'0'0,"1"0"1"0"0,-1 0-1 0 0,-1 0 0 0 0,1 1 0 0 0,-1-1 1 0 0,1 1-1 0 0,-1 0 0 0 0,-1 1-894 0 0,4 1 466 0 0,0 1 374 0 0,0 4-34 0 0,-2 3-533 0 0,1 1 1 0 0,0-1 0 0 0,0 1-1 0 0,0-1 1 0 0,1 1 0 0 0,0 0-1 0 0,-1 6-272 0 0,-6 55 1022 0 0,5-42-735 0 0,-2 45 623 0 0,4 1-1 0 0,3 28-910 0 0,-1 22 617 0 0,0-70-1228 0 0,1 0-1 0 0,3 0 0 0 0,8 34 612 0 0,-8-77-566 0 0,-2-4-1553 0 0,-1-2-2703 0 0,-1-3 1193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0.367"/>
    </inkml:context>
    <inkml:brush xml:id="br0">
      <inkml:brushProperty name="width" value="0.1" units="cm"/>
      <inkml:brushProperty name="height" value="0.1" units="cm"/>
      <inkml:brushProperty name="color" value="#E71224"/>
    </inkml:brush>
  </inkml:definitions>
  <inkml:trace contextRef="#ctx0" brushRef="#br0">439 6 248 0 0,'2'-4'133'0'0,"-3"3"1391"0"0,-5 4 6237 0 0,-6 5-7257 0 0,1 0 1 0 0,0 1-1 0 0,1 1 0 0 0,0-1 0 0 0,-6 9-504 0 0,-30 45 1348 0 0,-77 99 252 0 0,91-124-2192 0 0,-1-2 1 0 0,-2-1 0 0 0,-5 1 591 0 0,38-34-193 0 0,-1 0 0 0 0,1-1 0 0 0,-1 1 0 0 0,0-1 0 0 0,0 1-1 0 0,0-1 1 0 0,-3 1 193 0 0,1 0-402 0 0,3-2-246 0 0,-1-2-1 0 0,-11-6 62 0 0,14 7 518 0 0,-1 0 0 0 0,0 0 0 0 0,1 0 1 0 0,-1 0-1 0 0,1 0 0 0 0,-1 0 0 0 0,1 0 0 0 0,-1 0 1 0 0,1 0-1 0 0,0 0 0 0 0,0 0 0 0 0,-1 0 0 0 0,1 0 0 0 0,0 0 1 0 0,0-1-1 0 0,0 1 0 0 0,0 0 0 0 0,0 0 0 0 0,1-1 69 0 0,1-13-309 0 0,-2 11 334 0 0,1 1 0 0 0,0-1 0 0 0,0 0-1 0 0,0 1 1 0 0,0-1 0 0 0,1 1 0 0 0,0 0 0 0 0,-1 0 0 0 0,1-1 0 0 0,0 1-1 0 0,1 0 1 0 0,-1 0 0 0 0,0 1 0 0 0,2-2-25 0 0,3-5 630 0 0,-6 8-244 0 0,-1 1 74 0 0,0 0 76 0 0,4 4 70 0 0,1 1-411 0 0,-1 1 0 0 0,0 0 1 0 0,0 0-1 0 0,0 0 0 0 0,-1 0 0 0 0,0 1 1 0 0,-1-1-1 0 0,1 1 0 0 0,-1 0 1 0 0,1 6-196 0 0,4 20 1040 0 0,1 29-1040 0 0,0-3 490 0 0,23 155 750 0 0,-30-205-1576 0 0,1 0-1 0 0,0 0 0 0 0,0-1 0 0 0,1 1 0 0 0,1-1 1 0 0,2 6 336 0 0,-5-13-946 0 0,3-4-326 0 0,0 0 752 0 0,0 0-1 0 0,0 0 0 0 0,-1-1 1 0 0,1 1-1 0 0,-1-1 1 0 0,0 0-1 0 0,0 1 1 0 0,0-2-1 0 0,-1 1 1 0 0,1 0-1 0 0,-1-1 521 0 0,14-32-3283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0.705"/>
    </inkml:context>
    <inkml:brush xml:id="br0">
      <inkml:brushProperty name="width" value="0.1" units="cm"/>
      <inkml:brushProperty name="height" value="0.1" units="cm"/>
      <inkml:brushProperty name="color" value="#E71224"/>
    </inkml:brush>
  </inkml:definitions>
  <inkml:trace contextRef="#ctx0" brushRef="#br0">321 19 1376 0 0,'0'-1'430'0'0,"1"0"-1"0"0,0-1 1 0 0,0 1-1 0 0,0-1 1 0 0,0 1-1 0 0,0 0 1 0 0,0 0-1 0 0,0-1 1 0 0,0 1 0 0 0,0 0-1 0 0,1 0 1 0 0,-1 0-1 0 0,0 0 1 0 0,1 1-1 0 0,0-1-429 0 0,-1 1 92 0 0,-1 0-1 0 0,1 0 0 0 0,0 0 1 0 0,-1 0-1 0 0,1 0 1 0 0,0 0-1 0 0,-1 0 0 0 0,1 1 1 0 0,0-1-1 0 0,-1 0 1 0 0,1 0-1 0 0,0 1 0 0 0,-1-1 1 0 0,1 0-1 0 0,-1 1 1 0 0,1-1-1 0 0,0 1 0 0 0,-1-1 1 0 0,1 1-1 0 0,-1-1 0 0 0,0 1 1 0 0,1-1-1 0 0,-1 1 1 0 0,1 0-1 0 0,-1-1 0 0 0,0 1 1 0 0,1 0-1 0 0,-1-1 1 0 0,0 2-92 0 0,5 6 134 0 0,-1 1 1 0 0,-1 0 0 0 0,1 0 0 0 0,-1 0-1 0 0,-1 0 1 0 0,0 0 0 0 0,0 1 0 0 0,-1-1 0 0 0,0 1-1 0 0,-1-1 1 0 0,0 1 0 0 0,0 0 0 0 0,-1-1-1 0 0,0 1 1 0 0,-1-1 0 0 0,-1 5-135 0 0,0-5-523 0 0,0 1 0 0 0,0-1 1 0 0,-1 0-1 0 0,0 0 0 0 0,-1-1 0 0 0,0 1 1 0 0,0-1-1 0 0,-1 0 0 0 0,0 0 0 0 0,0 0 1 0 0,-1-1-1 0 0,1 0 0 0 0,-2-1 0 0 0,1 1 0 0 0,-9 4 523 0 0,-10 5-2692 0 0</inkml:trace>
  <inkml:trace contextRef="#ctx0" brushRef="#br0" timeOffset="1">58 382 256 0 0,'-56'9'5947'0'0,"55"-8"-5257"0"0,1-1 4 0 0,0 0-8 0 0,0 0-28 0 0,9-1-52 0 0,145-23 1639 0 0,1-7-1046 0 0,-49 12-3179 0 0,-104 18 1367 0 0,-2 1-93 0 0,0 0-92 0 0,0 0-143 0 0,0 0-563 0 0,0 0-935 0 0,0 0 187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1.046"/>
    </inkml:context>
    <inkml:brush xml:id="br0">
      <inkml:brushProperty name="width" value="0.1" units="cm"/>
      <inkml:brushProperty name="height" value="0.1" units="cm"/>
      <inkml:brushProperty name="color" value="#E71224"/>
    </inkml:brush>
  </inkml:definitions>
  <inkml:trace contextRef="#ctx0" brushRef="#br0">286 1 2996 0 0,'-68'9'940'0'0,"61"-7"-556"0"0,0-1-1 0 0,0 1 0 0 0,0 1 0 0 0,0-1 0 0 0,0 1 0 0 0,0 0 0 0 0,-5 4-383 0 0,9-4 138 0 0,0 0 0 0 0,0 0 1 0 0,0 0-1 0 0,0 0 0 0 0,1 0 0 0 0,-1 1 1 0 0,1-1-1 0 0,0 1 0 0 0,0 0 0 0 0,0 0 1 0 0,1 0-1 0 0,-1 0 0 0 0,1 0 0 0 0,0 1-138 0 0,-4 11 426 0 0,2 1 0 0 0,-1 13-426 0 0,4-27 39 0 0,-2 19 42 0 0,1 0-1 0 0,1 0 1 0 0,1-1 0 0 0,1 1-1 0 0,1 0 1 0 0,0 0-1 0 0,6 14-80 0 0,-8-34-100 0 0,-1 1 0 0 0,1-1-1 0 0,0 0 1 0 0,0 0-1 0 0,0 0 1 0 0,0 0 0 0 0,0 0-1 0 0,1 0 1 0 0,-1 0 0 0 0,0-1-1 0 0,2 2 101 0 0,12 9-4494 0 0,-14-11 2012 0 0</inkml:trace>
  <inkml:trace contextRef="#ctx0" brushRef="#br0" timeOffset="1">368 101 64 0 0,'18'-12'6940'0'0,"-22"27"-2158"0"0,1-4-5975 0 0,-3 1 1456 0 0,0 1 1 0 0,0-1-1 0 0,-1 0 0 0 0,-1-1 0 0 0,0 1 1 0 0,-4 2-264 0 0,-7 13 308 0 0,-6 7 143 0 0,-1-1-1 0 0,-1-1 1 0 0,-12 8-451 0 0,21-22 175 0 0,0-2 1 0 0,-2 0 0 0 0,0-2 0 0 0,0 0 0 0 0,-1-1-1 0 0,-5 1-175 0 0,-19 11 490 0 0,43-24-398 0 0,2-1-24 0 0,0 0-21 0 0,0 0 4 0 0,0 0-11 0 0,9-4-8 0 0,56-23 41 0 0,0 2 0 0 0,13 1-73 0 0,147-35 5 0 0,29 15-1920 0 0,-99 20-5953 0 0,-120 17 4449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1.369"/>
    </inkml:context>
    <inkml:brush xml:id="br0">
      <inkml:brushProperty name="width" value="0.1" units="cm"/>
      <inkml:brushProperty name="height" value="0.1" units="cm"/>
      <inkml:brushProperty name="color" value="#E71224"/>
    </inkml:brush>
  </inkml:definitions>
  <inkml:trace contextRef="#ctx0" brushRef="#br0">281 81 1092 0 0,'0'0'1299'0'0,"0"0"-62"0"0,0 0-60 0 0,0-3-69 0 0,-2 13 4618 0 0,0 8-5358 0 0,0 0 0 0 0,-2 0 0 0 0,0-1 0 0 0,-1 2-368 0 0,0-7 157 0 0,-1-1 0 0 0,0 1 0 0 0,0-1 0 0 0,-1-1 0 0 0,-1 1 0 0 0,0-1 0 0 0,0 0 0 0 0,-1-1 0 0 0,0 0 0 0 0,-5 3-157 0 0,9-7 47 0 0,0-1-1 0 0,0 0 0 0 0,0-1 1 0 0,-1 1-1 0 0,1-1 1 0 0,-1 0-1 0 0,0 0 0 0 0,0-1 1 0 0,0 0-1 0 0,0 0 0 0 0,-1 0 1 0 0,1-1-1 0 0,0 0 1 0 0,-1 0-1 0 0,1 0 0 0 0,0-1 1 0 0,-1 0-1 0 0,1 0 1 0 0,-1-1-1 0 0,1 0 0 0 0,-4-1-46 0 0,7 2 4 0 0,1-1-1 0 0,-1-1 0 0 0,1 1 1 0 0,0 0-1 0 0,0 0 0 0 0,0-1 1 0 0,0 0-1 0 0,0 1 0 0 0,0-1 1 0 0,0 0-1 0 0,0 0 0 0 0,1 0 1 0 0,-1 0-1 0 0,1 0 0 0 0,-1 0 1 0 0,1 0-1 0 0,0-1 0 0 0,0 1 1 0 0,0 0-1 0 0,0-1 0 0 0,0 1 1 0 0,0-1-1 0 0,1 1 0 0 0,-1-1 1 0 0,1 1-1 0 0,0-1 0 0 0,0 0 1 0 0,0 1-1 0 0,0-1 0 0 0,0 1 1 0 0,1-3-4 0 0,0-4-29 0 0,0 0 1 0 0,1 0 0 0 0,0 0-1 0 0,0 0 1 0 0,1 1 0 0 0,0-1-1 0 0,1 0 1 0 0,2-2 28 0 0,2-4-45 0 0,2 1 0 0 0,-1 0 0 0 0,2 1 0 0 0,0 0 0 0 0,0 1 1 0 0,1 0-1 0 0,1 1 0 0 0,0 0 0 0 0,0 1 0 0 0,1 0 0 0 0,5-2 45 0 0,-10 7 8 0 0,-1 0-1 0 0,1 1 1 0 0,0 0-1 0 0,0 0 1 0 0,0 1-1 0 0,1 0 1 0 0,-1 1 0 0 0,1 0-1 0 0,0 1 1 0 0,-1 0-1 0 0,1 0 1 0 0,0 1-1 0 0,0 0 1 0 0,0 0 0 0 0,-1 1-1 0 0,1 1 1 0 0,0 0-1 0 0,-1 0 1 0 0,1 1-1 0 0,2 1-7 0 0,-6-1 42 0 0,0 0 0 0 0,0 0 0 0 0,0 1 0 0 0,0-1 0 0 0,0 1 0 0 0,-1 1 0 0 0,0-1 0 0 0,0 1 0 0 0,0 0 0 0 0,-1 0 0 0 0,1 1 0 0 0,-1-1 0 0 0,0 1 0 0 0,0 1-42 0 0,1 2 44 0 0,-1 0 0 0 0,0 1 0 0 0,-1 0 1 0 0,1 0-1 0 0,-2-1 0 0 0,0 2 0 0 0,0-1 0 0 0,0 0 0 0 0,-2 2-44 0 0,1 9 36 0 0,-1 0-1 0 0,-1 1 0 0 0,-1-1 0 0 0,-1 0 1 0 0,-1 0-1 0 0,-1 0 0 0 0,-1-1 0 0 0,-8 20-35 0 0,-1-4-416 0 0,-2 0 0 0 0,-13 19 416 0 0,-10 4-2375 0 0,29-45-969 0 0,-1 0 0 0 0,-11 9 3344 0 0,3-4-3689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2.047"/>
    </inkml:context>
    <inkml:brush xml:id="br0">
      <inkml:brushProperty name="width" value="0.1" units="cm"/>
      <inkml:brushProperty name="height" value="0.1" units="cm"/>
      <inkml:brushProperty name="color" value="#E71224"/>
    </inkml:brush>
  </inkml:definitions>
  <inkml:trace contextRef="#ctx0" brushRef="#br0">117 96 1076 0 0,'-9'1'1463'0'0,"6"-2"-339"0"0,7-3 5659 0 0,27-11-5957 0 0,0 1 1 0 0,1 2 0 0 0,1 1 0 0 0,30-6-827 0 0,-34 10 296 0 0,40-8 1229 0 0,-67 14-1121 0 0,-2 1 52 0 0,3 2 39 0 0,-3-2-455 0 0,1 0-1 0 0,0 1 1 0 0,-1-1-1 0 0,1 0 1 0 0,-1 1 0 0 0,1-1-1 0 0,-1 0 1 0 0,1 1 0 0 0,-1-1-1 0 0,1 1 1 0 0,-1-1-1 0 0,1 1 1 0 0,-1-1 0 0 0,0 1-1 0 0,1-1 1 0 0,-1 1 0 0 0,0 0-1 0 0,1-1 1 0 0,-1 1 0 0 0,0-1-1 0 0,0 1-39 0 0,-2 16 485 0 0,-27 64 223 0 0,-4-1 1 0 0,-3-2-1 0 0,-7 6-708 0 0,13-26 134 0 0,22-42-155 0 0,-42 84-2824 0 0,-51 74 2845 0 0,90-158-594 0 0,3-3-766 0 0,0-1 0 0 0,-1 0 0 0 0,-1 0 1 0 0,-1 1 1359 0 0,0-6-4393 0 0,1-6 336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2.367"/>
    </inkml:context>
    <inkml:brush xml:id="br0">
      <inkml:brushProperty name="width" value="0.1" units="cm"/>
      <inkml:brushProperty name="height" value="0.1" units="cm"/>
      <inkml:brushProperty name="color" value="#E71224"/>
    </inkml:brush>
  </inkml:definitions>
  <inkml:trace contextRef="#ctx0" brushRef="#br0">1 29 1016 0 0,'5'-5'532'0'0,"18"-15"5153"0"0,-22 20-5554 0 0,0-1 0 0 0,1 1 0 0 0,-1-1 1 0 0,0 1-1 0 0,0-1 0 0 0,1 1 0 0 0,-1 0 0 0 0,1 0 1 0 0,-1 0-1 0 0,0 0 0 0 0,1 0 0 0 0,-1 0 0 0 0,0 0 1 0 0,1 0-1 0 0,-1 1 0 0 0,0-1 0 0 0,1 0 0 0 0,-1 1 1 0 0,1 0-132 0 0,22 9 690 0 0,0 2 0 0 0,-1 1-1 0 0,0 1 1 0 0,-1 1 0 0 0,7 7-690 0 0,-4-4 359 0 0,50 36-1773 0 0,31 32 1414 0 0,-100-80-568 0 0,13 10-1201 0 0,-4-10-2470 0 0,-3-5 1119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2.699"/>
    </inkml:context>
    <inkml:brush xml:id="br0">
      <inkml:brushProperty name="width" value="0.1" units="cm"/>
      <inkml:brushProperty name="height" value="0.1" units="cm"/>
      <inkml:brushProperty name="color" value="#E71224"/>
    </inkml:brush>
  </inkml:definitions>
  <inkml:trace contextRef="#ctx0" brushRef="#br0">117 16 320 0 0,'0'0'1252'0'0,"0"0"-112"0"0,0 0-116 0 0,0-15-100 0 0,0 15-79 0 0,0 0-101 0 0,0 0-116 0 0,0 0-164 0 0,-26 40-180 0 0,18-20-196 0 0,-1-3-200 0 0,-1 5-208 0 0,-3 3-184 0 0,-4-5-628 0 0,-3 4-1225 0 0,6-8 545 0 0</inkml:trace>
  <inkml:trace contextRef="#ctx0" brushRef="#br0" timeOffset="1">116 87 324 0 0,'10'-4'778'0'0,"-1"0"-1"0"0,1 1 1 0 0,0 0-1 0 0,0 1 1 0 0,0 0-1 0 0,7-1-777 0 0,28-6 1456 0 0,-24 3-179 0 0,-1 1 0 0 0,1 0 0 0 0,0 2 0 0 0,1 1 0 0 0,13 0-1277 0 0,-34 2 120 0 0,-1-1 0 0 0,1 1 0 0 0,0 0 1 0 0,0 0-1 0 0,0 1 0 0 0,-1-1 0 0 0,1 0 1 0 0,0 0-1 0 0,0 0 0 0 0,-1 0 0 0 0,1 1 0 0 0,0-1 1 0 0,-1 0-1 0 0,1 1 0 0 0,0-1 0 0 0,-1 0 0 0 0,1 1 1 0 0,0-1-1 0 0,-1 1 0 0 0,1-1 0 0 0,-1 1 1 0 0,1-1-1 0 0,-1 1 0 0 0,1 0 0 0 0,-1-1 0 0 0,1 1 1 0 0,-1 0-1 0 0,0-1 0 0 0,1 1 0 0 0,-1 0 0 0 0,0-1 1 0 0,1 1-1 0 0,-1 0 0 0 0,0 0 0 0 0,0-1 1 0 0,0 1-1 0 0,0 0 0 0 0,0 0 0 0 0,0-1 0 0 0,0 1 1 0 0,0 0-1 0 0,0 0 0 0 0,0 0 0 0 0,0 0-120 0 0,-1 5 111 0 0,-1 1-1 0 0,0 0 1 0 0,0-1-1 0 0,0 0 0 0 0,-2 3-110 0 0,-1 4 456 0 0,-80 207 1716 0 0,64-169-1878 0 0,-105 238-429 0 0,99-236-3385 0 0,-19 29 3520 0 0,45-79-478 0 0,-1 0-1 0 0,0-1 1 0 0,0 1-1 0 0,0-1 1 0 0,0 1-1 0 0,0-1 1 0 0,-1 0-1 0 0,1 0 1 0 0,-1 0-1 0 0,1 0 1 0 0,-1-1-1 0 0,-1 1 479 0 0,2-1-4617 0 0,2-1 354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3.031"/>
    </inkml:context>
    <inkml:brush xml:id="br0">
      <inkml:brushProperty name="width" value="0.1" units="cm"/>
      <inkml:brushProperty name="height" value="0.1" units="cm"/>
      <inkml:brushProperty name="color" value="#E71224"/>
    </inkml:brush>
  </inkml:definitions>
  <inkml:trace contextRef="#ctx0" brushRef="#br0">5 21 1224 0 0,'-4'-17'5515'0'0,"4"17"-5448"0"0,0 0 1 0 0,-1 0-1 0 0,1 0 0 0 0,0 0 0 0 0,0 0 1 0 0,0 0-1 0 0,0-1 0 0 0,0 1 0 0 0,0 0 1 0 0,0 0-1 0 0,0 0 0 0 0,0 0 0 0 0,1 0 1 0 0,-1-1-1 0 0,0 1 0 0 0,0 0 0 0 0,0 0 0 0 0,0 0 1 0 0,0 0-1 0 0,0 0 0 0 0,0 0 0 0 0,0-1 1 0 0,0 1-1 0 0,0 0 0 0 0,0 0 0 0 0,0 0 1 0 0,1 0-1 0 0,-1 0 0 0 0,0 0 0 0 0,0 0 1 0 0,0 0-1 0 0,0 0 0 0 0,0 0 0 0 0,0-1 1 0 0,0 1-1 0 0,1 0 0 0 0,-1 0 0 0 0,0 0 1 0 0,0 0-1 0 0,0 0 0 0 0,0 0 0 0 0,0 0 1 0 0,1 0-1 0 0,-1 0 0 0 0,0 0-67 0 0,21 14 1715 0 0,-6-3-1496 0 0,37 24-763 0 0,2-3-1 0 0,52 24 545 0 0,-15-18-5718 0 0,-62-26 2966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3.342"/>
    </inkml:context>
    <inkml:brush xml:id="br0">
      <inkml:brushProperty name="width" value="0.1" units="cm"/>
      <inkml:brushProperty name="height" value="0.1" units="cm"/>
      <inkml:brushProperty name="color" value="#E71224"/>
    </inkml:brush>
  </inkml:definitions>
  <inkml:trace contextRef="#ctx0" brushRef="#br0">60 9 388 0 0,'-9'-2'1112'0'0,"6"0"-457"0"0,0 1 0 0 0,1 0 0 0 0,-2 1-1 0 0,1-1 1 0 0,0 1 0 0 0,0-1-1 0 0,0 1 1 0 0,-1 0-655 0 0,3 0 110 0 0,0 0 1 0 0,0 1-1 0 0,0-1 0 0 0,0 0 0 0 0,1 1 0 0 0,-1-1 1 0 0,0 1-1 0 0,0-1 0 0 0,0 1 0 0 0,1 0 0 0 0,-1-1 1 0 0,0 1-1 0 0,1 0 0 0 0,-1-1 0 0 0,0 1 0 0 0,1 0 1 0 0,-1 0-1 0 0,1 0 0 0 0,-1-1 0 0 0,1 1 1 0 0,0 0-1 0 0,-1 0 0 0 0,1 0 0 0 0,0 0 0 0 0,0 0 1 0 0,-1 0-111 0 0,0 6 328 0 0,-1 1 1 0 0,1 0 0 0 0,0-1-1 0 0,1 1 1 0 0,0 0 0 0 0,0 0-1 0 0,0-1 1 0 0,2 7-329 0 0,0 8 497 0 0,7 144 2399 0 0,8 0 1 0 0,17 63-2897 0 0,-30-209 118 0 0,1 6 122 0 0,1 0 0 0 0,1 0 0 0 0,6 11-240 0 0,-10-29 48 0 0,20 49 408 0 0,8 11-456 0 0,-22-51-98 0 0,0 0 0 0 0,1-1 0 0 0,1 1 0 0 0,1-2 0 0 0,0 0-1 0 0,4 2 99 0 0,3 1-553 0 0,0 0-1 0 0,1-2 0 0 0,1 0 1 0 0,1-2-1 0 0,0 0 0 0 0,18 7 554 0 0,-19-12-2182 0 0,0 0 0 0 0,0-1 0 0 0,1-2-1 0 0,18 4 2183 0 0,-6-5-4065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3.348"/>
    </inkml:context>
    <inkml:brush xml:id="br0">
      <inkml:brushProperty name="width" value="0.1" units="cm"/>
      <inkml:brushProperty name="height" value="0.1" units="cm"/>
      <inkml:brushProperty name="color" value="#E71224"/>
    </inkml:brush>
  </inkml:definitions>
  <inkml:trace contextRef="#ctx0" brushRef="#br0">407 8 628 0 0,'0'0'1095'0'0,"2"-6"-42"0"0,-3 4 181 0 0,-4 7 6288 0 0,-69 77-3767 0 0,-57 47-3755 0 0,105-104 274 0 0,-46 39 304 0 0,40-38-2639 0 0,-25 29 2061 0 0,48-44-1840 0 0,8-8-3883 0 0,1-3 2060 0 0</inkml:trace>
  <inkml:trace contextRef="#ctx0" brushRef="#br0" timeOffset="1">285 193 920 0 0,'7'-4'1258'0'0,"18"-16"4976"0"0,-24 19-5171 0 0,0 6-69 0 0,1 51 981 0 0,-1 0 1 0 0,-6 28-1976 0 0,1-2 807 0 0,3 302-31 0 0,5-349-1025 0 0,-1-18-1554 0 0,-2 0-5839 0 0,-1-17 4093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3.687"/>
    </inkml:context>
    <inkml:brush xml:id="br0">
      <inkml:brushProperty name="width" value="0.1" units="cm"/>
      <inkml:brushProperty name="height" value="0.1" units="cm"/>
      <inkml:brushProperty name="color" value="#E71224"/>
    </inkml:brush>
  </inkml:definitions>
  <inkml:trace contextRef="#ctx0" brushRef="#br0">140 20 540 0 0,'3'-10'1404'0'0,"-2"8"-62"0"0,3-4 135 0 0,-1 4 129 0 0,-1 7 3480 0 0,-1 21-4473 0 0,-2 0 0 0 0,0 0 0 0 0,-2-1 0 0 0,-1 1 0 0 0,-6 23-613 0 0,-44 134 1462 0 0,35-122-1079 0 0,-4 4-169 0 0,12-38-1006 0 0,2 0 0 0 0,1 0 0 0 0,-3 21 792 0 0,11-46-1042 0 0,0-2-337 0 0,0 0-852 0 0,0 0-1385 0 0,0 0 277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4.013"/>
    </inkml:context>
    <inkml:brush xml:id="br0">
      <inkml:brushProperty name="width" value="0.1" units="cm"/>
      <inkml:brushProperty name="height" value="0.1" units="cm"/>
      <inkml:brushProperty name="color" value="#E71224"/>
    </inkml:brush>
  </inkml:definitions>
  <inkml:trace contextRef="#ctx0" brushRef="#br0">8 0 612 0 0,'0'0'1426'0'0,"0"0"-68"0"0,0 0-74 0 0,0 0-69 0 0,0 0-60 0 0,0 0-75 0 0,-1 8-118 0 0,-3 22-64 0 0,2 0 0 0 0,1 0 0 0 0,2 0 0 0 0,1 0 0 0 0,4 18-898 0 0,-1-16 473 0 0,-4-21-265 0 0,1-1 1 0 0,0 1-1 0 0,0-1 1 0 0,1 0 0 0 0,1 0-1 0 0,-1 0 1 0 0,3 2-209 0 0,-5-11 28 0 0,-1 1-1 0 0,1-1 1 0 0,0 0 0 0 0,0 0 0 0 0,0 0 0 0 0,0 0 0 0 0,0 0 0 0 0,0 0-1 0 0,0 0 1 0 0,0 0 0 0 0,0 0 0 0 0,0-1 0 0 0,0 1 0 0 0,0 0 0 0 0,1-1-1 0 0,-1 1 1 0 0,0-1 0 0 0,1 1 0 0 0,-1-1 0 0 0,0 1 0 0 0,1-1 0 0 0,-1 0-1 0 0,1 0 1 0 0,-1 0 0 0 0,0 0 0 0 0,1 0 0 0 0,-1 0 0 0 0,2 0-28 0 0,1-2 30 0 0,1 1-1 0 0,-1 0 1 0 0,0-1 0 0 0,0 0-1 0 0,0 0 1 0 0,0 0 0 0 0,2-2-30 0 0,66-45-432 0 0,-55 36-529 0 0,1 0 0 0 0,1 1-1 0 0,0 1 1 0 0,0 1-1 0 0,1 0 1 0 0,3 1 961 0 0,6-1-3900 0 0,0 2 297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4.350"/>
    </inkml:context>
    <inkml:brush xml:id="br0">
      <inkml:brushProperty name="width" value="0.1" units="cm"/>
      <inkml:brushProperty name="height" value="0.1" units="cm"/>
      <inkml:brushProperty name="color" value="#E71224"/>
    </inkml:brush>
  </inkml:definitions>
  <inkml:trace contextRef="#ctx0" brushRef="#br0">241 10 704 0 0,'0'0'1207'0'0,"0"0"-104"0"0,-2-7 73 0 0,1 5-505 0 0,3 7 3415 0 0,1 5-3870 0 0,0-1 0 0 0,-1 1 0 0 0,0 0 0 0 0,-1 0 0 0 0,0 1 0 0 0,-1-1 0 0 0,0 0 0 0 0,0 0 0 0 0,-1 0 0 0 0,-1 0 0 0 0,-1 6-216 0 0,-2 4 311 0 0,-1-1 0 0 0,-1 0 1 0 0,-1 0-1 0 0,0-1 0 0 0,-2 0 0 0 0,0 0-311 0 0,5-8 144 0 0,-1-2 1 0 0,-1 1-1 0 0,1-1 0 0 0,-1 0 1 0 0,-1 0-1 0 0,0-1 0 0 0,0 0 0 0 0,0 0 1 0 0,-1-1-1 0 0,0 0 0 0 0,0 0 0 0 0,-2 0-144 0 0,-26 4 648 0 0,35-10-636 0 0,0 0 0 0 0,1 0 0 0 0,-1 0 0 0 0,1 0 0 0 0,-1 0 0 0 0,0 0 0 0 0,1-1 0 0 0,-1 1 1 0 0,1-1-1 0 0,-1 1 0 0 0,1-1 0 0 0,-1 0 0 0 0,1 1 0 0 0,0-1 0 0 0,-1 0 0 0 0,1 0 0 0 0,0 0 0 0 0,-1 0 0 0 0,1 0 0 0 0,0 0 1 0 0,0 0-1 0 0,0-1 0 0 0,0 1 0 0 0,0 0 0 0 0,0-1 0 0 0,1 1 0 0 0,-1 0 0 0 0,0-1 0 0 0,1 1 0 0 0,-1-1 0 0 0,1 1 0 0 0,-1-1-12 0 0,-2-6 1 0 0,1 1 0 0 0,0 0 0 0 0,0-1 0 0 0,0 0 0 0 0,1-6-1 0 0,0 2-22 0 0,1 0 0 0 0,0-1 1 0 0,1 1-1 0 0,1 0 0 0 0,0 0 0 0 0,0-1 0 0 0,1 2 0 0 0,1-1 1 0 0,0 0-1 0 0,0 1 0 0 0,1-1 0 0 0,1 2 0 0 0,1-3 22 0 0,-2 5-14 0 0,1-1 1 0 0,0 1-1 0 0,0 0 0 0 0,1 0 0 0 0,0 1 0 0 0,0 0 1 0 0,1 0-1 0 0,0 1 0 0 0,0 0 0 0 0,0 0 0 0 0,1 1 1 0 0,0 0-1 0 0,0 1 0 0 0,0-1 0 0 0,1 2 0 0 0,0-1 14 0 0,-6 3 8 0 0,0 0 0 0 0,0 0-1 0 0,0 0 1 0 0,0 0-1 0 0,0 1 1 0 0,0 0-1 0 0,0 0 1 0 0,1 0-1 0 0,-1 0 1 0 0,0 1 0 0 0,0-1-1 0 0,0 1 1 0 0,0 0-1 0 0,0 0 1 0 0,0 1-1 0 0,0-1 1 0 0,0 1-1 0 0,0 0-7 0 0,0 1 22 0 0,0 0 0 0 0,1 0 0 0 0,-1 1 0 0 0,-1-1 0 0 0,1 1 0 0 0,0 0 0 0 0,-1 0-1 0 0,0 1 1 0 0,0-1 0 0 0,0 0 0 0 0,0 1 0 0 0,1 4-22 0 0,1 3 29 0 0,-1-1-1 0 0,0 1 1 0 0,-1 1-1 0 0,0-1 1 0 0,-1 0 0 0 0,0 1-1 0 0,-1 0 1 0 0,0-1 0 0 0,-1 1-1 0 0,-1 0 1 0 0,0 1-29 0 0,-5 23-240 0 0,-1 0 0 0 0,-1 0 1 0 0,-2-2-1 0 0,-9 21 240 0 0,-10 7-2794 0 0,-6-1-3511 0 0,23-46 2866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4.834"/>
    </inkml:context>
    <inkml:brush xml:id="br0">
      <inkml:brushProperty name="width" value="0.1" units="cm"/>
      <inkml:brushProperty name="height" value="0.1" units="cm"/>
      <inkml:brushProperty name="color" value="#E71224"/>
    </inkml:brush>
  </inkml:definitions>
  <inkml:trace contextRef="#ctx0" brushRef="#br0">158 0 548 0 0,'-1'3'7505'0'0,"-7"27"-4829"0"0,-15 37-2380 0 0,-42 98 574 0 0,57-147-1302 0 0,-1-1-1 0 0,0 0 1 0 0,-1-1-1 0 0,-1 0 1 0 0,-2 1 432 0 0,12-16-115 0 0,1-1 12 0 0,0 0 14 0 0,0 0 25 0 0,0 0 27 0 0,4-4 22 0 0,6-7 26 0 0,0 0 0 0 0,1 1-1 0 0,0 0 1 0 0,0 1 0 0 0,1 0-1 0 0,1 1 1 0 0,-1 0 0 0 0,5-1-11 0 0,2 0-123 0 0,0 0 0 0 0,1 1-1 0 0,0 1 1 0 0,0 1 0 0 0,15-2 123 0 0,-33 8-60 0 0,-1 0 0 0 0,1 0 0 0 0,-1 0 0 0 0,1 0 0 0 0,-1 0 0 0 0,1 0 0 0 0,-1 1 0 0 0,1-1 0 0 0,-1 1 0 0 0,1-1 0 0 0,-1 1 0 0 0,0-1 0 0 0,1 1 0 0 0,-1 0 0 0 0,0 0 0 0 0,2 0 60 0 0,1 1-400 0 0,-4 0 285 0 0,0-1 0 0 0,1 0 0 0 0,-1 0 0 0 0,0 1 0 0 0,0-1-1 0 0,0 0 1 0 0,1 0 0 0 0,-1 1 0 0 0,-1-1 0 0 0,1 0 0 0 0,0 0 0 0 0,0 0 0 0 0,0 1 0 0 0,-1-1 0 0 0,1 1 115 0 0,0-2-215 0 0,-6 19-1860 0 0,-2 1 159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5.165"/>
    </inkml:context>
    <inkml:brush xml:id="br0">
      <inkml:brushProperty name="width" value="0.1" units="cm"/>
      <inkml:brushProperty name="height" value="0.1" units="cm"/>
      <inkml:brushProperty name="color" value="#E71224"/>
    </inkml:brush>
  </inkml:definitions>
  <inkml:trace contextRef="#ctx0" brushRef="#br0">160 46 616 0 0,'-34'26'2058'0'0,"0"-1"0"0"0,-29 14-2058 0 0,36-22 2090 0 0,25-16-1651 0 0,2-1 7 0 0,0 0-10 0 0,6-3-30 0 0,90-39 769 0 0,-43 17-1080 0 0,1 2 1 0 0,2 2-1 0 0,0 3 0 0 0,7 1-95 0 0,-39 13-1361 0 0,-22 3 768 0 0,-2 1-199 0 0,0 0-590 0 0,0 0-883 0 0,0 0 173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5.498"/>
    </inkml:context>
    <inkml:brush xml:id="br0">
      <inkml:brushProperty name="width" value="0.1" units="cm"/>
      <inkml:brushProperty name="height" value="0.1" units="cm"/>
      <inkml:brushProperty name="color" value="#E71224"/>
    </inkml:brush>
  </inkml:definitions>
  <inkml:trace contextRef="#ctx0" brushRef="#br0">15 160 548 0 0,'-6'-22'3101'0'0,"6"21"-2671"0"0,0-1 0 0 0,-1 0 0 0 0,1 0 0 0 0,0 0 0 0 0,-1 0 0 0 0,1 1 0 0 0,-1-1-1 0 0,0 0 1 0 0,0 1 0 0 0,1-1 0 0 0,-1 0 0 0 0,-1 1-430 0 0,1-1 692 0 0,2 9 34 0 0,21 362 3233 0 0,-13-212-3725 0 0,-10-134-482 0 0,1-18 16 0 0,-1 0 0 0 0,1 0 0 0 0,0 0 0 0 0,1 0 1 0 0,-1-1-1 0 0,1 1 0 0 0,0 0 0 0 0,0 0 0 0 0,1 1 232 0 0,-2-4-1217 0 0,2 4-4171 0 0,-2-5 2305 0 0</inkml:trace>
  <inkml:trace contextRef="#ctx0" brushRef="#br0" timeOffset="1">291 133 1116 0 0,'0'-3'1582'0'0,"1"-8"-132"0"0,0 8-147 0 0,-1 2-1091 0 0,0 0 1 0 0,0 0 0 0 0,1 0 0 0 0,-1 1-1 0 0,0-1 1 0 0,1 0 0 0 0,-1 0 0 0 0,1 1-1 0 0,-1-1 1 0 0,1 0 0 0 0,0 1 0 0 0,-1-1 0 0 0,1 0-1 0 0,0 1 1 0 0,0-1-213 0 0,28-13 1278 0 0,1 2 1 0 0,0 2-1 0 0,23-6-1278 0 0,99-17 1011 0 0,-87 20-1040 0 0,-20 8-1647 0 0,-43 5 1093 0 0,-2 0-93 0 0,0 0-81 0 0,0 0-166 0 0,0 0-730 0 0,0 0-1070 0 0,0 0 207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5.849"/>
    </inkml:context>
    <inkml:brush xml:id="br0">
      <inkml:brushProperty name="width" value="0.1" units="cm"/>
      <inkml:brushProperty name="height" value="0.1" units="cm"/>
      <inkml:brushProperty name="color" value="#E71224"/>
    </inkml:brush>
  </inkml:definitions>
  <inkml:trace contextRef="#ctx0" brushRef="#br0">288 42 1616 0 0,'-42'-37'4903'0'0,"40"36"-4091"0"0,2 0 204 0 0,-7-1-919 0 0,1 5 3252 0 0,3 1-3254 0 0,-1 1-1 0 0,1 1 1 0 0,1-1 0 0 0,-1 0-1 0 0,1 1 1 0 0,0 0 0 0 0,0-1-1 0 0,0 1 1 0 0,1 0 0 0 0,0 0 0 0 0,0 0-1 0 0,0 4-94 0 0,1-2 10 0 0,-1 1-164 0 0,0 0-1 0 0,0 0 1 0 0,-1 0-1 0 0,0-1 0 0 0,0 1 1 0 0,-1 0 154 0 0,1 9-1050 0 0,2-17 943 0 0,0 0-1 0 0,0 1 0 0 0,1-1 0 0 0,-1 0 0 0 0,0 0 0 0 0,0 0 0 0 0,-1 0 0 0 0,1 0 1 0 0,0 0-1 0 0,0 0 0 0 0,0 0 0 0 0,-1 1 0 0 0,1-1 0 0 0,0 0 0 0 0,-1 0 1 0 0,1 0-1 0 0,-1 0 0 0 0,0 0 0 0 0,1-1 0 0 0,-1 1 0 0 0,0 0 0 0 0,1 0 0 0 0,-1 0 108 0 0,-16 9-500 0 0,1-2 0 0 0,-1 0 0 0 0,0-1 0 0 0,-1 0-1 0 0,-17 3 501 0 0,-13 6 2593 0 0,45-15-2157 0 0,-6-1 14 0 0,7 0-161 0 0,8-2 1480 0 0,62-14-817 0 0,17-9-952 0 0,51-13-89 0 0,-129 36-75 0 0,0 1 0 0 0,0 0 0 0 0,0 1 0 0 0,0 0-1 0 0,2 0 165 0 0,-7 0-115 0 0,0 0-1 0 0,0 0 0 0 0,0 0 1 0 0,0 1-1 0 0,0-1 1 0 0,-1 0-1 0 0,1 1 0 0 0,0-1 1 0 0,0 1-1 0 0,0 0 0 0 0,-1 0 1 0 0,1 0-1 0 0,0 0 1 0 0,-1 0-1 0 0,1 0 0 0 0,-1 0 1 0 0,1 0-1 0 0,-1 0 0 0 0,0 1 1 0 0,1 0 115 0 0,-2-1-130 0 0,1 0-1 0 0,-1 0 1 0 0,0 0 0 0 0,0 0 0 0 0,0 0 0 0 0,0 0-1 0 0,0 0 1 0 0,0 0 0 0 0,0 0 0 0 0,0 0-1 0 0,0 0 1 0 0,-1 0 0 0 0,1 0 0 0 0,0 0 0 0 0,-1 0-1 0 0,1 0 1 0 0,0 0 0 0 0,-1 0 0 0 0,1 0-1 0 0,-1 0 1 0 0,0 0 0 0 0,1 0 0 0 0,-1 0 130 0 0,-15 17-2279 0 0,15-16 2153 0 0,-15 13-2037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6.198"/>
    </inkml:context>
    <inkml:brush xml:id="br0">
      <inkml:brushProperty name="width" value="0.1" units="cm"/>
      <inkml:brushProperty name="height" value="0.1" units="cm"/>
      <inkml:brushProperty name="color" value="#E71224"/>
    </inkml:brush>
  </inkml:definitions>
  <inkml:trace contextRef="#ctx0" brushRef="#br0">52 129 404 0 0,'-49'12'4255'0'0,"46"-12"-3574"0"0,3 0-44 0 0,0 0-28 0 0,0 0-36 0 0,0 0-36 0 0,7-4-48 0 0,31-16 254 0 0,2 2 0 0 0,0 1 0 0 0,14-2-743 0 0,-27 10 101 0 0,0 2-1 0 0,0 1 1 0 0,1 1 0 0 0,0 2 0 0 0,27-1-101 0 0,-16 8-2703 0 0,-36 4-1360 0 0,-2-6 1727 0 0</inkml:trace>
  <inkml:trace contextRef="#ctx0" brushRef="#br0" timeOffset="1">337 7 1204 0 0,'-7'-4'2060'0'0,"4"1"3119"0"0,1 6-284 0 0,3 10-3344 0 0,5 24-1909 0 0,-3-24 1178 0 0,30 170 1517 0 0,-24-123-1665 0 0,-3 0 1 0 0,-3 1-1 0 0,-2 21-672 0 0,-1-80-106 0 0,0 0 0 0 0,0 0-1 0 0,0 0 1 0 0,0 0 0 0 0,0 1-1 0 0,-1-1 1 0 0,1 0 0 0 0,-1 0-1 0 0,1 0 1 0 0,-1 0 0 0 0,0 0-1 0 0,0 0 1 0 0,0 0 0 0 0,0 0-1 0 0,0 0 1 0 0,0-1 0 0 0,0 1-1 0 0,-1 0 1 0 0,1-1 0 0 0,-1 1 0 0 0,1-1-1 0 0,-1 1 107 0 0,-1-1-900 0 0,-2-5-153 0 0,-31-29-1553 0 0,-3-8-3798 0 0,17 16 2801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6.533"/>
    </inkml:context>
    <inkml:brush xml:id="br0">
      <inkml:brushProperty name="width" value="0.1" units="cm"/>
      <inkml:brushProperty name="height" value="0.1" units="cm"/>
      <inkml:brushProperty name="color" value="#E71224"/>
    </inkml:brush>
  </inkml:definitions>
  <inkml:trace contextRef="#ctx0" brushRef="#br0">100 679 544 0 0,'-11'-9'1207'0'0,"-2"1"1"0"0,1 0-1 0 0,-1 0 0 0 0,0 1 0 0 0,-4 0-1207 0 0,5 1 1625 0 0,3 0-692 0 0,9 5-448 0 0,6 1 2456 0 0,34 7-3651 0 0,1-1 1 0 0,27-1 709 0 0,-52-5-1997 0 0,-1-1 0 0 0,1-1 0 0 0,9-2 1997 0 0,-3-1-2902 0 0</inkml:trace>
  <inkml:trace contextRef="#ctx0" brushRef="#br0" timeOffset="1">697 9 1000 0 0,'0'0'1394'0'0,"1"-7"190"0"0,0 6-633 0 0,-3 6 4744 0 0,-17 49-3976 0 0,-3-1 0 0 0,-2-1 0 0 0,-12 18-1719 0 0,24-47 248 0 0,-36 60-2053 0 0,47-81 868 0 0,1-2-330 0 0,0 0-985 0 0,0 0-1445 0 0,0 0 282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4.941"/>
    </inkml:context>
    <inkml:brush xml:id="br0">
      <inkml:brushProperty name="width" value="0.1" units="cm"/>
      <inkml:brushProperty name="height" value="0.1" units="cm"/>
      <inkml:brushProperty name="color" value="#E71224"/>
    </inkml:brush>
  </inkml:definitions>
  <inkml:trace contextRef="#ctx0" brushRef="#br0">397 409 1060 0 0,'0'0'1056'0'0,"0"0"-26"0"0,0 0-36 0 0,4-3-26 0 0,-3 3-875 0 0,28-19 2206 0 0,0-1 0 0 0,7-9-2299 0 0,-28 22 361 0 0,1-1-1 0 0,-1-1 1 0 0,0 1 0 0 0,-1-1-1 0 0,0 0 1 0 0,-1-1-1 0 0,0 0 1 0 0,0 0 0 0 0,2-6-361 0 0,-5 9 216 0 0,0-1 0 0 0,-1 1 0 0 0,0-1 1 0 0,0 1-1 0 0,-1-1 0 0 0,0 0 1 0 0,0 0-1 0 0,0-2-216 0 0,-2 5 100 0 0,1-1 0 0 0,-1 1 0 0 0,1 0 1 0 0,-2 0-1 0 0,1 0 0 0 0,0 1 0 0 0,-1-1 0 0 0,0 0 1 0 0,0 0-1 0 0,0 1 0 0 0,-1-1 0 0 0,0 1 0 0 0,-2-3-100 0 0,-2-2 122 0 0,-1 1 0 0 0,-1-1-1 0 0,0 1 1 0 0,0 1 0 0 0,0 0-1 0 0,-1 0 1 0 0,0 1 0 0 0,-1 0-1 0 0,1 1 1 0 0,-1 0 0 0 0,0 1-1 0 0,0 0 1 0 0,0 0-1 0 0,-1 2 1 0 0,1-1 0 0 0,-11 0-122 0 0,10 1 59 0 0,0 1-1 0 0,-1 0 1 0 0,1 1 0 0 0,-1 0 0 0 0,1 1 0 0 0,-1 1 0 0 0,1 0 0 0 0,-1 0 0 0 0,1 1 0 0 0,0 1 0 0 0,1 0-1 0 0,-1 1 1 0 0,0 0 0 0 0,1 0 0 0 0,-8 7-59 0 0,13-8 15 0 0,1 0 1 0 0,0 1-1 0 0,0 0 0 0 0,0 0 0 0 0,0 0 0 0 0,1 1 1 0 0,-1-1-1 0 0,2 1 0 0 0,-1 0 0 0 0,1 0 1 0 0,-1 1-1 0 0,2-1 0 0 0,-1 1 0 0 0,1-1 0 0 0,0 1 1 0 0,0 0-1 0 0,1 0 0 0 0,0 0 0 0 0,0 0 1 0 0,0 0-1 0 0,1 0 0 0 0,0 0 0 0 0,1 4-15 0 0,1 1 5 0 0,0-1 0 0 0,0 1 0 0 0,1 0 0 0 0,0-1 0 0 0,1 1 0 0 0,1-1 0 0 0,-1 0 0 0 0,2 0 0 0 0,0-1 0 0 0,0 0 0 0 0,1 0 0 0 0,0 0 0 0 0,3 3-5 0 0,25 24-40 0 0,2 0 0 0 0,1-3 1 0 0,2-1-1 0 0,2-1 40 0 0,-33-25-46 0 0,0 0-1 0 0,-1 0 1 0 0,0 1 0 0 0,0 0-1 0 0,-1 0 1 0 0,0 0 0 0 0,0 1-1 0 0,4 9 47 0 0,-8-14-16 0 0,-1 1-1 0 0,0-1 1 0 0,0 1-1 0 0,-1 0 1 0 0,1 0-1 0 0,-1-1 0 0 0,0 1 1 0 0,0 0-1 0 0,0 0 1 0 0,-1 0-1 0 0,0 0 1 0 0,0 0-1 0 0,0 0 0 0 0,-1 0 1 0 0,1 0-1 0 0,-1 0 1 0 0,-1 0-1 0 0,1 0 1 0 0,0-1-1 0 0,-1 1 0 0 0,0 0 17 0 0,-7 13-22 0 0,-2 0 0 0 0,1-1 0 0 0,-2 0-1 0 0,0-1 1 0 0,-1 0 0 0 0,-1-1 0 0 0,0 0-1 0 0,-1-1 1 0 0,-13 9 22 0 0,8-8-27 0 0,-2 0 0 0 0,0-2 0 0 0,0 0 0 0 0,-1-1 0 0 0,0-1 0 0 0,-1-2 0 0 0,-17 5 27 0 0,34-12-3 0 0,0 0-1 0 0,0 0 1 0 0,0-1 0 0 0,0 0 0 0 0,0-1-1 0 0,0 1 1 0 0,0-1 0 0 0,-7-1 3 0 0,12 0-7 0 0,0 1 1 0 0,0 0-1 0 0,0-1 1 0 0,0 0-1 0 0,0 0 1 0 0,0 1-1 0 0,0-1 1 0 0,0 0-1 0 0,0-1 1 0 0,0 1-1 0 0,0 0 1 0 0,1 0-1 0 0,-1-1 1 0 0,0 1-1 0 0,1-1 1 0 0,-1 0-1 0 0,1 1 1 0 0,0-1-1 0 0,0 0 1 0 0,-1 0-1 0 0,1 0 1 0 0,0 1-1 0 0,0-1 1 0 0,1 0-1 0 0,-1-1 1 0 0,0 1-1 0 0,1 0 1 0 0,-1 0-1 0 0,1 0 1 0 0,0-2 6 0 0,-1-6-16 0 0,1 1 1 0 0,0-1 0 0 0,1 0-1 0 0,0 1 1 0 0,1-1 0 0 0,0 1 0 0 0,0 0-1 0 0,1 0 1 0 0,0-1 0 0 0,1 2-1 0 0,0-1 1 0 0,0 0 0 0 0,3-3 15 0 0,5-7-50 0 0,0 1-1 0 0,1 0 1 0 0,1 1 0 0 0,0 0 0 0 0,8-5 50 0 0,0 1-126 0 0,1 2 1 0 0,0 1-1 0 0,2 1 1 0 0,0 1-1 0 0,1 1 1 0 0,0 1-1 0 0,1 2 1 0 0,16-6 125 0 0,3 2-2624 0 0,44-9 2624 0 0,51-3-7730 0 0,-109 22 4340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6.863"/>
    </inkml:context>
    <inkml:brush xml:id="br0">
      <inkml:brushProperty name="width" value="0.1" units="cm"/>
      <inkml:brushProperty name="height" value="0.1" units="cm"/>
      <inkml:brushProperty name="color" value="#E71224"/>
    </inkml:brush>
  </inkml:definitions>
  <inkml:trace contextRef="#ctx0" brushRef="#br0">281 6 636 0 0,'2'-1'937'0'0,"6"-3"31"0"0,-8 4-871 0 0,0-1 0 0 0,1 1-1 0 0,-1 0 1 0 0,0 0 0 0 0,0 0 0 0 0,0 0 0 0 0,0 0 0 0 0,0 0 0 0 0,0 0 0 0 0,0 0 0 0 0,0 0 0 0 0,1 0 0 0 0,-1 0 0 0 0,0 0 0 0 0,0 0 0 0 0,0 0 0 0 0,0 0 0 0 0,0 0 0 0 0,0 0-1 0 0,0 0 1 0 0,1 0 0 0 0,-1 0 0 0 0,0 0 0 0 0,0 0 0 0 0,0 0 0 0 0,0 0 0 0 0,0 0 0 0 0,0 0 0 0 0,0 1 0 0 0,0-1 0 0 0,0 0 0 0 0,1 0 0 0 0,-1 0 0 0 0,0 0 0 0 0,0 0-1 0 0,0 0 1 0 0,0 0 0 0 0,0 0 0 0 0,0 0 0 0 0,0 0 0 0 0,0 1 0 0 0,0-1 0 0 0,0 0 0 0 0,0 0 0 0 0,0 0 0 0 0,0 0 0 0 0,0 0 0 0 0,0 0 0 0 0,0 0 0 0 0,0 0 0 0 0,0 1 0 0 0,0-1-1 0 0,0 0 1 0 0,0 0 0 0 0,0 0 0 0 0,0 0 0 0 0,0 0 0 0 0,0 0 0 0 0,0 0 0 0 0,0 1 0 0 0,0-1 0 0 0,0 0 0 0 0,0 0 0 0 0,0 0-97 0 0,-4 14 448 0 0,0-1-1 0 0,0 1 1 0 0,-2-1 0 0 0,0 0-1 0 0,-6 10-447 0 0,-44 70 1337 0 0,10-21-574 0 0,1 3-459 0 0,-3-3 0 0 0,-9 6-304 0 0,56-77-658 0 0,-2 4 1182 0 0,1-3-8347 0 0,2-2 4597 0 0</inkml:trace>
  <inkml:trace contextRef="#ctx0" brushRef="#br0" timeOffset="1">172 276 740 0 0,'16'-13'2223'0'0,"-4"6"2314"0"0,-12 7-4446 0 0,1 0 1 0 0,0 1 0 0 0,-1-1-1 0 0,1 0 1 0 0,-1 1-1 0 0,1-1 1 0 0,0 1 0 0 0,-1-1-1 0 0,1 1 1 0 0,-1-1 0 0 0,1 1-1 0 0,-1-1 1 0 0,0 1-1 0 0,1-1 1 0 0,-1 1 0 0 0,0 0-1 0 0,1-1 1 0 0,-1 1 0 0 0,0 0-1 0 0,0-1 1 0 0,1 1 0 0 0,-1 0-92 0 0,2 5 213 0 0,-1-1 1 0 0,0 1 0 0 0,0-1-1 0 0,0 1 1 0 0,0-1 0 0 0,-1 1-1 0 0,0 0 1 0 0,0 2-214 0 0,1 20 582 0 0,8 70 1672 0 0,-4 36-2254 0 0,-4 21-3089 0 0,-1-135 2025 0 0,0-18-812 0 0,0 0-1166 0 0,-2 11 232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7.329"/>
    </inkml:context>
    <inkml:brush xml:id="br0">
      <inkml:brushProperty name="width" value="0.1" units="cm"/>
      <inkml:brushProperty name="height" value="0.1" units="cm"/>
      <inkml:brushProperty name="color" value="#E71224"/>
    </inkml:brush>
  </inkml:definitions>
  <inkml:trace contextRef="#ctx0" brushRef="#br0">133 0 784 0 0,'0'0'213'0'0,"0"0"0"0"0,0 0 0 0 0,0 0 1 0 0,0 0-1 0 0,0 0 0 0 0,0 0 0 0 0,0 0 0 0 0,0 0 0 0 0,0 0 0 0 0,1 0 0 0 0,-1 1 0 0 0,0-1 1 0 0,0 0-1 0 0,0 0 0 0 0,0 0 0 0 0,0 0 0 0 0,0 0 0 0 0,0 0 0 0 0,0 0 0 0 0,0 0 0 0 0,0 0 1 0 0,0 0-1 0 0,0 0 0 0 0,0 0 0 0 0,0 0 0 0 0,1 0 0 0 0,-1 0 0 0 0,0-1 0 0 0,0 1 0 0 0,0 0 1 0 0,0 0-1 0 0,0 0 0 0 0,0 0 0 0 0,0 0 0 0 0,0 0 0 0 0,0 0-213 0 0,3 16 1658 0 0,-1 28-796 0 0,-6 116 1991 0 0,2-154-7000 0 0,-3-13 3339 0 0,-4-14 808 0 0,-5-21-1062 0 0,12 34 1038 0 0,0 0 1 0 0,-1 0-1 0 0,0 1 0 0 0,0-1 1 0 0,-1 1-1 0 0,0-1 0 0 0,0 1 0 0 0,0 0 1 0 0,-3-2 23 0 0,5 7 244 0 0,0 0 0 0 0,0 0 0 0 0,-1-1 0 0 0,1 1 0 0 0,-1 0-1 0 0,0 1 1 0 0,1-1 0 0 0,-1 1 0 0 0,0-1 0 0 0,0 1 0 0 0,-2-1-244 0 0,4 2 398 0 0,-15 11 272 0 0,14-9-601 0 0,0 0 0 0 0,0 0 0 0 0,1 0 0 0 0,-1 0-1 0 0,1 0 1 0 0,-1 0 0 0 0,1 0 0 0 0,0 1 0 0 0,0-1-1 0 0,0 0 1 0 0,0 1 0 0 0,0-1 0 0 0,1 1-1 0 0,-1-1 1 0 0,1 1 0 0 0,-1 0 0 0 0,1-1 0 0 0,0 1-1 0 0,0-1 1 0 0,0 1 0 0 0,1-1 0 0 0,-1 2-69 0 0,0-3 15 0 0,0 1-1 0 0,1-1 1 0 0,-1 1 0 0 0,0-1-1 0 0,1 1 1 0 0,-1-1 0 0 0,1 0-1 0 0,-1 1 1 0 0,1-1 0 0 0,0 0 0 0 0,-1 0-1 0 0,1 1 1 0 0,0-1 0 0 0,0 0-1 0 0,0 0 1 0 0,0 0 0 0 0,0 0 0 0 0,0 0-1 0 0,0 0 1 0 0,0 0 0 0 0,1 0-1 0 0,-1-1 1 0 0,0 1 0 0 0,1 0-1 0 0,-1-1 1 0 0,0 1 0 0 0,1-1 0 0 0,-1 1-1 0 0,0-1 1 0 0,1 0 0 0 0,-1 1-1 0 0,1-1 1 0 0,-1 0 0 0 0,1 0-1 0 0,-1 0 1 0 0,1 0 0 0 0,0 0-15 0 0,8-3 6 0 0,-1 1 0 0 0,1-2 0 0 0,-1 1 0 0 0,1-1 0 0 0,-1 0-1 0 0,0-1 1 0 0,-1 0 0 0 0,8-6-6 0 0,10-8 92 0 0,0-2 0 0 0,2-3-92 0 0,-14 16 306 0 0,-14 8-274 0 0,1-1 0 0 0,-1 1 1 0 0,1 0-1 0 0,-1-1 1 0 0,0 1-1 0 0,1 0 0 0 0,-1 0 1 0 0,1-1-1 0 0,-1 1 1 0 0,1 0-1 0 0,-1 0 0 0 0,1 0 1 0 0,-1 0-1 0 0,1 0 1 0 0,-1-1-1 0 0,1 1 0 0 0,-1 0 1 0 0,1 0-1 0 0,-1 0 1 0 0,1 1-1 0 0,-1-1 0 0 0,1 0 1 0 0,-1 0-1 0 0,0 0 1 0 0,1 0-1 0 0,-1 0 0 0 0,1 0-32 0 0,0 24 114 0 0,-1-1-1 0 0,-1 0 0 0 0,-1 1-113 0 0,-1 38-538 0 0,-4-17-1836 0 0,-1-20-4200 0 0,8-24 3385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7.652"/>
    </inkml:context>
    <inkml:brush xml:id="br0">
      <inkml:brushProperty name="width" value="0.1" units="cm"/>
      <inkml:brushProperty name="height" value="0.1" units="cm"/>
      <inkml:brushProperty name="color" value="#E71224"/>
    </inkml:brush>
  </inkml:definitions>
  <inkml:trace contextRef="#ctx0" brushRef="#br0">29 61 164 0 0,'-26'10'3514'0'0,"24"-9"-2493"0"0,2-1-81 0 0,0 0-86 0 0,0 0-88 0 0,0 0-78 0 0,0 0-64 0 0,0 0-58 0 0,0 0-63 0 0,6-3-45 0 0,2-1-357 0 0,18-9 219 0 0,0 1 0 0 0,1 2 0 0 0,0 1 1 0 0,1 0-1 0 0,20-2-320 0 0,-28 13-626 0 0,-19-2 513 0 0,-1 0-1 0 0,1 0 0 0 0,-1 1 1 0 0,1-1-1 0 0,-1 0 0 0 0,0 0 0 0 0,1 1 1 0 0,-1-1-1 0 0,1 1 0 0 0,-1-1 1 0 0,0 0-1 0 0,1 1 0 0 0,-1-1 1 0 0,0 1-1 0 0,0-1 0 0 0,1 1 0 0 0,-1-1 1 0 0,0 1-1 0 0,0-1 0 0 0,0 1 1 0 0,1-1 113 0 0,-1 2-374 0 0,0 0 1 0 0,0-1 0 0 0,0 1 0 0 0,-1 0-1 0 0,1-1 1 0 0,0 1 0 0 0,-1-1 0 0 0,1 1-1 0 0,-1 0 1 0 0,1-1 0 0 0,-1 1 0 0 0,0-1-1 0 0,0 2 374 0 0,-1 1-2214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7.982"/>
    </inkml:context>
    <inkml:brush xml:id="br0">
      <inkml:brushProperty name="width" value="0.1" units="cm"/>
      <inkml:brushProperty name="height" value="0.1" units="cm"/>
      <inkml:brushProperty name="color" value="#E71224"/>
    </inkml:brush>
  </inkml:definitions>
  <inkml:trace contextRef="#ctx0" brushRef="#br0">112 1 4016 0 0,'-15'4'284'0'0,"9"-3"340"0"0,1 1-1 0 0,0 0 0 0 0,0 0 0 0 0,0 0 0 0 0,0 1 1 0 0,0-1-1 0 0,0 1 0 0 0,1 0 0 0 0,-2 2-623 0 0,3-3 150 0 0,0 1 0 0 0,1 0 0 0 0,-1-1 1 0 0,1 1-1 0 0,0 0 0 0 0,0 0 0 0 0,0 1 0 0 0,1-1 0 0 0,-1 0 0 0 0,1 1 1 0 0,-1-1-1 0 0,1 1 0 0 0,0-1 0 0 0,0 1 0 0 0,1 0-150 0 0,-12 75 1190 0 0,10-65-1367 0 0,1-9-415 0 0,0 1 1 0 0,0-1 0 0 0,1 0 0 0 0,0 0-1 0 0,0 0 1 0 0,0 4 591 0 0,1-7-1805 0 0,-1-2-1155 0 0,0 0 223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8.303"/>
    </inkml:context>
    <inkml:brush xml:id="br0">
      <inkml:brushProperty name="width" value="0.1" units="cm"/>
      <inkml:brushProperty name="height" value="0.1" units="cm"/>
      <inkml:brushProperty name="color" value="#E71224"/>
    </inkml:brush>
  </inkml:definitions>
  <inkml:trace contextRef="#ctx0" brushRef="#br0">59 97 844 0 0,'0'0'197'0'0,"-1"0"-1"0"0,1 0 0 0 0,-1 0 1 0 0,1 0-1 0 0,-1 0 1 0 0,1 0-1 0 0,-1-1 1 0 0,1 1-1 0 0,0 0 1 0 0,-1 0-1 0 0,1 0 0 0 0,-1-1 1 0 0,1 1-1 0 0,-1 0 1 0 0,1-1-1 0 0,0 1 1 0 0,-1 0-1 0 0,1-1 1 0 0,0 1-1 0 0,-1 0 0 0 0,1-1 1 0 0,0 1-1 0 0,-1-1 1 0 0,1 1-1 0 0,0 0 1 0 0,0-1-1 0 0,0 1 1 0 0,-1-1-1 0 0,1 1 0 0 0,0-1 1 0 0,0 1-1 0 0,0-1-196 0 0,-4-7 1111 0 0,10 4-790 0 0,0 1 1 0 0,0-1 0 0 0,0 1-1 0 0,0 0 1 0 0,6-2-322 0 0,7-3 394 0 0,49-25 305 0 0,-61 30-831 0 0,2 0 1 0 0,-1 1-1 0 0,0-1 1 0 0,0 2-1 0 0,1-1 1 0 0,-1 1 0 0 0,4 0 131 0 0,-11 2-39 0 0,0-1 1 0 0,0 0 0 0 0,-1 0-1 0 0,1 1 1 0 0,0-1 0 0 0,-1 0 0 0 0,1 1-1 0 0,0-1 1 0 0,-1 1 0 0 0,1-1-1 0 0,0 1 1 0 0,-1-1 0 0 0,1 1-1 0 0,-1-1 1 0 0,1 1 0 0 0,-1 0 0 0 0,0-1-1 0 0,1 1 1 0 0,-1 0 0 0 0,1-1-1 0 0,-1 1 1 0 0,0 0 0 0 0,0 0 0 0 0,0-1-1 0 0,1 1 1 0 0,-1 0 0 0 0,0 0-1 0 0,0-1 1 0 0,0 1 0 0 0,0 0-1 0 0,0 0 1 0 0,0-1 0 0 0,0 1 0 0 0,0 0-1 0 0,0 0 1 0 0,-1-1 0 0 0,1 1-1 0 0,0 0 1 0 0,0 0 0 0 0,-1-1 0 0 0,1 1-1 0 0,-1 0 1 0 0,1-1 0 0 0,0 1-1 0 0,-1 0 1 0 0,0 0 38 0 0,-6 12-263 0 0,-1-1-1 0 0,-1 0 1 0 0,0 0 0 0 0,0 0-1 0 0,-5 2 264 0 0,-107 87-472 0 0,48-41 2171 0 0,72-59-365 0 0,7-4-529 0 0,19-11-284 0 0,34-21-317 0 0,12-7-376 0 0,20-7 172 0 0,-53 31-416 0 0,12-6-1287 0 0,-18 6-2350 0 0,-15 7 1415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8.649"/>
    </inkml:context>
    <inkml:brush xml:id="br0">
      <inkml:brushProperty name="width" value="0.1" units="cm"/>
      <inkml:brushProperty name="height" value="0.1" units="cm"/>
      <inkml:brushProperty name="color" value="#E71224"/>
    </inkml:brush>
  </inkml:definitions>
  <inkml:trace contextRef="#ctx0" brushRef="#br0">396 12 820 0 0,'1'-9'1271'0'0,"-1"7"-201"0"0,-3 7 5345 0 0,-16 37-5513 0 0,-3 0-1 0 0,-1-1 0 0 0,-16 19-901 0 0,22-37 243 0 0,0 2 218 0 0,-1-1 0 0 0,-7 5-461 0 0,25-29-11 0 0,0 0-1 0 0,1 0 1 0 0,-1 0 0 0 0,0 0 0 0 0,0 1 0 0 0,0-1 0 0 0,0 0 0 0 0,0 0 0 0 0,1 0 0 0 0,-1 0 0 0 0,0 0 0 0 0,0 0 0 0 0,0 0 0 0 0,0 0 0 0 0,0 0 0 0 0,0 0 0 0 0,1 0 0 0 0,-1 1 0 0 0,0-1 0 0 0,0 0 0 0 0,0 0 0 0 0,0 0 0 0 0,0 0 0 0 0,0 0 0 0 0,0 0 0 0 0,0 1-1 0 0,0-1 1 0 0,0 0 0 0 0,0 0 0 0 0,0 0 0 0 0,0 0 0 0 0,0 0 0 0 0,0 1 0 0 0,1-1 0 0 0,-1 0 0 0 0,-1 0 0 0 0,1 0 0 0 0,0 0 0 0 0,0 1 0 0 0,0-1 0 0 0,0 0 0 0 0,0 0 0 0 0,0 0 0 0 0,0 0 0 0 0,0 0 0 0 0,0 1 0 0 0,0-1 0 0 0,0 0 0 0 0,0 0 0 0 0,0 0 11 0 0,36-9-290 0 0,-1-1 1 0 0,10-6 289 0 0,3 0-436 0 0,21-3 436 0 0,13-9-279 0 0,-80 27 268 0 0,-2 1-11 0 0,0 0-11 0 0,0 0-2 0 0,0 0 1 0 0,0 0-4 0 0,0 0 4 0 0,0 0 12 0 0,0 0 5 0 0,-6 3 2 0 0,-56 30 215 0 0,60-32-93 0 0,2-1 8 0 0,-19 17 693 0 0,10 5-124 0 0,2 0-1 0 0,-4 20-683 0 0,-12 34 530 0 0,8-41-408 0 0,-1-1 0 0 0,-1-1-1 0 0,-3 0 1 0 0,0-1-1 0 0,-2-1 1 0 0,-1-1 0 0 0,-6 4-122 0 0,12-16-89 0 0,-1 0 0 0 0,-1-1 0 0 0,-17 13 89 0 0,29-25-407 0 0,0-1 1 0 0,0 1-1 0 0,0-1 0 0 0,-1 0 1 0 0,0-1-1 0 0,0 0 0 0 0,0 0 1 0 0,0 0-1 0 0,0-1 1 0 0,0 0-1 0 0,-1-1 0 0 0,1 0 1 0 0,-1 0 406 0 0,-8-4-3694 0 0,2-2 280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28.980"/>
    </inkml:context>
    <inkml:brush xml:id="br0">
      <inkml:brushProperty name="width" value="0.1" units="cm"/>
      <inkml:brushProperty name="height" value="0.1" units="cm"/>
      <inkml:brushProperty name="color" value="#E71224"/>
    </inkml:brush>
  </inkml:definitions>
  <inkml:trace contextRef="#ctx0" brushRef="#br0">0 9 432 0 0,'1'-1'159'0'0,"-1"0"0"0"0,1 1 0 0 0,-1-1 0 0 0,1 1 0 0 0,-1-1 0 0 0,1 1 0 0 0,-1-1 1 0 0,1 1-1 0 0,0-1 0 0 0,-1 1 0 0 0,1 0 0 0 0,0-1 0 0 0,-1 1 0 0 0,1 0 0 0 0,0-1 0 0 0,0 1 0 0 0,-1 0 0 0 0,1 0 0 0 0,0 0 0 0 0,0 0 0 0 0,-1 0 0 0 0,1 0 1 0 0,0 0-1 0 0,0 0 0 0 0,0 0 0 0 0,-1 0 0 0 0,1 0 0 0 0,0 0 0 0 0,0 0 0 0 0,-1 1 0 0 0,1-1 0 0 0,0 0 0 0 0,-1 1 0 0 0,1-1 0 0 0,0 0 0 0 0,-1 1 0 0 0,1-1 0 0 0,-1 1 1 0 0,1-1-1 0 0,0 1 0 0 0,-1-1 0 0 0,1 2-159 0 0,26 29 1765 0 0,-22-25-1367 0 0,42 52 1435 0 0,3-2 0 0 0,2-2 0 0 0,10 4-1833 0 0,-17-20 486 0 0,1-2 0 0 0,2-1 0 0 0,1-3 1 0 0,14 4-487 0 0,-30-17-602 0 0,-21-11-49 0 0,1 0 0 0 0,0-2 0 0 0,12 6 651 0 0,-19-10-1220 0 0,0-1 1 0 0,0 1-1 0 0,0-1 1 0 0,1 0-1 0 0,-1 0 1 0 0,6-1 1219 0 0,8-2-3852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0.430"/>
    </inkml:context>
    <inkml:brush xml:id="br0">
      <inkml:brushProperty name="width" value="0.1" units="cm"/>
      <inkml:brushProperty name="height" value="0.1" units="cm"/>
      <inkml:brushProperty name="color" value="#E71224"/>
    </inkml:brush>
  </inkml:definitions>
  <inkml:trace contextRef="#ctx0" brushRef="#br0">487 1 740 0 0,'0'0'1654'0'0,"0"0"-51"0"0,0 0-49 0 0,0 0-58 0 0,0 0-64 0 0,0 0-77 0 0,0 0-97 0 0,0 0-121 0 0,0 0-116 0 0,0 0-97 0 0,-5 5-93 0 0,-26 26 1735 0 0,-18 25-2566 0 0,-6 6 903 0 0,21-26-599 0 0,-138 141 644 0 0,122-131-4637 0 0,-24 15 3689 0 0,62-50-2224 0 0,8-7-4204 0 0,4-4 2275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0.764"/>
    </inkml:context>
    <inkml:brush xml:id="br0">
      <inkml:brushProperty name="width" value="0.1" units="cm"/>
      <inkml:brushProperty name="height" value="0.1" units="cm"/>
      <inkml:brushProperty name="color" value="#E71224"/>
    </inkml:brush>
  </inkml:definitions>
  <inkml:trace contextRef="#ctx0" brushRef="#br0">0 22 704 0 0,'27'-20'5547'0'0,"-25"19"-4748"0"0,1 1-70 0 0,13 2-314 0 0,0 2 0 0 0,1-1 0 0 0,-2 2 0 0 0,1 0 0 0 0,0 1 0 0 0,-1 1 0 0 0,6 3-415 0 0,30 12 485 0 0,312 122-1168 0 0,-361-143 516 0 0,1 0 0 0 0,-1 0 0 0 0,0 0 0 0 0,0 1 0 0 0,0-1 0 0 0,0 1 0 0 0,0 0 0 0 0,0-1 0 0 0,0 2 167 0 0,-1-3-218 0 0,-1 1 0 0 0,1 0-1 0 0,0-1 1 0 0,-1 1 0 0 0,0 0 0 0 0,1 0 0 0 0,-1-1 0 0 0,1 1 0 0 0,-1 0-1 0 0,0 0 1 0 0,0 0 0 0 0,1 0 0 0 0,-1 0 0 0 0,0-1 0 0 0,0 1 0 0 0,0 0-1 0 0,0 0 1 0 0,0 0 0 0 0,0 0 0 0 0,0 0 0 0 0,-1 0 0 0 0,1 0 218 0 0,-1 1-2356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1.097"/>
    </inkml:context>
    <inkml:brush xml:id="br0">
      <inkml:brushProperty name="width" value="0.1" units="cm"/>
      <inkml:brushProperty name="height" value="0.1" units="cm"/>
      <inkml:brushProperty name="color" value="#E71224"/>
    </inkml:brush>
  </inkml:definitions>
  <inkml:trace contextRef="#ctx0" brushRef="#br0">108 9 1008 0 0,'-12'-7'4917'0'0,"12"7"-4818"0"0,0 0-1 0 0,-1 0 0 0 0,1-1 1 0 0,0 1-1 0 0,0 0 0 0 0,-1 0 1 0 0,1 0-1 0 0,0 0 0 0 0,-1 0 1 0 0,1 0-1 0 0,0 0 0 0 0,0 0 1 0 0,-1 0-1 0 0,1 0 1 0 0,0 0-1 0 0,-1 0 0 0 0,1 0 1 0 0,0 0-1 0 0,0 0 0 0 0,-1 0 1 0 0,1 0-1 0 0,0 0 0 0 0,-1 0 1 0 0,1 0-1 0 0,0 0 0 0 0,0 0 1 0 0,-1 1-1 0 0,1-1 1 0 0,0 0-1 0 0,0 0 0 0 0,-1 0 1 0 0,1 0-1 0 0,0 1 0 0 0,0-1 1 0 0,0 0-1 0 0,-1 0 0 0 0,1 1 1 0 0,0-1-1 0 0,0 0 0 0 0,0 0 1 0 0,0 1-1 0 0,-1-1 1 0 0,1 0-1 0 0,0 0 0 0 0,0 1 1 0 0,0-1-1 0 0,0 0 0 0 0,0 1 1 0 0,0-1-1 0 0,0 0 0 0 0,0 0 1 0 0,0 1-99 0 0,-4 21-301 0 0,3-16 832 0 0,-15 142 3367 0 0,5 8-3898 0 0,8-92 377 0 0,-22 274 1119 0 0,5-115-3527 0 0,18-197 587 0 0,0 1-5151 0 0,2-25 2676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5.338"/>
    </inkml:context>
    <inkml:brush xml:id="br0">
      <inkml:brushProperty name="width" value="0.1" units="cm"/>
      <inkml:brushProperty name="height" value="0.1" units="cm"/>
      <inkml:brushProperty name="color" value="#E71224"/>
    </inkml:brush>
  </inkml:definitions>
  <inkml:trace contextRef="#ctx0" brushRef="#br0">396 16 1216 0 0,'8'-11'2795'0'0,"-7"6"109"0"0,-5 8 5268 0 0,-46 49-6236 0 0,3 1 1 0 0,-31 48-1937 0 0,-3 3 558 0 0,59-78-589 0 0,-9 14-1252 0 0,-3-2-1 0 0,-13 10 1284 0 0,40-44-862 0 0,7-4 809 0 0,-1 0 1 0 0,1 0 0 0 0,0 0-1 0 0,0 0 1 0 0,0 0-1 0 0,0 0 1 0 0,0 0-1 0 0,-1 0 1 0 0,1-1-1 0 0,0 1 1 0 0,0 0-1 0 0,0 0 1 0 0,0 0 0 0 0,0 0-1 0 0,0 0 1 0 0,-1 0-1 0 0,1 0 1 0 0,0 0-1 0 0,0 0 1 0 0,0-1-1 0 0,0 1 1 0 0,0 0-1 0 0,0 0 1 0 0,0 0 0 0 0,0 0-1 0 0,0 0 1 0 0,0 0-1 0 0,0-1 1 0 0,0 1-1 0 0,0 0 1 0 0,0 0-1 0 0,0 0 1 0 0,0 0 0 0 0,0 0-1 0 0,0-1 1 0 0,0 1-1 0 0,0 0 1 0 0,0 0-1 0 0,0 0 1 0 0,0 0-1 0 0,0 0 1 0 0,0-1-1 0 0,0 1 1 0 0,0 0 0 0 0,0 0-1 0 0,0 0 1 0 0,0 0-1 0 0,0 0 1 0 0,0 0-1 0 0,0-1 1 0 0,0 1-1 0 0,1 0 1 0 0,-1 0-1 0 0,0 0 1 0 0,0 0 0 0 0,0 0-1 0 0,0 0 1 0 0,0 0-1 0 0,0 0 53 0 0,18-36-693 0 0,2 1 0 0 0,1 2-1 0 0,2 0 1 0 0,1 1 0 0 0,20-21 693 0 0,-43 52 3 0 0,3-3 201 0 0,-1 0 0 0 0,1 1 0 0 0,0-1 0 0 0,0 1 0 0 0,0 0 0 0 0,1 0 0 0 0,-1 0 0 0 0,1 0 0 0 0,1 0-204 0 0,-5 4 93 0 0,0 0 0 0 0,0 0-1 0 0,1 0 1 0 0,-1 0-1 0 0,0 0 1 0 0,0 0 0 0 0,0 0-1 0 0,0 0 1 0 0,0 0-1 0 0,-1 0 1 0 0,1 1 0 0 0,0-1-1 0 0,0 1-92 0 0,0-1 96 0 0,1 6 132 0 0,0 0 1 0 0,0 0-1 0 0,0 0 1 0 0,-1 1-1 0 0,0-1 1 0 0,0 0-1 0 0,-1 1 0 0 0,0-1 1 0 0,0 1-1 0 0,-1 3-228 0 0,0 11 354 0 0,1 286 2559 0 0,-1-131-4423 0 0,5-158 492 0 0,-2-7-1492 0 0,-1-3-3890 0 0,-1-9 2603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6.945"/>
    </inkml:context>
    <inkml:brush xml:id="br0">
      <inkml:brushProperty name="width" value="0.1" units="cm"/>
      <inkml:brushProperty name="height" value="0.1" units="cm"/>
      <inkml:brushProperty name="color" value="#E71224"/>
    </inkml:brush>
  </inkml:definitions>
  <inkml:trace contextRef="#ctx0" brushRef="#br0">7 163 696 0 0,'0'0'1226'0'0,"0"0"-76"0"0,0 0-90 0 0,-7 0 241 0 0,7 0-1248 0 0,0 0-1 0 0,1 0 1 0 0,-1 0-1 0 0,0 0 1 0 0,0 0 0 0 0,0 0-1 0 0,0 0 1 0 0,0 0-1 0 0,1-1 1 0 0,-1 1-1 0 0,0 0 1 0 0,0 0 0 0 0,0 0-1 0 0,0 0 1 0 0,0 0-1 0 0,0 0 1 0 0,0 0-1 0 0,1 0 1 0 0,-1 0 0 0 0,0 0-1 0 0,0-1 1 0 0,0 1-1 0 0,0 0 1 0 0,0 0-1 0 0,0 0 1 0 0,0 0 0 0 0,0 0-1 0 0,0 0 1 0 0,0-1-1 0 0,0 1 1 0 0,0 0-1 0 0,0 0 1 0 0,0 0 0 0 0,0 0-1 0 0,0 0 1 0 0,0 0-1 0 0,0-1 1 0 0,0 1-1 0 0,0 0 1 0 0,0 0 0 0 0,0 0-1 0 0,0 0 1 0 0,0 0-1 0 0,0-1 1 0 0,0 1-1 0 0,0 0 1 0 0,0 0 0 0 0,0 0-1 0 0,0 0 1 0 0,0 0-1 0 0,0 0 1 0 0,0 0-1 0 0,-1-1 1 0 0,1 1 0 0 0,0 0-1 0 0,0 0 1 0 0,0 0-1 0 0,0 0 1 0 0,0 0-1 0 0,0 0 1 0 0,0 0 0 0 0,-1 0-1 0 0,1 0 1 0 0,0 0-1 0 0,0 0 1 0 0,0 0-53 0 0,34-23 801 0 0,1 2-1 0 0,1 1 1 0 0,0 2 0 0 0,19-6-801 0 0,-19 8 268 0 0,44-16 279 0 0,-78 31-612 0 0,5 0-47 0 0,-3 1 139 0 0,-4 1-4917 0 0,-24 11 3410 0 0,15-9-943 0 0,-6-3 185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7.330"/>
    </inkml:context>
    <inkml:brush xml:id="br0">
      <inkml:brushProperty name="width" value="0.1" units="cm"/>
      <inkml:brushProperty name="height" value="0.1" units="cm"/>
      <inkml:brushProperty name="color" value="#E71224"/>
    </inkml:brush>
  </inkml:definitions>
  <inkml:trace contextRef="#ctx0" brushRef="#br0">384 71 568 0 0,'-2'-3'329'0'0,"-1"-3"228"0"0,-19-32 2195 0 0,3 15 4564 0 0,18 31-6869 0 0,-8 59 316 0 0,3 0 1 0 0,3 1-1 0 0,5 43-763 0 0,-1 22 494 0 0,-9 230-664 0 0,2-326-1586 0 0,6-34 1199 0 0,0-3-61 0 0,0 0-57 0 0,0 0-37 0 0,0 0 19 0 0,0 0 58 0 0,0-9 56 0 0,-8-154-1844 0 0,-2-44 3627 0 0,10 205-1051 0 0,0 1 1 0 0,0-1-1 0 0,0 1 1 0 0,0-1-1 0 0,0 0 1 0 0,0 1-1 0 0,0-1 1 0 0,0 1-1 0 0,0-1 1 0 0,-1 1 0 0 0,1-1-1 0 0,-1 1 1 0 0,1-1-1 0 0,-1 1 1 0 0,0 0-1 0 0,1-1 1 0 0,-1 1-1 0 0,0 0 1 0 0,0 0-1 0 0,0-1 1 0 0,0 1-1 0 0,0 0 1 0 0,-1-1-154 0 0,1 2 66 0 0,0 0 0 0 0,0 0 0 0 0,-1 0 0 0 0,1 0 0 0 0,0 0 1 0 0,0 0-1 0 0,0 0 0 0 0,-1 0 0 0 0,1 0 0 0 0,0 1 0 0 0,0-1 0 0 0,0 0 0 0 0,0 1 0 0 0,0-1 1 0 0,0 1-1 0 0,0 0 0 0 0,-1-1 0 0 0,2 1 0 0 0,-1 0 0 0 0,0-1 0 0 0,0 1 0 0 0,0 0 0 0 0,0 0-66 0 0,-15 15 241 0 0,0 1-1 0 0,1 0 0 0 0,1 1 1 0 0,1 0-1 0 0,1 1 0 0 0,-8 16-240 0 0,20-34 7 0 0,-54 83 460 0 0,23-37-2076 0 0,2 2 1 0 0,1 4 1608 0 0,28-52-560 0 0,-3 4 63 0 0,3-2-3832 0 0,0-3 1230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7.660"/>
    </inkml:context>
    <inkml:brush xml:id="br0">
      <inkml:brushProperty name="width" value="0.1" units="cm"/>
      <inkml:brushProperty name="height" value="0.1" units="cm"/>
      <inkml:brushProperty name="color" value="#E71224"/>
    </inkml:brush>
  </inkml:definitions>
  <inkml:trace contextRef="#ctx0" brushRef="#br0">1 8 88 0 0,'0'0'1195'0'0,"0"0"-100"0"0,0-1-941 0 0,0 1 1 0 0,0-1 0 0 0,1 1 0 0 0,-1 0 0 0 0,0-1 0 0 0,0 1 0 0 0,1-1 0 0 0,-1 1 0 0 0,0 0 0 0 0,1-1 0 0 0,-1 1 0 0 0,1 0 0 0 0,-1-1-1 0 0,1 1 1 0 0,-1 0 0 0 0,0-1 0 0 0,1 1 0 0 0,-1 0 0 0 0,1 0 0 0 0,-1 0 0 0 0,1 0 0 0 0,0-1-155 0 0,24 7 1607 0 0,0 0 0 0 0,12 5-1607 0 0,12 4 655 0 0,3-1-477 0 0,47 11-978 0 0,-83-22-895 0 0,0-1-1 0 0,0-1 0 0 0,3 0 1696 0 0,-3-1-2218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7.999"/>
    </inkml:context>
    <inkml:brush xml:id="br0">
      <inkml:brushProperty name="width" value="0.1" units="cm"/>
      <inkml:brushProperty name="height" value="0.1" units="cm"/>
      <inkml:brushProperty name="color" value="#E71224"/>
    </inkml:brush>
  </inkml:definitions>
  <inkml:trace contextRef="#ctx0" brushRef="#br0">4 179 564 0 0,'-2'-1'1047'0'0,"0"-2"2011"0"0,8 0-1197 0 0,22-5-596 0 0,38-4-661 0 0,2 5-549 0 0,-25 2-5035 0 0,-41 4 3026 0 0</inkml:trace>
  <inkml:trace contextRef="#ctx0" brushRef="#br0" timeOffset="1">56 0 420 0 0,'0'0'1139'0'0,"0"0"-82"0"0,0 0-97 0 0,-3 3-74 0 0,1-1-707 0 0,0 1 0 0 0,0 0 0 0 0,0-1 1 0 0,0 1-1 0 0,1 0 0 0 0,-1 0 0 0 0,1 0 1 0 0,0 1-1 0 0,0-1 0 0 0,0 0 0 0 0,0 0 1 0 0,0 1-1 0 0,1-1 0 0 0,-1 3-179 0 0,0 58 1180 0 0,1-26-541 0 0,-2 2-254 0 0,-1-7-892 0 0,2 0 0 0 0,1 0 0 0 0,4 27 507 0 0,-2-53-856 0 0,-1-5-2078 0 0,-1-2 762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8.328"/>
    </inkml:context>
    <inkml:brush xml:id="br0">
      <inkml:brushProperty name="width" value="0.1" units="cm"/>
      <inkml:brushProperty name="height" value="0.1" units="cm"/>
      <inkml:brushProperty name="color" value="#E71224"/>
    </inkml:brush>
  </inkml:definitions>
  <inkml:trace contextRef="#ctx0" brushRef="#br0">235 10 528 0 0,'2'-8'1159'0'0,"0"6"-607"0"0,0 6 2655 0 0,0 13-2660 0 0,-1-1 1 0 0,0 1-1 0 0,-1-1 1 0 0,-1 15-548 0 0,-12 74 1216 0 0,9-74-1141 0 0,1-3-341 0 0,-6 35-681 0 0,8-58 256 0 0,0 0 0 0 0,-1-1 0 0 0,0 1 0 0 0,0 0 0 0 0,0 0 0 0 0,-2 1 691 0 0,-1 2-2008 0 0</inkml:trace>
  <inkml:trace contextRef="#ctx0" brushRef="#br0" timeOffset="1">7 340 696 0 0,'0'0'1167'0'0,"0"0"-84"0"0,0 0-95 0 0,-3-1-101 0 0,3 1-845 0 0,0 0 1 0 0,0 0-1 0 0,0 0 1 0 0,0 0-1 0 0,0 0 0 0 0,-1 0 1 0 0,1 0-1 0 0,0 0 0 0 0,0 0 1 0 0,0 0-1 0 0,0 0 0 0 0,0 0 1 0 0,0 0-1 0 0,-1 0 1 0 0,1 0-1 0 0,0 0 0 0 0,0 0 1 0 0,0 0-1 0 0,0 0 0 0 0,0-1 1 0 0,0 1-1 0 0,-1 0 0 0 0,1 0 1 0 0,0 0-1 0 0,0 0 0 0 0,0 0 1 0 0,0 0-1 0 0,0 0 1 0 0,0 0-1 0 0,0-1 0 0 0,0 1 1 0 0,0 0-1 0 0,0 0 0 0 0,0 0 1 0 0,0 0-1 0 0,0 0 0 0 0,0 0 1 0 0,0-1-1 0 0,0 1 1 0 0,0 0-1 0 0,0 0 0 0 0,0 0 1 0 0,0 0-1 0 0,0 0 0 0 0,0-1 1 0 0,0 1-1 0 0,0 0 0 0 0,0 0 1 0 0,0 0-1 0 0,0 0 0 0 0,0 0 1 0 0,0 0-1 0 0,0-1 1 0 0,0 1-1 0 0,0 0 0 0 0,0 0 1 0 0,0 0-1 0 0,0 0 0 0 0,1 0 1 0 0,-1 0-1 0 0,0 0 0 0 0,0 0 1 0 0,0-1-1 0 0,0 1 1 0 0,0 0-1 0 0,0 0 0 0 0,0 0 1 0 0,1 0-1 0 0,-1 0-42 0 0,17-10 1139 0 0,39-12-992 0 0,-39 15 287 0 0,25-7-877 0 0,0 1 0 0 0,0 3 0 0 0,23-3 443 0 0,-63 13-117 0 0,0-1 0 0 0,0 1 0 0 0,0 0 0 0 0,0 0 0 0 0,0 0 0 0 0,0 0 0 0 0,0 1 0 0 0,-1-1-1 0 0,1 0 1 0 0,0 1 0 0 0,0-1 0 0 0,0 1 0 0 0,0 0 0 0 0,-1 0 0 0 0,1 0 0 0 0,0-1 0 0 0,-1 1 0 0 0,1 1 0 0 0,0-1 117 0 0,-2 0-143 0 0,1-1-1 0 0,-1 1 1 0 0,0-1-1 0 0,0 1 1 0 0,1 0-1 0 0,-1-1 1 0 0,0 1-1 0 0,0 0 1 0 0,0-1-1 0 0,0 1 1 0 0,0-1-1 0 0,0 1 0 0 0,0 0 1 0 0,0-1-1 0 0,0 1 1 0 0,0 0-1 0 0,0-1 1 0 0,0 1 143 0 0,0 0-344 0 0,0 1-1336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8.643"/>
    </inkml:context>
    <inkml:brush xml:id="br0">
      <inkml:brushProperty name="width" value="0.1" units="cm"/>
      <inkml:brushProperty name="height" value="0.1" units="cm"/>
      <inkml:brushProperty name="color" value="#E71224"/>
    </inkml:brush>
  </inkml:definitions>
  <inkml:trace contextRef="#ctx0" brushRef="#br0">11 83 740 0 0,'-8'2'958'0'0,"6"-3"-184"0"0,8-3 3893 0 0,15-7-4335 0 0,1 2 0 0 0,1 0 0 0 0,0 1 0 0 0,0 1 1 0 0,3 0-333 0 0,21-2 519 0 0,1 1 0 0 0,12 1-519 0 0,-46 5 78 0 0,-7 1-280 0 0,0 0-1 0 0,0 1 1 0 0,1 0-1 0 0,-1 0 1 0 0,0 0-1 0 0,0 1 1 0 0,0 0 0 0 0,0 0-1 0 0,2 1 203 0 0,1 8-4354 0 0,-10-10 2250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8.977"/>
    </inkml:context>
    <inkml:brush xml:id="br0">
      <inkml:brushProperty name="width" value="0.1" units="cm"/>
      <inkml:brushProperty name="height" value="0.1" units="cm"/>
      <inkml:brushProperty name="color" value="#E71224"/>
    </inkml:brush>
  </inkml:definitions>
  <inkml:trace contextRef="#ctx0" brushRef="#br0">141 1 32 0 0,'-3'1'1242'0'0,"-2"-1"-843"0"0,-19 6 3415 0 0,23-6-3616 0 0,-1 0 0 0 0,1 1 0 0 0,0-1 0 0 0,0 1 0 0 0,0-1 0 0 0,0 1 1 0 0,0-1-1 0 0,0 1 0 0 0,0 0 0 0 0,0 0 0 0 0,1-1 0 0 0,-1 1 0 0 0,0 0 0 0 0,0 0 0 0 0,0 0 0 0 0,1 0 0 0 0,-1 0 1 0 0,1 0-1 0 0,-1 0 0 0 0,0 0 0 0 0,1 1-198 0 0,-62 307 3617 0 0,38-178-5687 0 0,21-107-3954 0 0,2-22 3114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9.327"/>
    </inkml:context>
    <inkml:brush xml:id="br0">
      <inkml:brushProperty name="width" value="0.1" units="cm"/>
      <inkml:brushProperty name="height" value="0.1" units="cm"/>
      <inkml:brushProperty name="color" value="#E71224"/>
    </inkml:brush>
  </inkml:definitions>
  <inkml:trace contextRef="#ctx0" brushRef="#br0">1 265 336 0 0,'5'-16'2705'0'0,"4"5"-2190"0"0,0 1 1 0 0,1 1-1 0 0,0 0 0 0 0,1 0 1 0 0,0 1-1 0 0,0 0 0 0 0,1 1 1 0 0,-1 0-1 0 0,11-4-515 0 0,23-8 1378 0 0,0 1-1 0 0,7 1-1377 0 0,-1 6 2501 0 0,-49 11-1968 0 0,13-1 1692 0 0,-13 2-2160 0 0,-1 0 0 0 0,0 1 0 0 0,1-1 0 0 0,-1 1 0 0 0,0-1 0 0 0,0 1 0 0 0,0-1 0 0 0,1 1 0 0 0,-2 0 0 0 0,1 0 0 0 0,0-1 0 0 0,0 1 0 0 0,-1 0 0 0 0,1 0 0 0 0,-1 0 0 0 0,1 1-65 0 0,6 40 503 0 0,-3-14-237 0 0,5 16 87 0 0,-2 0-1 0 0,-2 1 1 0 0,-1 35-353 0 0,-7 64-591 0 0,-3-118-541 0 0,-1-15-1447 0 0,7-12 2312 0 0,-1 0-1 0 0,1 1 0 0 0,0-1 1 0 0,-1 0-1 0 0,1 0 0 0 0,0 0 0 0 0,-1 1 1 0 0,1-1-1 0 0,-1 0 0 0 0,1 0 0 0 0,0 0 1 0 0,-1 0-1 0 0,1 0 0 0 0,-1 0 0 0 0,1 0 1 0 0,-1 0-1 0 0,1 0 0 0 0,0 0 1 0 0,-1 0-1 0 0,1 0 0 0 0,-1 0 0 0 0,1 0 1 0 0,0-1-1 0 0,-1 1 0 0 0,1 0 0 0 0,-1 0 1 0 0,1 0-1 0 0,0-1 268 0 0,-20-9-3802 0 0</inkml:trace>
  <inkml:trace contextRef="#ctx0" brushRef="#br0" timeOffset="1">241 1 1260 0 0,'0'0'112'0'0,"0"0"1"0"0,0 1-1 0 0,0-1 0 0 0,0 0 0 0 0,0 0 0 0 0,0 0 1 0 0,0 0-1 0 0,0 0 0 0 0,-1 0 0 0 0,1 0 0 0 0,0 0 1 0 0,0 0-1 0 0,0 1 0 0 0,0-1 0 0 0,0 0 0 0 0,0 0 1 0 0,0 0-1 0 0,0 0 0 0 0,0 0 0 0 0,0 0 1 0 0,0 0-1 0 0,-1 0 0 0 0,1 0 0 0 0,0 0 0 0 0,0 0 1 0 0,0 0-1 0 0,0 0 0 0 0,0 0 0 0 0,0 0 0 0 0,0 0 1 0 0,-1 0-1 0 0,1 0 0 0 0,0 0 0 0 0,0 0 0 0 0,0 0 1 0 0,0 0-1 0 0,0 0 0 0 0,0 0 0 0 0,0 0 1 0 0,0 0-1 0 0,-1 0 0 0 0,1 0 0 0 0,0 0 0 0 0,0 0 1 0 0,0 0-1 0 0,0 0 0 0 0,0 0 0 0 0,0 0 0 0 0,0-1 1 0 0,0 1-1 0 0,0 0 0 0 0,0 0 0 0 0,0 0 0 0 0,-1 0 1 0 0,1 0-1 0 0,0 0 0 0 0,0 0 0 0 0,0 0 1 0 0,0 0-1 0 0,0-1 0 0 0,0 1 0 0 0,0 0 0 0 0,0 0 1 0 0,0 0-1 0 0,0 0-112 0 0,-5 17 1782 0 0,-3 31-2204 0 0,7-42 1099 0 0,-7 60 113 0 0,4-34-1066 0 0,-1 1 0 0 0,-1-1 0 0 0,-4 10 276 0 0,8-36-161 0 0,0 1-1000 0 0,0 1-1 0 0,-1-1 0 0 0,0 1 0 0 0,0-1 0 0 0,-5 7 1162 0 0,1-5-2579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9.647"/>
    </inkml:context>
    <inkml:brush xml:id="br0">
      <inkml:brushProperty name="width" value="0.1" units="cm"/>
      <inkml:brushProperty name="height" value="0.1" units="cm"/>
      <inkml:brushProperty name="color" value="#E71224"/>
    </inkml:brush>
  </inkml:definitions>
  <inkml:trace contextRef="#ctx0" brushRef="#br0">164 39 188 0 0,'0'0'1127'0'0,"0"0"-81"0"0,-7-1 123 0 0,5-1-568 0 0,6-1 3026 0 0,30-6-3468 0 0,0 2 0 0 0,0 1-1 0 0,0 1 1 0 0,0 2 0 0 0,29 1-159 0 0,-61 2-222 0 0,0 0-1 0 0,0 0 1 0 0,0 0 0 0 0,0 0-1 0 0,0 0 1 0 0,1 1-1 0 0,-1-1 1 0 0,0 1 0 0 0,0-1-1 0 0,-1 1 1 0 0,1 0 0 0 0,0-1-1 0 0,0 1 1 0 0,0 0-1 0 0,0 0 1 0 0,-1 1 0 0 0,1-1-1 0 0,0 0 1 0 0,-1 1-1 0 0,1-1 1 0 0,-1 0 0 0 0,1 1-1 0 0,-1 0 1 0 0,0 0 222 0 0,0 0-1811 0 0</inkml:trace>
  <inkml:trace contextRef="#ctx0" brushRef="#br0" timeOffset="1">30 264 472 0 0,'-2'1'1035'0'0,"-1"-1"-342"0"0,0 1 0 0 0,0 0 0 0 0,0-1 0 0 0,0 0 0 0 0,0 0 0 0 0,0 0 0 0 0,0 0 0 0 0,-1 0-693 0 0,11-2 592 0 0,45-12 523 0 0,0 3 0 0 0,1 2-1 0 0,48-1-1114 0 0,62-10-414 0 0,31-15-1887 0 0,-125 21-1787 0 0,-34 4 1732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39.983"/>
    </inkml:context>
    <inkml:brush xml:id="br0">
      <inkml:brushProperty name="width" value="0.1" units="cm"/>
      <inkml:brushProperty name="height" value="0.1" units="cm"/>
      <inkml:brushProperty name="color" value="#E71224"/>
    </inkml:brush>
  </inkml:definitions>
  <inkml:trace contextRef="#ctx0" brushRef="#br0">1 92 300 0 0,'0'0'1267'0'0,"0"0"-68"0"0,0 0-39 0 0,0 0-54 0 0,0 0-57 0 0,5-2-69 0 0,35-14 232 0 0,1 3 1 0 0,1 1 0 0 0,0 2 0 0 0,19-1-1213 0 0,22-6 452 0 0,-58 13-924 0 0,1 0 0 0 0,-1 2 0 0 0,1 1 0 0 0,2 2 472 0 0,-27-1-126 0 0,0 0 1 0 0,0 0-1 0 0,0 0 1 0 0,1 1-1 0 0,-1-1 1 0 0,0 0 0 0 0,0 1-1 0 0,0-1 1 0 0,0 1-1 0 0,0 0 1 0 0,0-1-1 0 0,0 1 1 0 0,0 0-1 0 0,0-1 1 0 0,0 1 0 0 0,0 0-1 0 0,0 0 1 0 0,-1 0-1 0 0,2 0 126 0 0,1 8-4007 0 0,-3-9 1706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5.928"/>
    </inkml:context>
    <inkml:brush xml:id="br0">
      <inkml:brushProperty name="width" value="0.1" units="cm"/>
      <inkml:brushProperty name="height" value="0.1" units="cm"/>
      <inkml:brushProperty name="color" value="#E71224"/>
    </inkml:brush>
  </inkml:definitions>
  <inkml:trace contextRef="#ctx0" brushRef="#br0">127 39 340 0 0,'1'-3'1637'0'0,"1"1"-1123"0"0,-1 0 1 0 0,0 0 0 0 0,1 0-1 0 0,-1 0 1 0 0,1 0 0 0 0,-1 0-1 0 0,1 1 1 0 0,0-1-1 0 0,0 0 1 0 0,0 1 0 0 0,0 0-1 0 0,0-1 1 0 0,0 1-1 0 0,1 0 1 0 0,0-1-515 0 0,2 0 467 0 0,0 1 0 0 0,1-1-1 0 0,0 1 1 0 0,-1 0 0 0 0,1 0 0 0 0,-1 1 0 0 0,2-1-467 0 0,15 1 501 0 0,0 1 0 0 0,0 1-1 0 0,10 3-500 0 0,-15-2 699 0 0,41 4-111 0 0,-25-4-1054 0 0,0 1 1 0 0,0 2-1 0 0,18 7 466 0 0,-49-13-6 0 0,0 1-238 0 0,1 0 0 0 0,-1-1 0 0 0,1 1 1 0 0,-1 0-1 0 0,0 0 0 0 0,0 0 0 0 0,1 1 1 0 0,-1-1-1 0 0,0 0 0 0 0,0 1 0 0 0,1 0 244 0 0,-2 0-739 0 0,-3 1-50 0 0,-2 1 544 0 0,1 0-1 0 0,-1 0 1 0 0,0-1 0 0 0,0 0-1 0 0,0 0 1 0 0,0 0 0 0 0,0 0-1 0 0,-1-1 1 0 0,1 0-1 0 0,-1 0 1 0 0,0 0 0 0 0,1 0-1 0 0,-1-1 1 0 0,0 1-1 0 0,0-1 1 0 0,0 0 0 0 0,0-1-1 0 0,0 0 1 0 0,-1 1 245 0 0,-17-1 661 0 0,0-1 0 0 0,0 0-1 0 0,-17-4-660 0 0,29 3 1131 0 0,9 2-326 0 0,-1-1-489 0 0,1 1 1 0 0,0 0 0 0 0,-1-1-1 0 0,1 1 1 0 0,0 0 0 0 0,-1 0-1 0 0,1 1 1 0 0,-1-1 0 0 0,1 1 0 0 0,0-1-1 0 0,0 1 1 0 0,-1 0-317 0 0,0-1-3 0 0,-2 3 208 0 0,0 0 1 0 0,0 1 0 0 0,0-1 0 0 0,0 1 0 0 0,1 0 0 0 0,0 0 0 0 0,0 1 0 0 0,0-1 0 0 0,-1 2-206 0 0,-6 7 303 0 0,-51 56 1446 0 0,-14 26-1749 0 0,23-28 392 0 0,35-42-359 0 0,10-15-321 0 0,0 1 0 0 0,0-2 1 0 0,-9 9 287 0 0,15-16-213 0 0,2-2 9 0 0,0 0 6 0 0,0 0 4 0 0,7-4 20 0 0,13-9 73 0 0,18-10-492 0 0,13-6 593 0 0,-29 20 108 0 0,-1 0-1 0 0,1 2 0 0 0,0 0 1 0 0,1 1-1 0 0,21-2-107 0 0,-42 8 85 0 0,1 0 0 0 0,-1 0 0 0 0,0 0 0 0 0,0 0 0 0 0,1 0 0 0 0,-1 0-1 0 0,0 1 1 0 0,0-1 0 0 0,0 1 0 0 0,0-1 0 0 0,1 1 0 0 0,-1 0 0 0 0,0 0 0 0 0,0 0 0 0 0,0 0 0 0 0,-1 0-1 0 0,1 1 1 0 0,0-1 0 0 0,0 0 0 0 0,-1 1 0 0 0,1 0 0 0 0,-1-1 0 0 0,1 1 0 0 0,-1 0 0 0 0,0 0 0 0 0,1-1 0 0 0,-1 1-1 0 0,0 0 1 0 0,0 0 0 0 0,0 0 0 0 0,-1 1 0 0 0,1-1-85 0 0,2 8 316 0 0,0 0 0 0 0,0 0 0 0 0,-1 0 0 0 0,-1 0 0 0 0,0 0 0 0 0,0 2-316 0 0,0 10 366 0 0,-2 0-1 0 0,0 0 0 0 0,-1 0 1 0 0,-3 9-366 0 0,-22 89 941 0 0,22-97-784 0 0,-26 83 559 0 0,-5-1 0 0 0,-11 14-716 0 0,29-73 141 0 0,8-28-188 0 0,1 1-781 0 0,6-7-4670 0 0,0-20 2165 0 0,-7-30-2177 0 0,7 5 420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0.309"/>
    </inkml:context>
    <inkml:brush xml:id="br0">
      <inkml:brushProperty name="width" value="0.1" units="cm"/>
      <inkml:brushProperty name="height" value="0.1" units="cm"/>
      <inkml:brushProperty name="color" value="#E71224"/>
    </inkml:brush>
  </inkml:definitions>
  <inkml:trace contextRef="#ctx0" brushRef="#br0">262 0 32 0 0,'-10'6'4716'0'0,"8"-4"-4389"0"0,-1 1 0 0 0,1 0-1 0 0,1 0 1 0 0,-1 0-1 0 0,0 0 1 0 0,1 0-1 0 0,0 0 1 0 0,0 0-1 0 0,0 1 1 0 0,0-1-1 0 0,0 0 1 0 0,0 1 0 0 0,1-1-327 0 0,-4 53 894 0 0,2-20-264 0 0,-2-4-331 0 0,-2 0 0 0 0,-1-1 0 0 0,-2 0-1 0 0,-1 0 1 0 0,-1-1 0 0 0,-9 15-299 0 0,-3 1-9 0 0,-2-2 0 0 0,-1 0 0 0 0,-26 30 9 0 0,20-37-1811 0 0,31-36 1058 0 0,1-1-206 0 0,0 0-687 0 0,0 0-1047 0 0,0 0 207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0.642"/>
    </inkml:context>
    <inkml:brush xml:id="br0">
      <inkml:brushProperty name="width" value="0.1" units="cm"/>
      <inkml:brushProperty name="height" value="0.1" units="cm"/>
      <inkml:brushProperty name="color" value="#E71224"/>
    </inkml:brush>
  </inkml:definitions>
  <inkml:trace contextRef="#ctx0" brushRef="#br0">0 617 312 0 0,'17'-16'5801'0'0,"-9"7"-5308"0"0,-1 1 0 0 0,1 0 1 0 0,1 0-1 0 0,-1 1 0 0 0,1 0 1 0 0,1 0-1 0 0,3-1-493 0 0,12-6 786 0 0,1 0-1 0 0,9-1-785 0 0,-34 14 73 0 0,0 0-1 0 0,1 1 1 0 0,-1-1-1 0 0,0 0 1 0 0,1 1-1 0 0,-1 0 1 0 0,1-1-1 0 0,-1 1 1 0 0,1 0-1 0 0,-1 0 1 0 0,1-1-1 0 0,-1 1 1 0 0,1 0-1 0 0,-1 1 1 0 0,1-1-1 0 0,-1 0 0 0 0,1 0 1 0 0,-1 1-1 0 0,0-1 1 0 0,1 0-1 0 0,1 2-71 0 0,-2-2 55 0 0,-1 1 1 0 0,1 0 0 0 0,0 0 0 0 0,0 0 0 0 0,0 1 0 0 0,0-1 0 0 0,-1 0 0 0 0,1 0 0 0 0,-1 0-1 0 0,1 0 1 0 0,-1 1 0 0 0,1-1 0 0 0,-1 0 0 0 0,0 0 0 0 0,1 1 0 0 0,-1-1 0 0 0,0 0 0 0 0,0 1-1 0 0,0 0-56 0 0,0 8 246 0 0,-1 1 0 0 0,0 0 0 0 0,-1-1 0 0 0,0 1 0 0 0,-2 4-246 0 0,2-9 106 0 0,-36 139 1319 0 0,22-77-934 0 0,8-27-240 0 0,4-14-100 0 0,4-22-263 0 0,-1-1-1 0 0,1 0 1 0 0,-1 1 0 0 0,0-1-1 0 0,0 0 1 0 0,0 0-1 0 0,-1 0 1 0 0,1 0 0 0 0,-1 0-1 0 0,-1 2 113 0 0,2-5-527 0 0,1-1-125 0 0,0 0-116 0 0,-11-17-836 0 0,9 15 1472 0 0,0 0-1 0 0,1 0 1 0 0,0 0-1 0 0,-1 0 1 0 0,1 0-1 0 0,0 0 1 0 0,0 0-1 0 0,0-1 1 0 0,0 1 0 0 0,1 0-1 0 0,-1-1 1 0 0,0 0 132 0 0,-6-48-5515 0 0,7 20 2356 0 0</inkml:trace>
  <inkml:trace contextRef="#ctx0" brushRef="#br0" timeOffset="1">159 21 1388 0 0,'0'-1'302'0'0,"0"0"-1"0"0,-1 0 0 0 0,1 0 1 0 0,0 0-1 0 0,0-1 1 0 0,0 1-1 0 0,0 0 1 0 0,0 0-1 0 0,0 0 1 0 0,1 0-1 0 0,-1 0 0 0 0,0 0 1 0 0,0-1-1 0 0,1 1 1 0 0,-1 0-1 0 0,1 0 1 0 0,-1 0-1 0 0,1 0-301 0 0,7 17 3926 0 0,0 1-4528 0 0,7 16 1066 0 0,-2 2 1 0 0,-2 0-1 0 0,1 7-464 0 0,8 21 327 0 0,31 98 425 0 0,-1-1 505 0 0,26 44-1257 0 0,-58-161 227 0 0,2-2 0 0 0,2-1 0 0 0,15 21-227 0 0,-3-14 132 0 0,-32-46-277 0 0,-2-1-113 0 0,0 0-146 0 0,0 0-181 0 0,1-5-175 0 0,1-1 449 0 0,-1 1 0 0 0,-1-1 0 0 0,1 0 0 0 0,-1 1 0 0 0,0-1 0 0 0,0 0-1 0 0,0 1 1 0 0,-1-1 0 0 0,0 0 0 0 0,0 1 0 0 0,-1-1 0 0 0,1 1-1 0 0,-2-2 312 0 0,-8-32-3211 0 0,-1-1 243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0.976"/>
    </inkml:context>
    <inkml:brush xml:id="br0">
      <inkml:brushProperty name="width" value="0.1" units="cm"/>
      <inkml:brushProperty name="height" value="0.1" units="cm"/>
      <inkml:brushProperty name="color" value="#E71224"/>
    </inkml:brush>
  </inkml:definitions>
  <inkml:trace contextRef="#ctx0" brushRef="#br0">504 0 1012 0 0,'0'0'1312'0'0,"0"0"-62"0"0,0 16 2963 0 0,-1-10-3870 0 0,0 0 0 0 0,0-1-1 0 0,0 1 1 0 0,-1 0-1 0 0,0-1 1 0 0,0 1-1 0 0,0-1 1 0 0,-1 1 0 0 0,0 0-343 0 0,-33 53 937 0 0,21-35-582 0 0,-29 45 313 0 0,-3-3-1 0 0,-3-1 0 0 0,-34 31-667 0 0,3-12-2688 0 0,-15 7 2688 0 0,94-89-216 0 0,1-1-203 0 0,-1 0 0 0 0,1 1-1 0 0,0-1 1 0 0,-1 0 0 0 0,1 0 0 0 0,-1 0 0 0 0,1 0-1 0 0,-1 0 1 0 0,0-1 0 0 0,1 1 0 0 0,-1 0-1 0 0,0-1 1 0 0,0 1 419 0 0,-7-2-3271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1.450"/>
    </inkml:context>
    <inkml:brush xml:id="br0">
      <inkml:brushProperty name="width" value="0.1" units="cm"/>
      <inkml:brushProperty name="height" value="0.1" units="cm"/>
      <inkml:brushProperty name="color" value="#E71224"/>
    </inkml:brush>
  </inkml:definitions>
  <inkml:trace contextRef="#ctx0" brushRef="#br0">0 0 948 0 0,'1'2'8793'0'0,"5"6"-4489"0"0,13 15-3569 0 0,13 15-1371 0 0,-3-2-503 0 0,8 9-5927 0 0,-25-32 3727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1.815"/>
    </inkml:context>
    <inkml:brush xml:id="br0">
      <inkml:brushProperty name="width" value="0.1" units="cm"/>
      <inkml:brushProperty name="height" value="0.1" units="cm"/>
      <inkml:brushProperty name="color" value="#E71224"/>
    </inkml:brush>
  </inkml:definitions>
  <inkml:trace contextRef="#ctx0" brushRef="#br0">0 52 468 0 0,'0'0'1229'0'0,"0"0"-12"0"0,0 0-17 0 0,0 0-35 0 0,0 0-53 0 0,8-2-65 0 0,59-14 557 0 0,1 3-1 0 0,0 4 1 0 0,1 2 0 0 0,5 2-1604 0 0,-55 6-690 0 0,0 1 1 0 0,11 2 689 0 0,-12-1-1496 0 0,-18-3 1443 0 0,0 0 0 0 0,1 0 0 0 0,-1 0 0 0 0,0 0-1 0 0,1 0 1 0 0,-1 0 0 0 0,0 0 0 0 0,0 0 0 0 0,0 0 0 0 0,1 0-1 0 0,-1 0 1 0 0,0 1 0 0 0,0-1 0 0 0,1 0 0 0 0,-1 0 0 0 0,0 0-1 0 0,0 0 1 0 0,0 1 0 0 0,1-1 0 0 0,-1 0 0 0 0,0 0 0 0 0,0 1-1 0 0,0-1 1 0 0,0 0 0 0 0,0 0 0 0 0,0 0 0 0 0,1 1 0 0 0,-1-1-1 0 0,0 0 1 0 0,0 1 0 0 0,0-1 0 0 0,0 0 0 0 0,0 0 0 0 0,0 1 53 0 0,3 2-4211 0 0,-3-3 1419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2.146"/>
    </inkml:context>
    <inkml:brush xml:id="br0">
      <inkml:brushProperty name="width" value="0.1" units="cm"/>
      <inkml:brushProperty name="height" value="0.1" units="cm"/>
      <inkml:brushProperty name="color" value="#E71224"/>
    </inkml:brush>
  </inkml:definitions>
  <inkml:trace contextRef="#ctx0" brushRef="#br0">83 0 456 0 0,'-3'1'1092'0'0,"-7"0"-43"0"0,7-1-60 0 0,3 0-37 0 0,-1 3-25 0 0,-6 19 544 0 0,1 1 1 0 0,1 0-1 0 0,-2 20-1471 0 0,-1 7 833 0 0,-24 149-1204 0 0,31-184-1543 0 0,1-12-1737 0 0,0-3 963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2.479"/>
    </inkml:context>
    <inkml:brush xml:id="br0">
      <inkml:brushProperty name="width" value="0.1" units="cm"/>
      <inkml:brushProperty name="height" value="0.1" units="cm"/>
      <inkml:brushProperty name="color" value="#E71224"/>
    </inkml:brush>
  </inkml:definitions>
  <inkml:trace contextRef="#ctx0" brushRef="#br0">291 13 512 0 0,'0'-1'217'0'0,"0"1"-1"0"0,0-1 1 0 0,1 0-1 0 0,-1 1 1 0 0,0-1-1 0 0,0 1 1 0 0,0-1-1 0 0,1 1 1 0 0,-1-1-1 0 0,0 1 1 0 0,1-1-1 0 0,-1 1 1 0 0,1-1-1 0 0,-1 1 1 0 0,0-1-1 0 0,1 1 1 0 0,-1-1-1 0 0,1 1 1 0 0,-1 0-1 0 0,1-1 1 0 0,-1 1-1 0 0,1 0 1 0 0,0 0-1 0 0,-1-1 1 0 0,1 1-1 0 0,-1 0 1 0 0,1 0-1 0 0,-1 0 1 0 0,1 0-1 0 0,0-1 1 0 0,-1 1-1 0 0,1 0 1 0 0,0 0-1 0 0,-1 0-216 0 0,1 1 131 0 0,0 0-1 0 0,0 0 0 0 0,0 0 0 0 0,0 1 1 0 0,-1-1-1 0 0,1 0 0 0 0,0 0 0 0 0,-1 0 1 0 0,1 0-1 0 0,-1 1 0 0 0,1-1 0 0 0,-1 0 1 0 0,0 0-1 0 0,1 1 0 0 0,-1-1-130 0 0,2 10 242 0 0,-1 0-1 0 0,0-1 1 0 0,0 1 0 0 0,-1 4-242 0 0,-1 18 589 0 0,-5 46 66 0 0,5-70-1047 0 0,0-1 1 0 0,-1 0 0 0 0,0 1-1 0 0,-1-1 1 0 0,0 0 0 0 0,0 0-1 0 0,-4 6 392 0 0,-6 0-4600 0 0,12-13 1954 0 0</inkml:trace>
  <inkml:trace contextRef="#ctx0" brushRef="#br0" timeOffset="1">25 114 1000 0 0,'0'0'1124'0'0,"-1"-1"-868"0"0,0 1 0 0 0,1 0 1 0 0,-1 0-1 0 0,0-1 0 0 0,0 1 1 0 0,0 0-1 0 0,1 0 0 0 0,-1 0 1 0 0,0 0-1 0 0,0 0 0 0 0,0 0 1 0 0,0 0-1 0 0,1 0 0 0 0,-1 1 1 0 0,0-1-1 0 0,0 0 0 0 0,0 0-256 0 0,0 2 151 0 0,-1 1 0 0 0,1-1 0 0 0,0 0 0 0 0,0 1-1 0 0,0-1 1 0 0,1 1 0 0 0,-1-1 0 0 0,0 1 0 0 0,1-1 0 0 0,0 1-1 0 0,-1-1 1 0 0,1 1 0 0 0,0-1 0 0 0,0 1 0 0 0,1-1 0 0 0,-1 2-151 0 0,9 49 574 0 0,-7-42-639 0 0,2 7-227 0 0,2 12-1223 0 0,-3-10-2481 0 0,-3-18 1971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2.814"/>
    </inkml:context>
    <inkml:brush xml:id="br0">
      <inkml:brushProperty name="width" value="0.1" units="cm"/>
      <inkml:brushProperty name="height" value="0.1" units="cm"/>
      <inkml:brushProperty name="color" value="#E71224"/>
    </inkml:brush>
  </inkml:definitions>
  <inkml:trace contextRef="#ctx0" brushRef="#br0">0 119 1160 0 0,'0'-1'413'0'0,"0"0"0"0"0,0-1 1 0 0,0 1-1 0 0,0 0 0 0 0,0-1 0 0 0,1 1 0 0 0,-1 0 1 0 0,0 0-1 0 0,1-1 0 0 0,-1 1 0 0 0,0 0 0 0 0,1 0 1 0 0,0-1-1 0 0,0 0-413 0 0,14-12 1934 0 0,-8 10-1774 0 0,1 1 0 0 0,-1-1 0 0 0,1 1-1 0 0,5-1-159 0 0,-9 3 306 0 0,65-20 1884 0 0,64-10-2190 0 0,-104 26 239 0 0,0 1 0 0 0,0 1 0 0 0,0 2 0 0 0,1 1-1 0 0,-1 1 1 0 0,2 2-239 0 0,-30-3 13 0 0,0 0-1 0 0,0 0 1 0 0,0 0-1 0 0,1 0 1 0 0,-1 0-1 0 0,0 0 1 0 0,0 0-1 0 0,0 1 1 0 0,0-1-1 0 0,0 0 1 0 0,0 1-1 0 0,0-1 1 0 0,0 1-1 0 0,0 0 1 0 0,0-1-1 0 0,0 1 1 0 0,0 0-1 0 0,0-1 1 0 0,0 1-1 0 0,0 0 1 0 0,0 0-1 0 0,-1 0 1 0 0,1 0-1 0 0,0 0 1 0 0,-1 0-1 0 0,1 0 1 0 0,0 0-13 0 0,-1 1 13 0 0,0 0 0 0 0,-1-1 1 0 0,1 1-1 0 0,0-1 0 0 0,0 1 0 0 0,-1-1 1 0 0,1 1-1 0 0,-1-1 0 0 0,1 1 0 0 0,-1-1 1 0 0,0 1-1 0 0,1-1 0 0 0,-1 0 0 0 0,0 0 1 0 0,0 1-1 0 0,0-1 0 0 0,-1 1-13 0 0,-5 6 0 0 0,0-1 1 0 0,-1 0-1 0 0,0 0 1 0 0,0 0-1 0 0,-5 2 0 0 0,-20 11-608 0 0,0-2-1 0 0,-1-1 1 0 0,-1-2-1 0 0,-18 5 609 0 0,-130 48-1327 0 0,180-67 1355 0 0,3-1 9 0 0,0 0 15 0 0,0 0 17 0 0,0 0 2 0 0,0 0-1 0 0,6-3-3 0 0,8-1-31 0 0,-1-1 0 0 0,1 2-1 0 0,0 0 1 0 0,-1 1 0 0 0,1 0 0 0 0,11 0-36 0 0,9 0-82 0 0,-19 0-311 0 0,-1 2 0 0 0,0-1 0 0 0,0 2 0 0 0,13 1 393 0 0,-14 0-960 0 0,-12-2 850 0 0,0 0-1 0 0,0 0 1 0 0,0 0 0 0 0,0 0-1 0 0,0 0 1 0 0,0 0 0 0 0,0 0-1 0 0,0 0 1 0 0,0 1 0 0 0,0-1-1 0 0,0 0 1 0 0,0 1 0 0 0,0-1-1 0 0,0 1 1 0 0,0-1 0 0 0,0 1-1 0 0,0-1 1 0 0,0 1-1 0 0,-1-1 1 0 0,1 1 0 0 0,0 0-1 0 0,0 0 1 0 0,-1-1 0 0 0,1 1-1 0 0,0 0 1 0 0,-1 0 0 0 0,1 0-1 0 0,-1 0 1 0 0,1 0 0 0 0,-1 0 110 0 0,1 1-1870 0 0,-1-2 144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3.146"/>
    </inkml:context>
    <inkml:brush xml:id="br0">
      <inkml:brushProperty name="width" value="0.1" units="cm"/>
      <inkml:brushProperty name="height" value="0.1" units="cm"/>
      <inkml:brushProperty name="color" value="#E71224"/>
    </inkml:brush>
  </inkml:definitions>
  <inkml:trace contextRef="#ctx0" brushRef="#br0">266 18 964 0 0,'0'0'266'0'0,"-3"0"67"0"0,-29-7 1539 0 0,10-2 3554 0 0,21 8-4669 0 0,1 1-15 0 0,0 0-18 0 0,0 0-40 0 0,-14 11 557 0 0,2 4-714 0 0,0 1 0 0 0,2 0 0 0 0,-1 1 0 0 0,-2 9-527 0 0,-17 25 638 0 0,-5-1 1113 0 0,-34 38-1751 0 0,67-87 56 0 0,2-1-26 0 0,0 0 2 0 0,1 1-28 0 0,-1 0 0 0 0,0 0 0 0 0,1 0 0 0 0,-1 0 0 0 0,0 0 0 0 0,1 0 0 0 0,-1 0 0 0 0,1 0 0 0 0,0 0 0 0 0,-1 0 0 0 0,1-1 0 0 0,0 1 0 0 0,0 0 0 0 0,-1 0 0 0 0,1-1 0 0 0,0 1 0 0 0,0 0-1 0 0,0-1 1 0 0,0 1 0 0 0,0-1 0 0 0,0 1-4 0 0,26 12 42 0 0,-17-9-31 0 0,12 8-194 0 0,0 1 0 0 0,-1 1 1 0 0,-1 1-1 0 0,-1 1 1 0 0,0 1-1 0 0,-1 0 1 0 0,10 13 182 0 0,-12-10-2323 0 0,-10-11-1530 0 0,-3-5 78 0 0,-2-3 100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3.478"/>
    </inkml:context>
    <inkml:brush xml:id="br0">
      <inkml:brushProperty name="width" value="0.1" units="cm"/>
      <inkml:brushProperty name="height" value="0.1" units="cm"/>
      <inkml:brushProperty name="color" value="#E71224"/>
    </inkml:brush>
  </inkml:definitions>
  <inkml:trace contextRef="#ctx0" brushRef="#br0">481 22 984 0 0,'10'-20'4597'0'0,"-9"19"-3607"0"0,-1 1-89 0 0,0 0-82 0 0,0 0-81 0 0,-2 8-71 0 0,-5 19-126 0 0,-1-1 0 0 0,-1 0 1 0 0,-1 0-1 0 0,-1-1 0 0 0,-2 0 1 0 0,-7 10-542 0 0,9-18-170 0 0,3-5 115 0 0,0 0 1 0 0,-1-1 0 0 0,-1 0 0 0 0,-3 3 54 0 0,10-11-488 0 0,-1 0 0 0 0,0 0 0 0 0,0 0 0 0 0,0 0 0 0 0,0-1 0 0 0,0 0 0 0 0,0 0 0 0 0,-1 0 0 0 0,1 0 0 0 0,-1-1 0 0 0,1 0 0 0 0,-1 1 0 0 0,0-2 0 0 0,1 1-1 0 0,-3 0 489 0 0,-8-2-2948 0 0</inkml:trace>
  <inkml:trace contextRef="#ctx0" brushRef="#br0" timeOffset="1">16 156 472 0 0,'-1'0'254'0'0,"0"0"0"0"0,0-1-1 0 0,0 1 1 0 0,1 0 0 0 0,-1-1 0 0 0,0 1-1 0 0,0 0 1 0 0,1-1 0 0 0,-1 1 0 0 0,0-1-1 0 0,1 1 1 0 0,-1-1 0 0 0,0 0-1 0 0,1 1 1 0 0,-1-1 0 0 0,1 0 0 0 0,-1 1-1 0 0,1-1 1 0 0,-1 0 0 0 0,1 0 0 0 0,0 1-1 0 0,-1-1 1 0 0,1 0 0 0 0,0 0 0 0 0,-1 0-1 0 0,1 0-253 0 0,1 0 83 0 0,-1 0 0 0 0,0 1 0 0 0,1-1 0 0 0,-1 0 0 0 0,1 0 0 0 0,-1 0 0 0 0,1 1-1 0 0,-1-1 1 0 0,1 0 0 0 0,0 0 0 0 0,0 1 0 0 0,-1-1 0 0 0,1 1 0 0 0,0-1 0 0 0,0 0-1 0 0,-1 1 1 0 0,1-1 0 0 0,0 1 0 0 0,0 0-83 0 0,9-5 214 0 0,1 1 0 0 0,-1 0 0 0 0,10-1-214 0 0,71-18 1972 0 0,47-4-1972 0 0,-97 21-42 0 0,1 2-1 0 0,0 2 0 0 0,0 1 0 0 0,25 4 43 0 0,6 1-1141 0 0,-2 0-3840 0 0,-40-2 2188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6.268"/>
    </inkml:context>
    <inkml:brush xml:id="br0">
      <inkml:brushProperty name="width" value="0.1" units="cm"/>
      <inkml:brushProperty name="height" value="0.1" units="cm"/>
      <inkml:brushProperty name="color" value="#E71224"/>
    </inkml:brush>
  </inkml:definitions>
  <inkml:trace contextRef="#ctx0" brushRef="#br0">40 397 528 0 0,'-38'-70'8817'0'0,"37"68"-8062"0"0,1 2-85 0 0,0 0-64 0 0,0 0-59 0 0,0 0-64 0 0,6 11-353 0 0,1 0 1 0 0,0 0-1 0 0,1-1 1 0 0,0 0-1 0 0,0-1 1 0 0,4 3-131 0 0,61 52-2079 0 0,-59-52 1232 0 0,10 5-4216 0 0,-16-10 2139 0 0</inkml:trace>
  <inkml:trace contextRef="#ctx0" brushRef="#br0" timeOffset="1">439 41 112 0 0,'8'-15'3315'0'0,"2"-8"1141"0"0,-10 21-3520 0 0,0 2-58 0 0,9 14 441 0 0,-8-12-1254 0 0,1-1 0 0 0,-1 1 0 0 0,0-1-1 0 0,0 1 1 0 0,0 0 0 0 0,-1 0 0 0 0,1 0 0 0 0,0-1 0 0 0,-1 1 0 0 0,1 0 0 0 0,-1 0 0 0 0,1 0 0 0 0,-1 0-1 0 0,0 0-64 0 0,1 3 126 0 0,2 24 185 0 0,0 0 1 0 0,-2 0-1 0 0,-1 1 0 0 0,-1-1 0 0 0,-4 23-311 0 0,-6 19-1787 0 0,5-34-4754 0 0,6-35 3571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3.798"/>
    </inkml:context>
    <inkml:brush xml:id="br0">
      <inkml:brushProperty name="width" value="0.1" units="cm"/>
      <inkml:brushProperty name="height" value="0.1" units="cm"/>
      <inkml:brushProperty name="color" value="#E71224"/>
    </inkml:brush>
  </inkml:definitions>
  <inkml:trace contextRef="#ctx0" brushRef="#br0">0 84 200 0 0,'0'0'1237'0'0,"0"0"-11"0"0,5-3-9 0 0,12-5-238 0 0,0 1 0 0 0,0 0 0 0 0,1 1-1 0 0,-1 1 1 0 0,12-2-979 0 0,101-15 2620 0 0,-37 7-1405 0 0,-77 14-1110 0 0,0-1 0 0 0,1 2 0 0 0,11 1-105 0 0,4-1-2098 0 0,-3-1-3894 0 0,-29 1 3274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4.128"/>
    </inkml:context>
    <inkml:brush xml:id="br0">
      <inkml:brushProperty name="width" value="0.1" units="cm"/>
      <inkml:brushProperty name="height" value="0.1" units="cm"/>
      <inkml:brushProperty name="color" value="#E71224"/>
    </inkml:brush>
  </inkml:definitions>
  <inkml:trace contextRef="#ctx0" brushRef="#br0">224 3 680 0 0,'0'0'148'0'0,"0"-1"0"0"0,0 1 0 0 0,0 0 0 0 0,0 0 0 0 0,0 0 0 0 0,0 0 0 0 0,0 0 0 0 0,0 0 0 0 0,0-1-1 0 0,0 1 1 0 0,0 0 0 0 0,0 0 0 0 0,-1 0 0 0 0,1 0 0 0 0,0 0 0 0 0,0 0 0 0 0,0 0 0 0 0,0 0 0 0 0,0 0 0 0 0,0-1 0 0 0,0 1 0 0 0,0 0 0 0 0,-1 0 0 0 0,1 0 0 0 0,0 0-1 0 0,0 0 1 0 0,0 0 0 0 0,0 0 0 0 0,0 0 0 0 0,0 0 0 0 0,-1 0 0 0 0,1 0 0 0 0,0 0 0 0 0,0 0 0 0 0,0 0 0 0 0,0 0 0 0 0,0 0 0 0 0,-1 0 0 0 0,1 0 0 0 0,0 0 0 0 0,0 0 0 0 0,0 0-1 0 0,0 0 1 0 0,0 0 0 0 0,0 1 0 0 0,0-1 0 0 0,-1 0 0 0 0,1 0 0 0 0,0 0 0 0 0,0 0 0 0 0,0 0 0 0 0,0 0 0 0 0,0 0-148 0 0,-6 11 1444 0 0,-4 23-1360 0 0,-20 189 2707 0 0,20-135-4093 0 0,11-76 189 0 0,-1-10-4778 0 0,0-2 5882 0 0,0 0-2536 0 0</inkml:trace>
  <inkml:trace contextRef="#ctx0" brushRef="#br0" timeOffset="1">29 269 436 0 0,'-26'3'4400'0'0,"23"-2"-3516"0"0,3-1-82 0 0,0 0-83 0 0,0 0-71 0 0,0 0-66 0 0,0 0-56 0 0,0 0-46 0 0,9-2-48 0 0,27-6 303 0 0,1 2-1 0 0,32-1-734 0 0,-45 6-62 0 0,-1 1 0 0 0,1 1 0 0 0,-1 1 0 0 0,1 0 0 0 0,11 5 62 0 0,-32-6-186 0 0,0-1 0 0 0,-1 1 1 0 0,1 0-1 0 0,-1 1 0 0 0,1-1 0 0 0,-1 0 1 0 0,1 1-1 0 0,-1 0 0 0 0,0-1 1 0 0,1 1-1 0 0,-1 0 186 0 0,0 8-1756 0 0,-4-5-1398 0 0,-9 10 839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4.465"/>
    </inkml:context>
    <inkml:brush xml:id="br0">
      <inkml:brushProperty name="width" value="0.1" units="cm"/>
      <inkml:brushProperty name="height" value="0.1" units="cm"/>
      <inkml:brushProperty name="color" value="#E71224"/>
    </inkml:brush>
  </inkml:definitions>
  <inkml:trace contextRef="#ctx0" brushRef="#br0">21 14 160 0 0,'-20'-2'3134'0'0,"26"2"1590"0"0,20-1-4509 0 0,186-7 2224 0 0,-127 6-1927 0 0,-44 1-1418 0 0,-1 2 1 0 0,38 6 905 0 0,-75-6-448 0 0,9 1-142 0 0,-5 5-3458 0 0,0 5 1633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4.798"/>
    </inkml:context>
    <inkml:brush xml:id="br0">
      <inkml:brushProperty name="width" value="0.1" units="cm"/>
      <inkml:brushProperty name="height" value="0.1" units="cm"/>
      <inkml:brushProperty name="color" value="#E71224"/>
    </inkml:brush>
  </inkml:definitions>
  <inkml:trace contextRef="#ctx0" brushRef="#br0">307 7 1036 0 0,'0'0'1212'0'0,"-2"-1"-24"0"0,-7-3-49 0 0,7 3-57 0 0,2 1-64 0 0,0 0-57 0 0,0 0-58 0 0,0 0-70 0 0,0 0-65 0 0,-3 0-88 0 0,-4 2-409 0 0,1 0 0 0 0,-1 0 1 0 0,0 1-1 0 0,1 0 0 0 0,0 1 0 0 0,0-1 0 0 0,0 1 0 0 0,-1 1-271 0 0,-28 16 715 0 0,-61 35 368 0 0,20-17-217 0 0,72-37-794 0 0,2-1-59 0 0,1 0 0 0 0,-1-1 0 0 0,0 1 0 0 0,1 0 0 0 0,-1 1-1 0 0,1-1 1 0 0,-1 0 0 0 0,1 0 0 0 0,0 1 0 0 0,0-1 0 0 0,-1 1 0 0 0,1-1 0 0 0,0 2-13 0 0,0-2 16 0 0,1-1-4 0 0,23 15-6 0 0,-20-12-2 0 0,1 0 1 0 0,0 0-1 0 0,-1-1 0 0 0,1 0 0 0 0,0 0 0 0 0,1 0 1 0 0,-1 0-1 0 0,3 1-4 0 0,83 22-738 0 0,-30-10-3703 0 0,-58-15 2404 0 0,1-1-1272 0 0,15-3 249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5.125"/>
    </inkml:context>
    <inkml:brush xml:id="br0">
      <inkml:brushProperty name="width" value="0.1" units="cm"/>
      <inkml:brushProperty name="height" value="0.1" units="cm"/>
      <inkml:brushProperty name="color" value="#E71224"/>
    </inkml:brush>
  </inkml:definitions>
  <inkml:trace contextRef="#ctx0" brushRef="#br0">412 0 1404 0 0,'0'0'1366'0'0,"0"0"-50"0"0,0 0-59 0 0,0 0-61 0 0,0 0-88 0 0,0 0-106 0 0,0 0-72 0 0,0 0-97 0 0,0 0-95 0 0,0 0-78 0 0,0 0-75 0 0,0 0-47 0 0,-6 3-48 0 0,-71 44 851 0 0,12-8-636 0 0,4-7 373 0 0,-52 18-1078 0 0,81-36 509 0 0,-23 14-509 0 0,53-27 31 0 0,2-1-34 0 0,0 1-1 0 0,0-1 4 0 0,-1 1 0 0 0,1-1 0 0 0,0 0 1 0 0,0 1-1 0 0,0-1 0 0 0,0 0 1 0 0,0 1-1 0 0,0-1 0 0 0,0 0 1 0 0,0 1-1 0 0,0-1 0 0 0,0 0 0 0 0,0 1 1 0 0,0-1-1 0 0,0 0 0 0 0,1 1 1 0 0,-1-1-1 0 0,0 0 0 0 0,0 1 1 0 0,0-1-1 0 0,0 0 0 0 0,1 0 0 0 0,-1 1 1 0 0,0-1-1 0 0,0 0 0 0 0,0 0 1 0 0,1 1-1 0 0,-1-1 0 0 0,0 0 0 0 0,0 0 1 0 0,1 0-1 0 0,-1 1 0 0 0,0-1 1 0 0,1 0-1 0 0,-1 0 0 0 0,0 0 1 0 0,0 0-1 0 0,1 0 0 0 0,-1 0 0 0 0,0 0 1 0 0,1 0-1 0 0,-1 1 0 0 0,0-1 1 0 0,1 0-1 0 0,-1 0 0 0 0,73 3-199 0 0,-1-2 1 0 0,61-9 198 0 0,-58 4-487 0 0,5-1-1621 0 0,-30-6-3922 0 0,-48 11 2974 0 0,-2 0 237 0 0</inkml:trace>
  <inkml:trace contextRef="#ctx0" brushRef="#br0" timeOffset="1">487 101 888 0 0,'-2'-7'1006'0'0,"2"4"145"0"0,2 7 5850 0 0,17 26-6205 0 0,1 0 1 0 0,2-2 0 0 0,24 26-797 0 0,-18-22-3373 0 0,-27-31 1667 0 0,-1-1-1077 0 0,0 0 209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5.449"/>
    </inkml:context>
    <inkml:brush xml:id="br0">
      <inkml:brushProperty name="width" value="0.1" units="cm"/>
      <inkml:brushProperty name="height" value="0.1" units="cm"/>
      <inkml:brushProperty name="color" value="#E71224"/>
    </inkml:brush>
  </inkml:definitions>
  <inkml:trace contextRef="#ctx0" brushRef="#br0">329 2 1036 0 0,'0'0'1334'0'0,"-3"-1"-66"0"0,3 1-1143 0 0,-1 0 0 0 0,1 0-1 0 0,0 0 1 0 0,-1 0-1 0 0,1 0 1 0 0,0 0 0 0 0,-1 0-1 0 0,1 0 1 0 0,0 0 0 0 0,-1 0-1 0 0,1 0 1 0 0,0 0-1 0 0,-1 1 1 0 0,1-1 0 0 0,0 0-1 0 0,-1 0 1 0 0,1 0 0 0 0,0 0-1 0 0,-1 1 1 0 0,1-1-1 0 0,0 0 1 0 0,0 0 0 0 0,-1 1-1 0 0,1-1 1 0 0,0 0 0 0 0,0 0-1 0 0,-1 1 1 0 0,1-1-1 0 0,0 0 1 0 0,0 1 0 0 0,0-1-1 0 0,0 0-124 0 0,-5 18 2223 0 0,4 33-604 0 0,1-27-841 0 0,0 31 204 0 0,0-37-900 0 0,0 0 0 0 0,0 0 0 0 0,-3 10-82 0 0,1-17-477 0 0,-2 14-583 0 0,2-12-5965 0 0,2-13 4261 0 0</inkml:trace>
  <inkml:trace contextRef="#ctx0" brushRef="#br0" timeOffset="1">279 128 24 0 0,'-1'-3'707'0'0,"0"1"-499"0"0,1 0-1 0 0,-1 0 1 0 0,0 1-1 0 0,1-1 0 0 0,-1 0 1 0 0,0 0-1 0 0,0 1 1 0 0,0-1-1 0 0,-1 1 1 0 0,1-1-1 0 0,0 1 0 0 0,0-1 1 0 0,-1 1-1 0 0,1 0 1 0 0,-1-1-1 0 0,1 1 0 0 0,-1 0 1 0 0,0 0-1 0 0,1 0 1 0 0,-1 0-1 0 0,0 1 0 0 0,-1-1-207 0 0,-4 0 288 0 0,-1 1-1 0 0,1 1 1 0 0,-1 0-1 0 0,0 0 0 0 0,1 0 1 0 0,0 1-1 0 0,-1 0 0 0 0,1 0 1 0 0,0 1-1 0 0,0 0 1 0 0,0 0-1 0 0,0 1 0 0 0,1 0-287 0 0,-19 12 114 0 0,0 0-1 0 0,-17 18-113 0 0,-11 7-5225 0 0,52-40 2957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5.776"/>
    </inkml:context>
    <inkml:brush xml:id="br0">
      <inkml:brushProperty name="width" value="0.1" units="cm"/>
      <inkml:brushProperty name="height" value="0.1" units="cm"/>
      <inkml:brushProperty name="color" value="#E71224"/>
    </inkml:brush>
  </inkml:definitions>
  <inkml:trace contextRef="#ctx0" brushRef="#br0">0 0 1100 0 0,'21'4'1108'0'0,"-13"-2"-72"0"0,6 2-100 0 0,1 0-72 0 0,-1 2-83 0 0,5 0-85 0 0,4 0-72 0 0,2 3-132 0 0,6 3-168 0 0,-6-4-172 0 0,3-1-248 0 0,0 5-184 0 0,1-4 8 0 0,4-2-64 0 0,-1-4-144 0 0,1 0-628 0 0,-9-2-1205 0 0,4 0 533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6.107"/>
    </inkml:context>
    <inkml:brush xml:id="br0">
      <inkml:brushProperty name="width" value="0.1" units="cm"/>
      <inkml:brushProperty name="height" value="0.1" units="cm"/>
      <inkml:brushProperty name="color" value="#E71224"/>
    </inkml:brush>
  </inkml:definitions>
  <inkml:trace contextRef="#ctx0" brushRef="#br0">15 6 1052 0 0,'0'0'1638'0'0,"-2"-1"719"0"0,-2-3-2961 0 0,-1 3 3069 0 0,3 5 5346 0 0,1 8-7406 0 0,0-1 0 0 0,1 1 0 0 0,1-1 0 0 0,0 1 0 0 0,0 0 0 0 0,1-1-1 0 0,3 8-404 0 0,10 33-383 0 0,2-2-3522 0 0,-10-32 1121 0 0,-7-16-1182 0 0,0-2 303 0 0</inkml:trace>
  <inkml:trace contextRef="#ctx0" brushRef="#br0" timeOffset="1">132 107 180 0 0,'0'0'1117'0'0,"1"-6"101"0"0,1 4 231 0 0,-1 6 3171 0 0,5 34-4539 0 0,-2 0 1 0 0,-2 3-82 0 0,-2-40-228 0 0,1 1 1 0 0,-1-1-1 0 0,0 1 0 0 0,0 0 1 0 0,0-1-1 0 0,1 1 1 0 0,-1-1-1 0 0,1 0 0 0 0,-1 1 1 0 0,1-1-1 0 0,0 1 1 0 0,-1-1-1 0 0,1 0 0 0 0,0 1 1 0 0,0-1-1 0 0,0 0 1 0 0,0 0-1 0 0,0 0 0 0 0,0 0 1 0 0,0 0-1 0 0,1 0 1 0 0,-1 0 227 0 0,0 0-2104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6.447"/>
    </inkml:context>
    <inkml:brush xml:id="br0">
      <inkml:brushProperty name="width" value="0.1" units="cm"/>
      <inkml:brushProperty name="height" value="0.1" units="cm"/>
      <inkml:brushProperty name="color" value="#E71224"/>
    </inkml:brush>
  </inkml:definitions>
  <inkml:trace contextRef="#ctx0" brushRef="#br0">402 52 416 0 0,'7'-7'1273'0'0,"0"0"0"0"0,0 0 0 0 0,1 0 0 0 0,0 1 0 0 0,7-5-1273 0 0,-14 10 814 0 0,-1 1-43 0 0,6-5 160 0 0,-4 5-571 0 0,-5 5 1767 0 0,-13 16-1677 0 0,-1 1-1 0 0,-1-2 0 0 0,-20 18-449 0 0,-69 56-1457 0 0,98-87 581 0 0,1-1 0 0 0,-1 0-1 0 0,0-1 1 0 0,-1 0 0 0 0,1 0 0 0 0,-1-1-1 0 0,0 0 1 0 0,-6 1 876 0 0,-3 0-2625 0 0</inkml:trace>
  <inkml:trace contextRef="#ctx0" brushRef="#br0" timeOffset="1">44 268 448 0 0,'0'0'610'0'0,"-2"0"103"0"0,-4-1-605 0 0,-15 2 4285 0 0,20-1-4217 0 0,0 0 0 0 0,1 0 0 0 0,-1 1-1 0 0,0-1 1 0 0,1 0 0 0 0,-1 0 0 0 0,0 1 0 0 0,1-1-1 0 0,-1 0 1 0 0,1 1 0 0 0,-1-1 0 0 0,0 1 0 0 0,1-1-1 0 0,-1 1 1 0 0,1-1 0 0 0,-1 1 0 0 0,1-1-1 0 0,0 1 1 0 0,-1-1 0 0 0,1 1 0 0 0,-1 0 0 0 0,1-1-1 0 0,0 1 1 0 0,0 0 0 0 0,-1-1 0 0 0,1 1 0 0 0,0 0-1 0 0,0 0-175 0 0,-1 1 500 0 0,2 1-37 0 0,6 77 2312 0 0,12 43-2775 0 0,-7-56-3200 0 0,-12-65 1030 0 0,0-2-1449 0 0,0 0 276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6.778"/>
    </inkml:context>
    <inkml:brush xml:id="br0">
      <inkml:brushProperty name="width" value="0.1" units="cm"/>
      <inkml:brushProperty name="height" value="0.1" units="cm"/>
      <inkml:brushProperty name="color" value="#E71224"/>
    </inkml:brush>
  </inkml:definitions>
  <inkml:trace contextRef="#ctx0" brushRef="#br0">0 88 1044 0 0,'0'0'1194'0'0,"5"-13"1819"0"0,75-20 642 0 0,-49 23-3078 0 0,0 1 0 0 0,0 2 0 0 0,1 1 1 0 0,0 1-1 0 0,14 1-577 0 0,-29 4 1182 0 0,0 0-1 0 0,14 4-1181 0 0,-21-3 860 0 0,-9-1-789 0 0,0 0 0 0 0,-1 1 0 0 0,1-1 1 0 0,-1 1-1 0 0,1-1 0 0 0,-1 1 0 0 0,1-1 1 0 0,-1 1-1 0 0,1-1 0 0 0,-1 1 0 0 0,1-1 1 0 0,-1 1-1 0 0,0 0 0 0 0,1-1 0 0 0,-1 1 0 0 0,0 0 1 0 0,0-1-1 0 0,1 1 0 0 0,-1 0 0 0 0,0-1 1 0 0,0 1-1 0 0,0 0 0 0 0,0-1 0 0 0,0 1 1 0 0,0 0-1 0 0,0 0 0 0 0,0-1 0 0 0,0 1-71 0 0,0 13 509 0 0,-1-11-408 0 0,1 0 1 0 0,0 0-1 0 0,-1 0 1 0 0,1 0-1 0 0,-1 0 1 0 0,0 0-1 0 0,0-1 1 0 0,0 1-1 0 0,0 0 0 0 0,-1 1-100 0 0,-4 10 379 0 0,-3 10 228 0 0,-1 0 0 0 0,-1 1-608 0 0,-19 44-374 0 0,23-50-1195 0 0,-1-1 1 0 0,-1 1-1 0 0,-1-1 1569 0 0,9-17-483 0 0,0 0 0 0 0,0 0 0 0 0,0 1 0 0 0,0-1 0 0 0,0 0 0 0 0,0 0 0 0 0,0 0 0 0 0,-1 0 0 0 0,1 0 0 0 0,0-1 0 0 0,-1 1 0 0 0,1 0 0 0 0,0-1 0 0 0,-1 1 1 0 0,1-1-1 0 0,-1 1 0 0 0,1-1 483 0 0,-1 1-3847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26.603"/>
    </inkml:context>
    <inkml:brush xml:id="br0">
      <inkml:brushProperty name="width" value="0.1" units="cm"/>
      <inkml:brushProperty name="height" value="0.1" units="cm"/>
      <inkml:brushProperty name="color" value="#E71224"/>
    </inkml:brush>
  </inkml:definitions>
  <inkml:trace contextRef="#ctx0" brushRef="#br0">305 35 640 0 0,'8'-13'2103'0'0,"-8"11"-1636"0"0,1 1 0 0 0,0-1-1 0 0,0 0 1 0 0,0 1 0 0 0,0-1 0 0 0,0 1-1 0 0,0 0 1 0 0,0-1 0 0 0,0 1-1 0 0,1 0 1 0 0,-1 0 0 0 0,0 0 0 0 0,1 0-1 0 0,-1 0 1 0 0,1 0-467 0 0,-2 0 17 0 0,1 1 0 0 0,-1 0 1 0 0,0 0-1 0 0,0 0 0 0 0,0 0 0 0 0,0 0 0 0 0,0 0 0 0 0,0 0 0 0 0,0 0 1 0 0,0 0-1 0 0,0 0 0 0 0,1 0 0 0 0,-1 0 0 0 0,0 0 0 0 0,0 0 0 0 0,0 0 0 0 0,0 0 1 0 0,0 0-1 0 0,0 1 0 0 0,0-1 0 0 0,0 0 0 0 0,0 0 0 0 0,1 0 0 0 0,-1 0 0 0 0,0 0 1 0 0,0 0-1 0 0,0 0 0 0 0,0 0 0 0 0,0 0 0 0 0,0 0 0 0 0,0 0 0 0 0,0 0 1 0 0,0 0-1 0 0,0 1 0 0 0,0-1 0 0 0,0 0 0 0 0,0 0 0 0 0,0 0 0 0 0,0 0 0 0 0,0 0 1 0 0,0 0-1 0 0,0 0 0 0 0,0 0 0 0 0,0 0 0 0 0,0 1 0 0 0,0-1 0 0 0,0 0 0 0 0,0 0 1 0 0,0 0-1 0 0,0 0 0 0 0,0 0 0 0 0,0 0 0 0 0,0 0 0 0 0,0 0 0 0 0,0 1 1 0 0,0-1-1 0 0,0 0 0 0 0,0 0 0 0 0,0 0 0 0 0,0 0 0 0 0,0 0 0 0 0,0 0-17 0 0,9 99 5243 0 0,-4 35-5243 0 0,-1-8 1234 0 0,-3-36-75 0 0,-4 1 0 0 0,-10 56-1159 0 0,12-137 73 0 0,0 1 117 0 0,0 1 0 0 0,-1 0 0 0 0,0-1 0 0 0,-1 0 0 0 0,-2 4-190 0 0,5-13 30 0 0,-1-1 1 0 0,0 1-1 0 0,0-1 0 0 0,0 1 1 0 0,0-1-1 0 0,0 0 0 0 0,0 1 1 0 0,0-1-1 0 0,-1 0 0 0 0,1 0 1 0 0,0 0-1 0 0,-1 0 0 0 0,1 0 1 0 0,-1 0-1 0 0,1 0 0 0 0,-1 0 1 0 0,1-1-1 0 0,-1 1 0 0 0,0 0 1 0 0,1-1-1 0 0,-1 0 0 0 0,0 1 1 0 0,1-1-1 0 0,-1 0 0 0 0,0 0 1 0 0,0 0-1 0 0,1 0-30 0 0,-8 0-167 0 0,1-1 1 0 0,0 0-1 0 0,0-1 1 0 0,0 1-1 0 0,-3-2 167 0 0,-7-2-642 0 0,13 4 490 0 0,-90-19-4286 0 0,30-3-2431 0 0,17 3 2084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7.228"/>
    </inkml:context>
    <inkml:brush xml:id="br0">
      <inkml:brushProperty name="width" value="0.1" units="cm"/>
      <inkml:brushProperty name="height" value="0.1" units="cm"/>
      <inkml:brushProperty name="color" value="#E71224"/>
    </inkml:brush>
  </inkml:definitions>
  <inkml:trace contextRef="#ctx0" brushRef="#br0">355 41 992 0 0,'-20'-7'2837'0'0,"9"2"92"0"0,11 5-2888 0 0,1 0 0 0 0,-1 0 0 0 0,0 0 1 0 0,0 0-1 0 0,0 0 0 0 0,0 0 0 0 0,0 0 0 0 0,0-1 0 0 0,0 1 0 0 0,0 0 0 0 0,0 0 0 0 0,0 0 1 0 0,0 0-1 0 0,0 0 0 0 0,0 0 0 0 0,0 0 0 0 0,0 0 0 0 0,0 0 0 0 0,0 0 0 0 0,0 0 0 0 0,1 0 1 0 0,-1 0-1 0 0,0 0 0 0 0,0 0 0 0 0,0 0 0 0 0,0-1 0 0 0,0 1 0 0 0,0 0 0 0 0,0 0 0 0 0,0 0 1 0 0,0 0-1 0 0,0 0 0 0 0,0 0 0 0 0,0 0 0 0 0,0 0 0 0 0,0 0 0 0 0,0 0 0 0 0,-1 0 0 0 0,1 0 1 0 0,0 0-1 0 0,0-1 0 0 0,0 1 0 0 0,0 0 0 0 0,0 0 0 0 0,0 0 0 0 0,0 0 0 0 0,0 0 0 0 0,0 0 1 0 0,0 0-1 0 0,0 0 0 0 0,0 0 0 0 0,0 0 0 0 0,0 0 0 0 0,0 0 0 0 0,0 0 0 0 0,0 0 1 0 0,0 0-1 0 0,0 0 0 0 0,-1 0 0 0 0,1 0 0 0 0,0 0 0 0 0,0 0 0 0 0,0 0 0 0 0,0 0 0 0 0,0 0 1 0 0,0 0-42 0 0,155-24 1424 0 0,-153 24-1437 0 0,-1-1 1 0 0,1 1 0 0 0,-1 0 0 0 0,1 0 0 0 0,0 0-1 0 0,-1 0 1 0 0,1 0 0 0 0,-1 0 0 0 0,1 0 0 0 0,-1 0-1 0 0,1 1 1 0 0,-1-1 0 0 0,1 1 0 0 0,-1-1 0 0 0,0 1-1 0 0,1-1 13 0 0,-2 1-10 0 0,1-1 0 0 0,-1 1-1 0 0,0-1 1 0 0,1 1 0 0 0,-1-1 0 0 0,0 0-1 0 0,0 1 1 0 0,1-1 0 0 0,-1 1-1 0 0,0-1 1 0 0,0 1 0 0 0,0-1-1 0 0,0 1 1 0 0,0-1 0 0 0,0 1-1 0 0,0 0 1 0 0,0-1 0 0 0,0 1-1 0 0,0-1 1 0 0,0 1 0 0 0,0-1-1 0 0,0 1 1 0 0,0-1 0 0 0,0 1-1 0 0,0-1 1 0 0,-1 1 0 0 0,1-1-1 0 0,0 1 1 0 0,0-1 10 0 0,-4 6-112 0 0,1 0 0 0 0,-1 0-1 0 0,0 0 1 0 0,-1-1 0 0 0,-3 4 112 0 0,4-4-54 0 0,-13 12-61 0 0,0 0 1 0 0,-1-2 0 0 0,-1 0 0 0 0,0-1 0 0 0,-1 0 0 0 0,-10 3 114 0 0,30-15 371 0 0,4-2-149 0 0,15-1-80 0 0,32-6-50 0 0,-44 6-113 0 0,0-1 0 0 0,1 1 0 0 0,-1 0 0 0 0,1 1 0 0 0,-1 0 0 0 0,1 0 0 0 0,-1 1 0 0 0,1 0 0 0 0,-1 0 1 0 0,1 0-1 0 0,3 2 21 0 0,-11-3-11 0 0,1 1 0 0 0,-1-1 0 0 0,0 0 0 0 0,1 1 0 0 0,-1-1 0 0 0,1 0 0 0 0,-1 1 1 0 0,0-1-1 0 0,1 0 0 0 0,-1 1 0 0 0,0-1 0 0 0,1 0 0 0 0,-1 1 0 0 0,0-1 0 0 0,1 1 0 0 0,-1-1 1 0 0,0 1-1 0 0,0-1 0 0 0,0 1 0 0 0,0-1 0 0 0,1 1 0 0 0,-1-1 0 0 0,0 1 0 0 0,0-1 1 0 0,0 1-1 0 0,0-1 0 0 0,0 1 0 0 0,0-1 11 0 0,-6 18-246 0 0,-16 13-121 0 0,-4-4 84 0 0,-1-1 0 0 0,-1-2 0 0 0,0 0 1 0 0,-2-2-1 0 0,-1-1 0 0 0,-20 9 283 0 0,-1-3 407 0 0,-2-2 0 0 0,0-2-1 0 0,-46 11-406 0 0,262-64 3779 0 0,192-25-1972 0 0,-338 53-1822 0 0,46-6-2121 0 0,60 0 2136 0 0,-107 5-1168 0 0,-4 0-4992 0 0,-11 3 3678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7.560"/>
    </inkml:context>
    <inkml:brush xml:id="br0">
      <inkml:brushProperty name="width" value="0.1" units="cm"/>
      <inkml:brushProperty name="height" value="0.1" units="cm"/>
      <inkml:brushProperty name="color" value="#E71224"/>
    </inkml:brush>
  </inkml:definitions>
  <inkml:trace contextRef="#ctx0" brushRef="#br0">28 28 424 0 0,'-1'-3'1055'0'0,"-3"-20"994"0"0,3 22-1057 0 0,1 1-51 0 0,0 0-60 0 0,0 0-39 0 0,0 0 1 0 0,0 0 48 0 0,0 0 35 0 0,1 8 9 0 0,2 58 516 0 0,-4 0 1 0 0,-2 1-1 0 0,-4 7-1451 0 0,0 15 871 0 0,0 41 63 0 0,8 74-934 0 0,2-167-6022 0 0,-2-34 1889 0 0,-1-3 318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7.881"/>
    </inkml:context>
    <inkml:brush xml:id="br0">
      <inkml:brushProperty name="width" value="0.1" units="cm"/>
      <inkml:brushProperty name="height" value="0.1" units="cm"/>
      <inkml:brushProperty name="color" value="#E71224"/>
    </inkml:brush>
  </inkml:definitions>
  <inkml:trace contextRef="#ctx0" brushRef="#br0">335 6 616 0 0,'5'-4'1460'0'0,"-3"3"-222"0"0,-3 5 6174 0 0,-25 41-5516 0 0,-2-2 1 0 0,-27 33-1897 0 0,13-21 640 0 0,26-33-866 0 0,0 0 0 0 0,-1-2 0 0 0,-1 0 0 0 0,-1-1 0 0 0,-19 15 226 0 0,33-31-588 0 0,-20 13-413 0 0,5-12-5772 0 0,5-5 3582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8.211"/>
    </inkml:context>
    <inkml:brush xml:id="br0">
      <inkml:brushProperty name="width" value="0.1" units="cm"/>
      <inkml:brushProperty name="height" value="0.1" units="cm"/>
      <inkml:brushProperty name="color" value="#E71224"/>
    </inkml:brush>
  </inkml:definitions>
  <inkml:trace contextRef="#ctx0" brushRef="#br0">1 185 280 0 0,'10'-3'1026'0'0,"-8"2"-14"0"0,-1 1-889 0 0,-1 0 1 0 0,1 0-1 0 0,0 0 0 0 0,0 0 1 0 0,-1 0-1 0 0,1 0 0 0 0,0 0 0 0 0,-1 0 1 0 0,1 1-1 0 0,0-1 0 0 0,0 0 0 0 0,-1 0 1 0 0,1 1-1 0 0,0-1 0 0 0,-1 0 0 0 0,1 1 1 0 0,0-1-1 0 0,-1 0 0 0 0,1 1 0 0 0,-1-1 1 0 0,1 1-1 0 0,-1-1 0 0 0,1 1 1 0 0,-1 0-1 0 0,1-1 0 0 0,-1 1 0 0 0,1-1 1 0 0,-1 1-1 0 0,0 0 0 0 0,1 0 0 0 0,-1-1 1 0 0,0 1-1 0 0,0 0 0 0 0,1-1 0 0 0,-1 1 1 0 0,0 0-1 0 0,0 0 0 0 0,0-1 1 0 0,0 1-1 0 0,0 0-123 0 0,1 4-122 0 0,10 57 2505 0 0,-2 0-1 0 0,0 48-2382 0 0,2 22 1227 0 0,-7-84-799 0 0,5 27-316 0 0,-5-34-1417 0 0,-4-40 1278 0 0,0-1 0 0 0,0 0 0 0 0,0 0 0 0 0,0 1 0 0 0,0-1 0 0 0,0 0 0 0 0,0 0-1 0 0,0 0 1 0 0,0 1 0 0 0,0-1 0 0 0,1 0 0 0 0,-1 0 0 0 0,0 1 0 0 0,0-1 0 0 0,0 0 0 0 0,0 0-1 0 0,0 0 1 0 0,0 1 0 0 0,1-1 0 0 0,-1 0 0 0 0,0 0 0 0 0,0 0 0 0 0,0 0 0 0 0,0 0-1 0 0,1 1 1 0 0,-1-1 0 0 0,0 0 0 0 0,0 0 0 0 0,0 0 0 0 0,1 0 0 0 0,-1 0 0 0 0,0 0 27 0 0,2 1-1214 0 0,-1 2-3761 0 0,-1-3 1993 0 0</inkml:trace>
  <inkml:trace contextRef="#ctx0" brushRef="#br0" timeOffset="1">455 0 648 0 0,'0'0'1026'0'0,"0"0"-61"0"0,0 0-39 0 0,0 0-35 0 0,0 0-79 0 0,0 0-81 0 0,0 0-74 0 0,1 5-59 0 0,1 0-474 0 0,-1 0 1 0 0,0 0-1 0 0,0 0 0 0 0,0 0 0 0 0,-1 1 1 0 0,0-1-1 0 0,0 0 0 0 0,0 0 0 0 0,-1 0 1 0 0,1 1-1 0 0,-1-1 0 0 0,-1 0 1 0 0,1 0-1 0 0,-1 0 0 0 0,0 0-124 0 0,-6 14-346 0 0,-2-2-1 0 0,0 1 0 0 0,-1-1 1 0 0,-1 0 346 0 0,2-4-1487 0 0,-1 0 1 0 0,0-1-1 0 0,-3 2 1487 0 0,-1-2-1840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8.559"/>
    </inkml:context>
    <inkml:brush xml:id="br0">
      <inkml:brushProperty name="width" value="0.1" units="cm"/>
      <inkml:brushProperty name="height" value="0.1" units="cm"/>
      <inkml:brushProperty name="color" value="#E71224"/>
    </inkml:brush>
  </inkml:definitions>
  <inkml:trace contextRef="#ctx0" brushRef="#br0">22 72 640 0 0,'-21'-2'4737'0'0,"38"-4"108"0"0,-2 2-5803 0 0,24-7 1589 0 0,1 2 0 0 0,5 1-631 0 0,33-8 246 0 0,-6 3-1099 0 0,-28 10-5074 0 0,-42 3 3679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8.880"/>
    </inkml:context>
    <inkml:brush xml:id="br0">
      <inkml:brushProperty name="width" value="0.1" units="cm"/>
      <inkml:brushProperty name="height" value="0.1" units="cm"/>
      <inkml:brushProperty name="color" value="#E71224"/>
    </inkml:brush>
  </inkml:definitions>
  <inkml:trace contextRef="#ctx0" brushRef="#br0">149 0 732 0 0,'-2'1'280'0'0,"-1"1"0"0"0,1-1 1 0 0,0 0-1 0 0,-1 1 0 0 0,1-1 0 0 0,0 1 0 0 0,0 0 0 0 0,0 0 0 0 0,1 0 1 0 0,-1 0-1 0 0,0 0 0 0 0,1 0 0 0 0,-1 0 0 0 0,1 1 0 0 0,0-1 0 0 0,0 1 1 0 0,0-1-1 0 0,0 1 0 0 0,0-1 0 0 0,0 1 0 0 0,1-1 0 0 0,-1 1 0 0 0,1 0-280 0 0,-2 12 597 0 0,0-1-1 0 0,1 0 1 0 0,2 15-597 0 0,-1-14 574 0 0,-1 19 235 0 0,1 36 210 0 0,0-64-1115 0 0,1 0 1 0 0,0 0 0 0 0,0 0-1 0 0,0-1 1 0 0,1 1 0 0 0,0 0 0 0 0,0-1-1 0 0,0 1 1 0 0,2 3 95 0 0,-3-9-50 0 0,-1 1 1 0 0,1-1-1 0 0,-1 0 0 0 0,1 1 1 0 0,0-1-1 0 0,-1 1 0 0 0,1-1 1 0 0,-1 0-1 0 0,1 0 0 0 0,-1 1 1 0 0,1-1-1 0 0,0 0 0 0 0,-1 0 1 0 0,1 0-1 0 0,0 0 0 0 0,-1 0 1 0 0,1 0-1 0 0,0 1 0 0 0,-1-2 1 0 0,1 1-1 0 0,0 0 0 0 0,-1 0 1 0 0,1 0-1 0 0,0 0 1 0 0,-1 0-1 0 0,1 0 0 0 0,-1-1 1 0 0,1 1-1 0 0,0 0 0 0 0,-1-1 1 0 0,1 1 49 0 0,17-10-611 0 0,-16 9 581 0 0,12-9-545 0 0,0-1 0 0 0,0-1 0 0 0,-1 0 0 0 0,0-1 0 0 0,3-5 575 0 0,25-25-1040 0 0,0-1 687 0 0,-28 29 1064 0 0,1 0 0 0 0,7-5-711 0 0,-20 19 465 0 0,3-1 283 0 0,2-2-798 0 0,-6 4 90 0 0,0 0 0 0 0,0 0-1 0 0,0 0 1 0 0,0 0 0 0 0,1 0-1 0 0,-1 0 1 0 0,0 0 0 0 0,0 0-1 0 0,0 0 1 0 0,0 0 0 0 0,0 0-1 0 0,0 0 1 0 0,0 0 0 0 0,0 0-1 0 0,0 0 1 0 0,0 0 0 0 0,0 0-1 0 0,0 0 1 0 0,1 0 0 0 0,-1 0-1 0 0,0 0 1 0 0,0 0-1 0 0,0 0 1 0 0,0 0 0 0 0,0 0-1 0 0,0 0 1 0 0,0 0 0 0 0,0 0-1 0 0,0 0 1 0 0,0 0 0 0 0,0 0-1 0 0,0 0 1 0 0,0 0 0 0 0,1 0-1 0 0,-1 1 1 0 0,0-1 0 0 0,0 0-1 0 0,0 0 1 0 0,0 0 0 0 0,0 0-1 0 0,0 0 1 0 0,0 0 0 0 0,0 0-1 0 0,0 0 1 0 0,0 0 0 0 0,0 0-1 0 0,0 0 1 0 0,0 0 0 0 0,0 0-1 0 0,0 1 1 0 0,0-1 0 0 0,0 0-1 0 0,0 0 1 0 0,0 0 0 0 0,0 0-1 0 0,0 0 1 0 0,0 0 0 0 0,0 0-1 0 0,0 0 1 0 0,0 0 0 0 0,0 0-1 0 0,0 0 1 0 0,0 0 0 0 0,0 1-1 0 0,0-1-39 0 0,-1 5 124 0 0,-1 1 0 0 0,1-1-1 0 0,-1 0 1 0 0,0 1 0 0 0,0-1-1 0 0,0 0 1 0 0,-1 0 0 0 0,0 0-1 0 0,0-1 1 0 0,-2 4-124 0 0,-20 23 522 0 0,9-9-292 0 0,-1-1-1 0 0,-1-2 1 0 0,0 1-1 0 0,-2-2 1 0 0,0-1-1 0 0,-5 3-229 0 0,-15 5 426 0 0,0-2-1 0 0,-2-2 0 0 0,-4-1-425 0 0,16-7 446 0 0,28-13-385 0 0,2 0-1 0 0,-2 2 33 0 0,2-2-90 0 0,0 0 0 0 0,-1 0 0 0 0,1 0 0 0 0,0 0 1 0 0,0 0-1 0 0,0 0 0 0 0,0 0 0 0 0,-1 0 0 0 0,1 0 0 0 0,0 0 0 0 0,0 1 0 0 0,0-1 0 0 0,0 0 0 0 0,0 0 0 0 0,0 0 0 0 0,-1 0 0 0 0,1 0 0 0 0,0 0 0 0 0,0 0 0 0 0,0 0 0 0 0,0 0 0 0 0,0 1 0 0 0,0-1 0 0 0,0 0 0 0 0,-1 0 0 0 0,1 0 0 0 0,0 0 0 0 0,0 0 0 0 0,0 1 0 0 0,0-1 1 0 0,0 0-1 0 0,0 0 0 0 0,0 0 0 0 0,0 0 0 0 0,0 0 0 0 0,0 1 0 0 0,0-1 0 0 0,0 0 0 0 0,0 0 0 0 0,0 0 0 0 0,0 0 0 0 0,0 1 0 0 0,0-1 0 0 0,0 0 0 0 0,0 0 0 0 0,0 0 0 0 0,0 0 0 0 0,0 0 0 0 0,0 1 0 0 0,0-1 0 0 0,1 0 0 0 0,-1 0 0 0 0,0 0 0 0 0,0 0 0 0 0,0 0 0 0 0,0 0 0 0 0,0 1 1 0 0,0-1-1 0 0,0 0 0 0 0,1 0 0 0 0,-1 0 0 0 0,0 0-3 0 0,29 3 57 0 0,1-1 0 0 0,-1-2 0 0 0,1-1 0 0 0,-1-1 0 0 0,25-5-57 0 0,25-2-449 0 0,14 0-1048 0 0,-8 0-5178 0 0,-51 7 3218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49.208"/>
    </inkml:context>
    <inkml:brush xml:id="br0">
      <inkml:brushProperty name="width" value="0.1" units="cm"/>
      <inkml:brushProperty name="height" value="0.1" units="cm"/>
      <inkml:brushProperty name="color" value="#E71224"/>
    </inkml:brush>
  </inkml:definitions>
  <inkml:trace contextRef="#ctx0" brushRef="#br0">224 61 224 0 0,'0'-1'196'0'0,"0"0"0"0"0,0 0 0 0 0,1 1-1 0 0,-1-1 1 0 0,0 0 0 0 0,1 1 0 0 0,-1-1 0 0 0,0 0 0 0 0,1 1-1 0 0,-1-1 1 0 0,1 1 0 0 0,-1-1 0 0 0,1 1 0 0 0,-1-1 0 0 0,1 1-1 0 0,-1-1 1 0 0,1 1 0 0 0,-1-1 0 0 0,1 1 0 0 0,0 0 0 0 0,-1-1-1 0 0,1 1 1 0 0,0 0 0 0 0,-1 0 0 0 0,1-1 0 0 0,0 1 0 0 0,0 0-1 0 0,-1 0 1 0 0,1 0 0 0 0,0 0 0 0 0,0 0-196 0 0,0 1 223 0 0,0-1-1 0 0,0 1 1 0 0,0 0 0 0 0,0 0-1 0 0,0 0 1 0 0,0 0 0 0 0,0 0 0 0 0,0 0-1 0 0,0 0 1 0 0,0 0 0 0 0,0 0 0 0 0,0 1-223 0 0,0 0-489 0 0,1 0 633 0 0,0 9 473 0 0,-2-7-263 0 0,-1 6-137 0 0,0 0 0 0 0,-1 0 0 0 0,0-1 0 0 0,0 1 0 0 0,-1 0 0 0 0,0-1 0 0 0,-1 1 1 0 0,0-1-1 0 0,0 0 0 0 0,-1 0 0 0 0,0-1 0 0 0,-5 7-217 0 0,5-10 75 0 0,1 1 0 0 0,-1-1 0 0 0,0 0 0 0 0,-1 0 0 0 0,1 0 0 0 0,-1-1 0 0 0,0 0 0 0 0,0 0 0 0 0,0 0 0 0 0,-1-1 0 0 0,1 0 0 0 0,-1 0 0 0 0,0-1 0 0 0,0 0 0 0 0,0 0 0 0 0,0 0 1 0 0,0-1-1 0 0,0 0 0 0 0,0 0-75 0 0,3-1 19 0 0,1 0-1 0 0,-1 0 1 0 0,1 0 0 0 0,0 0 0 0 0,-1-1 0 0 0,1 1 0 0 0,0-1 0 0 0,-1 0 0 0 0,1 0 0 0 0,0 0 0 0 0,0 0 0 0 0,0 0 0 0 0,0-1 0 0 0,0 0 0 0 0,0 1-1 0 0,0-1 1 0 0,0 0 0 0 0,1 0 0 0 0,-1-1 0 0 0,1 1 0 0 0,0 0 0 0 0,-1-1 0 0 0,1 0 0 0 0,0 1 0 0 0,1-1 0 0 0,-2-2-19 0 0,1 1 3 0 0,0-1 0 0 0,0 0 1 0 0,1 0-1 0 0,-1 0 1 0 0,1 0-1 0 0,1 0 0 0 0,-1 0 1 0 0,1 0-1 0 0,-1-1 0 0 0,1 1 1 0 0,1 0-1 0 0,-1 0 1 0 0,1 0-1 0 0,0 0 0 0 0,0 0 1 0 0,1 0-1 0 0,0-3-3 0 0,2-1-8 0 0,-1-1 0 0 0,2 1 0 0 0,-1 0-1 0 0,1 0 1 0 0,1 0 0 0 0,0 1 0 0 0,0 0 0 0 0,0 0 0 0 0,1 0 0 0 0,0 1-1 0 0,3-2 9 0 0,-4 4-5 0 0,-1 1 0 0 0,0 1 0 0 0,1-1 0 0 0,0 1-1 0 0,0 0 1 0 0,0 0 0 0 0,0 1 0 0 0,1 0 0 0 0,-1 0-1 0 0,1 0 1 0 0,-1 1 0 0 0,1 0 0 0 0,-1 0 0 0 0,1 0-1 0 0,0 1 1 0 0,0 0 0 0 0,6 1 5 0 0,-6 1 35 0 0,-1-1 0 0 0,1 1 0 0 0,0 0-1 0 0,-1 1 1 0 0,1 0 0 0 0,-1 0 0 0 0,0 0 0 0 0,0 1 0 0 0,0 0 0 0 0,0 0 0 0 0,-1 0-1 0 0,0 1 1 0 0,0-1 0 0 0,0 1 0 0 0,0 1 0 0 0,-1-1 0 0 0,1 1 0 0 0,-2-1 0 0 0,1 1-1 0 0,0 1 1 0 0,1 4-35 0 0,3 6 76 0 0,-1 0 0 0 0,-1 0 0 0 0,0 1 0 0 0,-2-1 0 0 0,0 1 0 0 0,0 0-1 0 0,0 18-75 0 0,-4-14 6 0 0,0-1 1 0 0,-1 1-1 0 0,-1 0 0 0 0,-1-1 0 0 0,-1 0 0 0 0,-1 1 0 0 0,-4 10-6 0 0,3-13-1047 0 0,-1-1 0 0 0,-1 0 0 0 0,-1 0 0 0 0,0-1 1 0 0,-4 4 1046 0 0,2-7-3812 0 0,1-4 292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0.192"/>
    </inkml:context>
    <inkml:brush xml:id="br0">
      <inkml:brushProperty name="width" value="0.1" units="cm"/>
      <inkml:brushProperty name="height" value="0.1" units="cm"/>
      <inkml:brushProperty name="color" value="#E71224"/>
    </inkml:brush>
  </inkml:definitions>
  <inkml:trace contextRef="#ctx0" brushRef="#br0">25 71 1300 0 0,'-2'0'1368'0'0,"16"-7"6512"0"0,85-28-6485 0 0,-61 26-811 0 0,0 1 0 0 0,16 0-584 0 0,-35 6 235 0 0,1 1 1 0 0,0 0 0 0 0,0 2-1 0 0,0 0 1 0 0,11 3-236 0 0,-30-4 13 0 0,0 1 0 0 0,0-1 1 0 0,0 0-1 0 0,0 0 0 0 0,0 1 1 0 0,0-1-1 0 0,0 1 1 0 0,0-1-1 0 0,0 1 0 0 0,0-1 1 0 0,0 1-1 0 0,-1 0 0 0 0,1-1 1 0 0,0 1-1 0 0,0 0 0 0 0,-1 0 1 0 0,1-1-1 0 0,-1 1 1 0 0,1 0-1 0 0,0 0 0 0 0,-1 0 1 0 0,1 0-1 0 0,-1 0 0 0 0,0 0 1 0 0,1 0-1 0 0,-1 0 0 0 0,0 0 1 0 0,0 0-1 0 0,1 0 1 0 0,-1 0-1 0 0,0 0 0 0 0,0 0 1 0 0,0 0-1 0 0,0 0 0 0 0,-1 0 1 0 0,1 0-1 0 0,0 0 0 0 0,0 0 1 0 0,0 0-1 0 0,-1 0 1 0 0,1 0-1 0 0,-1 0-13 0 0,-1 6 85 0 0,0-1 0 0 0,-1 1-1 0 0,0-1 1 0 0,0 0 0 0 0,-4 5-85 0 0,-13 16 312 0 0,-1-1-1 0 0,-2-1 1 0 0,-21 18-312 0 0,-10 12 241 0 0,1 6-1317 0 0,2 2 1 0 0,-29 50 1075 0 0,55-78-1757 0 0,7-12-4636 0 0,13-17 2936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0.527"/>
    </inkml:context>
    <inkml:brush xml:id="br0">
      <inkml:brushProperty name="width" value="0.1" units="cm"/>
      <inkml:brushProperty name="height" value="0.1" units="cm"/>
      <inkml:brushProperty name="color" value="#E71224"/>
    </inkml:brush>
  </inkml:definitions>
  <inkml:trace contextRef="#ctx0" brushRef="#br0">1 10 512 0 0,'1'-3'985'0'0,"-1"3"-888"0"0,0 0 1 0 0,0-1-1 0 0,0 1 1 0 0,0 0-1 0 0,0-1 1 0 0,1 1 0 0 0,-1 0-1 0 0,0-1 1 0 0,0 1-1 0 0,0 0 1 0 0,1-1-1 0 0,-1 1 1 0 0,0 0-1 0 0,0 0 1 0 0,1-1-1 0 0,-1 1 1 0 0,0 0-1 0 0,1 0 1 0 0,-1-1-1 0 0,0 1 1 0 0,1 0 0 0 0,-1 0-1 0 0,0 0 1 0 0,1 0-1 0 0,-1 0 1 0 0,0 0-1 0 0,1 0 1 0 0,-1-1-1 0 0,1 1 1 0 0,-1 0-1 0 0,0 0 1 0 0,1 0-1 0 0,-1 0 1 0 0,0 1-1 0 0,1-1-97 0 0,12 8 2305 0 0,-11-6-2759 0 0,80 69 2922 0 0,-25-22-1483 0 0,5 0-985 0 0,-31-25-300 0 0,17 13-1100 0 0,-14-16-2958 0 0,-22-16 2018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0.845"/>
    </inkml:context>
    <inkml:brush xml:id="br0">
      <inkml:brushProperty name="width" value="0.1" units="cm"/>
      <inkml:brushProperty name="height" value="0.1" units="cm"/>
      <inkml:brushProperty name="color" value="#E71224"/>
    </inkml:brush>
  </inkml:definitions>
  <inkml:trace contextRef="#ctx0" brushRef="#br0">211 1 380 0 0,'0'0'1265'0'0,"0"0"-99"0"0,0 0-119 0 0,0 0-97 0 0,-4 6-97 0 0,-21 34 442 0 0,-21 37 629 0 0,-51 61-1924 0 0,95-135-418 0 0,0 0 0 0 0,0 0 0 0 0,-1-1 0 0 0,1 1 0 0 0,-1-1 0 0 0,0 0 0 0 0,0 1 0 0 0,0-1 0 0 0,0-1 0 0 0,0 1 0 0 0,0 0 0 0 0,-2 0 418 0 0,3-2-2172 0 0</inkml:trace>
  <inkml:trace contextRef="#ctx0" brushRef="#br0" timeOffset="1">85 166 412 0 0,'9'-5'894'0'0,"1"1"0"0"0,-1 0-1 0 0,1 1 1 0 0,0 0 0 0 0,2 0-894 0 0,19-4 1220 0 0,1 3 0 0 0,2 0-1220 0 0,3 0 604 0 0,-8 0-238 0 0,19-3 2072 0 0,45 1-2438 0 0,-59 5 2196 0 0,-34 0-2151 0 0,1 1 0 0 0,-1 0 0 0 0,0 0 0 0 0,1 0-1 0 0,-1 0 1 0 0,1 0 0 0 0,-1-1 0 0 0,1 1 0 0 0,-1 0 0 0 0,1 0 0 0 0,-1 0 0 0 0,1 0-1 0 0,-1 0 1 0 0,0 0 0 0 0,1 1 0 0 0,-1-1 0 0 0,1 0 0 0 0,-1 0 0 0 0,1 0-1 0 0,-1 0 1 0 0,1 0 0 0 0,-1 1 0 0 0,0-1 0 0 0,1 0 0 0 0,-1 0 0 0 0,1 1-1 0 0,-1-1 1 0 0,0 0 0 0 0,1 1 0 0 0,-1-1 0 0 0,0 0 0 0 0,1 1 0 0 0,-1-1-1 0 0,0 0 1 0 0,0 1 0 0 0,0-1 0 0 0,1 1 0 0 0,-1-1 0 0 0,0 0 0 0 0,0 1-1 0 0,0-1 1 0 0,0 1 0 0 0,0-1 0 0 0,1 1 0 0 0,-1-1 0 0 0,0 1 0 0 0,0-1 0 0 0,0 1-1 0 0,0-1 1 0 0,0 1 0 0 0,-1-1 0 0 0,1 0-45 0 0,-5 26 1019 0 0,-10 10-206 0 0,-2 0 0 0 0,-1-1 0 0 0,-20 28-813 0 0,24-39 222 0 0,-164 252 1021 0 0,167-261-1402 0 0,5-5-313 0 0,0 0-1 0 0,-1 0 1 0 0,-1-1-1 0 0,0 0 0 0 0,0 0 1 0 0,0-1-1 0 0,-1 0 0 0 0,0 0 1 0 0,-3 0 472 0 0,10-7-749 0 0,0-1 0 0 0,0 1 0 0 0,0-1 0 0 0,0 1 0 0 0,0-1 0 0 0,0 0 0 0 0,0 0 0 0 0,0 0 0 0 0,0 0 0 0 0,0-1 1 0 0,0 1 748 0 0,0 0-322 0 0,-1-1-3735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4T18:23:36.383"/>
    </inkml:context>
    <inkml:brush xml:id="br0">
      <inkml:brushProperty name="width" value="0.1" units="cm"/>
      <inkml:brushProperty name="height" value="0.1" units="cm"/>
      <inkml:brushProperty name="color" value="#E71224"/>
    </inkml:brush>
  </inkml:definitions>
  <inkml:trace contextRef="#ctx0" brushRef="#br0">320 16 808,'-2'-1'269,"1"-1"0,0 1 0,-1 0-1,1 0 1,-1-1 0,1 1 0,-1 0 0,1 0-1,-1 1 1,0-1 0,0 0 0,1 1 0,-1-1-1,0 1 1,0-1 0,0 1 0,0 0 0,1 0 0,-1 0-1,0 0 1,0 0 0,0 0 0,0 0 0,0 0-1,1 1 1,-1-1 0,0 1 0,0 0 0,1-1-1,-1 1 1,0 0 0,1 0 0,-1 0 0,1 0-1,-2 1-267,-3 3 302,0-1 1,0 1 0,0 1 0,0-1 0,1 1 0,0 0 0,0 0 0,0 1-304,-13 22 650,2 1-1,0 1 0,3 0 0,-2 6-649,-40 133 1036,37-108-990,12-43-196,-40 142-3875,44-157 3437,1-1-583,0 2-3073,0 5 787</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1.174"/>
    </inkml:context>
    <inkml:brush xml:id="br0">
      <inkml:brushProperty name="width" value="0.1" units="cm"/>
      <inkml:brushProperty name="height" value="0.1" units="cm"/>
      <inkml:brushProperty name="color" value="#E71224"/>
    </inkml:brush>
  </inkml:definitions>
  <inkml:trace contextRef="#ctx0" brushRef="#br0">14 24 876 0 0,'-1'-3'1300'0'0,"-10"-16"3001"0"0,9 17-3483 0 0,2 2-85 0 0,0 0-73 0 0,0 0-58 0 0,0 0-62 0 0,0 0-58 0 0,8 5-43 0 0,38 26 617 0 0,37 17-1056 0 0,-64-38-745 0 0,1-1 0 0 0,0-1 0 0 0,1-1 0 0 0,0 0 0 0 0,0-2 0 0 0,9 1 745 0 0,0-2-2779 0 0,-1 0 213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1.509"/>
    </inkml:context>
    <inkml:brush xml:id="br0">
      <inkml:brushProperty name="width" value="0.1" units="cm"/>
      <inkml:brushProperty name="height" value="0.1" units="cm"/>
      <inkml:brushProperty name="color" value="#E71224"/>
    </inkml:brush>
  </inkml:definitions>
  <inkml:trace contextRef="#ctx0" brushRef="#br0">458 23 548 0 0,'6'-17'3765'0'0,"-5"12"3833"0"0,-7 10-6926 0 0,-339 318 3474 0 0,313-295-4170 0 0,7-6-1514 0 0,1 0 0 0 0,-8 11 1538 0 0,31-31-1355 0 0,1-2-952 0 0,0 0-1466 0 0,0 0 287 0 0</inkml:trace>
  <inkml:trace contextRef="#ctx0" brushRef="#br0" timeOffset="1">209 210 1168 0 0,'8'-5'1889'0'0,"-4"8"2792"0"0,-2 10-4176 0 0,0 0 1 0 0,-1 0-1 0 0,0 0 0 0 0,-1 0 0 0 0,0 0 0 0 0,-2 0 1 0 0,1 0-1 0 0,-3 8-505 0 0,-1 24 678 0 0,-26 347 507 0 0,31-371-1906 0 0,-1 3-1644 0 0,-2-11-2237 0 0,2-11 1251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1.865"/>
    </inkml:context>
    <inkml:brush xml:id="br0">
      <inkml:brushProperty name="width" value="0.1" units="cm"/>
      <inkml:brushProperty name="height" value="0.1" units="cm"/>
      <inkml:brushProperty name="color" value="#E71224"/>
    </inkml:brush>
  </inkml:definitions>
  <inkml:trace contextRef="#ctx0" brushRef="#br0">288 1 908 0 0,'0'0'149'0'0,"0"0"0"0"0,0 0 0 0 0,0 0 1 0 0,0 0-1 0 0,0 1 0 0 0,0-1 0 0 0,0 0 0 0 0,0 0 0 0 0,0 0 0 0 0,1 0 1 0 0,-1 1-1 0 0,0-1 0 0 0,0 0 0 0 0,0 0 0 0 0,0 0 0 0 0,0 0 0 0 0,0 0 0 0 0,0 1 1 0 0,0-1-1 0 0,1 0 0 0 0,-1 0 0 0 0,0 0 0 0 0,0 0 0 0 0,0 0 0 0 0,0 0 1 0 0,0 0-1 0 0,1 0 0 0 0,-1 0 0 0 0,0 1 0 0 0,0-1 0 0 0,0 0 0 0 0,0 0 1 0 0,1 0-1 0 0,-1 0 0 0 0,0 0 0 0 0,0 0 0 0 0,0 0 0 0 0,0 0 0 0 0,1 0 0 0 0,-1 0 1 0 0,0 0-1 0 0,0 0 0 0 0,0 0 0 0 0,0 0 0 0 0,1-1 0 0 0,-1 1 0 0 0,0 0 1 0 0,0 0-1 0 0,0 0 0 0 0,0 0 0 0 0,0 0 0 0 0,1 0 0 0 0,-1 0 0 0 0,0 0 0 0 0,0 0 1 0 0,0-1-1 0 0,0 1 0 0 0,0 0-149 0 0,-9 28 2807 0 0,-24 47-2554 0 0,29-65 604 0 0,-37 75 373 0 0,-136 248 326 0 0,147-286-4467 0 0,29-46 1563 0 0,1-1-914 0 0,0 0-1424 0 0,0 0 280 0 0</inkml:trace>
  <inkml:trace contextRef="#ctx0" brushRef="#br0" timeOffset="1">320 90 484 0 0,'3'-5'1652'0'0,"-2"4"-873"0"0,-1 6 3686 0 0,-4 30-3348 0 0,-7 50 1380 0 0,4 0 0 0 0,3 33-2497 0 0,4-111 103 0 0,-1 0 1 0 0,2-1-1 0 0,-1 1 1 0 0,1 0 0 0 0,0 0-1 0 0,1 0 1 0 0,0-1 0 0 0,0 1-1 0 0,0-1 1 0 0,1 1-1 0 0,0-1 1 0 0,0 0 0 0 0,0 0-1 0 0,1 0-103 0 0,-3-5 14 0 0,0 0 1 0 0,0 0-1 0 0,0 0 0 0 0,0-1 0 0 0,0 1 0 0 0,0-1 0 0 0,1 1 0 0 0,-1-1 0 0 0,0 1 0 0 0,0-1 1 0 0,1 1-1 0 0,-1-1 0 0 0,0 0 0 0 0,0 0 0 0 0,1 0 0 0 0,-1 0 0 0 0,0 0 0 0 0,1 0 0 0 0,-1 0 1 0 0,0 0-1 0 0,0 0 0 0 0,1-1 0 0 0,0 1-14 0 0,29-11-64 0 0,-31 11 60 0 0,20-10-820 0 0,-2 0 0 0 0,1-2 0 0 0,8-7 824 0 0,30-18-3757 0 0,-30 22 362 0 0,-1-1 261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2.259"/>
    </inkml:context>
    <inkml:brush xml:id="br0">
      <inkml:brushProperty name="width" value="0.1" units="cm"/>
      <inkml:brushProperty name="height" value="0.1" units="cm"/>
      <inkml:brushProperty name="color" value="#E71224"/>
    </inkml:brush>
  </inkml:definitions>
  <inkml:trace contextRef="#ctx0" brushRef="#br0">269 1 664 0 0,'0'0'879'0'0,"0"0"0"0"0,0 0 2 0 0,4 4-22 0 0,-2-3-740 0 0,0 1 1 0 0,0 0-1 0 0,0 0 1 0 0,-1 0-1 0 0,1 0 1 0 0,-1 0-1 0 0,0 0 1 0 0,1 0-1 0 0,-1 0 1 0 0,0 1-1 0 0,0-1 1 0 0,-1 0-1 0 0,1 1 1 0 0,0-1-1 0 0,-1 0 1 0 0,1 1-1 0 0,-1-1 1 0 0,0 1-1 0 0,0-1 1 0 0,0 2-120 0 0,-1 15 415 0 0,-1 0-1 0 0,-1-1 1 0 0,-1 1-1 0 0,0-1 1 0 0,-2 0 0 0 0,0 0-1 0 0,-1 0 1 0 0,0-1 0 0 0,-2 0-1 0 0,-3 5-414 0 0,3-9 183 0 0,0 1-1 0 0,0-2 0 0 0,-1 0 1 0 0,-1 0-1 0 0,0-1 1 0 0,-5 4-183 0 0,11-10 80 0 0,-1 0 0 0 0,0-1 0 0 0,0 0 1 0 0,0 0-1 0 0,0 0 0 0 0,-1-1 1 0 0,1 0-1 0 0,-1 0 0 0 0,0-1 0 0 0,0 0 1 0 0,0 0-1 0 0,0 0 0 0 0,0-1 1 0 0,-6 0-81 0 0,11-1 8 0 0,0 0 0 0 0,0 0 0 0 0,0 0 0 0 0,0-1 0 0 0,0 1 0 0 0,0 0 0 0 0,0-1 0 0 0,0 0 1 0 0,0 0-1 0 0,0 1 0 0 0,0-1 0 0 0,1 0 0 0 0,-1 0 0 0 0,0-1 0 0 0,1 1 0 0 0,-1 0 1 0 0,0-1-1 0 0,1 1 0 0 0,-1-1 0 0 0,1 1 0 0 0,0-1 0 0 0,0 1 0 0 0,-1-1 0 0 0,1 0 1 0 0,0 0-1 0 0,1 0 0 0 0,-1 0 0 0 0,0-1-8 0 0,-1-3 0 0 0,0 0-1 0 0,1 0 1 0 0,0 0 0 0 0,0 0 0 0 0,0 0-1 0 0,1 0 1 0 0,0-1 0 0 0,0-3 0 0 0,2-1-9 0 0,-1 0 0 0 0,1 0 0 0 0,1 0-1 0 0,0 0 1 0 0,0 0 0 0 0,1 1 0 0 0,1-1 0 0 0,0 1 0 0 0,0 0 0 0 0,1 1 0 0 0,0-1 0 0 0,5-4 9 0 0,-6 8-8 0 0,0 0 0 0 0,0 0 0 0 0,1 0 1 0 0,-1 1-1 0 0,1 0 0 0 0,1 0 0 0 0,-1 1 1 0 0,1 0-1 0 0,0 0 0 0 0,-1 0 0 0 0,2 1 1 0 0,-1 0-1 0 0,0 0 0 0 0,1 1 0 0 0,-1 0 1 0 0,1 0-1 0 0,0 1 0 0 0,3 0 8 0 0,-5 1 8 0 0,-1 0 0 0 0,0 1 0 0 0,0 0 0 0 0,0 0 0 0 0,0 0 0 0 0,0 0 0 0 0,-1 1 0 0 0,1 0 1 0 0,0 0-1 0 0,-1 0 0 0 0,1 0 0 0 0,-1 1 0 0 0,1 0 0 0 0,-1 0 0 0 0,0 0 0 0 0,-1 0 0 0 0,1 1 0 0 0,0 0 0 0 0,-1-1 0 0 0,0 1 0 0 0,0 1 0 0 0,0-1 0 0 0,1 2-8 0 0,5 9 80 0 0,-1 0 0 0 0,-1 0 1 0 0,0 1-1 0 0,-1 0 0 0 0,-1 0 0 0 0,1 5-80 0 0,-2-5 57 0 0,0 1-1 0 0,-2-1 1 0 0,0 1-1 0 0,0-1 1 0 0,-2 1-1 0 0,0 0 1 0 0,-1-1-1 0 0,-1 1 0 0 0,0-1 1 0 0,-1 1-1 0 0,-1-1 1 0 0,-1 0-1 0 0,-3 7-56 0 0,-16 24-654 0 0,22-44 29 0 0,-1 1-1 0 0,1-1 1 0 0,-1 0 0 0 0,1 0-1 0 0,-1 0 1 0 0,0-1 0 0 0,0 1 625 0 0,1-2-3507 0 0,2-1 272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2.611"/>
    </inkml:context>
    <inkml:brush xml:id="br0">
      <inkml:brushProperty name="width" value="0.1" units="cm"/>
      <inkml:brushProperty name="height" value="0.1" units="cm"/>
      <inkml:brushProperty name="color" value="#E71224"/>
    </inkml:brush>
  </inkml:definitions>
  <inkml:trace contextRef="#ctx0" brushRef="#br0">240 0 1156 0 0,'-13'23'7296'0'0,"-13"42"-4445"0"0,-4 8-1756 0 0,11-33-150 0 0,-23 38-945 0 0,33-65 73 0 0,0 1-1 0 0,-1-1 1 0 0,-1-1-1 0 0,1 0 1 0 0,-2 0 0 0 0,0-1-1 0 0,-3 1-72 0 0,-5 3 110 0 0,19-13-114 0 0,1-2-2 0 0,0 0-12 0 0,0 0-5 0 0,5-6 4 0 0,19-15-54 0 0,1 2 0 0 0,1 0 0 0 0,0 2 0 0 0,12-6 73 0 0,-1 2-237 0 0,-24 13 50 0 0,0 0-1 0 0,1 1 0 0 0,2 0 188 0 0,6-2-241 0 0,-11 3-248 0 0,1 1 1 0 0,-1 1-1 0 0,1 0 1 0 0,0 0-1 0 0,0 1 1 0 0,1 1-1 0 0,3 0 489 0 0,-14 2-913 0 0,11 7-3161 0 0,-11-6 1739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2.940"/>
    </inkml:context>
    <inkml:brush xml:id="br0">
      <inkml:brushProperty name="width" value="0.1" units="cm"/>
      <inkml:brushProperty name="height" value="0.1" units="cm"/>
      <inkml:brushProperty name="color" value="#E71224"/>
    </inkml:brush>
  </inkml:definitions>
  <inkml:trace contextRef="#ctx0" brushRef="#br0">89 73 864 0 0,'-33'12'5967'0'0,"-20"10"-5967"0"0,51-21 595 0 0,2-1-44 0 0,0 0-44 0 0,8-2-48 0 0,57-17 279 0 0,253-63 1126 0 0,-299 80-2393 0 0,0 0 1 0 0,1 1-1 0 0,4 2 529 0 0,-11-1-1025 0 0,-13 0 843 0 0,1 0 0 0 0,-1 0-1 0 0,1 0 1 0 0,-1 0 0 0 0,1 0-1 0 0,-1 0 1 0 0,1 1 0 0 0,-1-1-1 0 0,1 0 1 0 0,-1 0 0 0 0,1 1-1 0 0,-1-1 1 0 0,1 0 0 0 0,-1 1-1 0 0,1-1 1 0 0,-1 0 0 0 0,0 1-1 0 0,1-1 1 0 0,-1 1 0 0 0,0-1 0 0 0,1 1 182 0 0,-1-1-606 0 0,2 1-1926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3.276"/>
    </inkml:context>
    <inkml:brush xml:id="br0">
      <inkml:brushProperty name="width" value="0.1" units="cm"/>
      <inkml:brushProperty name="height" value="0.1" units="cm"/>
      <inkml:brushProperty name="color" value="#E71224"/>
    </inkml:brush>
  </inkml:definitions>
  <inkml:trace contextRef="#ctx0" brushRef="#br0">96 0 1132 0 0,'0'0'1132'0'0,"0"0"18"0"0,0 0 7 0 0,-1 10-36 0 0,-55 487 5809 0 0,35-327-5828 0 0,17-132-1064 0 0,3-16-671 0 0,-2-1 0 0 0,-1 0 0 0 0,-1 5 633 0 0,4-24-1035 0 0,6 8-4314 0 0,-5-8 2266 0 0</inkml:trace>
  <inkml:trace contextRef="#ctx0" brushRef="#br0" timeOffset="1">289 145 800 0 0,'10'-9'3560'0'0,"9"-1"-2218"0"0,0 1 0 0 0,1 1 0 0 0,9-2-1342 0 0,31-7 1792 0 0,23-3-1792 0 0,60-3-1415 0 0,-141 23 803 0 0,9-2-3799 0 0,-11 2 2307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3.607"/>
    </inkml:context>
    <inkml:brush xml:id="br0">
      <inkml:brushProperty name="width" value="0.1" units="cm"/>
      <inkml:brushProperty name="height" value="0.1" units="cm"/>
      <inkml:brushProperty name="color" value="#E71224"/>
    </inkml:brush>
  </inkml:definitions>
  <inkml:trace contextRef="#ctx0" brushRef="#br0">152 0 360 0 0,'0'0'772'0'0,"0"0"-41"0"0,0 0-54 0 0,0 0-55 0 0,0 0-56 0 0,0 0-56 0 0,0 0-52 0 0,0 0-35 0 0,0 0-29 0 0,0 0-25 0 0,0 0-22 0 0,-2 6-36 0 0,-11 24 874 0 0,-6 27-1185 0 0,2-6 160 0 0,16-48-399 0 0,0 0 1 0 0,-1 0 0 0 0,1-1-1 0 0,-1 1 1 0 0,0-1 0 0 0,1 1 0 0 0,-1-1-1 0 0,0 0 1 0 0,-1 1 0 0 0,1-1-1 0 0,0 0 1 0 0,0 0 0 0 0,-1-1-1 0 0,1 1 1 0 0,-1 0 0 0 0,0-1-1 0 0,0 0 1 0 0,1 0 0 0 0,-1 1 0 0 0,0-1-1 0 0,-2 0 239 0 0,-33 14 1018 0 0,25-9-134 0 0,14-6-798 0 0,-1 0 1 0 0,0 0-1 0 0,0 0 0 0 0,0 0 0 0 0,0 0 0 0 0,0 0 0 0 0,0 0 1 0 0,0 0-1 0 0,0 0 0 0 0,0 1 0 0 0,1-1 0 0 0,-1 0 0 0 0,0 0 1 0 0,0 0-1 0 0,0 0 0 0 0,0 0 0 0 0,0 0 0 0 0,0 0 0 0 0,0 0 1 0 0,0 0-1 0 0,0 1 0 0 0,0-1 0 0 0,0 0 0 0 0,0 0 0 0 0,0 0 1 0 0,0 0-1 0 0,0 0 0 0 0,0 0 0 0 0,0 0 0 0 0,0 0 0 0 0,0 1 1 0 0,0-1-1 0 0,0 0 0 0 0,0 0 0 0 0,0 0 0 0 0,0 0 0 0 0,0 0 1 0 0,0 0-1 0 0,0 0 0 0 0,0 0 0 0 0,0 1 0 0 0,0-1 0 0 0,0 0-86 0 0,88-15 406 0 0,-67 13-350 0 0,3-2-84 0 0,-1 1 0 0 0,1 2 0 0 0,-1 0 0 0 0,14 2 28 0 0,-37-1-17 0 0,1 0 1 0 0,-1 0 0 0 0,1 0-1 0 0,-1 0 1 0 0,1 0 0 0 0,-1 0-1 0 0,1 0 1 0 0,-1 1 0 0 0,1-1-1 0 0,-1 0 1 0 0,0 0-1 0 0,1 0 1 0 0,-1 0 0 0 0,1 1-1 0 0,-1-1 1 0 0,1 0 0 0 0,-1 1-1 0 0,0-1 1 0 0,1 0 0 0 0,-1 1-1 0 0,1-1 1 0 0,-1 0-1 0 0,0 1 1 0 0,0-1 0 0 0,1 1-1 0 0,-1-1 1 0 0,0 1 0 0 0,0-1-1 0 0,1 0 1 0 0,-1 1 0 0 0,0-1-1 0 0,0 1 1 0 0,0-1 0 0 0,0 1-1 0 0,0-1 1 0 0,0 1-1 0 0,0-1 1 0 0,0 1 0 0 0,0-1-1 0 0,0 1 1 0 0,0-1 0 0 0,0 1-1 0 0,0-1 1 0 0,0 1 0 0 0,0-1-1 0 0,0 1 1 0 0,-1-1-1 0 0,1 1 17 0 0,-11 19-928 0 0,6-15 284 0 0,1-1 1 0 0,-1 1 0 0 0,0-1 0 0 0,-1 1-1 0 0,1-2 1 0 0,-6 4 643 0 0,-11 5-1839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3.940"/>
    </inkml:context>
    <inkml:brush xml:id="br0">
      <inkml:brushProperty name="width" value="0.1" units="cm"/>
      <inkml:brushProperty name="height" value="0.1" units="cm"/>
      <inkml:brushProperty name="color" value="#E71224"/>
    </inkml:brush>
  </inkml:definitions>
  <inkml:trace contextRef="#ctx0" brushRef="#br0">158 73 40 0 0,'-103'33'3080'0'0,"51"-22"731"0"0,50-11-3325 0 0,2 0-20 0 0,0 0-14 0 0,0 0-29 0 0,11-2-38 0 0,173-44 1056 0 0,95-21-847 0 0,-276 67-675 0 0,1-1 0 0 0,-1 1 0 0 0,0 0-1 0 0,1 0 1 0 0,-1 0 0 0 0,0 0 0 0 0,1 0 0 0 0,2 1 81 0 0,20 1-6558 0 0,-26-2 4323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4.275"/>
    </inkml:context>
    <inkml:brush xml:id="br0">
      <inkml:brushProperty name="width" value="0.1" units="cm"/>
      <inkml:brushProperty name="height" value="0.1" units="cm"/>
      <inkml:brushProperty name="color" value="#E71224"/>
    </inkml:brush>
  </inkml:definitions>
  <inkml:trace contextRef="#ctx0" brushRef="#br0">378 1 1376 0 0,'0'0'1305'0'0,"0"0"-78"0"0,0 0-91 0 0,0 0-63 0 0,-2 3-11 0 0,0 6-630 0 0,-1 0 0 0 0,2 0 0 0 0,-1 0 0 0 0,1 0 0 0 0,1 1 0 0 0,0-1 0 0 0,0 0 0 0 0,0 0 0 0 0,3 9-432 0 0,-1 26 931 0 0,3 39 289 0 0,-3-50-686 0 0,0 0 1 0 0,-3 11-535 0 0,-7 43 1486 0 0,-16 69-1486 0 0,22-148-31 0 0,-1 1 0 0 0,1-1 0 0 0,-2 0-1 0 0,1 0 1 0 0,-1 0 31 0 0,-6 13-301 0 0,10-20 244 0 0,0 0 0 0 0,0 0-1 0 0,-1 0 1 0 0,1 0 0 0 0,0-1 0 0 0,-1 1-1 0 0,1 0 1 0 0,-1 0 0 0 0,1-1 0 0 0,-1 1-1 0 0,1 0 1 0 0,-1-1 0 0 0,0 1 0 0 0,1-1-1 0 0,-1 1 1 0 0,0-1 0 0 0,0 1 0 0 0,1-1 0 0 0,-1 1-1 0 0,0-1 1 0 0,0 0 0 0 0,1 1 0 0 0,-1-1-1 0 0,0 0 1 0 0,0 1 0 0 0,0-1 0 0 0,0 0-1 0 0,0 0 1 0 0,1 0 0 0 0,-1 0 0 0 0,0 0-1 0 0,0 0 1 0 0,0 0 57 0 0,-1-1-158 0 0,1 1 1 0 0,-1-1-1 0 0,0 1 0 0 0,1-1 0 0 0,-1 0 1 0 0,1 1-1 0 0,-1-1 0 0 0,1 0 0 0 0,0 0 0 0 0,-1 0 1 0 0,1 0-1 0 0,0-1 0 0 0,-1 1 0 0 0,0-1 158 0 0,-25-36-5542 0 0,8 15 2350 0 0</inkml:trace>
  <inkml:trace contextRef="#ctx0" brushRef="#br0" timeOffset="1">43 278 240 0 0,'-30'-14'4211'0'0,"18"9"1623"0"0,14 8-5888 0 0,1-1-1 0 0,0 1 1 0 0,0-1 0 0 0,0 0 0 0 0,0 0-1 0 0,0 0 1 0 0,0 0 0 0 0,1-1-1 0 0,-1 1 1 0 0,1-1 0 0 0,-1 0 0 0 0,1 0-1 0 0,-1 0 1 0 0,1 0 0 0 0,0 0 54 0 0,57-1-5078 0 0,-38-2 2605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6.717"/>
    </inkml:context>
    <inkml:brush xml:id="br0">
      <inkml:brushProperty name="width" value="0.1" units="cm"/>
      <inkml:brushProperty name="height" value="0.1" units="cm"/>
      <inkml:brushProperty name="color" value="#E71224"/>
    </inkml:brush>
  </inkml:definitions>
  <inkml:trace contextRef="#ctx0" brushRef="#br0">0 36 1404 0 0,'5'-11'1880'0'0,"-5"9"-1419"0"0,1 0 1 0 0,-1 1-1 0 0,1-1 1 0 0,0 0-1 0 0,0 1 0 0 0,0-1 1 0 0,0 1-1 0 0,0-1 1 0 0,0 1-1 0 0,0-1 0 0 0,1 1-461 0 0,0-1 164 0 0,1 2 0 0 0,-1-1 0 0 0,1 0 0 0 0,-1 0-1 0 0,1 1 1 0 0,-1 0 0 0 0,1-1 0 0 0,-1 1 0 0 0,1 0 0 0 0,-1 0-1 0 0,1 0 1 0 0,2 1-164 0 0,-3-1 146 0 0,194 20 1793 0 0,-115-7-2014 0 0,29 4-718 0 0,-105-17 609 0 0,76 10-1177 0 0,-29 4-3976 0 0,-41-9 2713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4.596"/>
    </inkml:context>
    <inkml:brush xml:id="br0">
      <inkml:brushProperty name="width" value="0.1" units="cm"/>
      <inkml:brushProperty name="height" value="0.1" units="cm"/>
      <inkml:brushProperty name="color" value="#E71224"/>
    </inkml:brush>
  </inkml:definitions>
  <inkml:trace contextRef="#ctx0" brushRef="#br0">376 10 1204 0 0,'8'-9'7560'0'0,"-18"24"-5832"0"0,-21 33-1105 0 0,-15 12 134 0 0,-2-3 1 0 0,-3-1-1 0 0,-10 5-757 0 0,50-49-262 0 0,9-10 98 0 0,1 0-1 0 0,-1 1 0 0 0,0-1 1 0 0,0 0-1 0 0,-1 0 1 0 0,1 0-1 0 0,0-1 1 0 0,-1 1-1 0 0,1 0 1 0 0,-1-1-1 0 0,0 1 165 0 0,2-2-1005 0 0,1 0-911 0 0,0 0-1262 0 0,0 0 242 0 0</inkml:trace>
  <inkml:trace contextRef="#ctx0" brushRef="#br0" timeOffset="1">322 166 792 0 0,'1'-1'100'0'0,"16"-5"3377"0"0,-16 6-3312 0 0,0 1-1 0 0,0-1 1 0 0,-1 0 0 0 0,1 0-1 0 0,0 0 1 0 0,-1 1-1 0 0,1-1 1 0 0,0 0 0 0 0,-1 1-1 0 0,1-1 1 0 0,0 1-1 0 0,-1-1 1 0 0,1 1 0 0 0,-1-1-1 0 0,1 1 1 0 0,-1-1-1 0 0,1 1 1 0 0,-1-1-165 0 0,0 1 23 0 0,1-1 0 0 0,-1 0 0 0 0,0 0 0 0 0,0 0 0 0 0,0 0 0 0 0,0 0 1 0 0,0 1-1 0 0,0-1 0 0 0,1 0 0 0 0,-1 0 0 0 0,0 0 0 0 0,0 0 0 0 0,0 1 0 0 0,0-1 0 0 0,0 0 0 0 0,0 0 0 0 0,0 0 0 0 0,0 1 0 0 0,0-1 0 0 0,0 0 1 0 0,0 0-1 0 0,0 0 0 0 0,0 1 0 0 0,0-1 0 0 0,0 0 0 0 0,0 0 0 0 0,0 0 0 0 0,0 1 0 0 0,0-1 0 0 0,0 0 0 0 0,-1 0 0 0 0,1 0 0 0 0,0 0 0 0 0,0 1 1 0 0,0-1-1 0 0,0 0 0 0 0,0 0 0 0 0,0 0-23 0 0,-15 36 1147 0 0,-2-1 0 0 0,-1 0 0 0 0,-5 5-1147 0 0,-71 102 1478 0 0,94-141-1469 0 0,-56 75 516 0 0,-3-2 0 0 0,-11 6-525 0 0,69-78-2874 0 0,2-4 1135 0 0,6-7 371 0 0,16-19-2004 0 0,-6 7 654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4.924"/>
    </inkml:context>
    <inkml:brush xml:id="br0">
      <inkml:brushProperty name="width" value="0.1" units="cm"/>
      <inkml:brushProperty name="height" value="0.1" units="cm"/>
      <inkml:brushProperty name="color" value="#E71224"/>
    </inkml:brush>
  </inkml:definitions>
  <inkml:trace contextRef="#ctx0" brushRef="#br0">0 76 3232 0 0,'12'-14'796'0'0,"1"0"1"0"0,1 1-1 0 0,3-3-796 0 0,-3 3 2122 0 0,-12 11-1418 0 0,2 1 225 0 0,-4 1-893 0 0,0 0 0 0 0,1 0 1 0 0,-1-1-1 0 0,0 1 0 0 0,0 0 0 0 0,0 0 1 0 0,0 0-1 0 0,1 0 0 0 0,-1 0 0 0 0,0-1 0 0 0,0 1 1 0 0,0 0-1 0 0,1 0 0 0 0,-1 0 0 0 0,0 0 1 0 0,0 0-1 0 0,1 0 0 0 0,-1 0 0 0 0,0 0 0 0 0,0 0 1 0 0,0 0-1 0 0,1 0 0 0 0,-1 0 0 0 0,0 0 1 0 0,0 0-1 0 0,1 0 0 0 0,-1 0 0 0 0,0 0 0 0 0,0 0 1 0 0,1 0-1 0 0,-1 1 0 0 0,0-1 0 0 0,0 0 0 0 0,0 0 1 0 0,1 0-1 0 0,-1 0 0 0 0,0 0 0 0 0,0 0 1 0 0,0 1-1 0 0,0-1 0 0 0,1 0 0 0 0,-1 0 0 0 0,0 0 1 0 0,0 1-1 0 0,0-1 0 0 0,0 0 0 0 0,0 0-36 0 0,6 19 659 0 0,-1-1 0 0 0,-1 1-1 0 0,-1 0 1 0 0,1 12-659 0 0,2 85 1180 0 0,-5-88-998 0 0,-1-15-201 0 0,1 63-64 0 0,-1-67-265 0 0,-1-1 0 0 0,0 1-1 0 0,0 0 1 0 0,-1-1-1 0 0,0 1 1 0 0,-1-1-1 0 0,0 1 349 0 0,2-7-912 0 0,1-2-240 0 0,0 0-815 0 0,0 0-1251 0 0,0 0 245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5.272"/>
    </inkml:context>
    <inkml:brush xml:id="br0">
      <inkml:brushProperty name="width" value="0.1" units="cm"/>
      <inkml:brushProperty name="height" value="0.1" units="cm"/>
      <inkml:brushProperty name="color" value="#E71224"/>
    </inkml:brush>
  </inkml:definitions>
  <inkml:trace contextRef="#ctx0" brushRef="#br0">150 13 832 0 0,'6'-12'2558'0'0,"-2"12"121"0"0,2 15 30 0 0,-5-9-3226 0 0,1 3 906 0 0,-1 1-1 0 0,0 0 0 0 0,0-1 1 0 0,-1 1-1 0 0,0 0 0 0 0,-2 8-388 0 0,0 16 696 0 0,1-17-748 0 0,0 0 0 0 0,-1-1 0 0 0,0 1 1 0 0,-2 0-1 0 0,-4 12 52 0 0,8-27-323 0 0,-1-2 248 0 0,0 0 0 0 0,0 0 0 0 0,1 1 0 0 0,-1-1 0 0 0,0 0 0 0 0,0 0 0 0 0,0 0 0 0 0,1 0-1 0 0,-1 0 1 0 0,0 0 0 0 0,0 0 0 0 0,0 0 0 0 0,1 0 0 0 0,-1 0 0 0 0,0 0 0 0 0,0-1 0 0 0,1 1 0 0 0,-1 0 0 0 0,0-1 0 0 0,0 1 0 0 0,1 0 75 0 0,-56-48-276 0 0,55 47 530 0 0,-2 2-182 0 0,0-1 1 0 0,0 1-1 0 0,0 0 1 0 0,0 0-1 0 0,0 0 1 0 0,0 0-1 0 0,0 0 1 0 0,1 0-1 0 0,-1 1 1 0 0,0 0-1 0 0,1-1 1 0 0,-1 1-1 0 0,1 0 1 0 0,0 0 0 0 0,0 0-1 0 0,0 1 1 0 0,0-1-1 0 0,0 0 1 0 0,0 1-1 0 0,0-1 1 0 0,0 2-73 0 0,-1 1 60 0 0,1-1 0 0 0,-1 1 1 0 0,1 0-1 0 0,0 0 0 0 0,0 0 1 0 0,1 0-1 0 0,-1 0 1 0 0,1 0-1 0 0,0 0 0 0 0,1 1 1 0 0,-1-1-1 0 0,1 0 0 0 0,0 2-60 0 0,5 16 151 0 0,-5-22-143 0 0,1 0-1 0 0,-1 0 1 0 0,0 0-1 0 0,1-1 1 0 0,-1 1-1 0 0,0 0 1 0 0,1 0 0 0 0,-1 0-1 0 0,1 0 1 0 0,-1-1-1 0 0,1 1 1 0 0,0 0-1 0 0,-1-1 1 0 0,1 1-1 0 0,0 0 1 0 0,-1-1-1 0 0,1 1 1 0 0,0-1 0 0 0,0 1-1 0 0,0-1 1 0 0,-1 0-1 0 0,1 1 1 0 0,0-1-1 0 0,0 0 1 0 0,0 1-1 0 0,0-1 1 0 0,0 0-1 0 0,0 0 1 0 0,0 0 0 0 0,0 0-1 0 0,0 0-7 0 0,7-1 14 0 0,-1-1 0 0 0,1 0-1 0 0,-1-1 1 0 0,1 0 0 0 0,-1 0 0 0 0,0-1 0 0 0,0 0-1 0 0,-1 0 1 0 0,5-3-14 0 0,14-12 75 0 0,20-21-75 0 0,-29 25 341 0 0,0 0 0 0 0,1 2 0 0 0,1 0 0 0 0,1 0-341 0 0,-18 13 28 0 0,-1-1 0 0 0,1 1 0 0 0,0 0 0 0 0,0-1 0 0 0,0 1 0 0 0,0 0 0 0 0,0-1 0 0 0,0 1 0 0 0,0 0 0 0 0,0 0 0 0 0,0 0 0 0 0,0 0 0 0 0,0 0 0 0 0,-1 0 0 0 0,1 0 0 0 0,0 0 0 0 0,0 0 0 0 0,0 1 0 0 0,0-1 0 0 0,0 0 0 0 0,0 1 0 0 0,0-1 0 0 0,0 0 0 0 0,-1 1 0 0 0,1-1 0 0 0,0 1-28 0 0,2 1 41 0 0,-1 0 0 0 0,0 0 0 0 0,0 0 0 0 0,0 0 0 0 0,0 1 0 0 0,-1-1 0 0 0,1 1 1 0 0,-1-1-1 0 0,2 2-41 0 0,2 7 17 0 0,-1 0 1 0 0,0 1 0 0 0,0-1 0 0 0,0 4-18 0 0,-1-1-286 0 0,-1-8-329 0 0,0 0 0 0 0,-1 1 0 0 0,0-1-1 0 0,0 1 1 0 0,-1-1 0 0 0,1 1 0 0 0,-2 3 615 0 0,1-9-267 0 0,0 0-1 0 0,0 1 1 0 0,0-1-1 0 0,-1 0 1 0 0,1 0 0 0 0,0 0-1 0 0,-1 0 1 0 0,1 0-1 0 0,-1 0 1 0 0,1 0 0 0 0,-1 0-1 0 0,0-1 1 0 0,1 1 0 0 0,-1 0-1 0 0,0 0 268 0 0,-2 3-922 0 0,-4 6-1896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5.606"/>
    </inkml:context>
    <inkml:brush xml:id="br0">
      <inkml:brushProperty name="width" value="0.1" units="cm"/>
      <inkml:brushProperty name="height" value="0.1" units="cm"/>
      <inkml:brushProperty name="color" value="#E71224"/>
    </inkml:brush>
  </inkml:definitions>
  <inkml:trace contextRef="#ctx0" brushRef="#br0">23 43 1112 0 0,'-3'0'1356'0'0,"-9"0"-45"0"0,9 0-76 0 0,-1 0-88 0 0,5 0-1017 0 0,-1-1-1 0 0,0 1 1 0 0,0 0-1 0 0,0 0 1 0 0,0 0-1 0 0,0 0 1 0 0,0 0-1 0 0,0 0 1 0 0,0 0-1 0 0,0 0 1 0 0,0-1-1 0 0,0 1 1 0 0,1 0-1 0 0,-1 0 1 0 0,0 0-1 0 0,0 0 1 0 0,0 0-1 0 0,0-1 0 0 0,0 1 1 0 0,0 0-1 0 0,0 0 1 0 0,0 0-1 0 0,0 0 1 0 0,0 0-1 0 0,0 0 1 0 0,0-1-1 0 0,0 1 1 0 0,0 0-1 0 0,-1 0 1 0 0,1 0-1 0 0,0 0 1 0 0,0 0-1 0 0,0 0 1 0 0,0-1-1 0 0,0 1 1 0 0,0 0-1 0 0,0 0 1 0 0,0 0-1 0 0,0 0 1 0 0,0 0-1 0 0,0 0 1 0 0,-1 0-1 0 0,1 0 1 0 0,0-1-1 0 0,0 1 1 0 0,0 0-130 0 0,28-9 1187 0 0,45-9-1243 0 0,-49 15-84 0 0,12-3-529 0 0,-35 6 631 0 0,-1 0 0 0 0,1 0 0 0 0,0-1 0 0 0,-1 1 0 0 0,1 0 0 0 0,0 0 0 0 0,0 0-1 0 0,-1 0 1 0 0,1 0 0 0 0,0 0 0 0 0,-1 0 0 0 0,1 0 0 0 0,0 0 0 0 0,0 1 0 0 0,-1-1-1 0 0,1 0 1 0 0,0 0 0 0 0,-1 1 0 0 0,1-1 0 0 0,0 0 0 0 0,-1 1 0 0 0,1-1 0 0 0,-1 0-1 0 0,1 1 39 0 0,10 3-1463 0 0,-14 0 1237 0 0,-1 1 182 0 0,0-1 0 0 0,0-1 0 0 0,-1 1 0 0 0,1-1 0 0 0,-1 1 0 0 0,0-1 0 0 0,1-1 0 0 0,-2 1 0 0 0,1-1 0 0 0,-5 2 44 0 0,-8 2 752 0 0,16-5-616 0 0,-1-1-1 0 0,1 1 1 0 0,0 0-1 0 0,0-1 0 0 0,-1 1 1 0 0,1 0-1 0 0,0 0 0 0 0,0 1 1 0 0,0-1-1 0 0,0 0 1 0 0,1 1-1 0 0,-1-1 0 0 0,0 1 1 0 0,0-1-1 0 0,1 1 0 0 0,-1 0 1 0 0,1 0-1 0 0,0 0 1 0 0,-1 0-137 0 0,-6 13 388 0 0,1 0 0 0 0,0 0-1 0 0,1 0 1 0 0,0 5-387 0 0,-8 32-1878 0 0,14-49 1068 0 0,-2 4-873 0 0,0-1-2899 0 0,2-6 1592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5.944"/>
    </inkml:context>
    <inkml:brush xml:id="br0">
      <inkml:brushProperty name="width" value="0.1" units="cm"/>
      <inkml:brushProperty name="height" value="0.1" units="cm"/>
      <inkml:brushProperty name="color" value="#E71224"/>
    </inkml:brush>
  </inkml:definitions>
  <inkml:trace contextRef="#ctx0" brushRef="#br0">83 89 752 0 0,'0'0'925'0'0,"-2"-1"40"0"0,2 1-842 0 0,-1 0 0 0 0,1 0 0 0 0,0 0 0 0 0,-1 0-1 0 0,1 0 1 0 0,0 0 0 0 0,-1 0 0 0 0,1 0 0 0 0,0-1 0 0 0,0 1-1 0 0,-1 0 1 0 0,1 0 0 0 0,0 0 0 0 0,-1-1 0 0 0,1 1 0 0 0,0 0-1 0 0,0 0 1 0 0,0-1 0 0 0,-1 1 0 0 0,1 0 0 0 0,0-1 0 0 0,0 1-1 0 0,0 0 1 0 0,0 0 0 0 0,0-1 0 0 0,-1 1 0 0 0,1 0 0 0 0,0-1 0 0 0,0 1-1 0 0,0 0 1 0 0,0-1 0 0 0,0 1 0 0 0,0 0 0 0 0,0-1 0 0 0,0 1-1 0 0,0 0 1 0 0,0-1 0 0 0,0 1 0 0 0,1 0 0 0 0,-1-1-123 0 0,9-11 2934 0 0,-8 11-3585 0 0,2-2 758 0 0,0 0 1 0 0,1 1-1 0 0,-1-1 0 0 0,0 1 0 0 0,1 0 1 0 0,0 0-1 0 0,0 0 0 0 0,0 0-107 0 0,10-5 139 0 0,-3 1-266 0 0,1 0-1 0 0,-1 1 0 0 0,1 1 1 0 0,0 0-1 0 0,0 0 0 0 0,1 1 1 0 0,-1 0-1 0 0,1 1 128 0 0,-12 3-56 0 0,0-1 1 0 0,-1 0-1 0 0,1 0 1 0 0,0 0-1 0 0,0 0 1 0 0,-1 1-1 0 0,1-1 0 0 0,0 0 1 0 0,0 0-1 0 0,-1 1 1 0 0,1-1-1 0 0,0 1 1 0 0,-1-1-1 0 0,1 1 0 0 0,-1-1 1 0 0,1 1-1 0 0,0-1 1 0 0,-1 1-1 0 0,1 0 1 0 0,-1-1-1 0 0,0 1 1 0 0,1 0-1 0 0,-1-1 0 0 0,1 1 1 0 0,-1 0-1 0 0,0-1 1 0 0,0 1-1 0 0,1 0 1 0 0,-1 0-1 0 0,0-1 1 0 0,0 1-1 0 0,0 0 0 0 0,0 0 1 0 0,0 0-1 0 0,0-1 1 0 0,0 1-1 0 0,0 0 1 0 0,0 0-1 0 0,0 0 56 0 0,-6 8-210 0 0,1-1 0 0 0,-2 1-1 0 0,1-1 1 0 0,-1 0 0 0 0,0 0 0 0 0,-1-1 0 0 0,1 0-1 0 0,-2-1 1 0 0,1 1 0 0 0,-1-2 0 0 0,-4 3 210 0 0,-23 12 545 0 0,0-2 0 0 0,-16 4-545 0 0,12-5 1849 0 0,105-38 907 0 0,-16 8-2743 0 0,-13 4-742 0 0,0 0 0 0 0,1 3 0 0 0,23-2 729 0 0,-35 7-2386 0 0,0-2 0 0 0,3-1 2386 0 0,0-3-2301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6.291"/>
    </inkml:context>
    <inkml:brush xml:id="br0">
      <inkml:brushProperty name="width" value="0.1" units="cm"/>
      <inkml:brushProperty name="height" value="0.1" units="cm"/>
      <inkml:brushProperty name="color" value="#E71224"/>
    </inkml:brush>
  </inkml:definitions>
  <inkml:trace contextRef="#ctx0" brushRef="#br0">578 0 1080 0 0,'0'0'1112'0'0,"0"0"8"0"0,0 0-42 0 0,0 0-84 0 0,-4 8-94 0 0,-20 39 44 0 0,-2-2 1 0 0,-3 0-1 0 0,-1-2 1 0 0,-2-1-1 0 0,-1-2 0 0 0,-26 22-944 0 0,18-19 390 0 0,40-41-512 0 0,1-2-16 0 0,0 0-4 0 0,0 0 0 0 0,5-3-4 0 0,11-5-68 0 0,1 0 0 0 0,0 1 0 0 0,1 1 0 0 0,-1 1 0 0 0,10-1 214 0 0,99-18-764 0 0,-122 23 754 0 0,27-3-143 0 0,-19 3 72 0 0,0 0 1 0 0,0-2 0 0 0,6-1 80 0 0,-16 3-16 0 0,-2 1-1 0 0,0 0-11 0 0,0 0-8 0 0,0 0 4 0 0,0 0-3 0 0,0 0 12 0 0,0 0 6 0 0,0 0 19 0 0,0 0 47 0 0,0 0 60 0 0,0 0 60 0 0,0 0 49 0 0,0 0 41 0 0,-8 1 46 0 0,2-1-282 0 0,0-1 174 0 0,0 2-1 0 0,0-1 0 0 0,0 0 0 0 0,0 1 0 0 0,0 0 1 0 0,0 1-1 0 0,0-1 0 0 0,0 1 0 0 0,-5 2-196 0 0,3 1 214 0 0,0 1-1 0 0,1-1 0 0 0,-1 1 0 0 0,1 1 1 0 0,0-1-1 0 0,1 1 0 0 0,0 0 0 0 0,0 1 1 0 0,0-1-1 0 0,0 3-213 0 0,-9 16 366 0 0,1 1 0 0 0,-6 15-366 0 0,-15 30 424 0 0,8-22-200 0 0,-8 14 24 0 0,-3-1 0 0 0,-2-2 0 0 0,-47 54-248 0 0,78-106-147 0 0,0 1 1 0 0,0-2-1 0 0,-1 1 1 0 0,0-2-1 0 0,0 1 1 0 0,-6 2 146 0 0,13-8-226 0 0,0-1 0 0 0,-1 1 1 0 0,1-1-1 0 0,-1 1 0 0 0,0-1 1 0 0,1 0-1 0 0,-1 0 0 0 0,0-1 1 0 0,1 1-1 0 0,-1-1 1 0 0,-1 0 225 0 0,3 0-363 0 0,0 0 1 0 0,-1-1 0 0 0,1 1-1 0 0,0-1 1 0 0,0 1 0 0 0,0-1-1 0 0,-1 0 1 0 0,1 0 0 0 0,0 0-1 0 0,0 0 1 0 0,0 0 0 0 0,0-1-1 0 0,1 1 1 0 0,-1 0 0 0 0,0-1-1 0 0,0 0 1 0 0,1 1 0 0 0,-1-1-1 0 0,1 0 363 0 0,-10-15-3443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3:56.621"/>
    </inkml:context>
    <inkml:brush xml:id="br0">
      <inkml:brushProperty name="width" value="0.1" units="cm"/>
      <inkml:brushProperty name="height" value="0.1" units="cm"/>
      <inkml:brushProperty name="color" value="#E71224"/>
    </inkml:brush>
  </inkml:definitions>
  <inkml:trace contextRef="#ctx0" brushRef="#br0">1 1 1360 0 0,'1'0'200'0'0,"0"0"-1"0"0,0 0 1 0 0,1 0-1 0 0,-1 0 1 0 0,0 0-1 0 0,0 0 1 0 0,0 0-1 0 0,0 1 1 0 0,1-1-1 0 0,-1 0 1 0 0,0 0-1 0 0,0 1 1 0 0,0-1-1 0 0,0 1 0 0 0,0-1 1 0 0,0 1-1 0 0,0 0 1 0 0,0-1-1 0 0,0 1 1 0 0,0 0-1 0 0,0 0 1 0 0,0 0-200 0 0,22 25 1650 0 0,-14-14-706 0 0,39 44 1339 0 0,-13-13-653 0 0,2-2 1 0 0,14 10-1631 0 0,-1-8 477 0 0,3-2-1 0 0,1-2 1 0 0,2-3-1 0 0,1-2 0 0 0,52 22-476 0 0,53 15-2341 0 0,-119-55-4674 0 0,22 4 7015 0 0,-15-6-3889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4:29.131"/>
    </inkml:context>
    <inkml:brush xml:id="br0">
      <inkml:brushProperty name="width" value="0.1" units="cm"/>
      <inkml:brushProperty name="height" value="0.1" units="cm"/>
      <inkml:brushProperty name="color" value="#E71224"/>
    </inkml:brush>
  </inkml:definitions>
  <inkml:trace contextRef="#ctx0" brushRef="#br0">530 10 572 0 0,'0'0'1191'0'0,"0"-3"-46"0"0,0 3-956 0 0,0 0 1 0 0,0-1-1 0 0,0 1 0 0 0,0 0 0 0 0,0-1 0 0 0,0 1 0 0 0,0 0 0 0 0,0 0 0 0 0,0-1 0 0 0,-1 1 1 0 0,1 0-1 0 0,0 0 0 0 0,0-1 0 0 0,0 1 0 0 0,0 0 0 0 0,0 0 0 0 0,-1-1 0 0 0,1 1 1 0 0,0 0-1 0 0,0 0 0 0 0,0 0 0 0 0,-1-1 0 0 0,1 1 0 0 0,0 0 0 0 0,0 0 0 0 0,-1 0 1 0 0,1 0-1 0 0,0 0 0 0 0,0 0 0 0 0,-1 0 0 0 0,1-1 0 0 0,0 1 0 0 0,-1 0 0 0 0,1 0 0 0 0,0 0 1 0 0,0 0-1 0 0,-1 0 0 0 0,1 0 0 0 0,0 0 0 0 0,-1 0 0 0 0,1 0 0 0 0,0 0 0 0 0,0 1 1 0 0,-1-1-1 0 0,1 0 0 0 0,0 0 0 0 0,0 0 0 0 0,-1 0 0 0 0,1 0 0 0 0,0 0 0 0 0,0 1 1 0 0,-1-1-1 0 0,1 0-189 0 0,-23 17 2276 0 0,-22 34-3026 0 0,42-49 1309 0 0,-27 35-273 0 0,-318 358 142 0 0,341-388-693 0 0,-33 37-730 0 0,18-13-3604 0 0,21-30 863 0 0,1-1 284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4:29.489"/>
    </inkml:context>
    <inkml:brush xml:id="br0">
      <inkml:brushProperty name="width" value="0.1" units="cm"/>
      <inkml:brushProperty name="height" value="0.1" units="cm"/>
      <inkml:brushProperty name="color" value="#E71224"/>
    </inkml:brush>
  </inkml:definitions>
  <inkml:trace contextRef="#ctx0" brushRef="#br0">1 0 412 0 0,'0'0'1053'0'0,"0"0"-88"0"0,0 0-95 0 0,3 2-96 0 0,44 28 1752 0 0,-34-20-1947 0 0,1-1 0 0 0,12 6-579 0 0,134 62 939 0 0,-52-28-5896 0 0,-91-41 2853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2.061"/>
    </inkml:context>
    <inkml:brush xml:id="br0">
      <inkml:brushProperty name="width" value="0.1" units="cm"/>
      <inkml:brushProperty name="height" value="0.1" units="cm"/>
      <inkml:brushProperty name="color" value="#E71224"/>
    </inkml:brush>
  </inkml:definitions>
  <inkml:trace contextRef="#ctx0" brushRef="#br0">353 9 128 0 0,'-3'-9'7499'0'0,"-1"16"-4259"0"0,-4 33-3388 0 0,-1 6 715 0 0,-11 24-105 0 0,-4-1-1 0 0,-2-1 0 0 0,-23 39-461 0 0,-113 188-18 0 0,141-253-528 0 0,6-12-1540 0 0,4-12-2554 0 0,11-17 1612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7.039"/>
    </inkml:context>
    <inkml:brush xml:id="br0">
      <inkml:brushProperty name="width" value="0.1" units="cm"/>
      <inkml:brushProperty name="height" value="0.1" units="cm"/>
      <inkml:brushProperty name="color" value="#E71224"/>
    </inkml:brush>
  </inkml:definitions>
  <inkml:trace contextRef="#ctx0" brushRef="#br0">41 6 32 0 0,'-23'-5'4440'0'0,"22"5"-4281"0"0,1 0 0 0 0,-1 0 0 0 0,0 0 0 0 0,1 0 0 0 0,-1 0 0 0 0,0 0 0 0 0,1 1 0 0 0,-1-1 0 0 0,0 0 0 0 0,1 0 0 0 0,-1 1 0 0 0,1-1 0 0 0,-1 0 0 0 0,1 1 0 0 0,-1-1 0 0 0,1 0 0 0 0,-1 1 0 0 0,1-1 0 0 0,-1 1 0 0 0,1-1 0 0 0,-1 1-159 0 0,0 2 165 0 0,0-1-1 0 0,1 1 1 0 0,-1 0-1 0 0,0 0 0 0 0,1-1 1 0 0,0 1-1 0 0,0 0 1 0 0,0 0-1 0 0,0 0 0 0 0,0 0 1 0 0,0-1-1 0 0,1 1 1 0 0,-1 0-1 0 0,2 2-164 0 0,9 44 637 0 0,2-1 1 0 0,2 0-1 0 0,2-1 0 0 0,2 0 0 0 0,3-2 1 0 0,1 0-1 0 0,21 28-637 0 0,-21-37-283 0 0,1-2-1 0 0,2 0 1 0 0,1-2-1 0 0,2-1 1 0 0,1-1-1 0 0,1-2 1 0 0,7 4 283 0 0,-22-21-1149 0 0,0 0 0 0 0,1-1 1 0 0,0-1-1 0 0,1 0 0 0 0,0-1 0 0 0,6 1 1149 0 0,12 1-3205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39.235"/>
    </inkml:context>
    <inkml:brush xml:id="br0">
      <inkml:brushProperty name="width" value="0.1" units="cm"/>
      <inkml:brushProperty name="height" value="0.1" units="cm"/>
      <inkml:brushProperty name="color" value="#E71224"/>
    </inkml:brush>
  </inkml:definitions>
  <inkml:trace contextRef="#ctx0" brushRef="#br0">41 10 404 0 0,'0'0'1177'0'0,"-1"-8"156"0"0,-1 7-622 0 0,1 7 3591 0 0,1 171-2428 0 0,2-97-1152 0 0,-4 0 1 0 0,-3 0-723 0 0,0-45 557 0 0,-7 21-557 0 0,2-8 835 0 0,9-47-696 0 0,1-1-7 0 0,0 0-22 0 0,0 0-12 0 0,-1-26 57 0 0,0 22-144 0 0,0 0 1 0 0,1 0 0 0 0,0 0-1 0 0,0 0 1 0 0,0-1-1 0 0,0 1 1 0 0,1 1 0 0 0,0-3-12 0 0,5-20 45 0 0,1-1 1 0 0,1 1 0 0 0,1 0 0 0 0,1 1 0 0 0,1 0 0 0 0,2 1 0 0 0,0 0-1 0 0,2 1 1 0 0,2-1-46 0 0,-12 17 9 0 0,1 0 0 0 0,0 1 1 0 0,0 0-1 0 0,1 0 0 0 0,0 0 0 0 0,0 1 0 0 0,0 0 0 0 0,1 0 0 0 0,-1 1 0 0 0,1 0 1 0 0,0 0-1 0 0,5-1-9 0 0,-7 3-112 0 0,0 1 0 0 0,0-1 0 0 0,1 1 1 0 0,-1 0-1 0 0,0 0 0 0 0,1 1 0 0 0,-1 0 0 0 0,1 0 1 0 0,-1 1-1 0 0,0-1 0 0 0,1 1 0 0 0,-1 1 1 0 0,0-1-1 0 0,0 1 0 0 0,1 0 0 0 0,-1 0 0 0 0,0 1 112 0 0,5 2-650 0 0,13 8-1200 0 0,-9 0-2466 0 0,-6-5 1406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39.607"/>
    </inkml:context>
    <inkml:brush xml:id="br0">
      <inkml:brushProperty name="width" value="0.1" units="cm"/>
      <inkml:brushProperty name="height" value="0.1" units="cm"/>
      <inkml:brushProperty name="color" value="#E71224"/>
    </inkml:brush>
  </inkml:definitions>
  <inkml:trace contextRef="#ctx0" brushRef="#br0">1 208 856 0 0,'0'0'897'0'0,"0"0"-76"0"0,0 0-87 0 0,0 0-76 0 0,0 0-65 0 0,0 0-59 0 0,0 0-60 0 0,4 3-44 0 0,3 1-283 0 0,0 0 0 0 0,1-1 0 0 0,0 1-1 0 0,-1-1 1 0 0,1-1 0 0 0,0 1 0 0 0,1-2 0 0 0,-1 1-1 0 0,0-1 1 0 0,0 0 0 0 0,1-1 0 0 0,-1 1-1 0 0,6-2-146 0 0,-3 0 116 0 0,0 0-1 0 0,0 0 0 0 0,0-1 1 0 0,0-1-1 0 0,0 0 0 0 0,0 0 1 0 0,-1-1-1 0 0,1-1 0 0 0,-1 1 1 0 0,4-4-116 0 0,-10 5 84 0 0,0 0 0 0 0,-1-1 0 0 0,1 1 0 0 0,0-1 1 0 0,-1 0-1 0 0,0 0 0 0 0,0 0 0 0 0,0 0 0 0 0,-1 0 0 0 0,1-1 1 0 0,-1 1-1 0 0,0-1 0 0 0,-1 0 0 0 0,1 0 0 0 0,-1 1 0 0 0,1-1 1 0 0,-2 0-1 0 0,1 0 0 0 0,0 0 0 0 0,-1 0 0 0 0,0 0 0 0 0,0 0 0 0 0,-1-2-83 0 0,1 2 84 0 0,0 1 0 0 0,-1-1 1 0 0,1 1-1 0 0,-1-1 0 0 0,0 1 1 0 0,-1 0-1 0 0,1-1 1 0 0,-1 1-1 0 0,1 0 0 0 0,-1 0 1 0 0,-1 0-1 0 0,1 0 1 0 0,0 1-1 0 0,-1-1 0 0 0,0 0 1 0 0,0 1-1 0 0,0 0 0 0 0,0 0 1 0 0,-1 0-1 0 0,1 0 1 0 0,-1 0-1 0 0,0 1 0 0 0,1 0 1 0 0,-1-1-1 0 0,-4 0-85 0 0,5 2 30 0 0,0 1-1 0 0,0-1 1 0 0,0 1 0 0 0,0 0-1 0 0,0 0 1 0 0,-1 0 0 0 0,1 0-1 0 0,0 1 1 0 0,0-1-1 0 0,0 1 1 0 0,0 0 0 0 0,0 0-1 0 0,0 0 1 0 0,0 0 0 0 0,0 1-1 0 0,0-1 1 0 0,1 1 0 0 0,-3 1-30 0 0,-2 1 38 0 0,0 1 0 0 0,0 0 1 0 0,1 1-1 0 0,0 0 0 0 0,0 0 1 0 0,-1 1-39 0 0,-3 4 37 0 0,1 1 1 0 0,0 1-1 0 0,1-1 1 0 0,0 1-1 0 0,1 1 1 0 0,1-1-1 0 0,0 1 1 0 0,1 0-1 0 0,0 1 1 0 0,-2 11-38 0 0,6-19 8 0 0,0 0 1 0 0,0 0 0 0 0,1 0-1 0 0,0 0 1 0 0,0 0 0 0 0,1 0-1 0 0,-1-1 1 0 0,2 1-1 0 0,-1 0 1 0 0,1 0 0 0 0,0 0-1 0 0,0-1 1 0 0,1 1-1 0 0,-1-1 1 0 0,2 0 0 0 0,-1 0-1 0 0,1 0 1 0 0,0 0 0 0 0,0 0-1 0 0,0-1 1 0 0,1 0-1 0 0,0 0 1 0 0,0 0 0 0 0,2 1-9 0 0,1 0-41 0 0,0-1 1 0 0,0 1-1 0 0,1-2 1 0 0,0 1 0 0 0,0-1-1 0 0,0 0 1 0 0,0-1-1 0 0,1 0 1 0 0,-1-1 0 0 0,1 0-1 0 0,0 0 1 0 0,-1-1-1 0 0,1 0 1 0 0,10-1 40 0 0,-1 0-730 0 0,-1-1 0 0 0,1-1 0 0 0,6-2 730 0 0,51-15-6475 0 0,-54 11 3527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39.974"/>
    </inkml:context>
    <inkml:brush xml:id="br0">
      <inkml:brushProperty name="width" value="0.1" units="cm"/>
      <inkml:brushProperty name="height" value="0.1" units="cm"/>
      <inkml:brushProperty name="color" value="#E71224"/>
    </inkml:brush>
  </inkml:definitions>
  <inkml:trace contextRef="#ctx0" brushRef="#br0">533 48 220 0 0,'-1'-3'270'0'0,"-1"1"1"0"0,1-1-1 0 0,0 0 0 0 0,-1 1 0 0 0,0-1 1 0 0,1 1-1 0 0,-1-1 0 0 0,0 1 0 0 0,0 0 1 0 0,-1 0-1 0 0,1 0 0 0 0,0 0 0 0 0,-1 0 1 0 0,1 0-1 0 0,-1 1 0 0 0,0-1 0 0 0,1 1 1 0 0,-1 0-1 0 0,-1-1-270 0 0,-3 0 324 0 0,1 1 1 0 0,0 0 0 0 0,-1 1-1 0 0,1-1 1 0 0,-1 1 0 0 0,1 0-1 0 0,-1 1 1 0 0,1-1 0 0 0,-2 1-325 0 0,-2 1 152 0 0,-1 0 1 0 0,1 1-1 0 0,0 0 1 0 0,0 1-1 0 0,0 0 1 0 0,0 0-1 0 0,0 1 1 0 0,1 0-1 0 0,0 1 1 0 0,0 0-1 0 0,0 1 1 0 0,1-1-1 0 0,0 2 1 0 0,1-1-1 0 0,-1 1 1 0 0,1 0-1 0 0,1 1 1 0 0,-1-1-1 0 0,2 1 1 0 0,-1 1-1 0 0,0 1-152 0 0,-3 7 97 0 0,1 0-1 0 0,1 0 0 0 0,0 1 1 0 0,2 0-1 0 0,0 1 1 0 0,1-1-1 0 0,1 1 1 0 0,1-1-1 0 0,0 1 0 0 0,2 0 1 0 0,0 2-97 0 0,1 30 128 0 0,-1-25-47 0 0,1 1 0 0 0,1 0 0 0 0,4 12-81 0 0,-2-13 34 0 0,-2 1 0 0 0,-1 0 0 0 0,-1-1 0 0 0,-1 1 0 0 0,-1-1 0 0 0,-2 1 0 0 0,-1-1 0 0 0,-6 20-34 0 0,5-29-242 0 0,0-1 0 0 0,-1 0 1 0 0,0 0-1 0 0,-1-1 0 0 0,-1 0 1 0 0,-1-1-1 0 0,-1 0 0 0 0,0 0 1 0 0,0-1-1 0 0,-1-1 0 0 0,-10 8 242 0 0,18-18-707 0 0,0 0-1 0 0,0 0 0 0 0,-1 0 0 0 0,1 0 1 0 0,-1-1-1 0 0,1 0 0 0 0,-1 0 0 0 0,-4 1 708 0 0,-7 0-2738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0.301"/>
    </inkml:context>
    <inkml:brush xml:id="br0">
      <inkml:brushProperty name="width" value="0.1" units="cm"/>
      <inkml:brushProperty name="height" value="0.1" units="cm"/>
      <inkml:brushProperty name="color" value="#E71224"/>
    </inkml:brush>
  </inkml:definitions>
  <inkml:trace contextRef="#ctx0" brushRef="#br0">6 61 464 0 0,'0'0'1251'0'0,"-5"-5"543"0"0,7 0 2405 0 0,6 0-4040 0 0,-1 0 1 0 0,1 0-1 0 0,0 1 0 0 0,1 1 0 0 0,-1-1 1 0 0,0 1-1 0 0,1 1 0 0 0,0-1 0 0 0,0 1 1 0 0,0 1-1 0 0,0 0-159 0 0,32-4-738 0 0,35 2 738 0 0,-63 2-197 0 0,25-1-408 0 0,33 1-3605 0 0,-52 1 2120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0.638"/>
    </inkml:context>
    <inkml:brush xml:id="br0">
      <inkml:brushProperty name="width" value="0.1" units="cm"/>
      <inkml:brushProperty name="height" value="0.1" units="cm"/>
      <inkml:brushProperty name="color" value="#E71224"/>
    </inkml:brush>
  </inkml:definitions>
  <inkml:trace contextRef="#ctx0" brushRef="#br0">1 270 560 0 0,'0'0'875'0'0,"0"0"-40"0"0,0 0-44 0 0,4 3-62 0 0,8 3-369 0 0,-1-1-1 0 0,1 0 1 0 0,0-1-1 0 0,0 0 0 0 0,1-1 1 0 0,-1 0-1 0 0,1-1 1 0 0,0 0-1 0 0,0-1 1 0 0,0 0-1 0 0,-1-1 1 0 0,8-1-360 0 0,-9 0 122 0 0,-1 0 0 0 0,1-1 0 0 0,-1 0 0 0 0,1 0 0 0 0,-1-1 1 0 0,0 0-1 0 0,0-1 0 0 0,-1 0 0 0 0,1-1 0 0 0,-1 0 0 0 0,0 0 1 0 0,0-1-1 0 0,0 0 0 0 0,-1-1 0 0 0,0 0 0 0 0,0 0-122 0 0,-4 1 115 0 0,0 1 0 0 0,0-1-1 0 0,0 0 1 0 0,-1 0 0 0 0,0 0 0 0 0,0 0-1 0 0,0-1 1 0 0,-1 1 0 0 0,0-1-1 0 0,0 1 1 0 0,-1-1 0 0 0,0 0 0 0 0,0 0-1 0 0,0 0 1 0 0,-1 0 0 0 0,0 0-1 0 0,-1 1 1 0 0,1-1 0 0 0,-2-5-115 0 0,1 7 90 0 0,0 0 0 0 0,0-1 0 0 0,-1 1 0 0 0,1 0 1 0 0,-1 0-1 0 0,0 0 0 0 0,-1 0 0 0 0,1 1 0 0 0,-1-1 1 0 0,0 0-1 0 0,0 1 0 0 0,0 0 0 0 0,-1 0 0 0 0,0 0 0 0 0,0 0 1 0 0,0 0-1 0 0,0 1 0 0 0,0 0 0 0 0,-1 0 0 0 0,1 0 0 0 0,-1 0 1 0 0,0 1-1 0 0,0 0 0 0 0,-3-2-90 0 0,4 4 31 0 0,0-1 0 0 0,1 1 0 0 0,-1 0 0 0 0,0-1-1 0 0,1 2 1 0 0,-1-1 0 0 0,1 0 0 0 0,-1 1 0 0 0,0 0 0 0 0,1-1 0 0 0,-1 1 0 0 0,1 1 0 0 0,0-1-1 0 0,-1 0 1 0 0,1 1 0 0 0,0 0 0 0 0,0 0 0 0 0,0 0 0 0 0,0 0 0 0 0,-3 2-31 0 0,-2 4 52 0 0,-1-1 0 0 0,2 1 0 0 0,-1 1 0 0 0,1-1 0 0 0,-6 10-52 0 0,4-5 35 0 0,1 0 0 0 0,1 1 0 0 0,0 0-1 0 0,1 0 1 0 0,1 1 0 0 0,-3 9-35 0 0,6-15 16 0 0,0 0 0 0 0,0 0 1 0 0,1 0-1 0 0,0 0 0 0 0,0 1 0 0 0,1-1 1 0 0,0 0-1 0 0,1 0 0 0 0,0 0 0 0 0,1 1 0 0 0,1 5-16 0 0,-1-10 6 0 0,0 0 0 0 0,0-1 0 0 0,0 1 0 0 0,0-1 0 0 0,1 0-1 0 0,-1 0 1 0 0,1 0 0 0 0,0 0 0 0 0,1 0 0 0 0,-1 0 0 0 0,1-1-1 0 0,-1 0 1 0 0,1 1 0 0 0,2 0-6 0 0,1 0 0 0 0,0 0-1 0 0,0 0 1 0 0,0-1-1 0 0,1 0 1 0 0,-1 0-1 0 0,1-1 1 0 0,0 0-1 0 0,5 1 1 0 0,3-1-230 0 0,1 0-1 0 0,-1-1 0 0 0,1-1 1 0 0,-1 0-1 0 0,0-2 0 0 0,1 0 1 0 0,-1 0-1 0 0,7-4 231 0 0,-14 4-493 0 0,0-1 1 0 0,0 0-1 0 0,-1-1 1 0 0,1 0-1 0 0,-1 0 493 0 0,21-18-5814 0 0,-17 11 2651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0.968"/>
    </inkml:context>
    <inkml:brush xml:id="br0">
      <inkml:brushProperty name="width" value="0.1" units="cm"/>
      <inkml:brushProperty name="height" value="0.1" units="cm"/>
      <inkml:brushProperty name="color" value="#E71224"/>
    </inkml:brush>
  </inkml:definitions>
  <inkml:trace contextRef="#ctx0" brushRef="#br0">0 7 576 0 0,'1'-7'1669'0'0,"4"10"3272"0"0,0 3-4736 0 0,-1 0-1 0 0,1 1 1 0 0,-1 0-1 0 0,-1 0 1 0 0,1 0 0 0 0,-1 0-1 0 0,0 0 1 0 0,0 1 0 0 0,-1-1-1 0 0,1 8-204 0 0,4 18 393 0 0,-1 1-1 0 0,-2 0 0 0 0,-2 0 0 0 0,-1-1 1 0 0,-1 1-1 0 0,-2 0 0 0 0,-3 19-392 0 0,3-44 194 0 0,0 0-1 0 0,0 0 1 0 0,0 0 0 0 0,-2 2-194 0 0,3-10 123 0 0,1-1-12 0 0,0 0-28 0 0,0 0-7 0 0,0 0-13 0 0,-1-11-43 0 0,1 0 0 0 0,0 0 0 0 0,1 0 0 0 0,0 0 0 0 0,1 0 0 0 0,0 0 0 0 0,1 0 0 0 0,0 0 0 0 0,1 1 0 0 0,3-7-20 0 0,7-13-15 0 0,1 0 0 0 0,17-24 15 0 0,-27 46-117 0 0,0 0 1 0 0,1 0-1 0 0,-1 1 0 0 0,2 0 1 0 0,-1 0-1 0 0,1 1 1 0 0,0 0-1 0 0,0 0 1 0 0,0 0-1 0 0,1 1 1 0 0,0 0-1 0 0,0 1 1 0 0,9-4 116 0 0,-14 7-201 0 0,-1 0 0 0 0,1 1 1 0 0,-1 0-1 0 0,1-1 0 0 0,0 1 1 0 0,0 0-1 0 0,-1 0 1 0 0,1 0-1 0 0,0 0 0 0 0,-1 1 1 0 0,1-1-1 0 0,1 1 201 0 0,17 6-4820 0 0,-20-6 2212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1.324"/>
    </inkml:context>
    <inkml:brush xml:id="br0">
      <inkml:brushProperty name="width" value="0.1" units="cm"/>
      <inkml:brushProperty name="height" value="0.1" units="cm"/>
      <inkml:brushProperty name="color" value="#E71224"/>
    </inkml:brush>
  </inkml:definitions>
  <inkml:trace contextRef="#ctx0" brushRef="#br0">8 162 568 0 0,'0'1'114'0'0,"-1"-1"0"0"0,1 1 0 0 0,0-1 0 0 0,-1 1 1 0 0,1-1-1 0 0,0 1 0 0 0,0 0 0 0 0,-1-1 0 0 0,1 1 0 0 0,0 0 0 0 0,0-1 0 0 0,0 1 0 0 0,0 0 1 0 0,0-1-1 0 0,0 1 0 0 0,0 0 0 0 0,0-1 0 0 0,0 1 0 0 0,0 0 0 0 0,0-1 0 0 0,0 1-114 0 0,1 1 81 0 0,-1 0 0 0 0,1 0 0 0 0,0 0 0 0 0,0 0-1 0 0,0 0 1 0 0,1 0 0 0 0,-1 0 0 0 0,0 0 0 0 0,1-1-1 0 0,-1 1 1 0 0,1 0 0 0 0,-1-1 0 0 0,1 1 0 0 0,0-1 0 0 0,0 0-1 0 0,0 0 1 0 0,0 0 0 0 0,0 0 0 0 0,0 0 0 0 0,0 0-1 0 0,0 0 1 0 0,0 0 0 0 0,0-1 0 0 0,0 1 0 0 0,0-1 0 0 0,1 0-1 0 0,-1 1 1 0 0,2-1-81 0 0,8-1 169 0 0,1 0 0 0 0,-1 0 0 0 0,0-1 0 0 0,0-1 0 0 0,0 0-1 0 0,-1 0 1 0 0,1-1 0 0 0,-1-1 0 0 0,9-4-169 0 0,-16 7 126 0 0,1-1 0 0 0,-1 1 1 0 0,1-1-1 0 0,-1 0 0 0 0,0 0 0 0 0,0 0 0 0 0,0-1 1 0 0,0 1-1 0 0,-1-1 0 0 0,0 0 0 0 0,1 0 0 0 0,-1-1 1 0 0,-1 1-1 0 0,1 0 0 0 0,-1-1 0 0 0,1 0 0 0 0,-1 0 0 0 0,-1 1 1 0 0,1-1-1 0 0,-1 0 0 0 0,0 0 0 0 0,0 0 0 0 0,0-1 1 0 0,0-1-127 0 0,-1 4 69 0 0,0-1 0 0 0,0 1 1 0 0,0 0-1 0 0,0 0 1 0 0,-1 0-1 0 0,1 0 0 0 0,-1 0 1 0 0,0 0-1 0 0,0 1 0 0 0,0-1 1 0 0,0 0-1 0 0,0 0 1 0 0,-1 0-1 0 0,1 1 0 0 0,-1-1 1 0 0,0 1-1 0 0,1-1 1 0 0,-1 1-1 0 0,0 0 0 0 0,-1 0 1 0 0,1 0-1 0 0,0 0 1 0 0,-1 0-1 0 0,1 0 0 0 0,-1 0 1 0 0,1 1-1 0 0,-1-1 1 0 0,0 1-1 0 0,1 0 0 0 0,-1 0 1 0 0,-2 0-70 0 0,0 0 49 0 0,0 0 0 0 0,1 1 0 0 0,-1-1 0 0 0,0 1-1 0 0,0 0 1 0 0,0 1 0 0 0,0-1 0 0 0,0 1 0 0 0,0 0 0 0 0,1 0 0 0 0,-1 1 0 0 0,0-1 0 0 0,1 1 0 0 0,-1 0 0 0 0,1 0 0 0 0,0 1 0 0 0,0-1 0 0 0,-4 4-49 0 0,-1 1 37 0 0,-1 1 1 0 0,2 1-1 0 0,-1 0 1 0 0,1 0-1 0 0,0 0 1 0 0,1 1-1 0 0,0 0 1 0 0,1 1-1 0 0,0-1 1 0 0,0 1-1 0 0,1 1 1 0 0,1-1-1 0 0,-2 6-37 0 0,4-8 13 0 0,0-1 0 0 0,0 1 0 0 0,0 0 0 0 0,1 0 0 0 0,1 0 0 0 0,-1-1 0 0 0,2 1 0 0 0,-1 0 1 0 0,1 0-1 0 0,0 0 0 0 0,1 0 0 0 0,0-1 0 0 0,1 1 0 0 0,0-1 0 0 0,0 1 0 0 0,0-1 0 0 0,1 0 0 0 0,3 5-13 0 0,-4-9 2 0 0,0-1 1 0 0,1 1-1 0 0,-1 0 0 0 0,1-1 0 0 0,0 0 1 0 0,0 0-1 0 0,0 0 0 0 0,0 0 1 0 0,0-1-1 0 0,1 0 0 0 0,-1 1 0 0 0,1-2 1 0 0,-1 1-1 0 0,1 0 0 0 0,0-1 1 0 0,0 0-1 0 0,0 0 0 0 0,0 0-2 0 0,6 0-69 0 0,0 0-1 0 0,-1 0 1 0 0,1-1-1 0 0,0 0 1 0 0,0-1-1 0 0,0-1 1 0 0,7-1 69 0 0,3-2-850 0 0,-1-2 1 0 0,1 0 0 0 0,-1-1 0 0 0,-1-2 0 0 0,1 0 0 0 0,-2 0 0 0 0,18-14 849 0 0,-23 13-2702 0 0,-2-3 207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1.703"/>
    </inkml:context>
    <inkml:brush xml:id="br0">
      <inkml:brushProperty name="width" value="0.1" units="cm"/>
      <inkml:brushProperty name="height" value="0.1" units="cm"/>
      <inkml:brushProperty name="color" value="#E71224"/>
    </inkml:brush>
  </inkml:definitions>
  <inkml:trace contextRef="#ctx0" brushRef="#br0">30 10 72 0 0,'-4'-8'1358'0'0,"2"6"-102"0"0,3 10 6242 0 0,1 26-7074 0 0,-1 1 1 0 0,-2-1-1 0 0,-1 1 1 0 0,-3 9-425 0 0,-14 78 1092 0 0,47-173-643 0 0,2-10-449 0 0,-17 38-37 0 0,1 0 1 0 0,0 1-1 0 0,2 0 1 0 0,6-5 36 0 0,-5 5-43 0 0,-17 22 42 0 0,0 0 1 0 0,1-1-1 0 0,-1 1 0 0 0,0-1 1 0 0,1 1-1 0 0,-1 0 0 0 0,0-1 1 0 0,1 1-1 0 0,-1 0 0 0 0,0-1 1 0 0,1 1-1 0 0,-1 0 0 0 0,1 0 1 0 0,-1 0-1 0 0,1-1 0 0 0,-1 1 0 0 0,1 0 1 0 0,-1 0-1 0 0,1 0 0 0 0,-1 0 1 0 0,1 0-1 0 0,-1 0 0 0 0,1 0 1 0 0,-1 0-1 0 0,1 0 0 0 0,-1 0 1 0 0,1 0-1 0 0,-1 0 0 0 0,1 0 1 0 0,-1 0-1 0 0,1 0 0 0 0,-1 1 1 0 0,0-1-1 0 0,1 0 0 0 0,-1 0 1 0 0,1 1-1 0 0,-1-1 0 0 0,1 0 1 0 0,-1 0-1 0 0,0 1 0 0 0,1-1 1 0 0,-1 0-1 0 0,0 1 0 0 0,1-1 1 0 0,-1 1-1 0 0,0-1 1 0 0,2 2 6 0 0,0 0-1 0 0,-1 0 0 0 0,0 1 1 0 0,1-1-1 0 0,-1 0 1 0 0,0 0-1 0 0,0 1 0 0 0,0-1 1 0 0,-1 1-6 0 0,17 79 95 0 0,-12-51-116 0 0,1-1 0 0 0,2 0-1 0 0,2 2 22 0 0,10 6-2187 0 0,-19-37 1203 0 0,11-1-4014 0 0,-9 0 2120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2.050"/>
    </inkml:context>
    <inkml:brush xml:id="br0">
      <inkml:brushProperty name="width" value="0.1" units="cm"/>
      <inkml:brushProperty name="height" value="0.1" units="cm"/>
      <inkml:brushProperty name="color" value="#E71224"/>
    </inkml:brush>
  </inkml:definitions>
  <inkml:trace contextRef="#ctx0" brushRef="#br0">301 44 372 0 0,'-1'-2'334'0'0,"0"-1"0"0"0,0 1 0 0 0,0 0 0 0 0,-1-1 0 0 0,1 1 0 0 0,-1 0 0 0 0,1 0 0 0 0,-1 0 0 0 0,0 0 0 0 0,1 0 0 0 0,-1 0 0 0 0,0 0 0 0 0,0 0 0 0 0,-1 1 1 0 0,1-1-1 0 0,0 1 0 0 0,0 0 0 0 0,-2-1-334 0 0,0 1 296 0 0,0-1 0 0 0,0 1 0 0 0,0 0 0 0 0,0 0 0 0 0,-1 1 0 0 0,1 0 0 0 0,0-1 0 0 0,0 1 0 0 0,-1 1 0 0 0,1-1 0 0 0,-1 1-296 0 0,-5 0 277 0 0,1 1 0 0 0,-1 1 0 0 0,0 0 0 0 0,1 0 0 0 0,0 1 0 0 0,0 0 0 0 0,0 1 0 0 0,0 0 0 0 0,-5 4-277 0 0,4-1 134 0 0,0 1 0 0 0,0 0 0 0 0,1 0 0 0 0,1 1 0 0 0,-1 0 0 0 0,2 0-1 0 0,-1 1 1 0 0,2 0 0 0 0,-1 1 0 0 0,1 0 0 0 0,1 0 0 0 0,0 0 0 0 0,1 0 0 0 0,0 1 0 0 0,1 0-134 0 0,1-5 34 0 0,1-1 0 0 0,-1 1-1 0 0,2 0 1 0 0,-1-1 0 0 0,1 1 0 0 0,0-1-1 0 0,1 1 1 0 0,-1 0 0 0 0,2-1 0 0 0,-1 1-1 0 0,1-1 1 0 0,0 1 0 0 0,0-1 0 0 0,1 0-1 0 0,0 0 1 0 0,1 0 0 0 0,-1 0 0 0 0,1-1-1 0 0,1 0 1 0 0,-1 1 0 0 0,1-1 0 0 0,0-1-1 0 0,0 1 1 0 0,1-1 0 0 0,0 0 0 0 0,0 1-34 0 0,2-1-41 0 0,0 0-1 0 0,0-1 1 0 0,0 0 0 0 0,0 0 0 0 0,0-1 0 0 0,1 0 0 0 0,0 0 0 0 0,-1-1-1 0 0,1 0 1 0 0,0 0 0 0 0,0-1 41 0 0,-2-1-342 0 0,0 1-1 0 0,-1-1 0 0 0,1-1 1 0 0,0 1-1 0 0,-1-1 1 0 0,1 0-1 0 0,1-1 343 0 0,-4 1-703 0 0,1-1 1 0 0,-1 1-1 0 0,0-1 0 0 0,0 0 0 0 0,0 0 1 0 0,0-1-1 0 0,-1 1 0 0 0,1-1 0 0 0,0 1 0 0 0,2-4 703 0 0,1-2-2894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2.435"/>
    </inkml:context>
    <inkml:brush xml:id="br0">
      <inkml:brushProperty name="width" value="0.1" units="cm"/>
      <inkml:brushProperty name="height" value="0.1" units="cm"/>
      <inkml:brushProperty name="color" value="#E71224"/>
    </inkml:brush>
  </inkml:definitions>
  <inkml:trace contextRef="#ctx0" brushRef="#br0">84 185 52 0 0,'0'0'1153'0'0,"0"0"-104"0"0,0 0-99 0 0,0 0-92 0 0,0 0-85 0 0,0 0-75 0 0,0 0-56 0 0,2 5-69 0 0,0-2-474 0 0,0 0 0 0 0,0 0 0 0 0,0 0 0 0 0,0 0 0 0 0,0 0 0 0 0,1 0-1 0 0,-1-1 1 0 0,1 1 0 0 0,0-1 0 0 0,0 0 0 0 0,0 0 0 0 0,0 0 0 0 0,0 0 0 0 0,0-1 0 0 0,0 1 0 0 0,0-1 0 0 0,1 0 0 0 0,-1 1 0 0 0,1-2-1 0 0,-1 1 1 0 0,1 0 0 0 0,-1-1 0 0 0,1 1 0 0 0,2-1-99 0 0,3 0 95 0 0,1 0 0 0 0,0-1 0 0 0,-1 0 0 0 0,0-1 0 0 0,1 1 0 0 0,-1-2 0 0 0,0 1-1 0 0,0-1 1 0 0,0-1 0 0 0,0 0 0 0 0,-1 0 0 0 0,1-1 0 0 0,-1 0 0 0 0,0 0-95 0 0,-3 2 72 0 0,-1-1 0 0 0,0 1 0 0 0,1-1 0 0 0,-2 0 1 0 0,1 0-1 0 0,0 0 0 0 0,-1 0 0 0 0,0-1 0 0 0,0 1 0 0 0,0-1 1 0 0,-1 0-1 0 0,1 0 0 0 0,-1 0 0 0 0,0 0 0 0 0,0 0 0 0 0,-1 0 0 0 0,0-1 1 0 0,0 1-1 0 0,0 0 0 0 0,-1-1 0 0 0,1 1 0 0 0,-1-1 0 0 0,0 1 0 0 0,-1-6-72 0 0,0 8 56 0 0,1 0-1 0 0,-1-1 1 0 0,0 1-1 0 0,0-1 0 0 0,0 1 1 0 0,0 0-1 0 0,0 0 0 0 0,-1-1 1 0 0,1 1-1 0 0,-1 0 0 0 0,0 0 1 0 0,0 1-1 0 0,0-1 1 0 0,0 0-1 0 0,-1 1 0 0 0,1-1 1 0 0,-1 1-1 0 0,1 0 0 0 0,-1-1 1 0 0,0 1-1 0 0,0 1 0 0 0,0-1 1 0 0,-2-1-56 0 0,1 2 35 0 0,0 0 0 0 0,0 0 0 0 0,-1 0 1 0 0,1 1-1 0 0,0-1 0 0 0,0 1 0 0 0,-1 0 0 0 0,1 0 1 0 0,0 0-1 0 0,-1 1 0 0 0,1 0 0 0 0,0 0 0 0 0,0 0 1 0 0,0 0-1 0 0,-1 0 0 0 0,1 1 0 0 0,1 0 0 0 0,-3 1-35 0 0,-10 5 59 0 0,0 1-1 0 0,1 1 1 0 0,0 1-1 0 0,0 0 1 0 0,2 1-1 0 0,-1 0 0 0 0,1 1 1 0 0,1 0-1 0 0,1 1 1 0 0,0 1-1 0 0,0-1 1 0 0,0 5-59 0 0,3-5 30 0 0,1 0 1 0 0,0 0 0 0 0,2 1-1 0 0,-1 0 1 0 0,2 0 0 0 0,0 0-1 0 0,1 1 1 0 0,0-1 0 0 0,2 1-1 0 0,-1 0 1 0 0,2-1 0 0 0,0 1-1 0 0,1 0 1 0 0,1 4-31 0 0,0-10 13 0 0,1 1 0 0 0,-1-1 1 0 0,2 0-1 0 0,-1-1 0 0 0,2 1 0 0 0,-1-1 1 0 0,1 1-1 0 0,0-1 0 0 0,1-1 0 0 0,0 1 0 0 0,1-1 1 0 0,-1 0-1 0 0,2 0 0 0 0,-1-1 0 0 0,1 0 1 0 0,0 0-1 0 0,0-1 0 0 0,1 0 0 0 0,0-1 0 0 0,0 0 1 0 0,0 0-1 0 0,1-1 0 0 0,0 0 0 0 0,-1 0 0 0 0,1-1 1 0 0,1-1-1 0 0,-1 1 0 0 0,6-1-13 0 0,20 2-438 0 0,0-1 0 0 0,20-2 438 0 0,-40-2-2060 0 0,1 0-1 0 0,0-1 1 0 0,-1-1 0 0 0,3-2 2060 0 0,3-2-3641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13:17.602"/>
    </inkml:context>
    <inkml:brush xml:id="br0">
      <inkml:brushProperty name="width" value="0.1" units="cm"/>
      <inkml:brushProperty name="height" value="0.1" units="cm"/>
      <inkml:brushProperty name="color" value="#E71224"/>
    </inkml:brush>
  </inkml:definitions>
  <inkml:trace contextRef="#ctx0" brushRef="#br0">164 14 1300 0 0,'-14'-12'4142'0'0,"13"11"-2961"0"0,1 1-123 0 0,0 0-85 0 0,0 0-25 0 0,0 0 0 0 0,5 4-13 0 0,65 62 1766 0 0,3-3 0 0 0,80 53-2701 0 0,-7-20 2179 0 0,41 15-2179 0 0,-160-97 214 0 0,-18-10 23 0 0,-1 0-1 0 0,-1 0 0 0 0,1 0 1 0 0,-1 1-1 0 0,1 1 0 0 0,-1-1 0 0 0,-1 1 1 0 0,5 4-237 0 0,-12-5 406 0 0,-14 12-140 0 0,-1 0 0 0 0,-1 0 0 0 0,0-2 0 0 0,-1 0 0 0 0,-1-1 0 0 0,-10 5-266 0 0,-6 6 194 0 0,-4 3-28 0 0,-229 174-188 0 0,142-104-1131 0 0,-6 5-1524 0 0,45-29-2514 0 0,52-45-294 0 0,8-10 420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7.407"/>
    </inkml:context>
    <inkml:brush xml:id="br0">
      <inkml:brushProperty name="width" value="0.1" units="cm"/>
      <inkml:brushProperty name="height" value="0.1" units="cm"/>
      <inkml:brushProperty name="color" value="#E71224"/>
    </inkml:brush>
  </inkml:definitions>
  <inkml:trace contextRef="#ctx0" brushRef="#br0">365 36 404 0 0,'-1'-3'1727'0'0,"-7"-14"1038"0"0,-2 3 2735 0 0,9 13-4541 0 0,1 1-94 0 0,0 0-115 0 0,-1 6-197 0 0,-3 16-437 0 0,2 0 1 0 0,0 19-117 0 0,-2 21-1855 0 0,3-50-252 0 0,-1 1 0 0 0,-1-1 1 0 0,-2 9 2106 0 0,-3-4-3141 0 0</inkml:trace>
  <inkml:trace contextRef="#ctx0" brushRef="#br0" timeOffset="1">62 306 548 0 0,'-13'-4'2265'0'0,"0"1"0"0"0,1-2 0 0 0,-9-3-2265 0 0,18 6 832 0 0,3 2-80 0 0,0 0-87 0 0,4-2-47 0 0,1-1-478 0 0,0 0 0 0 0,0 1 0 0 0,0 0 0 0 0,0 0 0 0 0,1 0 1 0 0,-1 1-1 0 0,0 0 0 0 0,1 0 0 0 0,4 0-140 0 0,58-2 714 0 0,-27 2-415 0 0,31-2-673 0 0,0 2 0 0 0,-1 4 0 0 0,59 10 374 0 0,-73-9-2228 0 0,-33-3-3116 0 0,-24-1 3210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3.401"/>
    </inkml:context>
    <inkml:brush xml:id="br0">
      <inkml:brushProperty name="width" value="0.1" units="cm"/>
      <inkml:brushProperty name="height" value="0.1" units="cm"/>
      <inkml:brushProperty name="color" value="#E71224"/>
    </inkml:brush>
  </inkml:definitions>
  <inkml:trace contextRef="#ctx0" brushRef="#br0">315 25 124 0 0,'2'-22'4995'0'0,"-2"20"-4213"0"0,0 2-72 0 0,0 0-64 0 0,0 0-59 0 0,0 0-26 0 0,0 0 15 0 0,0 0 17 0 0,-2 8-34 0 0,-6 31 25 0 0,-1 0 1 0 0,-3-1-1 0 0,-1 0 1 0 0,-16 32-585 0 0,-15 21 1179 0 0,-23 34-1179 0 0,53-103-206 0 0,-1 0 1 0 0,-1-2-1 0 0,0 1 0 0 0,-2-2 1 0 0,-17 15 205 0 0,21-23-741 0 0,10-9-6093 0 0,4-2 3995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3.733"/>
    </inkml:context>
    <inkml:brush xml:id="br0">
      <inkml:brushProperty name="width" value="0.1" units="cm"/>
      <inkml:brushProperty name="height" value="0.1" units="cm"/>
      <inkml:brushProperty name="color" value="#E71224"/>
    </inkml:brush>
  </inkml:definitions>
  <inkml:trace contextRef="#ctx0" brushRef="#br0">1 3 1080 0 0,'0'0'1154'0'0,"7"-3"505"0"0,-2 6 1676 0 0,11 14-2735 0 0,1-1 1 0 0,1-1-1 0 0,0 0 1 0 0,1-1-1 0 0,15 8-600 0 0,22 13 434 0 0,-15-10-2458 0 0,37 29 2024 0 0,-76-52-474 0 0,0 0 0 0 0,0-1 0 0 0,-1 1 0 0 0,1 0 0 0 0,0 0-1 0 0,-1 0 1 0 0,0 0 0 0 0,1 0 0 0 0,-1 1 474 0 0,3 3-2461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4.054"/>
    </inkml:context>
    <inkml:brush xml:id="br0">
      <inkml:brushProperty name="width" value="0.1" units="cm"/>
      <inkml:brushProperty name="height" value="0.1" units="cm"/>
      <inkml:brushProperty name="color" value="#E71224"/>
    </inkml:brush>
  </inkml:definitions>
  <inkml:trace contextRef="#ctx0" brushRef="#br0">139 3 1068 0 0,'0'0'131'0'0,"-1"-1"1"0"0,1 1-1 0 0,0 0 0 0 0,-1 0 1 0 0,1-1-1 0 0,0 1 0 0 0,-1 0 1 0 0,1 0-1 0 0,-1 0 0 0 0,1 0 1 0 0,-1-1-1 0 0,1 1 0 0 0,0 0 1 0 0,-1 0-1 0 0,1 0 0 0 0,-1 0 1 0 0,1 0-1 0 0,-1 0 0 0 0,1 0 1 0 0,-1 0-1 0 0,1 0 0 0 0,0 1 1 0 0,-1-1-1 0 0,1 0 0 0 0,-1 0 0 0 0,1 0 1 0 0,-1 0-1 0 0,1 1 0 0 0,0-1 1 0 0,-1 0-132 0 0,-8 16 619 0 0,0 0 0 0 0,1 1 0 0 0,1-1 0 0 0,0 2 1 0 0,2-1-1 0 0,-4 15-619 0 0,-5 34 1073 0 0,1 15-1073 0 0,5-27 443 0 0,-9 101 261 0 0,1-4-4424 0 0,13-140 985 0 0,3-9 211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4.403"/>
    </inkml:context>
    <inkml:brush xml:id="br0">
      <inkml:brushProperty name="width" value="0.1" units="cm"/>
      <inkml:brushProperty name="height" value="0.1" units="cm"/>
      <inkml:brushProperty name="color" value="#E71224"/>
    </inkml:brush>
  </inkml:definitions>
  <inkml:trace contextRef="#ctx0" brushRef="#br0">2 134 48 0 0,'0'0'194'0'0,"-1"-1"0"0"0,1 0 0 0 0,0 0 0 0 0,0 0 1 0 0,0 0-1 0 0,0 1 0 0 0,0-1 0 0 0,0 0 0 0 0,0 0 0 0 0,0 0 0 0 0,0 0 0 0 0,0 1 0 0 0,0-1 0 0 0,0 0 1 0 0,1-1-195 0 0,5-4 330 0 0,1 1 1 0 0,0-1 0 0 0,0 1 0 0 0,0 1-1 0 0,1-1 1 0 0,-1 1 0 0 0,1 0-1 0 0,0 1 1 0 0,5-2-331 0 0,23-7 1002 0 0,20-3-1002 0 0,-47 12 116 0 0,50-11 519 0 0,1 2 0 0 0,16 1-635 0 0,-42 7 350 0 0,-1 3-1 0 0,1 0 1 0 0,0 3-1 0 0,29 4-349 0 0,-55-5 238 0 0,-1 0 0 0 0,1 0-1 0 0,-1 1 1 0 0,0 0 0 0 0,1 1-1 0 0,-1 0 1 0 0,1 1-238 0 0,-5-3 125 0 0,-1 1 0 0 0,1 0 1 0 0,-1-1-1 0 0,0 1 0 0 0,1 0 0 0 0,-1 1 0 0 0,0-1 0 0 0,0 0 0 0 0,-1 0 1 0 0,1 1-1 0 0,0-1 0 0 0,-1 1 0 0 0,1 0 0 0 0,-1-1 0 0 0,0 1 0 0 0,0 0 1 0 0,0 0-1 0 0,0 0 0 0 0,-1 1-125 0 0,5 29 644 0 0,-1 1 0 0 0,-2-1 0 0 0,-2 30-644 0 0,0-13 269 0 0,4 76 242 0 0,1-29 127 0 0,-6 12-638 0 0,1-98 37 0 0,-1 0 1 0 0,-1 0-1 0 0,0 0 1 0 0,0 0 0 0 0,-1 0-1 0 0,0-1 1 0 0,-2 2-38 0 0,4-9 8 0 0,0 1 0 0 0,-1-1 0 0 0,1 0 0 0 0,-1 0 0 0 0,0 0 0 0 0,0 0 0 0 0,0 0 0 0 0,-1 0 0 0 0,1-1 0 0 0,-1 1 0 0 0,1-1 0 0 0,-1 0 0 0 0,0 1 0 0 0,0-1 0 0 0,0-1 0 0 0,0 1 0 0 0,0 0 0 0 0,-1-1 0 0 0,1 1 0 0 0,0-1 0 0 0,-1 0 1 0 0,1 0-1 0 0,-1 0 0 0 0,0-1-8 0 0,-2 1-91 0 0,1 0-1 0 0,-1-1 1 0 0,1 0 0 0 0,-1 0 0 0 0,1-1 0 0 0,0 0 0 0 0,-1 1 0 0 0,1-2 0 0 0,0 1 0 0 0,-1-1-1 0 0,1 0 1 0 0,0 0 0 0 0,0 0 0 0 0,0 0 0 0 0,1-1 0 0 0,-1 0 0 0 0,-2-2 91 0 0,3 1-414 0 0,0 0 1 0 0,0 0-1 0 0,0 0 1 0 0,0 0-1 0 0,1-1 1 0 0,0 1-1 0 0,-2-4 414 0 0,1 1-1303 0 0,1 0-1 0 0,0-1 1 0 0,0 0-1 0 0,0 1 1 0 0,0-6 1303 0 0,-1-7-3717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4.735"/>
    </inkml:context>
    <inkml:brush xml:id="br0">
      <inkml:brushProperty name="width" value="0.1" units="cm"/>
      <inkml:brushProperty name="height" value="0.1" units="cm"/>
      <inkml:brushProperty name="color" value="#E71224"/>
    </inkml:brush>
  </inkml:definitions>
  <inkml:trace contextRef="#ctx0" brushRef="#br0">229 24 200 0 0,'0'0'101'0'0,"0"0"0"0"0,1 0 0 0 0,-1 0 0 0 0,0 0 0 0 0,0 0 0 0 0,0 0 0 0 0,0 0 1 0 0,0 0-1 0 0,0-1 0 0 0,0 1 0 0 0,0 0 0 0 0,1 0 0 0 0,-1 0 0 0 0,0 0 0 0 0,0 0 0 0 0,0 0 0 0 0,0 0 0 0 0,0 0 0 0 0,0 0 0 0 0,1 0 0 0 0,-1 0 0 0 0,0 0 1 0 0,0 0-1 0 0,0 0 0 0 0,0 0 0 0 0,0 0 0 0 0,0 0 0 0 0,1 0 0 0 0,-1 0 0 0 0,0 0 0 0 0,0 0 0 0 0,0 0 0 0 0,0 0 0 0 0,0 1 0 0 0,0-1 0 0 0,1 0 0 0 0,-1 0 0 0 0,0 0 1 0 0,0 0-1 0 0,0 0 0 0 0,0 0 0 0 0,0 0 0 0 0,0 0 0 0 0,0 0 0 0 0,0 1 0 0 0,0-1 0 0 0,0 0 0 0 0,0 0 0 0 0,0 0 0 0 0,1 0 0 0 0,-1 0 0 0 0,0 0 0 0 0,0 1 1 0 0,0-1-1 0 0,0 0 0 0 0,0 0 0 0 0,0 0 0 0 0,0 0 0 0 0,0 0 0 0 0,0 0 0 0 0,0 1 0 0 0,0-1 0 0 0,0 0 0 0 0,0 0 0 0 0,-1 0 0 0 0,1 0-101 0 0,1 18 1445 0 0,-6 23-927 0 0,1-27-235 0 0,1 0-1 0 0,-2 0 1 0 0,1-1-1 0 0,-2 0 1 0 0,0 0-1 0 0,-1 0 0 0 0,0-1 1 0 0,0 0-1 0 0,-5 4-282 0 0,8-11 78 0 0,0 0 0 0 0,-1 0-1 0 0,0 0 1 0 0,0-1 0 0 0,0 1 0 0 0,-1-1-1 0 0,1 0 1 0 0,-1-1 0 0 0,0 1 0 0 0,0-1-1 0 0,0 0 1 0 0,0-1 0 0 0,-1 0-1 0 0,1 0 1 0 0,-1 0 0 0 0,0-1 0 0 0,1 1-1 0 0,-1-2 1 0 0,0 1 0 0 0,0-1-78 0 0,5 0 18 0 0,0 0 1 0 0,0 0-1 0 0,1 0 1 0 0,-1 0-1 0 0,0 0 1 0 0,0-1-1 0 0,0 1 1 0 0,1-1-1 0 0,-1 1 1 0 0,0-1-1 0 0,1 0 1 0 0,-1 1-1 0 0,0-1 1 0 0,1 0-1 0 0,-1 0 1 0 0,1 0-1 0 0,0 0 1 0 0,-1-1-1 0 0,1 1 1 0 0,0 0-1 0 0,-1-1 1 0 0,1 1-1 0 0,0 0 1 0 0,0-1-1 0 0,0 0 1 0 0,0 1-1 0 0,1-1 0 0 0,-1 1 1 0 0,0-1-1 0 0,1 0 1 0 0,-1 0-1 0 0,1 1 1 0 0,-1-1-1 0 0,1 0 1 0 0,0 0-1 0 0,0 1 1 0 0,0-2-19 0 0,0-4 27 0 0,0 1 0 0 0,0 0 0 0 0,1-1 0 0 0,0 1 0 0 0,0-1 1 0 0,0 1-1 0 0,1 0 0 0 0,0 0 0 0 0,2-3-27 0 0,1-3 6 0 0,1 1 0 0 0,0 0 0 0 0,1 1 0 0 0,0-1 0 0 0,0 1 0 0 0,1 1 0 0 0,1-1 0 0 0,0 1 0 0 0,0 1 0 0 0,0 0 0 0 0,1 0 0 0 0,1 1 0 0 0,-1 0 0 0 0,1 1 0 0 0,0 0-1 0 0,1 0 1 0 0,-1 1 0 0 0,1 1 0 0 0,0 0 0 0 0,0 1 0 0 0,0 0 0 0 0,1 1 0 0 0,9-1-6 0 0,-19 3 5 0 0,1 0 0 0 0,0 0-1 0 0,0 0 1 0 0,0 1-1 0 0,0-1 1 0 0,0 1 0 0 0,-1 0-1 0 0,1 0 1 0 0,0 0-1 0 0,-1 1 1 0 0,1-1 0 0 0,-1 1-1 0 0,1 0 1 0 0,-1 0 0 0 0,0 0-1 0 0,0 0 1 0 0,0 1-1 0 0,2 1-4 0 0,-1 1 31 0 0,0-1-1 0 0,0 1 0 0 0,0 1 0 0 0,-1-1 0 0 0,0 0 1 0 0,0 1-1 0 0,-1 0 0 0 0,1-1 0 0 0,-1 1 0 0 0,0 0 0 0 0,-1 1-30 0 0,3 11 65 0 0,-1 1-1 0 0,-1-1 0 0 0,0 1 0 0 0,-2-1 0 0 0,0 1 0 0 0,-1 0 0 0 0,-2 6-64 0 0,-1-3-433 0 0,-1 0-1 0 0,-1 0 1 0 0,-1-1-1 0 0,-4 10 434 0 0,-6 16-7157 0 0,13-37 3801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5.602"/>
    </inkml:context>
    <inkml:brush xml:id="br0">
      <inkml:brushProperty name="width" value="0.1" units="cm"/>
      <inkml:brushProperty name="height" value="0.1" units="cm"/>
      <inkml:brushProperty name="color" value="#E71224"/>
    </inkml:brush>
  </inkml:definitions>
  <inkml:trace contextRef="#ctx0" brushRef="#br0">0 85 928 0 0,'0'0'1074'0'0,"0"0"-95"0"0,0 0-108 0 0,0 0-84 0 0,0 0-91 0 0,0 0-64 0 0,6-3-58 0 0,12-6-232 0 0,0 2 1 0 0,0 0 0 0 0,1 1-1 0 0,0 1 1 0 0,0 0-343 0 0,107-18 889 0 0,-60 12-491 0 0,-53 8-395 0 0,0 1 1 0 0,0 0-1 0 0,0 1 1 0 0,0 1-1 0 0,0-1 0 0 0,0 2 1 0 0,6 1-4 0 0,-19-2-13 0 0,0 0 0 0 0,1 0 0 0 0,-1 0 1 0 0,0 0-1 0 0,1 0 0 0 0,-1 0 0 0 0,0 0 0 0 0,0 0 0 0 0,1 0 1 0 0,-1 1-1 0 0,0-1 0 0 0,0 0 0 0 0,0 0 0 0 0,1 0 1 0 0,-1 0-1 0 0,0 1 0 0 0,0-1 0 0 0,0 0 0 0 0,1 0 0 0 0,-1 0 1 0 0,0 1-1 0 0,0-1 0 0 0,0 0 0 0 0,0 0 0 0 0,0 0 0 0 0,0 1 1 0 0,1-1-1 0 0,-1 0 0 0 0,0 1 0 0 0,0-1 0 0 0,0 0 1 0 0,0 0-1 0 0,0 1 0 0 0,0-1 0 0 0,0 0 0 0 0,0 0 0 0 0,0 1 13 0 0,-6 10-670 0 0,-7 4 53 0 0,9-11 293 0 0,0-1 0 0 0,-1 0 1 0 0,1 0-1 0 0,-1 0 0 0 0,0-1 0 0 0,0 1 1 0 0,0-1 323 0 0,-12 6-1985 0 0,0 2-15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5.937"/>
    </inkml:context>
    <inkml:brush xml:id="br0">
      <inkml:brushProperty name="width" value="0.1" units="cm"/>
      <inkml:brushProperty name="height" value="0.1" units="cm"/>
      <inkml:brushProperty name="color" value="#E71224"/>
    </inkml:brush>
  </inkml:definitions>
  <inkml:trace contextRef="#ctx0" brushRef="#br0">17 0 936 0 0,'-3'1'-534'0'0,"-8"2"3683"0"0,11-2-2983 0 0,0-1 0 0 0,-1 1-1 0 0,1 0 1 0 0,0-1-1 0 0,-1 1 1 0 0,1 0-1 0 0,0-1 1 0 0,0 1-1 0 0,0 0 1 0 0,0 0-1 0 0,0-1 1 0 0,0 1-1 0 0,0 0 1 0 0,0 0-1 0 0,0-1 1 0 0,0 1-1 0 0,1 0 1 0 0,-1 0 0 0 0,0-1-1 0 0,0 1 1 0 0,1 0-1 0 0,-1-1 1 0 0,0 1-166 0 0,11 42 902 0 0,-2 0 1 0 0,-2 0-1 0 0,-2 1 0 0 0,-1 42-902 0 0,5 35 769 0 0,-2-72-730 0 0,2 33-232 0 0,-11-28-5163 0 0,-1-54 2997 0 0,-15-4 183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6.267"/>
    </inkml:context>
    <inkml:brush xml:id="br0">
      <inkml:brushProperty name="width" value="0.1" units="cm"/>
      <inkml:brushProperty name="height" value="0.1" units="cm"/>
      <inkml:brushProperty name="color" value="#E71224"/>
    </inkml:brush>
  </inkml:definitions>
  <inkml:trace contextRef="#ctx0" brushRef="#br0">51 186 608 0 0,'-12'-9'3496'0'0,"12"9"-3421"0"0,-1-1-1 0 0,1 1 0 0 0,0 0 0 0 0,-1-1 0 0 0,1 1 0 0 0,-1 0 0 0 0,1 0 0 0 0,0-1 1 0 0,-1 1-1 0 0,1 0 0 0 0,-1 0 0 0 0,1 0 0 0 0,-1 0 0 0 0,1 0 0 0 0,-1 0 1 0 0,1 0-1 0 0,-1 0 0 0 0,1 0 0 0 0,-1 0 0 0 0,1 0 0 0 0,-1 0 0 0 0,1 0 1 0 0,-1 0-1 0 0,1 0 0 0 0,-1 0 0 0 0,1 0 0 0 0,-1 1 0 0 0,1-1-74 0 0,-10 13 915 0 0,7-7-756 0 0,1 0 1 0 0,0 0 0 0 0,0 0 0 0 0,0 0-1 0 0,1 0 1 0 0,-1 0 0 0 0,2 0-1 0 0,-1 5-159 0 0,1 51 713 0 0,0-49-567 0 0,3 29 312 0 0,2-1 0 0 0,3 11-458 0 0,2 7-628 0 0,-6-46 30 0 0,0-2-4418 0 0,-4-11 2819 0 0</inkml:trace>
  <inkml:trace contextRef="#ctx0" brushRef="#br0" timeOffset="1">37 138 420 0 0,'0'0'1084'0'0,"0"-3"-84"0"0,0 0-825 0 0,1 0 0 0 0,0 0 0 0 0,0 0 0 0 0,0 0 1 0 0,0 0-1 0 0,0 0 0 0 0,1 0 0 0 0,-1 1 0 0 0,1-1 0 0 0,0 0 0 0 0,0 1 0 0 0,0 0 0 0 0,0-1 0 0 0,0 1 0 0 0,0 0 0 0 0,1 0 0 0 0,-1 0 0 0 0,1 0 0 0 0,0 0 0 0 0,-1 1 1 0 0,1-1-1 0 0,0 1 0 0 0,2-1-175 0 0,14-7 395 0 0,1 1 1 0 0,-1 1 0 0 0,7-1-396 0 0,-10 4 259 0 0,25-9 315 0 0,1 2 0 0 0,7 1-574 0 0,-33 7 164 0 0,0 1 1 0 0,1 0-1 0 0,-1 2 1 0 0,1 0-1 0 0,-1 0 1 0 0,1 2-1 0 0,2 0-164 0 0,-17-1 86 0 0,0-1 0 0 0,1 1-1 0 0,-1-1 1 0 0,0 1 0 0 0,0 0-1 0 0,0 0 1 0 0,0 0 0 0 0,0 0 0 0 0,0 1-1 0 0,-1-1 1 0 0,1 0 0 0 0,0 1-1 0 0,0-1 1 0 0,-1 1 0 0 0,1-1-1 0 0,-1 1 1 0 0,0 0 0 0 0,1 1-86 0 0,0 1 123 0 0,0-1 1 0 0,0 1-1 0 0,-1 0 1 0 0,0 0-1 0 0,1 0 1 0 0,-2 0-1 0 0,1 0 1 0 0,0 0-1 0 0,-1 4-123 0 0,0 10 313 0 0,0-1 0 0 0,-2 1 0 0 0,0-1-1 0 0,-3 11-312 0 0,2-12 152 0 0,-5 42 809 0 0,-1 40-961 0 0,7 5-2590 0 0,2-102 2380 0 0,0 0 1 0 0,0-1-1 0 0,0 1 1 0 0,-1 0-1 0 0,1-1 0 0 0,0 1 1 0 0,0 0-1 0 0,0-1 1 0 0,-1 1-1 0 0,1 0 0 0 0,-1-1 1 0 0,1 1-1 0 0,0-1 1 0 0,-1 1-1 0 0,1 0 1 0 0,-1-1-1 0 0,1 1 0 0 0,-1-1 1 0 0,1 1-1 0 0,-1-1 1 0 0,0 0-1 0 0,1 1 1 0 0,-1-1-1 0 0,1 0 0 0 0,-1 1 1 0 0,0-1-1 0 0,1 0 1 0 0,-1 0-1 0 0,0 1 1 0 0,0-1-1 0 0,1 0 0 0 0,-1 0 1 0 0,0 0 209 0 0,0 0-358 0 0,-2 1-2696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6.605"/>
    </inkml:context>
    <inkml:brush xml:id="br0">
      <inkml:brushProperty name="width" value="0.1" units="cm"/>
      <inkml:brushProperty name="height" value="0.1" units="cm"/>
      <inkml:brushProperty name="color" value="#E71224"/>
    </inkml:brush>
  </inkml:definitions>
  <inkml:trace contextRef="#ctx0" brushRef="#br0">13 42 392 0 0,'-10'-7'3614'0'0,"10"6"-3549"0"0,0 1 0 0 0,0 0 0 0 0,-1 0 0 0 0,1-1 0 0 0,0 1 0 0 0,0 0 0 0 0,0 0 0 0 0,0-1 0 0 0,-1 1 0 0 0,1 0 0 0 0,0-1 0 0 0,0 1 0 0 0,0 0 0 0 0,0-1 0 0 0,0 1 0 0 0,0 0 0 0 0,0-1 0 0 0,0 1 0 0 0,0 0 0 0 0,0 0 0 0 0,0-1 0 0 0,0 1 0 0 0,0 0 0 0 0,0-1 0 0 0,0 1 0 0 0,0 0 0 0 0,0-1 0 0 0,0 1 0 0 0,1 0 0 0 0,-1-1 0 0 0,0 1 0 0 0,0 0 0 0 0,0 0 0 0 0,0-1 0 0 0,1 1 0 0 0,-1 0 0 0 0,0 0 0 0 0,0-1 0 0 0,1 1 0 0 0,-1 0 0 0 0,0 0 0 0 0,0 0-65 0 0,20-10 692 0 0,28 1-578 0 0,-24 7-658 0 0,0 1-1 0 0,1 0 1 0 0,-1 3-1 0 0,9 1 545 0 0,-32-3-147 0 0,0 0 0 0 0,0 0 0 0 0,-1 0 0 0 0,1 1 0 0 0,0-1 0 0 0,0 0-1 0 0,0 1 1 0 0,0-1 0 0 0,0 1 0 0 0,0-1 0 0 0,-1 1 0 0 0,1-1-1 0 0,0 1 1 0 0,0 0 0 0 0,0 0 147 0 0,1 1-453 0 0,5 6-1071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6.933"/>
    </inkml:context>
    <inkml:brush xml:id="br0">
      <inkml:brushProperty name="width" value="0.1" units="cm"/>
      <inkml:brushProperty name="height" value="0.1" units="cm"/>
      <inkml:brushProperty name="color" value="#E71224"/>
    </inkml:brush>
  </inkml:definitions>
  <inkml:trace contextRef="#ctx0" brushRef="#br0">16 35 88 0 0,'-3'0'726'0'0,"-7"2"-67"0"0,8-2-72 0 0,2 0-63 0 0,0 0-24 0 0,0 0-48 0 0,0 0-54 0 0,0 0-13 0 0,7-2-41 0 0,42-10-216 0 0,1 3 0 0 0,0 2 0 0 0,0 3 0 0 0,1 1-1 0 0,14 3-127 0 0,-49 4-2618 0 0,-8 0 1106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7.733"/>
    </inkml:context>
    <inkml:brush xml:id="br0">
      <inkml:brushProperty name="width" value="0.1" units="cm"/>
      <inkml:brushProperty name="height" value="0.1" units="cm"/>
      <inkml:brushProperty name="color" value="#E71224"/>
    </inkml:brush>
  </inkml:definitions>
  <inkml:trace contextRef="#ctx0" brushRef="#br0">700 34 4360 0 0,'0'0'-169'0'0,"0"0"136"0"0,-8-2 165 0 0,-17-3 1309 0 0,-1-2 0 0 0,1 0 0 0 0,-2-3-1441 0 0,25 10 702 0 0,2 0-38 0 0,-16-2 583 0 0,13 2-645 0 0,-10 12 590 0 0,-2 9-464 0 0,1 0 0 0 0,1 2 0 0 0,-2 5-728 0 0,-3 7 408 0 0,-52 85 1633 0 0,-40 50-2041 0 0,66-109-638 0 0,-3-2 0 0 0,-3-3 0 0 0,-31 28 638 0 0,75-79-534 0 0,0 1-1 0 0,0-1 0 0 0,-1-1 0 0 0,-5 5 535 0 0,9-8-678 0 0,1 0 0 0 0,-1 0 1 0 0,1 0-1 0 0,-1 0 1 0 0,1 0-1 0 0,-1 0 0 0 0,0-1 1 0 0,1 1-1 0 0,-1-1 0 0 0,-1 0 678 0 0,-6-1-3835 0 0</inkml:trace>
  <inkml:trace contextRef="#ctx0" brushRef="#br0" timeOffset="1">86 231 1496 0 0,'0'-1'392'0'0,"8"-20"2832"0"0,-7 21-3065 0 0,-1-1-1 0 0,0 0 1 0 0,0 1-1 0 0,0-1 1 0 0,0 1-1 0 0,1-1 0 0 0,-1 1 1 0 0,0-1-1 0 0,1 0 1 0 0,-1 1-1 0 0,0-1 1 0 0,1 1-1 0 0,-1 0 0 0 0,1-1 1 0 0,-1 1-1 0 0,1-1 1 0 0,-1 1-1 0 0,1 0 1 0 0,-1-1-1 0 0,1 1 0 0 0,-1 0 1 0 0,1-1-1 0 0,-1 1 1 0 0,1 0-1 0 0,0 0 1 0 0,-1 0-1 0 0,1-1 1 0 0,-1 1-1 0 0,1 0 0 0 0,0 0 1 0 0,-1 0-1 0 0,1 0-158 0 0,22 15 681 0 0,-2 1 0 0 0,0 0 1 0 0,-1 2-1 0 0,0 0 0 0 0,5 8-681 0 0,7 7 504 0 0,118 108 795 0 0,-69-70-1583 0 0,55 36 284 0 0,-106-86-561 0 0,0-1 1 0 0,2-2-1 0 0,0-1 0 0 0,1-1 0 0 0,1-2 0 0 0,25 7 561 0 0,45 5-5807 0 0,-55-17 2468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7.256"/>
    </inkml:context>
    <inkml:brush xml:id="br0">
      <inkml:brushProperty name="width" value="0.1" units="cm"/>
      <inkml:brushProperty name="height" value="0.1" units="cm"/>
      <inkml:brushProperty name="color" value="#E71224"/>
    </inkml:brush>
  </inkml:definitions>
  <inkml:trace contextRef="#ctx0" brushRef="#br0">38 12 508 0 0,'-14'-7'4276'0'0,"4"3"-3427"0"0,7 3-81 0 0,3 1-25 0 0,-1 4 9 0 0,-3 23-25 0 0,1 0 0 0 0,1 0 1 0 0,2 1-1 0 0,0-1 0 0 0,2 4-727 0 0,-1-13 225 0 0,9 97 688 0 0,-4-56 200 0 0,-1 30-1113 0 0,-5-77 124 0 0,-1-8-76 0 0,1 0 1 0 0,0 0-1 0 0,0 0 1 0 0,1 0-1 0 0,-1 0 0 0 0,1 0 1 0 0,-1 0-1 0 0,1 0 1 0 0,1 0-49 0 0,-2 0 191 0 0,2 10-70 0 0,-2-14-100 0 0,0 0-1 0 0,0 1 1 0 0,0-1 0 0 0,0 0-1 0 0,0 0 1 0 0,0 1 0 0 0,0-1-1 0 0,0 0 1 0 0,0 0 0 0 0,1 1-1 0 0,-1-1 1 0 0,0 0 0 0 0,0 0-1 0 0,0 0 1 0 0,1 1 0 0 0,-1-1-1 0 0,0 0 1 0 0,0 0 0 0 0,0 0-1 0 0,1 0 1 0 0,-1 1 0 0 0,0-1-1 0 0,0 0 1 0 0,1 0-1 0 0,-1 0 1 0 0,0 0 0 0 0,1 0-1 0 0,-1 0 1 0 0,0 0 0 0 0,0 0-1 0 0,1 0 1 0 0,-1 0 0 0 0,0 0-1 0 0,0 0 1 0 0,1 0 0 0 0,-1 0-1 0 0,0 0 1 0 0,1 0 0 0 0,-1 0-1 0 0,0 0 1 0 0,1 0-21 0 0,33-14 402 0 0,18-10-402 0 0,-23 10 117 0 0,1 1 0 0 0,0 2 0 0 0,18-4-117 0 0,57-9-2191 0 0,73-6 2191 0 0,-151 27-999 0 0,21-3-988 0 0,-18-4-3753 0 0,-19 5 2734 0 0</inkml:trace>
  <inkml:trace contextRef="#ctx0" brushRef="#br0" timeOffset="1">791 9 100 0 0,'0'0'1421'0'0,"-4"-6"329"0"0,5 6-1689 0 0,-1 0 0 0 0,0 0 1 0 0,0 0-1 0 0,0 0 0 0 0,0 1 0 0 0,0-1 0 0 0,0 0 0 0 0,0 0 0 0 0,0 0 0 0 0,0 0 0 0 0,0 0 0 0 0,0 0 0 0 0,0 1 0 0 0,0-1 0 0 0,0 0 0 0 0,0 0 0 0 0,0 0 0 0 0,0 0 0 0 0,0 0 0 0 0,0 0 0 0 0,0 0 0 0 0,-1 1 0 0 0,1-1 0 0 0,0 0 0 0 0,0 0 0 0 0,0 0 0 0 0,0 0 0 0 0,0 0 0 0 0,0 0 0 0 0,0 0 0 0 0,0 0 0 0 0,0 0 0 0 0,0 0 0 0 0,-1 1 0 0 0,1-1 0 0 0,0 0 0 0 0,0 0 0 0 0,0 0 0 0 0,0 0 0 0 0,0 0 0 0 0,0 0 0 0 0,0 0 1 0 0,0 0-1 0 0,-1 0 0 0 0,1 0 0 0 0,0 0 0 0 0,0 0 0 0 0,0 0 0 0 0,0 0 0 0 0,0 0 0 0 0,0 0 0 0 0,-1 0 0 0 0,1 0 0 0 0,0 0 0 0 0,0 0 0 0 0,0 0 0 0 0,0 0 0 0 0,0 0 0 0 0,0-1 0 0 0,0 1 0 0 0,-1 0-61 0 0,0 60 1696 0 0,3 0-1 0 0,2 0 1 0 0,7 30-1696 0 0,-6-49 316 0 0,0-3-582 0 0,4 51-180 0 0,-6-32-6069 0 0,-3-54 3605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7.582"/>
    </inkml:context>
    <inkml:brush xml:id="br0">
      <inkml:brushProperty name="width" value="0.1" units="cm"/>
      <inkml:brushProperty name="height" value="0.1" units="cm"/>
      <inkml:brushProperty name="color" value="#E71224"/>
    </inkml:brush>
  </inkml:definitions>
  <inkml:trace contextRef="#ctx0" brushRef="#br0">351 15 920 0 0,'1'-12'1274'0'0,"-1"10"-59"0"0,0 2-90 0 0,0 0-95 0 0,0 0-69 0 0,-5 6-87 0 0,-34 45 2278 0 0,-22 38-3152 0 0,19-26 1563 0 0,-16 17-1563 0 0,16-25 245 0 0,24-30-1181 0 0,-2-1 1 0 0,0 0-1 0 0,-15 12 936 0 0,26-31-1893 0 0,7-5-1430 0 0,2 0 883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7.918"/>
    </inkml:context>
    <inkml:brush xml:id="br0">
      <inkml:brushProperty name="width" value="0.1" units="cm"/>
      <inkml:brushProperty name="height" value="0.1" units="cm"/>
      <inkml:brushProperty name="color" value="#E71224"/>
    </inkml:brush>
  </inkml:definitions>
  <inkml:trace contextRef="#ctx0" brushRef="#br0">1 20 652 0 0,'2'-3'590'0'0,"12"-9"1081"0"0,-13 11-1516 0 0,-1 1 0 0 0,1-1 0 0 0,-1 1 0 0 0,1 0 0 0 0,-1-1 0 0 0,1 1 0 0 0,-1 0 0 0 0,1 0 0 0 0,-1-1 0 0 0,1 1 0 0 0,-1 0 0 0 0,1 0 0 0 0,0 0 0 0 0,-1 0 0 0 0,1 0 0 0 0,-1 0 0 0 0,1 0 0 0 0,0 0 0 0 0,-1 0 0 0 0,1 0 0 0 0,-1 0 0 0 0,1 0 1 0 0,0 0-1 0 0,-1 0 0 0 0,1 0 0 0 0,-1 1 0 0 0,1-1-155 0 0,3 4 166 0 0,-1-1 0 0 0,0 1 1 0 0,0 0-1 0 0,0 1 1 0 0,0-1-1 0 0,-1 0 0 0 0,0 1 1 0 0,0-1-1 0 0,0 1 1 0 0,0 0-1 0 0,-1 0 0 0 0,0 0 1 0 0,0 0-1 0 0,0-1 1 0 0,0 1-1 0 0,-1 4-166 0 0,6 73 765 0 0,-3 0 0 0 0,-5 0 0 0 0,-3 0 0 0 0,-3 0 0 0 0,-14 53-765 0 0,18-112-46 0 0,-21 103-2148 0 0,24-124 1761 0 0,-3 13-1369 0 0,0-10-2540 0 0,4-5 1661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8.254"/>
    </inkml:context>
    <inkml:brush xml:id="br0">
      <inkml:brushProperty name="width" value="0.1" units="cm"/>
      <inkml:brushProperty name="height" value="0.1" units="cm"/>
      <inkml:brushProperty name="color" value="#E71224"/>
    </inkml:brush>
  </inkml:definitions>
  <inkml:trace contextRef="#ctx0" brushRef="#br0">195 50 600 0 0,'-6'14'7131'0'0,"-35"94"-4283"0"0,33-90-2644 0 0,1 0-286 0 0,-1 0 1 0 0,0-1-1 0 0,-2 0 1 0 0,0 0-1 0 0,-1-1 1 0 0,-8 9 81 0 0,4-7-592 0 0,8-10-1043 0 0,-1 1 0 0 0,0-1-1 0 0,-8 6 1636 0 0,3-2-2700 0 0</inkml:trace>
  <inkml:trace contextRef="#ctx0" brushRef="#br0" timeOffset="1">121 113 72 0 0,'2'-2'1007'0'0,"4"-3"-563"0"0,0 0 0 0 0,1 0 1 0 0,0 0-1 0 0,0 0 0 0 0,0 1 0 0 0,0 1 1 0 0,1-1-1 0 0,0 1-444 0 0,69-23 1610 0 0,-50 18-1184 0 0,15-3 233 0 0,0 2 0 0 0,1 1 0 0 0,-1 3 1 0 0,16 1-660 0 0,-13 5 2232 0 0,-45-1-2194 0 0,1 0 0 0 0,-1 0 0 0 0,1 1-1 0 0,-1-1 1 0 0,0 0 0 0 0,1 0-1 0 0,-1 0 1 0 0,1 0 0 0 0,-1 0 0 0 0,0 1-1 0 0,1-1 1 0 0,-1 0 0 0 0,0 0 0 0 0,1 1-1 0 0,-1-1 1 0 0,0 0 0 0 0,1 0-1 0 0,-1 1 1 0 0,0-1 0 0 0,0 0 0 0 0,1 1-1 0 0,-1-1 1 0 0,0 1 0 0 0,0-1 0 0 0,1 0-1 0 0,-1 1 1 0 0,0-1 0 0 0,0 1-1 0 0,0-1 1 0 0,0 0 0 0 0,0 1 0 0 0,0-1-1 0 0,0 1 1 0 0,0-1 0 0 0,0 1-1 0 0,0-1 1 0 0,0 0 0 0 0,0 1 0 0 0,0-1-1 0 0,0 1 1 0 0,0-1 0 0 0,0 0 0 0 0,0 1-1 0 0,-1-1 1 0 0,1 1 0 0 0,0-1-1 0 0,0 0 1 0 0,0 1 0 0 0,-1-1-38 0 0,-10 24 881 0 0,10-23-826 0 0,-29 48 2379 0 0,-23 26-2434 0 0,20-28 113 0 0,16-23-1610 0 0,-20 21 1497 0 0,6-16-2646 0 0,-5-7-3781 0 0,22-16 2883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8.582"/>
    </inkml:context>
    <inkml:brush xml:id="br0">
      <inkml:brushProperty name="width" value="0.1" units="cm"/>
      <inkml:brushProperty name="height" value="0.1" units="cm"/>
      <inkml:brushProperty name="color" value="#E71224"/>
    </inkml:brush>
  </inkml:definitions>
  <inkml:trace contextRef="#ctx0" brushRef="#br0">28 2 404 0 0,'-1'0'391'0'0,"0"-1"0"0"0,1 1 0 0 0,-1 0 0 0 0,0 0 0 0 0,0-1 0 0 0,0 1-1 0 0,1 0 1 0 0,-1 0 0 0 0,0 0 0 0 0,0 0 0 0 0,0 0 0 0 0,1 0 0 0 0,-1 1 0 0 0,0-1 0 0 0,0 0 0 0 0,0 0 0 0 0,1 0-1 0 0,-1 1 1 0 0,0-1 0 0 0,0 0 0 0 0,1 1 0 0 0,-1-1 0 0 0,0 1 0 0 0,1-1 0 0 0,-1 1 0 0 0,0-1 0 0 0,1 1-391 0 0,-4 2 46 0 0,3-1-1145 0 0,-1 4 1610 0 0,4 6-305 0 0,1-1-1 0 0,0 0 1 0 0,1 1-1 0 0,0-1 1 0 0,0 0 0 0 0,2-1-1 0 0,-1 1 1 0 0,1-1-1 0 0,0 0 1 0 0,1 0-1 0 0,1-1-205 0 0,44 55-3209 0 0,-50-61 2741 0 0,4 4-3753 0 0,1-1 1529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8.917"/>
    </inkml:context>
    <inkml:brush xml:id="br0">
      <inkml:brushProperty name="width" value="0.1" units="cm"/>
      <inkml:brushProperty name="height" value="0.1" units="cm"/>
      <inkml:brushProperty name="color" value="#E71224"/>
    </inkml:brush>
  </inkml:definitions>
  <inkml:trace contextRef="#ctx0" brushRef="#br0">5 105 876 0 0,'0'-1'292'0'0,"-1"0"0"0"0,1 0 0 0 0,-1 0 0 0 0,1-1 0 0 0,-1 1 0 0 0,1 0 0 0 0,-1 0 0 0 0,1-1 0 0 0,0 1 0 0 0,0 0 0 0 0,0 0 0 0 0,0-1 0 0 0,0 1 0 0 0,0 0 0 0 0,0 0 0 0 0,0-1 0 0 0,0 1 0 0 0,1 0 0 0 0,-1 0 0 0 0,0-1 0 0 0,1 1-292 0 0,1-1 113 0 0,-1 1 1 0 0,1-1-1 0 0,0 1 1 0 0,0 0 0 0 0,0-1-1 0 0,0 1 1 0 0,0 0-1 0 0,0 0 1 0 0,0 1 0 0 0,0-1-1 0 0,1 0 1 0 0,0 0-114 0 0,31-8 899 0 0,1 1 1 0 0,0 1-1 0 0,24 0-899 0 0,-6 0 527 0 0,-30 3-183 0 0,0 2 0 0 0,0 0 0 0 0,0 1 0 0 0,17 2-344 0 0,-38 0 23 0 0,0-1 1 0 0,-1 1 0 0 0,1 0-1 0 0,-1-1 1 0 0,1 1 0 0 0,-1 0-1 0 0,1 0 1 0 0,-1 0 0 0 0,0 0-1 0 0,1 0 1 0 0,-1 0-1 0 0,0 0 1 0 0,0 0 0 0 0,0 1-1 0 0,0-1 1 0 0,0 0 0 0 0,0 1-1 0 0,0-1 1 0 0,0 1 0 0 0,-1-1-1 0 0,1 1 1 0 0,0-1-1 0 0,-1 1 1 0 0,1 0 0 0 0,-1-1-1 0 0,0 1 1 0 0,0 0 0 0 0,1-1-1 0 0,-1 1 1 0 0,0 0 0 0 0,0-1-1 0 0,-1 1 1 0 0,1 0-24 0 0,0 7 69 0 0,-1-1 1 0 0,-1 1-1 0 0,1-1 1 0 0,-1 0-1 0 0,-2 6-69 0 0,-3 9-368 0 0,0-1 0 0 0,-2 0-1 0 0,0 0 1 0 0,-2-1 0 0 0,-7 11 368 0 0,9-23-1295 0 0,3-8-4362 0 0,-8-1 2671 0 0</inkml:trace>
  <inkml:trace contextRef="#ctx0" brushRef="#br0" timeOffset="1">278 28 1112 0 0,'0'-2'420'0'0,"-1"0"0"0"0,0 0 0 0 0,1 0 0 0 0,-1 0-1 0 0,0 0 1 0 0,0 0 0 0 0,0 0 0 0 0,0 0 0 0 0,0 1 0 0 0,0-1-1 0 0,-1 0 1 0 0,1 1 0 0 0,0-1 0 0 0,-1 1-420 0 0,1 0 109 0 0,0 1 0 0 0,1 0 0 0 0,-1 0 0 0 0,0 0 0 0 0,0 1 0 0 0,0-1 1 0 0,1 0-1 0 0,-1 0 0 0 0,0 0 0 0 0,0 0 0 0 0,0 1 0 0 0,1-1 0 0 0,-1 0 0 0 0,0 1 0 0 0,0-1 0 0 0,1 1 0 0 0,-1-1 0 0 0,1 1 0 0 0,-1-1 0 0 0,0 1 0 0 0,1-1 0 0 0,-1 1 1 0 0,1 0-1 0 0,-1-1 0 0 0,1 1 0 0 0,-1 0 0 0 0,1-1 0 0 0,0 1 0 0 0,-1 0-109 0 0,-1 2 124 0 0,1-1 1 0 0,-1 1-1 0 0,1 0 1 0 0,0 0-1 0 0,0 0 0 0 0,0 0 1 0 0,0 0-1 0 0,0 2-124 0 0,-1 2 34 0 0,-10 27-86 0 0,7-17-686 0 0,-1 0-1 0 0,-6 10 739 0 0,10-22-926 0 0,-1-1 0 0 0,0 1 1 0 0,0-1-1 0 0,0 0 0 0 0,0 0 0 0 0,-4 3 926 0 0,-1 1-2306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9.252"/>
    </inkml:context>
    <inkml:brush xml:id="br0">
      <inkml:brushProperty name="width" value="0.1" units="cm"/>
      <inkml:brushProperty name="height" value="0.1" units="cm"/>
      <inkml:brushProperty name="color" value="#E71224"/>
    </inkml:brush>
  </inkml:definitions>
  <inkml:trace contextRef="#ctx0" brushRef="#br0">300 55 1304 0 0,'-3'0'336'0'0,"2"0"-738"0"0,-21 1 3793 0 0,21-1-3171 0 0,0 0 1 0 0,0 0-1 0 0,1 0 1 0 0,-1 0-1 0 0,0 0 1 0 0,0 0-1 0 0,0 0 1 0 0,1 0-1 0 0,-1 0 1 0 0,0 0-1 0 0,0 0 1 0 0,0-1-1 0 0,1 1 1 0 0,-1 0 0 0 0,0 0-1 0 0,1-1 1 0 0,-1 1-1 0 0,0-1 1 0 0,1 1-1 0 0,-1-1 1 0 0,0 1-1 0 0,1-1 1 0 0,-1 1-1 0 0,1-1 1 0 0,-1 0-221 0 0,6 0 237 0 0,57-15-1401 0 0,0 3 0 0 0,29 0 1164 0 0,-59 7-1350 0 0,-30 6 1159 0 0,-2 0 100 0 0,2 0 63 0 0,-1 0 923 0 0,-1 0 1299 0 0,-12 3 443 0 0,6-2-2562 0 0,0 0 1 0 0,1 1-1 0 0,-1 0 0 0 0,1 1 1 0 0,0-1-1 0 0,0 1 0 0 0,0 0 1 0 0,0 0-1 0 0,-4 4-75 0 0,-91 78 1294 0 0,40-36-949 0 0,8-6-319 0 0,-2-3 1 0 0,-49 28-27 0 0,60-45-1110 0 0,14-11-2994 0 0,28-12 594 0 0,1 0 267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9.600"/>
    </inkml:context>
    <inkml:brush xml:id="br0">
      <inkml:brushProperty name="width" value="0.1" units="cm"/>
      <inkml:brushProperty name="height" value="0.1" units="cm"/>
      <inkml:brushProperty name="color" value="#E71224"/>
    </inkml:brush>
  </inkml:definitions>
  <inkml:trace contextRef="#ctx0" brushRef="#br0">85 21 1052 0 0,'8'-3'758'0'0,"-1"0"0"0"0,1 0 0 0 0,0 0 0 0 0,0 1 0 0 0,0 0 0 0 0,0 0 0 0 0,0 1 0 0 0,2 0-758 0 0,6 1 352 0 0,0 0-1 0 0,1 2 1 0 0,-1 0-1 0 0,0 0 1 0 0,0 2-1 0 0,0 0 1 0 0,-1 1-1 0 0,4 1-351 0 0,-10-2 109 0 0,0-1-1 0 0,-1 2 1 0 0,1-1-1 0 0,-1 1 0 0 0,0 0 1 0 0,0 1-1 0 0,-1 0 0 0 0,1 0 1 0 0,-1 0-1 0 0,-1 1 1 0 0,1 0-1 0 0,-1 0 0 0 0,-1 1 1 0 0,3 4-109 0 0,-4-4 89 0 0,0 1-1 0 0,0 0 1 0 0,-1 0 0 0 0,-1 1 0 0 0,0-1 0 0 0,0 1-1 0 0,0-1 1 0 0,-2 1 0 0 0,1 0 0 0 0,-1-1 0 0 0,0 1 0 0 0,-1 0-1 0 0,0-1 1 0 0,-1 1 0 0 0,0 0-89 0 0,-4 17 193 0 0,-2 0-1 0 0,-1 0 1 0 0,-1 0 0 0 0,-7 13-193 0 0,6-18 32 0 0,-1 1 1 0 0,-1-2 0 0 0,-1 1 0 0 0,-1-2 0 0 0,-17 19-33 0 0,29-36-154 0 0,-1 0 0 0 0,1 0 0 0 0,0-1 1 0 0,-1 1-1 0 0,0-1 0 0 0,1 0 0 0 0,-1 0 0 0 0,0 0 1 0 0,0-1-1 0 0,0 1 0 0 0,-4 0 154 0 0,7-2-91 0 0,0-1-1 0 0,0 1 1 0 0,0 0-1 0 0,0-1 1 0 0,0 1-1 0 0,0-1 1 0 0,0 1-1 0 0,0-1 1 0 0,1 0-1 0 0,-1 1 1 0 0,0-1-1 0 0,0 0 1 0 0,1 1-1 0 0,-1-1 1 0 0,0 0-1 0 0,1 0 1 0 0,-1 0 91 0 0,0 0-245 0 0,-1-1-176 0 0,1 0 0 0 0,-1 1 0 0 0,1-1 0 0 0,-1 0 0 0 0,1 0 0 0 0,0 0 0 0 0,0 0 1 0 0,-1 0-1 0 0,1 0 0 0 0,1-1 0 0 0,-1 1 0 0 0,0 0 421 0 0,-4-22-2910 0 0</inkml:trace>
  <inkml:trace contextRef="#ctx0" brushRef="#br0" timeOffset="1">224 74 356 0 0,'0'-1'113'0'0,"-1"0"0"0"0,1 1 1 0 0,0-1-1 0 0,-1 0 0 0 0,1 0 0 0 0,-1 0 1 0 0,1 1-1 0 0,-1-1 0 0 0,1 0 0 0 0,-1 1 0 0 0,0-1 1 0 0,1 1-1 0 0,-1-1 0 0 0,0 0 0 0 0,1 1 1 0 0,-1 0-1 0 0,0-1 0 0 0,0 1 0 0 0,1-1 0 0 0,-1 1 1 0 0,0 0-1 0 0,0-1 0 0 0,0 1 0 0 0,0 0 1 0 0,0 0-1 0 0,1 0 0 0 0,-1 0 0 0 0,0 0 0 0 0,0 0 1 0 0,0 0-1 0 0,0 0 0 0 0,0 0 0 0 0,0 0 1 0 0,0 0-1 0 0,1 1 0 0 0,-1-1 0 0 0,0 0 0 0 0,0 1 1 0 0,0-1-1 0 0,1 0 0 0 0,-1 1 0 0 0,0-1 1 0 0,0 1-1 0 0,1-1 0 0 0,-1 1 0 0 0,0 0-113 0 0,-6 4 388 0 0,1 1 0 0 0,0 0 0 0 0,0 0 0 0 0,-5 7-388 0 0,6-8 209 0 0,-18 23 73 0 0,1 0 0 0 0,2 2 0 0 0,0 0 0 0 0,2 1 0 0 0,2 1 0 0 0,-3 10-282 0 0,11-27-1134 0 0,5-12-2556 0 0,3-3 1333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49.935"/>
    </inkml:context>
    <inkml:brush xml:id="br0">
      <inkml:brushProperty name="width" value="0.1" units="cm"/>
      <inkml:brushProperty name="height" value="0.1" units="cm"/>
      <inkml:brushProperty name="color" value="#E71224"/>
    </inkml:brush>
  </inkml:definitions>
  <inkml:trace contextRef="#ctx0" brushRef="#br0">313 1 1256 0 0,'0'0'1228'0'0,"0"0"-80"0"0,0 0-98 0 0,0 0-92 0 0,-3 8-96 0 0,-12 15-65 0 0,-1-1-1 0 0,-1 0 1 0 0,-1-1-1 0 0,-10 8-796 0 0,-5 6 512 0 0,-3 4-613 0 0,-2-2-1 0 0,-27 20 102 0 0,31-36-5332 0 0,25-16 2707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50.265"/>
    </inkml:context>
    <inkml:brush xml:id="br0">
      <inkml:brushProperty name="width" value="0.1" units="cm"/>
      <inkml:brushProperty name="height" value="0.1" units="cm"/>
      <inkml:brushProperty name="color" value="#E71224"/>
    </inkml:brush>
  </inkml:definitions>
  <inkml:trace contextRef="#ctx0" brushRef="#br0">269 0 188 0 0,'0'0'1185'0'0,"0"0"-51"0"0,0 0-61 0 0,0 0-67 0 0,0 0-63 0 0,0 0-73 0 0,0 0-78 0 0,0 0-80 0 0,-6 6-79 0 0,-45 52 845 0 0,33-35-1288 0 0,-2 0-1 0 0,-1-1 1 0 0,-1-1-1 0 0,0-1 1 0 0,-21 12-190 0 0,36-28-333 0 0,1-1 0 0 0,-1 0 0 0 0,0-1 0 0 0,0 0 1 0 0,0 0-1 0 0,-2 0 333 0 0,6-2-328 0 0,-5 0-174 0 0,8 0 520 0 0,0 0-1 0 0,-1 0 0 0 0,1 0 1 0 0,0 0-1 0 0,0 0 1 0 0,0 0-1 0 0,0 0 1 0 0,0 0-1 0 0,0 0 0 0 0,0 0 1 0 0,0 0-1 0 0,-1 0 1 0 0,1 0-1 0 0,0 0 1 0 0,0 0-1 0 0,0 0 0 0 0,0 0 1 0 0,0 0-1 0 0,0 0 1 0 0,-1 0-1 0 0,1 0 1 0 0,0 0-1 0 0,0 0 1 0 0,0 0-1 0 0,0 0 0 0 0,0 0 1 0 0,0 0-1 0 0,0 0 1 0 0,-1 0-1 0 0,1 0 1 0 0,0 0-1 0 0,0 0 0 0 0,0 0 1 0 0,0 0-1 0 0,0 0 1 0 0,0 0-1 0 0,0 0 1 0 0,0 1-1 0 0,0-1 0 0 0,0 0 1 0 0,0 0-1 0 0,-1 0 1 0 0,1 0-1 0 0,0 0 1 0 0,0 0-1 0 0,0 0 1 0 0,0 1-1 0 0,0-1 0 0 0,0 0 1 0 0,0 0-1 0 0,0 0 1 0 0,0 0-1 0 0,0 0 1 0 0,0 0-1 0 0,0 0 0 0 0,0 1 1 0 0,0-1-1 0 0,0 0 1 0 0,0 0-1 0 0,0 0 1 0 0,0 0-1 0 0,0 0 0 0 0,0 0 1 0 0,0 0-1 0 0,1 1 1 0 0,-1-1-1 0 0,0 0 1 0 0,0 0-1 0 0,0 0 1 0 0,0 0-18 0 0,25 22 1023 0 0,-2 1 0 0 0,10 12-1023 0 0,-19-19 171 0 0,1 1-1 0 0,1-2 0 0 0,1 0 0 0 0,0-1 0 0 0,0-1 0 0 0,2 0 0 0 0,-1-2 0 0 0,13 6-170 0 0,-2-3 90 0 0,1-2-1 0 0,1 0 0 0 0,0-3 1 0 0,0 0-1 0 0,16 1-89 0 0,33 3-929 0 0,1-3 1 0 0,58-1 928 0 0,61-10-5529 0 0,-98-4 2253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8.068"/>
    </inkml:context>
    <inkml:brush xml:id="br0">
      <inkml:brushProperty name="width" value="0.1" units="cm"/>
      <inkml:brushProperty name="height" value="0.1" units="cm"/>
      <inkml:brushProperty name="color" value="#E71224"/>
    </inkml:brush>
  </inkml:definitions>
  <inkml:trace contextRef="#ctx0" brushRef="#br0">481 14 644 0 0,'0'0'1764'0'0,"0"0"-208"0"0,-3-13-120 0 0,3 13-167 0 0,0 0-145 0 0,0 0-104 0 0,0 0-100 0 0,0 0-112 0 0,0 0-128 0 0,-7 42-236 0 0,6-22-252 0 0,-4 7-272 0 0,-1-2-284 0 0,3 2-320 0 0,-2-7-328 0 0,2 3-612 0 0,-4-3-1753 0 0,-1-7 777 0 0</inkml:trace>
  <inkml:trace contextRef="#ctx0" brushRef="#br0" timeOffset="1">53 154 892 0 0,'-2'0'253'0'0,"0"-1"1"0"0,-1 1-1 0 0,1 0 0 0 0,0 0 0 0 0,-1 0 1 0 0,1 0-1 0 0,0 0 0 0 0,0 0 1 0 0,-1 1-1 0 0,1-1 0 0 0,0 1 0 0 0,0-1 1 0 0,0 1-1 0 0,-1 0 0 0 0,1 0 1 0 0,0 0-1 0 0,0 1-253 0 0,0-1 106 0 0,1 0 0 0 0,0 1 1 0 0,0-1-1 0 0,0 1 0 0 0,0 0 0 0 0,0-1 1 0 0,0 1-1 0 0,1 0 0 0 0,-1 0 1 0 0,0-1-1 0 0,1 1 0 0 0,0 0 0 0 0,-1 0 1 0 0,1 0-1 0 0,0 0 0 0 0,0 0 1 0 0,0-1-1 0 0,0 1 0 0 0,0 0 0 0 0,0 0 1 0 0,1 0-1 0 0,-1 0 0 0 0,0 0 1 0 0,1-1-1 0 0,0 1 0 0 0,-1 0-106 0 0,3 6 281 0 0,1 1-1 0 0,-1-1 0 0 0,2 0 1 0 0,1 4-281 0 0,16 24 465 0 0,2-1 0 0 0,4 2-465 0 0,27 31-5261 0 0,-52-64 4718 0 0,5 6-1826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6.245"/>
    </inkml:context>
    <inkml:brush xml:id="br0">
      <inkml:brushProperty name="width" value="0.1" units="cm"/>
      <inkml:brushProperty name="height" value="0.1" units="cm"/>
      <inkml:brushProperty name="color" value="#E71224"/>
    </inkml:brush>
  </inkml:definitions>
  <inkml:trace contextRef="#ctx0" brushRef="#br0">1 72 588 0 0,'0'0'1014'0'0,"0"0"-83"0"0,0 0-78 0 0,0 0-76 0 0,0 0-64 0 0,7-1-65 0 0,41-7 457 0 0,-2-2 0 0 0,6-4-1105 0 0,-15 3 253 0 0,0 2 1 0 0,1 2-1 0 0,-1 1 0 0 0,32 0-253 0 0,-67 6-81 0 0,-1 1-1 0 0,1-1 1 0 0,-1 0-1 0 0,1 0 1 0 0,-1 1-1 0 0,1-1 0 0 0,-1 1 1 0 0,0-1-1 0 0,1 1 1 0 0,-1 0-1 0 0,0-1 1 0 0,1 1-1 0 0,-1 0 0 0 0,0 0 1 0 0,0 0-1 0 0,0 0 1 0 0,1 1 81 0 0,-1-1-404 0 0,-1-1-28 0 0,0 0-34 0 0,-5 2-2 0 0,-2 1-294 0 0,0-1 0 0 0,-1 0 0 0 0,1-1 1 0 0,-7 1 761 0 0,10-2-1436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6.577"/>
    </inkml:context>
    <inkml:brush xml:id="br0">
      <inkml:brushProperty name="width" value="0.1" units="cm"/>
      <inkml:brushProperty name="height" value="0.1" units="cm"/>
      <inkml:brushProperty name="color" value="#E71224"/>
    </inkml:brush>
  </inkml:definitions>
  <inkml:trace contextRef="#ctx0" brushRef="#br0">69 67 764 0 0,'-2'-3'128'0'0,"-30"-53"2984"0"0,31 55-2594 0 0,-2-6 243 0 0,1 10 2147 0 0,-3 29-2314 0 0,1 1 1 0 0,1 0-1 0 0,2 25-594 0 0,-1 19 432 0 0,-8 326 921 0 0,8-246-1150 0 0,0 22-2239 0 0,4-163 1155 0 0,-2-14-4145 0 0,0-2 2763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6.897"/>
    </inkml:context>
    <inkml:brush xml:id="br0">
      <inkml:brushProperty name="width" value="0.1" units="cm"/>
      <inkml:brushProperty name="height" value="0.1" units="cm"/>
      <inkml:brushProperty name="color" value="#E71224"/>
    </inkml:brush>
  </inkml:definitions>
  <inkml:trace contextRef="#ctx0" brushRef="#br0">283 3 1024 0 0,'0'0'1151'0'0,"0"0"-48"0"0,0 0-55 0 0,0 0-48 0 0,0 0-60 0 0,0 0-85 0 0,-2-1-88 0 0,1 0-705 0 0,0 1 0 0 0,0 0 1 0 0,0 0-1 0 0,0 0 0 0 0,0 0 0 0 0,0 0 1 0 0,0 0-1 0 0,0 0 0 0 0,0 0 0 0 0,0 0 0 0 0,0 0 1 0 0,0 0-1 0 0,0 1 0 0 0,0-1 0 0 0,0 0 1 0 0,0 1-1 0 0,0-1 0 0 0,0 1 0 0 0,0-1 0 0 0,1 1 1 0 0,-1-1-1 0 0,0 1 0 0 0,0 0 0 0 0,1-1 1 0 0,-1 1-1 0 0,0 0 0 0 0,1-1 0 0 0,-1 1 0 0 0,0 0 1 0 0,1 0-1 0 0,-1 1-62 0 0,-1 0-25 0 0,-144 168 2425 0 0,54-55-5462 0 0,80-100-1456 0 0,11-14 1922 0 0</inkml:trace>
  <inkml:trace contextRef="#ctx0" brushRef="#br0" timeOffset="1">253 91 336 0 0,'0'0'1256'0'0,"0"0"-102"0"0,9-3 468 0 0,-3 4 1589 0 0,48 32-1485 0 0,-33-19-1206 0 0,1-1-1 0 0,15 6-519 0 0,24 10 166 0 0,0-1-1433 0 0,-19-10-3508 0 0,-29-14 2259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7.249"/>
    </inkml:context>
    <inkml:brush xml:id="br0">
      <inkml:brushProperty name="width" value="0.1" units="cm"/>
      <inkml:brushProperty name="height" value="0.1" units="cm"/>
      <inkml:brushProperty name="color" value="#E71224"/>
    </inkml:brush>
  </inkml:definitions>
  <inkml:trace contextRef="#ctx0" brushRef="#br0">3 251 920 0 0,'-1'-1'144'0'0,"1"0"1"0"0,0 1-1 0 0,-1-1 0 0 0,1 0 1 0 0,0 0-1 0 0,0 0 0 0 0,0 1 0 0 0,0-1 1 0 0,0 0-1 0 0,0 0 0 0 0,0 1 1 0 0,0-1-1 0 0,0 0 0 0 0,0 0 0 0 0,0 0 1 0 0,1 1-1 0 0,-1-1 0 0 0,0 0 1 0 0,0 1-1 0 0,1-1 0 0 0,-1 0 0 0 0,1 0 1 0 0,-1 1-1 0 0,1-1-144 0 0,17-15 1616 0 0,32-5-516 0 0,-43 18-802 0 0,25-8-141 0 0,0 2-1 0 0,1 1 0 0 0,1 1 0 0 0,-1 2 0 0 0,1 1 0 0 0,-1 2 1 0 0,1 1-1 0 0,8 2-156 0 0,-41-1-178 0 0,0 0 0 0 0,0 0 0 0 0,0 0 0 0 0,0 0 0 0 0,0 0 0 0 0,0 0 0 0 0,0 0-1 0 0,0 0 1 0 0,0 1 0 0 0,0-1 0 0 0,0 0 0 0 0,-1 1 0 0 0,1-1 0 0 0,0 1 0 0 0,0-1 0 0 0,0 1 0 0 0,0-1 0 0 0,0 1 0 0 0,-1-1 0 0 0,1 1 0 0 0,0 0 0 0 0,-1 0 0 0 0,1-1 0 0 0,0 1 0 0 0,-1 0 0 0 0,1 0 0 0 0,-1 0 0 0 0,1 0 178 0 0,0 1-2062 0 0</inkml:trace>
  <inkml:trace contextRef="#ctx0" brushRef="#br0" timeOffset="1">205 0 812 0 0,'0'0'954'0'0,"0"0"-71"0"0,0 0-88 0 0,-3 5-73 0 0,-2 3-413 0 0,0 1 1 0 0,1 0-1 0 0,0 1 1 0 0,1-1-1 0 0,0 1 1 0 0,1-1-1 0 0,-1 4-309 0 0,-9 75 1223 0 0,6-42-960 0 0,4-29-777 0 0,1 0 0 0 0,1 14 514 0 0,1-6-3531 0 0,-1-12 1696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7.580"/>
    </inkml:context>
    <inkml:brush xml:id="br0">
      <inkml:brushProperty name="width" value="0.1" units="cm"/>
      <inkml:brushProperty name="height" value="0.1" units="cm"/>
      <inkml:brushProperty name="color" value="#E71224"/>
    </inkml:brush>
  </inkml:definitions>
  <inkml:trace contextRef="#ctx0" brushRef="#br0">52 0 400 0 0,'0'0'909'0'0,"0"0"-55"0"0,0 0-75 0 0,-1 7-65 0 0,-9 88 1381 0 0,-11 86-1058 0 0,18-162-1325 0 0,2-9-605 0 0,-1 0 0 0 0,0 0 0 0 0,0 0 0 0 0,-3 7 893 0 0,1-5-1648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7.927"/>
    </inkml:context>
    <inkml:brush xml:id="br0">
      <inkml:brushProperty name="width" value="0.1" units="cm"/>
      <inkml:brushProperty name="height" value="0.1" units="cm"/>
      <inkml:brushProperty name="color" value="#E71224"/>
    </inkml:brush>
  </inkml:definitions>
  <inkml:trace contextRef="#ctx0" brushRef="#br0">123 44 708 0 0,'0'0'968'0'0,"0"0"-79"0"0,0 0-94 0 0,0 0-89 0 0,0 0-67 0 0,0 0-66 0 0,0 0-59 0 0,0 0-52 0 0,7-3-44 0 0,18-6-457 0 0,1 1 0 0 0,1 1 0 0 0,-1 1 1 0 0,1 2-1 0 0,0 1 0 0 0,0 1 0 0 0,6 1 39 0 0,-31 1-195 0 0,-1 0 1 0 0,0 0-1 0 0,1 0 1 0 0,-1 0-1 0 0,1 1 1 0 0,-1-1-1 0 0,1 1 1 0 0,-1-1-1 0 0,0 1 0 0 0,1-1 1 0 0,-1 1-1 0 0,0 0 1 0 0,0 0-1 0 0,0 0 1 0 0,1 0-1 0 0,-1 0 1 0 0,0 0-1 0 0,0 0 1 0 0,0 0 194 0 0,0 1-1524 0 0</inkml:trace>
  <inkml:trace contextRef="#ctx0" brushRef="#br0" timeOffset="1">30 195 360 0 0,'-26'5'2014'0'0,"23"-4"-1456"0"0,6-3-93 0 0,1 1 0 0 0,0-1 0 0 0,0 1 0 0 0,0 0 0 0 0,0 1 0 0 0,1-1 0 0 0,-1 1 0 0 0,1-1-465 0 0,64-7 189 0 0,-47 6 268 0 0,23-4-564 0 0,0 2 0 0 0,0 2-1 0 0,0 2 1 0 0,38 5 107 0 0,-69-1-3720 0 0,-14-4 1947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8.263"/>
    </inkml:context>
    <inkml:brush xml:id="br0">
      <inkml:brushProperty name="width" value="0.1" units="cm"/>
      <inkml:brushProperty name="height" value="0.1" units="cm"/>
      <inkml:brushProperty name="color" value="#E71224"/>
    </inkml:brush>
  </inkml:definitions>
  <inkml:trace contextRef="#ctx0" brushRef="#br0">96 0 1236 0 0,'0'0'1181'0'0,"0"0"-59"0"0,-3 1-81 0 0,1 0-823 0 0,1-1-1 0 0,-1 1 1 0 0,0 0 0 0 0,1 0 0 0 0,-1 0 0 0 0,1 0 0 0 0,0 0 0 0 0,-1 1-1 0 0,1-1 1 0 0,0 0 0 0 0,0 1 0 0 0,-1-1 0 0 0,1 1 0 0 0,0-1 0 0 0,1 1-1 0 0,-1-1 1 0 0,0 1 0 0 0,0 0 0 0 0,1 0 0 0 0,-1-1 0 0 0,1 1 0 0 0,-1 0-1 0 0,1 0-217 0 0,-8 53 576 0 0,5-33-60 0 0,-30 207 198 0 0,28-199-1435 0 0,-4 17-1035 0 0,1-19-2753 0 0,7-26 2027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8.594"/>
    </inkml:context>
    <inkml:brush xml:id="br0">
      <inkml:brushProperty name="width" value="0.1" units="cm"/>
      <inkml:brushProperty name="height" value="0.1" units="cm"/>
      <inkml:brushProperty name="color" value="#E71224"/>
    </inkml:brush>
  </inkml:definitions>
  <inkml:trace contextRef="#ctx0" brushRef="#br0">208 1 676 0 0,'0'0'1125'0'0,"0"0"-102"0"0,0 0-88 0 0,0 0-84 0 0,-3 6-100 0 0,-6 14-252 0 0,1 1-1 0 0,1-1 1 0 0,1 2-1 0 0,0-1 1 0 0,1 6-499 0 0,-15 120 911 0 0,4-25-2828 0 0,6-89-1479 0 0,3-20 1456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8.927"/>
    </inkml:context>
    <inkml:brush xml:id="br0">
      <inkml:brushProperty name="width" value="0.1" units="cm"/>
      <inkml:brushProperty name="height" value="0.1" units="cm"/>
      <inkml:brushProperty name="color" value="#E71224"/>
    </inkml:brush>
  </inkml:definitions>
  <inkml:trace contextRef="#ctx0" brushRef="#br0">154 47 276 0 0,'0'0'840'0'0,"0"0"-77"0"0,0 0-82 0 0,0 0-73 0 0,0 0-58 0 0,0 0-55 0 0,3-2-48 0 0,7-2-204 0 0,0 0 0 0 0,0 0 0 0 0,1 1-1 0 0,0 0 1 0 0,0 1 0 0 0,0 1 0 0 0,3-1-243 0 0,43-8 454 0 0,-43 6-555 0 0,-1 2-1 0 0,1-1 1 0 0,0 2-1 0 0,0 0 1 0 0,0 0-1 0 0,9 2 102 0 0,-23-1-25 0 0,1 0 0 0 0,-1 0 0 0 0,0 0-1 0 0,1 0 1 0 0,-1 0 0 0 0,1 1 0 0 0,-1-1-1 0 0,1 0 1 0 0,-1 0 0 0 0,0 0 0 0 0,1 0 0 0 0,-1 1-1 0 0,1-1 1 0 0,-1 0 0 0 0,0 0 0 0 0,1 1-1 0 0,-1-1 1 0 0,0 0 0 0 0,1 1 0 0 0,-1-1 0 0 0,0 0-1 0 0,1 1 1 0 0,-1-1 0 0 0,0 1 0 0 0,0-1-1 0 0,0 0 1 0 0,1 1 0 0 0,-1-1 0 0 0,0 1 0 0 0,0-1-1 0 0,0 1 1 0 0,0-1 0 0 0,0 1 0 0 0,0-1-1 0 0,0 0 1 0 0,0 1 0 0 0,0 0 25 0 0,0 0-207 0 0,0 0 0 0 0,0 1 0 0 0,-1-1 0 0 0,1 1 0 0 0,0-1 0 0 0,-1 0 0 0 0,1 1 0 0 0,-1-1 0 0 0,0 0 0 0 0,1 0 0 0 0,-1 1 0 0 0,0-1 0 0 0,0 1 207 0 0,-19 22-1453 0 0</inkml:trace>
  <inkml:trace contextRef="#ctx0" brushRef="#br0" timeOffset="1">4 253 588 0 0,'0'0'821'0'0,"-2"-1"-69"0"0,2 1-696 0 0,0 0-1 0 0,0 0 1 0 0,0 0 0 0 0,0 0-1 0 0,0 0 1 0 0,0 0 0 0 0,0 0 0 0 0,1-1-1 0 0,-1 1 1 0 0,0 0 0 0 0,0 0-1 0 0,0 0 1 0 0,0 0 0 0 0,0 0-1 0 0,0 0 1 0 0,0-1 0 0 0,0 1 0 0 0,0 0-1 0 0,0 0 1 0 0,0 0 0 0 0,0 0-1 0 0,0 0 1 0 0,0 0 0 0 0,0-1 0 0 0,0 1-1 0 0,0 0 1 0 0,0 0 0 0 0,0 0-1 0 0,0 0 1 0 0,0 0 0 0 0,0-1-1 0 0,0 1 1 0 0,0 0 0 0 0,0 0 0 0 0,0 0-1 0 0,0 0 1 0 0,0 0 0 0 0,-1 0-1 0 0,1 0 1 0 0,0-1 0 0 0,0 1 0 0 0,0 0-1 0 0,0 0 1 0 0,0 0 0 0 0,0 0-1 0 0,0 0 1 0 0,0 0 0 0 0,-1 0-1 0 0,1 0 1 0 0,0 0 0 0 0,0 0 0 0 0,0 0-1 0 0,0 0 1 0 0,0 0 0 0 0,-1-1-1 0 0,1 1 1 0 0,0 0 0 0 0,0 0-56 0 0,23-10 853 0 0,-10 5-653 0 0,1 1 1 0 0,0 0 0 0 0,6 0-201 0 0,216-15 1463 0 0,5-1-2796 0 0,-169 13-2113 0 0,-40 3 1455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9.491"/>
    </inkml:context>
    <inkml:brush xml:id="br0">
      <inkml:brushProperty name="width" value="0.1" units="cm"/>
      <inkml:brushProperty name="height" value="0.1" units="cm"/>
      <inkml:brushProperty name="color" value="#E71224"/>
    </inkml:brush>
  </inkml:definitions>
  <inkml:trace contextRef="#ctx0" brushRef="#br0">1 28 472 0 0,'0'0'1106'0'0,"0"0"-87"0"0,0 0-96 0 0,0 0-97 0 0,0 0-85 0 0,0 0-64 0 0,0 0-70 0 0,0 0-59 0 0,7-2-54 0 0,18-5-45 0 0,0 2 0 0 0,1 1 0 0 0,-1 0 0 0 0,14 2-449 0 0,113-1 914 0 0,-137 3-887 0 0,38 2 321 0 0,-29-1-1570 0 0,1-1-4631 0 0,-25 0 3926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8.398"/>
    </inkml:context>
    <inkml:brush xml:id="br0">
      <inkml:brushProperty name="width" value="0.1" units="cm"/>
      <inkml:brushProperty name="height" value="0.1" units="cm"/>
      <inkml:brushProperty name="color" value="#E71224"/>
    </inkml:brush>
  </inkml:definitions>
  <inkml:trace contextRef="#ctx0" brushRef="#br0">5 94 1064 0 0,'-1'-1'165'0'0,"1"0"0"0"0,-1 0-1 0 0,1 0 1 0 0,-1-1 0 0 0,1 1 0 0 0,-1 0-1 0 0,1 0 1 0 0,0-1 0 0 0,0 1-1 0 0,0 0 1 0 0,0 0 0 0 0,0-1 0 0 0,0 1-1 0 0,0 0 1 0 0,0-1 0 0 0,0 1 0 0 0,0 0-1 0 0,1 0 1 0 0,-1-1 0 0 0,1 1 0 0 0,-1 0-1 0 0,1 0 1 0 0,-1 0 0 0 0,1 0-1 0 0,0-1-164 0 0,0 0 178 0 0,1 0 0 0 0,0 0 0 0 0,1 0-1 0 0,-1 0 1 0 0,0 0 0 0 0,1 0-1 0 0,-1 1 1 0 0,1-1 0 0 0,-1 1-1 0 0,1 0 1 0 0,1-1-178 0 0,10-3 368 0 0,0 1-1 0 0,0 0 1 0 0,1 1 0 0 0,4-1-368 0 0,-18 4 42 0 0,90-11 895 0 0,-1 4 0 0 0,2 5 0 0 0,13 3-937 0 0,-61 0 312 0 0,-1 2 0 0 0,0 2 0 0 0,0 1 0 0 0,0 3 0 0 0,17 6-312 0 0,-55-13 67 0 0,0 0 1 0 0,0 0 0 0 0,-1 0-1 0 0,1 0 1 0 0,0 1 0 0 0,-1 0-1 0 0,0 0 1 0 0,0 0 0 0 0,0 0-1 0 0,3 4-67 0 0,-5-6 1 0 0,-1 1 0 0 0,0-1-1 0 0,0 0 1 0 0,0 1-1 0 0,0-1 1 0 0,0 1 0 0 0,-1 0-1 0 0,1-1 1 0 0,0 1 0 0 0,-1-1-1 0 0,1 1 1 0 0,-1 0-1 0 0,1 0 1 0 0,-1-1 0 0 0,0 1-1 0 0,0 0 1 0 0,0 0 0 0 0,0-1-1 0 0,0 1 1 0 0,0 0-1 0 0,0 0 1 0 0,-1-1 0 0 0,1 1-1 0 0,-1 0 1 0 0,1-1 0 0 0,-1 1-1 0 0,1 0 1 0 0,-1-1-1 0 0,0 1 1 0 0,0-1 0 0 0,0 1-1 0 0,-1 0 0 0 0,-2 4-464 0 0,-1 0-1 0 0,1 0 1 0 0,-1 0-1 0 0,-1-1 1 0 0,-1 2 464 0 0,-20 10-5739 0 0,12-10 2559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09.826"/>
    </inkml:context>
    <inkml:brush xml:id="br0">
      <inkml:brushProperty name="width" value="0.1" units="cm"/>
      <inkml:brushProperty name="height" value="0.1" units="cm"/>
      <inkml:brushProperty name="color" value="#E71224"/>
    </inkml:brush>
  </inkml:definitions>
  <inkml:trace contextRef="#ctx0" brushRef="#br0">320 0 228 0 0,'-3'0'1130'0'0,"1"0"-912"0"0,-1 0-1 0 0,1 0 1 0 0,-1 1-1 0 0,1-1 1 0 0,-1 1 0 0 0,1-1-1 0 0,0 1 1 0 0,-1 0-1 0 0,1 0 1 0 0,0 0 0 0 0,0 0-1 0 0,-1 0 1 0 0,1 1-1 0 0,0-1 1 0 0,0 1 0 0 0,0-1-1 0 0,0 1 1 0 0,1 0-1 0 0,-1 0 1 0 0,0 0 0 0 0,1 0-1 0 0,-1 0 1 0 0,1 0-1 0 0,0 0 1 0 0,0 0-1 0 0,0 0 1 0 0,0 1-218 0 0,-7 12 386 0 0,2 0-1 0 0,0 1 1 0 0,-3 14-386 0 0,5-18 330 0 0,-9 25-222 0 0,0-1-1 0 0,-3 0 1 0 0,-1-1-1 0 0,-2-1 1 0 0,-5 7-108 0 0,12-24-273 0 0,0-2 1 0 0,-1 1 0 0 0,-5 4 272 0 0,13-15-626 0 0,-1 1 0 0 0,0-1 0 0 0,0 0 0 0 0,-1-1 0 0 0,1 0 0 0 0,-1 0 0 0 0,0 0 0 0 0,0 0 0 0 0,-6 1 626 0 0,11-4-1583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0.147"/>
    </inkml:context>
    <inkml:brush xml:id="br0">
      <inkml:brushProperty name="width" value="0.1" units="cm"/>
      <inkml:brushProperty name="height" value="0.1" units="cm"/>
      <inkml:brushProperty name="color" value="#E71224"/>
    </inkml:brush>
  </inkml:definitions>
  <inkml:trace contextRef="#ctx0" brushRef="#br0">9 76 236 0 0,'89'-55'4544'0'0,"-86"53"-4283"0"0,-1 0-1 0 0,1 1 1 0 0,0-1 0 0 0,-1 1 0 0 0,1 0-1 0 0,0 0 1 0 0,0 0 0 0 0,0 0 0 0 0,0 0-261 0 0,13-5 1266 0 0,-14 5-876 0 0,-2 1-11 0 0,0 0-21 0 0,0 0-20 0 0,0 0-3 0 0,0 0 0 0 0,0 0 5 0 0,0 0 34 0 0,0 0-332 0 0,1 0 0 0 0,0 1 0 0 0,-1-1 0 0 0,1 0 0 0 0,-1 0 0 0 0,1 1 0 0 0,0-1 0 0 0,-1 1 0 0 0,1-1 0 0 0,-1 1 0 0 0,1-1 0 0 0,-1 1 0 0 0,1-1 0 0 0,-1 1 0 0 0,1-1-1 0 0,-1 1 1 0 0,0-1 0 0 0,1 1 0 0 0,-1 0 0 0 0,0-1 0 0 0,1 1 0 0 0,-1 0 0 0 0,0-1 0 0 0,0 1 0 0 0,0 0 0 0 0,0-1 0 0 0,0 1 0 0 0,1 0 0 0 0,-1-1 0 0 0,0 2-42 0 0,1 21 763 0 0,-1-21-662 0 0,-2 7 70 0 0,0 1 0 0 0,0-1 0 0 0,-1 0 0 0 0,0 0 0 0 0,0 0 0 0 0,-1-1 0 0 0,0 1 0 0 0,-2 0-171 0 0,-6 18 272 0 0,7-14-136 0 0,0 0 0 0 0,0 0 0 0 0,-1-1 0 0 0,-1 0 0 0 0,0 0 0 0 0,0-1-1 0 0,-2 1 1 0 0,1-2 0 0 0,-8 8-136 0 0,-1 2-321 0 0,16-19-25 0 0,-1-1-160 0 0,1 0 396 0 0,0 0 0 0 0,1 0 1 0 0,-1 0-1 0 0,0-1 0 0 0,1 1 1 0 0,-1 0-1 0 0,0 0 1 0 0,1-1-1 0 0,-1 1 0 0 0,0 0 1 0 0,1 0-1 0 0,-1-1 0 0 0,1 1 1 0 0,-1-1-1 0 0,1 1 0 0 0,-1-1 1 0 0,1 1-1 0 0,-1-1 0 0 0,1 1 1 0 0,-1-1-1 0 0,1 1 1 0 0,0-1-1 0 0,-1 1 0 0 0,1-1 1 0 0,0 0 109 0 0,-6-23-1513 0 0,5 11-216 0 0,1 1 0 0 0,1 0 1 0 0,1-7 1728 0 0,3-20-3159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0.474"/>
    </inkml:context>
    <inkml:brush xml:id="br0">
      <inkml:brushProperty name="width" value="0.1" units="cm"/>
      <inkml:brushProperty name="height" value="0.1" units="cm"/>
      <inkml:brushProperty name="color" value="#E71224"/>
    </inkml:brush>
  </inkml:definitions>
  <inkml:trace contextRef="#ctx0" brushRef="#br0">0 91 312 0 0,'4'-16'3832'0'0,"-3"16"-3769"0"0,-1 0 0 0 0,0 0 1 0 0,0 0-1 0 0,0 1 0 0 0,0-1 1 0 0,0 0-1 0 0,0 0 0 0 0,0 0 1 0 0,0 0-1 0 0,0 0 0 0 0,0 0 1 0 0,0 0-1 0 0,0 0 0 0 0,0 0 0 0 0,0 0 1 0 0,0 0-1 0 0,0 0 0 0 0,0 0 1 0 0,0 0-1 0 0,0 1 0 0 0,0-1 1 0 0,0 0-1 0 0,1 0 0 0 0,-1 0 1 0 0,0 0-1 0 0,0 0 0 0 0,0 0 1 0 0,0 0-1 0 0,0 0 0 0 0,0 0 1 0 0,0 0-1 0 0,0 0 0 0 0,0 0 0 0 0,0 0 1 0 0,0 0-1 0 0,1 0 0 0 0,-1 0 1 0 0,0 0-1 0 0,0 0 0 0 0,0 0 1 0 0,0 0-1 0 0,0 0 0 0 0,0 0 1 0 0,0 0-1 0 0,0 0 0 0 0,0-1 1 0 0,0 1-1 0 0,0 0 0 0 0,0 0 1 0 0,1 0-64 0 0,5 17 1135 0 0,8 30-825 0 0,-12-38 92 0 0,29 127 790 0 0,-20-81-687 0 0,2 0 0 0 0,12 29-505 0 0,25 42 647 0 0,6-2-1 0 0,4-3 1 0 0,26 30-647 0 0,-79-142 96 0 0,0 1 1 0 0,0-1 0 0 0,1-1 0 0 0,0 0 0 0 0,2 1-97 0 0,-9-7 69 0 0,-1-2 22 0 0,0 0-14 0 0,0 0-54 0 0,4-6-80 0 0,-2 0-6 0 0,1 0 0 0 0,0 0-1 0 0,-1-1 1 0 0,-1 0 0 0 0,1 1 0 0 0,-1-1 0 0 0,0 0 0 0 0,0 1 0 0 0,-1-2 63 0 0,1-71-1006 0 0,-2 54 671 0 0,-15-379-7398 0 0,11 347 5289 0 0</inkml:trace>
  <inkml:trace contextRef="#ctx0" brushRef="#br0" timeOffset="1">395 215 3488 0 0,'-6'-67'1494'0'0,"-9"-38"-1494"0"0,10 65 1365 0 0,4 38-1169 0 0,1 2-32 0 0,0 0-14 0 0,0 0-6 0 0,0 0-24 0 0,0 0-48 0 0,3 5-68 0 0,10 15-561 0 0,1 1-1 0 0,0-2 0 0 0,2 1 558 0 0,10 12-2950 0 0,-18-20 1500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0.811"/>
    </inkml:context>
    <inkml:brush xml:id="br0">
      <inkml:brushProperty name="width" value="0.1" units="cm"/>
      <inkml:brushProperty name="height" value="0.1" units="cm"/>
      <inkml:brushProperty name="color" value="#E71224"/>
    </inkml:brush>
  </inkml:definitions>
  <inkml:trace contextRef="#ctx0" brushRef="#br0">533 0 2268 0 0,'2'4'225'0'0,"-1"-1"-1"0"0,1 1 0 0 0,-1-1 1 0 0,0 1-1 0 0,0 0 1 0 0,-1-1-1 0 0,1 1 1 0 0,-1 0-1 0 0,0 0 0 0 0,0-1 1 0 0,0 1-1 0 0,0 0 1 0 0,-1 0-1 0 0,1-1 1 0 0,-1 1-1 0 0,0 0 0 0 0,0-1 1 0 0,0 1-1 0 0,-1-1 1 0 0,0 3-225 0 0,-7 11 907 0 0,0 0 0 0 0,-1-1 0 0 0,-8 11-907 0 0,5-7 222 0 0,-105 161 2751 0 0,-105 120-2973 0 0,180-247-1791 0 0,-17 31 1791 0 0,44-67-1596 0 0,3-10-2714 0 0,12-8 1510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1.150"/>
    </inkml:context>
    <inkml:brush xml:id="br0">
      <inkml:brushProperty name="width" value="0.1" units="cm"/>
      <inkml:brushProperty name="height" value="0.1" units="cm"/>
      <inkml:brushProperty name="color" value="#E71224"/>
    </inkml:brush>
  </inkml:definitions>
  <inkml:trace contextRef="#ctx0" brushRef="#br0">0 69 268 0 0,'0'0'1201'0'0,"0"0"-93"0"0,0 0-113 0 0,0 0-102 0 0,4-2-91 0 0,7-4-367 0 0,0 1-1 0 0,0 1 0 0 0,0 0 1 0 0,1 1-1 0 0,-1 0 0 0 0,10-1-434 0 0,76-7 986 0 0,-43 7-443 0 0,25-5-122 0 0,31-4-4217 0 0,-107 13 1513 0 0,-3 0 175 0 0</inkml:trace>
  <inkml:trace contextRef="#ctx0" brushRef="#br0" timeOffset="1">187 23 128 0 0,'0'0'800'0'0,"0"0"-41"0"0,-2 2 14 0 0,0 1-531 0 0,0 1 0 0 0,0-1-1 0 0,0 0 1 0 0,0 1 0 0 0,0-1-1 0 0,1 1 1 0 0,0-1 0 0 0,0 1 0 0 0,0 0-1 0 0,0 0 1 0 0,0 0-242 0 0,-6 54 1509 0 0,2-20-882 0 0,-4 18 6 0 0,4-18-1647 0 0,-2-1 1 0 0,-7 19 1013 0 0,10-44-2219 0 0,0-4 169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1.474"/>
    </inkml:context>
    <inkml:brush xml:id="br0">
      <inkml:brushProperty name="width" value="0.1" units="cm"/>
      <inkml:brushProperty name="height" value="0.1" units="cm"/>
      <inkml:brushProperty name="color" value="#E71224"/>
    </inkml:brush>
  </inkml:definitions>
  <inkml:trace contextRef="#ctx0" brushRef="#br0">365 10 164 0 0,'0'0'1168'0'0,"3"-8"225"0"0,-1 6-769 0 0,-1 8 3078 0 0,-5 68-322 0 0,-9 38-3380 0 0,9-78 57 0 0,3-28-114 0 0,0 6-484 0 0,0 0 0 0 0,-1 0 0 0 0,-1 0 0 0 0,0-1 0 0 0,0 1 0 0 0,-1-1 0 0 0,-3 5 541 0 0,1-8-2517 0 0,-3-4 194 0 0</inkml:trace>
  <inkml:trace contextRef="#ctx0" brushRef="#br0" timeOffset="1">47 152 460 0 0,'-3'2'1023'0'0,"-1"0"-820"0"0,1 1 0 0 0,0-1-1 0 0,0 1 1 0 0,0 0-1 0 0,0 0 1 0 0,0 0-1 0 0,1 0 1 0 0,-1 0-1 0 0,1 1 1 0 0,0-1-1 0 0,0 1 1 0 0,0 0-1 0 0,1-1 1 0 0,-1 1 0 0 0,1 0-1 0 0,0 0 1 0 0,0 0-1 0 0,0 0 1 0 0,0 0-1 0 0,1 0 1 0 0,0 1-1 0 0,0-1 1 0 0,0 0-1 0 0,0 0 1 0 0,0 0-1 0 0,1 0 1 0 0,1 3-203 0 0,5 13 434 0 0,2-1-1 0 0,1 1 1 0 0,1 1-434 0 0,21 27-3279 0 0,-31-46 1396 0 0,-1-2 144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1.845"/>
    </inkml:context>
    <inkml:brush xml:id="br0">
      <inkml:brushProperty name="width" value="0.1" units="cm"/>
      <inkml:brushProperty name="height" value="0.1" units="cm"/>
      <inkml:brushProperty name="color" value="#E71224"/>
    </inkml:brush>
  </inkml:definitions>
  <inkml:trace contextRef="#ctx0" brushRef="#br0">0 195 228 0 0,'0'-6'220'0'0,"1"1"1"0"0,-1-1-1 0 0,1 0 0 0 0,0 1 1 0 0,0 0-1 0 0,1-1 0 0 0,0 1 0 0 0,0 0 1 0 0,0 0-1 0 0,0-1 0 0 0,1 2 1 0 0,0-1-1 0 0,2-3-220 0 0,1 1 159 0 0,0 1 0 0 0,0-1 0 0 0,0 1 0 0 0,1 0 0 0 0,0 0 0 0 0,0 1 0 0 0,0 0 0 0 0,3-1-159 0 0,9-4 156 0 0,0 1 0 0 0,1 1 0 0 0,0 0 1 0 0,1 2-1 0 0,0 0 0 0 0,16-2-156 0 0,-22 5 163 0 0,0 1 1 0 0,0 0-1 0 0,1 1 0 0 0,-1 1 1 0 0,1 0-1 0 0,-1 1 0 0 0,0 1 0 0 0,0 0 1 0 0,0 2-1 0 0,1-1-163 0 0,-15-2 58 0 0,0 0-1 0 0,0 0 1 0 0,-1 0 0 0 0,1 0 0 0 0,0 0-1 0 0,0 0 1 0 0,0 0 0 0 0,-1 0 0 0 0,1 1 0 0 0,-1-1-1 0 0,1 0 1 0 0,-1 0 0 0 0,1 0 0 0 0,-1 1-1 0 0,0-1 1 0 0,1 0 0 0 0,-1 1 0 0 0,0-1-1 0 0,0 0 1 0 0,0 1 0 0 0,0-1 0 0 0,0 0-1 0 0,-1 0 1 0 0,1 1-58 0 0,-4 9 103 0 0,-1-1 1 0 0,-1 0-1 0 0,0 0 0 0 0,0-1 1 0 0,-1 1-1 0 0,0-1 0 0 0,0-1 1 0 0,-1 0-1 0 0,0 0 0 0 0,-1 0 0 0 0,0-1 1 0 0,0 0-1 0 0,-1-1 0 0 0,1 0 1 0 0,-1 0-1 0 0,0-1 0 0 0,-1 0 1 0 0,-1 0-104 0 0,-13 3 133 0 0,1-1 0 0 0,-1-2 1 0 0,-5 1-134 0 0,-29 7 422 0 0,143-38-344 0 0,-10 9-28 0 0,-49 9-334 0 0,0 2 1 0 0,-1 1 0 0 0,1 1-1 0 0,10 0 284 0 0,-27 3-508 0 0,-6 0 332 0 0,0 0 0 0 0,0 0 1 0 0,0 0-1 0 0,0 0 0 0 0,0 0 0 0 0,0 1 0 0 0,-1-1 0 0 0,1 0 0 0 0,0 1 0 0 0,1 0 176 0 0,-1 0-798 0 0,-2-1-511 0 0,0 0-819 0 0,0 0 162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2.180"/>
    </inkml:context>
    <inkml:brush xml:id="br0">
      <inkml:brushProperty name="width" value="0.1" units="cm"/>
      <inkml:brushProperty name="height" value="0.1" units="cm"/>
      <inkml:brushProperty name="color" value="#E71224"/>
    </inkml:brush>
  </inkml:definitions>
  <inkml:trace contextRef="#ctx0" brushRef="#br0">298 0 332 0 0,'-28'2'4326'0'0,"25"-2"-3509"0"0,3 0-47 0 0,-14 4 1884 0 0,-31 60-402 0 0,10-15-961 0 0,-13 13-1291 0 0,32-43 181 0 0,-6 8 285 0 0,-1-2 0 0 0,-19 16-466 0 0,40-39 18 0 0,0-1 3 0 0,0 1 0 0 0,0-1-1 0 0,1 1 1 0 0,-1-1 0 0 0,1 1 0 0 0,-1 0-1 0 0,1-1 1 0 0,-1 1 0 0 0,1 0-1 0 0,0 0 1 0 0,0 0 0 0 0,-1 2-21 0 0,2-3 41 0 0,2 2 12 0 0,6 6-28 0 0,0-1 0 0 0,0 0 0 0 0,1 0 0 0 0,1 0 0 0 0,-1-1 1 0 0,1 0-1 0 0,0-1 0 0 0,10 4-25 0 0,-5-1 24 0 0,1 1 0 0 0,-1 0 0 0 0,10 10-24 0 0,76 55-2626 0 0,-89-71 1281 0 0,-7-8-3945 0 0,8-15 2514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2.514"/>
    </inkml:context>
    <inkml:brush xml:id="br0">
      <inkml:brushProperty name="width" value="0.1" units="cm"/>
      <inkml:brushProperty name="height" value="0.1" units="cm"/>
      <inkml:brushProperty name="color" value="#E71224"/>
    </inkml:brush>
  </inkml:definitions>
  <inkml:trace contextRef="#ctx0" brushRef="#br0">550 2 20 0 0,'1'-2'1195'0'0,"-10"19"8432"0"0,-34 82-8115 0 0,25-59-959 0 0,-2-1 0 0 0,-1 0 0 0 0,-8 7-553 0 0,20-32-125 0 0,0 0-1 0 0,-1-1 1 0 0,-1 0 0 0 0,0 0 0 0 0,-2 1 125 0 0,8-10-390 0 0,-1 1 0 0 0,1-1 0 0 0,-1 0 0 0 0,0-1 0 0 0,0 1 0 0 0,-2 0 390 0 0,3-2-720 0 0,0 0-1 0 0,0-1 1 0 0,0 1 0 0 0,0-1 0 0 0,0 0 0 0 0,0 0-1 0 0,-1-1 1 0 0,-3 1 720 0 0,-10-3-2973 0 0</inkml:trace>
  <inkml:trace contextRef="#ctx0" brushRef="#br0" timeOffset="1">29 175 340 0 0,'-5'-4'355'0'0,"3"3"115"0"0,0 0-1 0 0,1 0 0 0 0,-1 0 1 0 0,0 0-1 0 0,1 0 1 0 0,0 0-1 0 0,-1-1 1 0 0,1 1-1 0 0,-1 0 0 0 0,1-1 1 0 0,0 0-1 0 0,0 1 1 0 0,0-1-1 0 0,0 1 1 0 0,0-1-1 0 0,0 0 0 0 0,0-1-469 0 0,5 2 635 0 0,12-5-252 0 0,0 0 0 0 0,0 2 0 0 0,1 0 0 0 0,-1 1 0 0 0,2 0-383 0 0,92-8 592 0 0,-66 8-539 0 0,99-4-962 0 0,20 7 909 0 0,-79 0-1345 0 0,16 4-3416 0 0,-51-4 2030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2.841"/>
    </inkml:context>
    <inkml:brush xml:id="br0">
      <inkml:brushProperty name="width" value="0.1" units="cm"/>
      <inkml:brushProperty name="height" value="0.1" units="cm"/>
      <inkml:brushProperty name="color" value="#E71224"/>
    </inkml:brush>
  </inkml:definitions>
  <inkml:trace contextRef="#ctx0" brushRef="#br0">8 291 108 0 0,'-2'-1'1345'0'0,"1"0"-1163"0"0,1 1 0 0 0,0 0 0 0 0,-1 0 0 0 0,1-1 0 0 0,0 1 0 0 0,-1 0 0 0 0,1-1 0 0 0,0 1 0 0 0,-1 0 0 0 0,1-1 0 0 0,0 1 0 0 0,0 0-1 0 0,0-1 1 0 0,-1 1 0 0 0,1 0 0 0 0,0-1 0 0 0,0 1 0 0 0,0-1 0 0 0,0 1 0 0 0,0-1 0 0 0,-1 1 0 0 0,1 0 0 0 0,0-1 0 0 0,0 1-1 0 0,0-1 1 0 0,0 1 0 0 0,0-1 0 0 0,1 1 0 0 0,-1-1 0 0 0,0 1 0 0 0,0-1-182 0 0,12-10 1849 0 0,30-7-1808 0 0,-33 15 722 0 0,32-10-214 0 0,0 2 1 0 0,0 1 0 0 0,1 3 0 0 0,1 1 0 0 0,32 1-550 0 0,-54 4-322 0 0,0 2 0 0 0,20 2 322 0 0,11 4-6795 0 0,-50-6 3951 0 0</inkml:trace>
  <inkml:trace contextRef="#ctx0" brushRef="#br0" timeOffset="1">338 10 368 0 0,'-11'-9'4099'0'0,"4"10"-1837"0"0,-2 18-972 0 0,6-11-1319 0 0,-7 24 650 0 0,2 0 1 0 0,0 1-1 0 0,-1 22-621 0 0,5-26 240 0 0,-5 33-881 0 0,2 0 0 0 0,3 54 641 0 0,-1-96-4352 0 0,4-18 1844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8.732"/>
    </inkml:context>
    <inkml:brush xml:id="br0">
      <inkml:brushProperty name="width" value="0.1" units="cm"/>
      <inkml:brushProperty name="height" value="0.1" units="cm"/>
      <inkml:brushProperty name="color" value="#E71224"/>
    </inkml:brush>
  </inkml:definitions>
  <inkml:trace contextRef="#ctx0" brushRef="#br0">385 34 612 0 0,'-27'-1'1709'0'0,"22"1"-1107"0"0,0 1 0 0 0,0-2 1 0 0,0 1-1 0 0,0 0 0 0 0,0-1 0 0 0,0 0 0 0 0,0 0 0 0 0,0-1 0 0 0,1 1 0 0 0,-1-1 0 0 0,-4-2-602 0 0,8 3 650 0 0,1 1-78 0 0,2 0-498 0 0,1 0 1 0 0,-1 0-1 0 0,0 0 0 0 0,1 0 1 0 0,-1 0-1 0 0,0-1 1 0 0,1 1-1 0 0,-1-1 1 0 0,0 0-1 0 0,0 0 1 0 0,1 0-75 0 0,7-2 141 0 0,10-1 83 0 0,1 0-1 0 0,0 2 0 0 0,0 1 1 0 0,0 0-1 0 0,1 2 0 0 0,-1 0 1 0 0,5 2-224 0 0,-24-3 31 0 0,-1 0 1 0 0,0 0-1 0 0,0 0 1 0 0,0 0-1 0 0,0 0 1 0 0,0 1-1 0 0,0-1 1 0 0,1 0-1 0 0,-1 1 1 0 0,0-1-1 0 0,0 1 1 0 0,0-1-1 0 0,0 1 1 0 0,0 0-1 0 0,0-1 1 0 0,-1 1-1 0 0,1 0 1 0 0,0-1-1 0 0,0 1 1 0 0,0 0-1 0 0,-1 0 1 0 0,2 1-32 0 0,-2-1 286 0 0,-3 3 40 0 0,-7 7 6 0 0,-1-1-1 0 0,0-1 0 0 0,-4 3-331 0 0,5-5 253 0 0,0 0-1 0 0,1 1 1 0 0,0 0-1 0 0,1 1 1 0 0,0 0-1 0 0,0 0 1 0 0,-1 3-253 0 0,8-10 21 0 0,1 0-1 0 0,-1-1 1 0 0,1 1 0 0 0,0 0 0 0 0,-1 0 0 0 0,1 0-1 0 0,0-1 1 0 0,0 1 0 0 0,0 0 0 0 0,0 0-1 0 0,1 0 1 0 0,-1-1 0 0 0,0 1 0 0 0,1 0-1 0 0,-1 0 1 0 0,1-1 0 0 0,0 1 0 0 0,-1-1 0 0 0,1 1-1 0 0,0 0 1 0 0,0-1 0 0 0,1 1-21 0 0,23 32 234 0 0,-24-32-214 0 0,9 9 64 0 0,8 9 17 0 0,0 0 0 0 0,-2 1 0 0 0,0 1 1 0 0,-2 0-1 0 0,12 24-101 0 0,-23-37 16 0 0,-1 1 0 0 0,1-1 1 0 0,-1 1-1 0 0,-1-1 0 0 0,0 1 1 0 0,0 0-1 0 0,-1-1 1 0 0,0 1-1 0 0,-1 0 0 0 0,0-1 1 0 0,0 1-1 0 0,-1-1 0 0 0,-1 1 1 0 0,1-1-1 0 0,-3 3-16 0 0,-1 4-39 0 0,0 0 0 0 0,-2 0 0 0 0,0-1 0 0 0,-1 0 0 0 0,0-1 1 0 0,-1 0-1 0 0,0 0 0 0 0,-3 1 39 0 0,10-12-146 0 0,-1 0 0 0 0,0 0 0 0 0,0 0 0 0 0,0 0 0 0 0,0 0 0 0 0,0-1 0 0 0,0 0 0 0 0,0 0 0 0 0,-1 0 0 0 0,1 0 1 0 0,-1-1-1 0 0,0 1 0 0 0,1-1 0 0 0,-1-1 0 0 0,0 1 0 0 0,-2 0 146 0 0,0-1-915 0 0,0 0 0 0 0,-1 0 0 0 0,1-1 0 0 0,-1 0-1 0 0,1 0 1 0 0,0 0 0 0 0,0-1 0 0 0,0 0 0 0 0,0-1 0 0 0,-5-2 915 0 0,-12-8-3662 0 0</inkml:trace>
  <inkml:trace contextRef="#ctx0" brushRef="#br0" timeOffset="1">32 443 436 0 0,'-3'-2'569'0'0,"0"-1"-1"0"0,1 0 1 0 0,-1 0-1 0 0,0 0 1 0 0,1 0-1 0 0,0-1 1 0 0,0 1 0 0 0,0-1-1 0 0,0 1 1 0 0,0-1-1 0 0,1 0 1 0 0,-1 0 0 0 0,1 0-1 0 0,0-1-568 0 0,1 4 67 0 0,0 1 1 0 0,1-1-1 0 0,-1 0 0 0 0,0 1 0 0 0,1-1 0 0 0,-1 0 1 0 0,0 1-1 0 0,1-1 0 0 0,-1 1 0 0 0,1-1 1 0 0,-1 1-1 0 0,1-1 0 0 0,-1 1 0 0 0,1-1 1 0 0,-1 1-1 0 0,1-1 0 0 0,0 1 0 0 0,-1 0 0 0 0,1-1 1 0 0,0 1-1 0 0,-1 0 0 0 0,1 0 0 0 0,0-1 1 0 0,0 1-68 0 0,18-5 450 0 0,-18 5-370 0 0,33-5 551 0 0,1 1 1 0 0,-1 2 0 0 0,31 2-632 0 0,105 12 525 0 0,-160-11-504 0 0,4 1-21 0 0,180 19-558 0 0,35 4-4937 0 0,-207-23 4050 0 0,35 2-1642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3.156"/>
    </inkml:context>
    <inkml:brush xml:id="br0">
      <inkml:brushProperty name="width" value="0.1" units="cm"/>
      <inkml:brushProperty name="height" value="0.1" units="cm"/>
      <inkml:brushProperty name="color" value="#E71224"/>
    </inkml:brush>
  </inkml:definitions>
  <inkml:trace contextRef="#ctx0" brushRef="#br0">9 14 1088 0 0,'-7'-1'1369'0'0,"6"0"-640"0"0,7 0 3660 0 0,62-6-4057 0 0,1 4 0 0 0,0 3-1 0 0,61 7-331 0 0,-124-6-214 0 0,1 1-1 0 0,0-1 1 0 0,0 1 0 0 0,-1 1-1 0 0,0-1 1 0 0,1 1 214 0 0,-7-2-106 0 0,1-1-1 0 0,0 1 1 0 0,-1-1-1 0 0,1 1 1 0 0,-1-1 0 0 0,1 1-1 0 0,-1 0 1 0 0,1-1 0 0 0,-1 1-1 0 0,0 0 1 0 0,1-1-1 0 0,-1 1 1 0 0,0 0 0 0 0,1-1-1 0 0,-1 1 1 0 0,0 0-1 0 0,0 0 1 0 0,0 0 0 0 0,0-1-1 0 0,0 1 1 0 0,0 0 0 0 0,0 0-1 0 0,0-1 1 0 0,0 1-1 0 0,0 0 1 0 0,0 0 0 0 0,0-1-1 0 0,0 1 1 0 0,-1 0-1 0 0,1 0 1 0 0,0-1 0 0 0,-1 1-1 0 0,1 0 1 0 0,0-1 0 0 0,-1 1-1 0 0,1 0 1 0 0,-1-1-1 0 0,1 1 1 0 0,-1 0 0 0 0,1-1-1 0 0,-1 1 107 0 0,-17 10-1646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3.475"/>
    </inkml:context>
    <inkml:brush xml:id="br0">
      <inkml:brushProperty name="width" value="0.1" units="cm"/>
      <inkml:brushProperty name="height" value="0.1" units="cm"/>
      <inkml:brushProperty name="color" value="#E71224"/>
    </inkml:brush>
  </inkml:definitions>
  <inkml:trace contextRef="#ctx0" brushRef="#br0">15 0 844 0 0,'-12'2'996'0'0,"9"-2"-82"0"0,3 0-91 0 0,0 0-84 0 0,0 0-54 0 0,0 0-46 0 0,0 0-51 0 0,0 0-55 0 0,9 0-59 0 0,49-1 252 0 0,4 0-149 0 0,-1 2 1 0 0,0 3 0 0 0,13 5-578 0 0,8 9-3968 0 0,-78-16 1801 0 0,2 3 164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3.809"/>
    </inkml:context>
    <inkml:brush xml:id="br0">
      <inkml:brushProperty name="width" value="0.1" units="cm"/>
      <inkml:brushProperty name="height" value="0.1" units="cm"/>
      <inkml:brushProperty name="color" value="#E71224"/>
    </inkml:brush>
  </inkml:definitions>
  <inkml:trace contextRef="#ctx0" brushRef="#br0">400 12 380 0 0,'-19'-11'5470'0'0,"17"10"-4511"0"0,-1 1-99 0 0,-2 1-540 0 0,-1-1 1 0 0,1 1-1 0 0,0 0 1 0 0,-1 1-1 0 0,1-1 1 0 0,0 1-1 0 0,0 0 1 0 0,0 0-1 0 0,0 1 1 0 0,0 0-321 0 0,-53 34 1141 0 0,19-10-560 0 0,-76 37 822 0 0,114-64-1394 0 0,1 1 0 0 0,-1-1 0 0 0,1 0 0 0 0,-1 0-1 0 0,1 0 1 0 0,-1 0 0 0 0,0 0 0 0 0,1 1 0 0 0,-1-1 0 0 0,1 0 0 0 0,-1 1-1 0 0,1-1 1 0 0,0 0 0 0 0,-1 1 0 0 0,1-1 0 0 0,-1 0 0 0 0,1 1-1 0 0,-1-1 1 0 0,1 1 0 0 0,0-1 0 0 0,-1 1 0 0 0,1-1 0 0 0,0 1-1 0 0,0-1 1 0 0,-1 1 0 0 0,1-1 0 0 0,0 1 0 0 0,0-1 0 0 0,0 1 0 0 0,0 0-1 0 0,0-1 1 0 0,0 1 0 0 0,0-1 0 0 0,0 1-9 0 0,14 9-17 0 0,-12-10 16 0 0,3 2-35 0 0,1 0-1 0 0,0-1 1 0 0,0 0 0 0 0,0 0 0 0 0,0-1-1 0 0,0 0 1 0 0,0 0 0 0 0,0 0-1 0 0,2-1 37 0 0,15 1-179 0 0,8 0-294 0 0,0-2 0 0 0,8-1 473 0 0,37-2-689 0 0,-73 5 672 0 0,0 0 44 0 0,7 1 39 0 0,-7 0 43 0 0,-3-1 21 0 0,0 0-21 0 0,0 0-20 0 0,0 0-4 0 0,0 0-8 0 0,0 0-9 0 0,0 0-7 0 0,-8 2-3 0 0,-112 51 664 0 0,-61 39-722 0 0,102-51 280 0 0,77-39-264 0 0,2-2-2 0 0,0 0 3 0 0,5 2-10 0 0,1 0-18 0 0,-1-1 0 0 0,1 0 1 0 0,0 0-1 0 0,0 0 1 0 0,0 0-1 0 0,0-1 0 0 0,0 0 1 0 0,0-1-1 0 0,0 1 0 0 0,0-1 1 0 0,0 0-1 0 0,0-1 1 0 0,3 0 10 0 0,87-18-326 0 0,61-4 326 0 0,-152 23 18 0 0,-1 1-1 0 0,0 0 0 0 0,1 0 0 0 0,-1 0 1 0 0,1 1-1 0 0,-1-1 0 0 0,0 1 1 0 0,0 0-1 0 0,1 0 0 0 0,-1 1 0 0 0,0-1 1 0 0,0 1-1 0 0,3 2-17 0 0,1 1 59 0 0,0 0 0 0 0,-1 1 0 0 0,0 0 0 0 0,0 1 1 0 0,-1-1-1 0 0,1 2-59 0 0,10 11 68 0 0,0-2 0 0 0,1 0 1 0 0,1 0-1 0 0,18 10-68 0 0,20 17-695 0 0,-56-43 411 0 0,8 6-190 0 0,-7-4-7536 0 0,-2-3 5205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4.134"/>
    </inkml:context>
    <inkml:brush xml:id="br0">
      <inkml:brushProperty name="width" value="0.1" units="cm"/>
      <inkml:brushProperty name="height" value="0.1" units="cm"/>
      <inkml:brushProperty name="color" value="#E71224"/>
    </inkml:brush>
  </inkml:definitions>
  <inkml:trace contextRef="#ctx0" brushRef="#br0">418 5 932 0 0,'0'0'158'0'0,"-1"-1"1"0"0,1 1-1 0 0,-1-1 0 0 0,1 1 0 0 0,-1 0 1 0 0,1-1-1 0 0,-1 1 0 0 0,1 0 1 0 0,-1-1-1 0 0,1 1 0 0 0,-1 0 0 0 0,1 0 1 0 0,-1 0-1 0 0,0-1 0 0 0,1 1 0 0 0,-1 0 1 0 0,1 0-1 0 0,-1 0 0 0 0,1 0 1 0 0,-1 0-1 0 0,0 0 0 0 0,1 0 0 0 0,-1 0-158 0 0,-4 3 261 0 0,0-1-1 0 0,1 1 0 0 0,0 0 0 0 0,-1 1 0 0 0,1-1 1 0 0,0 1-1 0 0,1-1 0 0 0,-1 1 0 0 0,1 0 0 0 0,-1 1 1 0 0,1-1-1 0 0,1 0 0 0 0,-1 1 0 0 0,1 0 0 0 0,-1 0 1 0 0,1-1-1 0 0,1 1-260 0 0,-7 14 515 0 0,2-1-1 0 0,0 1 1 0 0,2 0-1 0 0,-1 5-514 0 0,0 7 285 0 0,3-16-715 0 0,-1 1 0 0 0,0-1 0 0 0,-1 1 0 0 0,0-1 0 0 0,-2-1 0 0 0,-5 13 430 0 0,10-25-636 0 0,1-2 18 0 0,0 0 53 0 0,0 0 83 0 0,0 0 461 0 0,0-1 0 0 0,0 1 0 0 0,0-1 0 0 0,0 1 0 0 0,0-1 0 0 0,0 1 0 0 0,0-1 0 0 0,-1 1 0 0 0,1-1 0 0 0,0 1 0 0 0,0-1 0 0 0,0 1 0 0 0,-1 0 0 0 0,1-1 0 0 0,0 1 1 0 0,0-1-1 0 0,-1 1 0 0 0,1 0 0 0 0,0-1 0 0 0,-1 1 0 0 0,1 0 0 0 0,0-1 0 0 0,-1 1 0 0 0,1 0 0 0 0,-1 0 0 0 0,1-1 0 0 0,-1 1 21 0 0,1 0-10 0 0,-1-1-1 0 0,1 1 1 0 0,-1-1-1 0 0,0 1 1 0 0,1-1-1 0 0,-1 1 1 0 0,1-1-1 0 0,-1 1 1 0 0,1-1 0 0 0,-1 1-1 0 0,1-1 1 0 0,0 1-1 0 0,-1-1 1 0 0,1 0-1 0 0,0 1 1 0 0,-1-1 0 0 0,1 0-1 0 0,0 1 1 0 0,0-1-1 0 0,0 0 1 0 0,0 0-1 0 0,0 1 1 0 0,0-1 0 0 0,-1 0-1 0 0,2 0 11 0 0,-3-9 400 0 0,1 0 0 0 0,-1 1 0 0 0,-1-1 0 0 0,0 0 0 0 0,0 0 0 0 0,-1 1-400 0 0,3 7 550 0 0,1 2-504 0 0,0-1-1 0 0,0 1 1 0 0,0 0-1 0 0,0-1 0 0 0,0 1 1 0 0,0 0-1 0 0,0-1 0 0 0,0 1 1 0 0,0 0-1 0 0,-1 0 0 0 0,1-1 1 0 0,0 1-1 0 0,0 0 0 0 0,0-1 1 0 0,0 1-1 0 0,-1 0 0 0 0,1 0 1 0 0,0-1-1 0 0,0 1 0 0 0,-1 0 1 0 0,1 0-1 0 0,0 0 1 0 0,-1-1-1 0 0,1 1 0 0 0,0 0 1 0 0,0 0-1 0 0,-1 0 0 0 0,1 0 1 0 0,0 0-1 0 0,-1 0 0 0 0,1 0 1 0 0,0-1-1 0 0,-1 1 0 0 0,1 0 1 0 0,0 0-1 0 0,-1 0 0 0 0,1 0 1 0 0,0 0-1 0 0,-1 0 0 0 0,1 1 1 0 0,0-1-1 0 0,-1 0 1 0 0,1 0-1 0 0,0 0 0 0 0,-1 0 1 0 0,1 0-1 0 0,0 0 0 0 0,-1 1 1 0 0,1-1-1 0 0,0 0 0 0 0,0 0-45 0 0,-15 8 225 0 0,1 0 1 0 0,0 1-1 0 0,0 1 0 0 0,1 0 0 0 0,0 0 0 0 0,-9 11-225 0 0,-48 48 251 0 0,22-23-3127 0 0,46-44 2351 0 0,-1 2-134 0 0,1-3-2931 0 0,2-1 860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4.476"/>
    </inkml:context>
    <inkml:brush xml:id="br0">
      <inkml:brushProperty name="width" value="0.1" units="cm"/>
      <inkml:brushProperty name="height" value="0.1" units="cm"/>
      <inkml:brushProperty name="color" value="#E71224"/>
    </inkml:brush>
  </inkml:definitions>
  <inkml:trace contextRef="#ctx0" brushRef="#br0">1 1 1084 0 0,'0'0'1108'0'0,"13"1"-104"0"0,-13-1-12 0 0,13 8-100 0 0,-5-2-79 0 0,4 1-69 0 0,3 7-72 0 0,1-2-72 0 0,0 2-72 0 0,0 5-172 0 0,7-3-184 0 0,-3 3-264 0 0,-2 0-244 0 0,9-1-148 0 0,-4-7-204 0 0,-6 3-544 0 0,1-2-1325 0 0,6-1 585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4.828"/>
    </inkml:context>
    <inkml:brush xml:id="br0">
      <inkml:brushProperty name="width" value="0.1" units="cm"/>
      <inkml:brushProperty name="height" value="0.1" units="cm"/>
      <inkml:brushProperty name="color" value="#E71224"/>
    </inkml:brush>
  </inkml:definitions>
  <inkml:trace contextRef="#ctx0" brushRef="#br0">34 38 1140 0 0,'0'0'1308'0'0,"0"0"-54"0"0,0 0-56 0 0,0 0-84 0 0,0 0-89 0 0,0 0-81 0 0,0 0-78 0 0,0 0-71 0 0,-3 7-62 0 0,-4 13-421 0 0,1 1-1 0 0,1-1 1 0 0,0 1 0 0 0,2 0 0 0 0,1 1-1 0 0,0-1 1 0 0,2 0 0 0 0,0 1 0 0 0,1-1-1 0 0,2 0 1 0 0,0 0 0 0 0,1 0 0 0 0,1 0-1 0 0,1 0 1 0 0,1-1 0 0 0,2 4-312 0 0,-8-21 12 0 0,1 0 0 0 0,0-1 0 0 0,-1 1 0 0 0,1-1 0 0 0,0 1 0 0 0,0-1 0 0 0,0 0 1 0 0,0 1-1 0 0,1-1 0 0 0,-1 0 0 0 0,1 0 0 0 0,-1-1 0 0 0,2 2-12 0 0,-2-3-9 0 0,0 0 0 0 0,1 1 0 0 0,-1-1 0 0 0,0 0 0 0 0,0 0 0 0 0,0-1 0 0 0,0 1 0 0 0,0 0 0 0 0,0-1 1 0 0,0 1-1 0 0,0-1 0 0 0,0 0 0 0 0,0 1 0 0 0,0-1 0 0 0,-1 0 0 0 0,1 0 0 0 0,0 0 0 0 0,0-1 0 0 0,-1 1 0 0 0,1-1 9 0 0,32-27-228 0 0,-12 2 136 0 0,-1-2 0 0 0,-1-1 0 0 0,-2-1 0 0 0,-1 0 0 0 0,-2-1 0 0 0,7-19 92 0 0,43-113 1042 0 0,-65 164-1032 0 0,0 0-1 0 0,0 0 0 0 0,0 0 0 0 0,0 0 1 0 0,0 0-1 0 0,0 0 0 0 0,0 0 0 0 0,0 0 0 0 0,0 0 1 0 0,0 0-1 0 0,1 0 0 0 0,-1 0 0 0 0,0 0 1 0 0,0 1-1 0 0,0-1 0 0 0,0 0 0 0 0,0 0 1 0 0,0 0-1 0 0,0 0 0 0 0,0 0 0 0 0,0 0 0 0 0,0 0 1 0 0,0 0-1 0 0,0 0 0 0 0,0 0 0 0 0,1 0 1 0 0,-1 0-1 0 0,0 0 0 0 0,0 0 0 0 0,0 0 0 0 0,0 0 1 0 0,0 0-1 0 0,0 0 0 0 0,0 0 0 0 0,0 0 1 0 0,0 0-1 0 0,0 0 0 0 0,0 0 0 0 0,1 0 1 0 0,-1 0-1 0 0,0 0 0 0 0,0 0 0 0 0,0 0 0 0 0,0 0 1 0 0,0 0-1 0 0,0 0 0 0 0,0 0 0 0 0,0 0 1 0 0,0-1-1 0 0,0 1 0 0 0,0 0 0 0 0,0 0 0 0 0,0 0 1 0 0,0 0-1 0 0,0 0 0 0 0,1 0 0 0 0,-1 0 1 0 0,0 0-10 0 0,1 14 122 0 0,-1 22-70 0 0,-7 44 144 0 0,3-40-108 0 0,2 1 0 0 0,1 0 0 0 0,2 1-88 0 0,-1-42-1 0 0,2 29 59 0 0,2 1-1 0 0,1 1-57 0 0,-4-24-118 0 0,1 1 0 0 0,0-1 0 0 0,1 0 0 0 0,-1 1 0 0 0,1-1 0 0 0,1 0 0 0 0,-1-1 0 0 0,1 1 0 0 0,1-1 0 0 0,1 3 118 0 0,-5-7-222 0 0,1-1 0 0 0,0 1-1 0 0,0 0 1 0 0,0-1-1 0 0,0 1 1 0 0,0-1-1 0 0,0 0 1 0 0,0 1-1 0 0,0-1 1 0 0,0 0-1 0 0,2 0 223 0 0,-2 0-812 0 0,1 0 0 0 0,0-1 0 0 0,0 1 0 0 0,0-1 0 0 0,0 0 0 0 0,0 0-1 0 0,0 0 1 0 0,3 0 812 0 0,13-2-3805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5.258"/>
    </inkml:context>
    <inkml:brush xml:id="br0">
      <inkml:brushProperty name="width" value="0.1" units="cm"/>
      <inkml:brushProperty name="height" value="0.1" units="cm"/>
      <inkml:brushProperty name="color" value="#E71224"/>
    </inkml:brush>
  </inkml:definitions>
  <inkml:trace contextRef="#ctx0" brushRef="#br0">10 52 588 0 0,'-7'2'1552'0'0,"5"-1"-820"0"0,7-2 3547 0 0,63-11-3071 0 0,131-21 662 0 0,-151 28-4581 0 0,37 1 2711 0 0,-73 6-3729 0 0,-10-2 1596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5.608"/>
    </inkml:context>
    <inkml:brush xml:id="br0">
      <inkml:brushProperty name="width" value="0.1" units="cm"/>
      <inkml:brushProperty name="height" value="0.1" units="cm"/>
      <inkml:brushProperty name="color" value="#E71224"/>
    </inkml:brush>
  </inkml:definitions>
  <inkml:trace contextRef="#ctx0" brushRef="#br0">211 8 696 0 0,'-5'-8'1498'0'0,"0"10"3270"0"0,-6 13-4265 0 0,1 0 0 0 0,0 0 0 0 0,1 1 0 0 0,-7 15-503 0 0,-13 25 722 0 0,-4-1-69 0 0,-45 80 694 0 0,77-133-1324 0 0,1-1-1 0 0,-1 0 1 0 0,1 1-1 0 0,-1-1 1 0 0,1 1-1 0 0,-1 0 1 0 0,1-1 0 0 0,0 1-1 0 0,0-1 1 0 0,-1 1-1 0 0,1-1 1 0 0,0 1-1 0 0,1 0 1 0 0,-1-1-1 0 0,0 1 1 0 0,0-1-1 0 0,1 1 1 0 0,-1-1-1 0 0,1 1 1 0 0,-1-1-1 0 0,1 1 1 0 0,0-1-1 0 0,-1 1 1 0 0,1-1-1 0 0,1 1-22 0 0,2 3 35 0 0,0 0 1 0 0,0-1-1 0 0,1 0 0 0 0,0 0 0 0 0,0 0 0 0 0,0 0-35 0 0,0-1 19 0 0,0 1 1 0 0,-1 0-1 0 0,1 0 0 0 0,-1 0 0 0 0,2 2-19 0 0,-1 3 45 0 0,0-1 1 0 0,0 0 0 0 0,-1 1-1 0 0,0 0 1 0 0,-1 0-1 0 0,0 0 1 0 0,0 1-1 0 0,-1-1 1 0 0,0 1 0 0 0,0 6-46 0 0,1 15-535 0 0,-3 0 1 0 0,-1 21 534 0 0,0 0-4222 0 0,5-58 1295 0 0,15-25 223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5.942"/>
    </inkml:context>
    <inkml:brush xml:id="br0">
      <inkml:brushProperty name="width" value="0.1" units="cm"/>
      <inkml:brushProperty name="height" value="0.1" units="cm"/>
      <inkml:brushProperty name="color" value="#E71224"/>
    </inkml:brush>
  </inkml:definitions>
  <inkml:trace contextRef="#ctx0" brushRef="#br0">310 6 1020 0 0,'-1'0'184'0'0,"0"-1"-1"0"0,1 1 1 0 0,-1-1-1 0 0,0 1 0 0 0,0-1 1 0 0,0 1-1 0 0,1-1 1 0 0,-1 1-1 0 0,0 0 1 0 0,0 0-1 0 0,0-1 1 0 0,0 1-1 0 0,0 0 1 0 0,0 0-1 0 0,0 0 1 0 0,0 0-184 0 0,-8 1 431 0 0,0 0 1 0 0,0 1-1 0 0,1 1 1 0 0,-1-1 0 0 0,1 1-1 0 0,-1 0 1 0 0,1 1-1 0 0,0 0 1 0 0,-6 4-432 0 0,-12 10 1133 0 0,0 0-1 0 0,-3 6-1132 0 0,5-5 471 0 0,12-9-165 0 0,0 1 1 0 0,1 0-1 0 0,0 0 0 0 0,-4 7-306 0 0,10-12 105 0 0,1 0-1 0 0,0 0 1 0 0,0 0-1 0 0,0 1 1 0 0,1-1 0 0 0,0 1-1 0 0,1 0 1 0 0,-1 0-1 0 0,1 0 1 0 0,0 0-1 0 0,1 0-104 0 0,1-4 35 0 0,0 1 1 0 0,0-1-1 0 0,0 0 0 0 0,0 0 0 0 0,1 0 1 0 0,-1 0-1 0 0,1 1 0 0 0,0-1 0 0 0,0 0 1 0 0,0 0-1 0 0,0 0 0 0 0,0 0 1 0 0,1-1-1 0 0,0 1 0 0 0,-1 0 0 0 0,1-1 1 0 0,0 1-1 0 0,0-1 0 0 0,0 1 0 0 0,1-1 1 0 0,-1 0-1 0 0,1 0 0 0 0,-1 0 0 0 0,1 0 1 0 0,-1 0-1 0 0,1-1 0 0 0,0 1 0 0 0,0-1 1 0 0,3 1-36 0 0,10 4 26 0 0,0 0 0 0 0,0-2 1 0 0,0 0-1 0 0,1-1 1 0 0,3 0-27 0 0,-20-3-1 0 0,47 5-1009 0 0,0-2 0 0 0,37-3 1010 0 0,-39 0-1729 0 0,-12-2-3391 0 0,-15 0 2172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6.280"/>
    </inkml:context>
    <inkml:brush xml:id="br0">
      <inkml:brushProperty name="width" value="0.1" units="cm"/>
      <inkml:brushProperty name="height" value="0.1" units="cm"/>
      <inkml:brushProperty name="color" value="#E71224"/>
    </inkml:brush>
  </inkml:definitions>
  <inkml:trace contextRef="#ctx0" brushRef="#br0">480 11 444 0 0,'0'-1'888'0'0,"2"-6"-1646"0"0,-2 5 2698 0 0,-3 3 5556 0 0,-32 27-6337 0 0,2 2-1 0 0,2 1 0 0 0,0 2 1 0 0,-22 32-1159 0 0,8-11 1103 0 0,-35 32-1103 0 0,48-54-186 0 0,-37 33-661 0 0,21-28-3495 0 0,36-31 415 0 0,2-5 302 0 0</inkml:trace>
  <inkml:trace contextRef="#ctx0" brushRef="#br0" timeOffset="1">306 167 940 0 0,'0'0'1373'0'0,"0"0"-116"0"0,3-1-131 0 0,-1 1-884 0 0,0 1 0 0 0,0-1 0 0 0,0 0 0 0 0,0 0 0 0 0,0 1 0 0 0,0-1 0 0 0,-1 1 0 0 0,1 0 0 0 0,0-1 0 0 0,0 1 0 0 0,0 0 0 0 0,-1 0 0 0 0,1 0 0 0 0,0 1 0 0 0,-1-1 0 0 0,1 0 0 0 0,0 1-242 0 0,33 28 914 0 0,-31-26-634 0 0,29 23 661 0 0,1-1 1 0 0,14 7-942 0 0,27 20 46 0 0,-39-21-892 0 0,-34-30 430 0 0,0 0-1 0 0,-1 0 1 0 0,1 0-1 0 0,0 0 1 0 0,-1 1 0 0 0,0-1-1 0 0,1 0 1 0 0,-1 1-1 0 0,0-1 1 0 0,0 1 0 0 0,0-1-1 0 0,-1 1 1 0 0,1 0-1 0 0,-1-1 1 0 0,1 1 416 0 0,-1-1-2725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9.137"/>
    </inkml:context>
    <inkml:brush xml:id="br0">
      <inkml:brushProperty name="width" value="0.1" units="cm"/>
      <inkml:brushProperty name="height" value="0.1" units="cm"/>
      <inkml:brushProperty name="color" value="#E71224"/>
    </inkml:brush>
  </inkml:definitions>
  <inkml:trace contextRef="#ctx0" brushRef="#br0">348 105 944 0 0,'0'0'1496'0'0,"0"0"-64"0"0,0 0-102 0 0,0 0-125 0 0,0 0-115 0 0,-4 4-104 0 0,-6 9-151 0 0,0 0 0 0 0,2 0 0 0 0,0 1-1 0 0,-5 10-834 0 0,6-10 427 0 0,0 0 0 0 0,-2-1-1 0 0,1 1 1 0 0,-2-2-1 0 0,1 1 1 0 0,-11 8-427 0 0,12-13 157 0 0,-1-1 0 0 0,0-1-1 0 0,0 0 1 0 0,0 0 0 0 0,-1-1 0 0 0,0 0-1 0 0,0 0 1 0 0,-6 1-157 0 0,11-4 44 0 0,1-1 0 0 0,-1 0-1 0 0,0 0 1 0 0,0 0 0 0 0,0 0 0 0 0,0-1-1 0 0,0 0 1 0 0,0 0 0 0 0,0 0-1 0 0,0 0 1 0 0,0-1 0 0 0,0 0 0 0 0,0 0-1 0 0,0 0 1 0 0,0-1 0 0 0,0 0-1 0 0,1 0 1 0 0,-1 0 0 0 0,-3-2-44 0 0,5 1 12 0 0,0 1 1 0 0,1 0-1 0 0,-1-1 1 0 0,1 0-1 0 0,-1 1 1 0 0,1-1-1 0 0,0 0 1 0 0,0 0-1 0 0,1 0 0 0 0,-1 0 1 0 0,1-1-1 0 0,-1 1 1 0 0,1 0-1 0 0,0-1 1 0 0,0 1-1 0 0,0-1 1 0 0,1 1-1 0 0,-1-1 1 0 0,1 1-1 0 0,0-1 1 0 0,0 1-1 0 0,0-1 0 0 0,0 1 1 0 0,2-4-13 0 0,-1-4 4 0 0,1 1 0 0 0,1 0-1 0 0,0-1 1 0 0,0 1 0 0 0,1 0 0 0 0,0 0 0 0 0,5-7-4 0 0,-1 4-22 0 0,1 1 0 0 0,0 1 0 0 0,0 0 0 0 0,1 0 0 0 0,1 0 0 0 0,0 2 0 0 0,0-1 0 0 0,1 1 0 0 0,0 1 0 0 0,0 0 0 0 0,1 1 0 0 0,0 0 0 0 0,1 1 0 0 0,8-3 22 0 0,-10 5-14 0 0,0 0 0 0 0,0 1 1 0 0,1 0-1 0 0,-1 1 1 0 0,1 1-1 0 0,-1 0 1 0 0,1 0-1 0 0,1 1 14 0 0,-5 1-2 0 0,-1 0-1 0 0,1 0 1 0 0,-1 1-1 0 0,1 0 1 0 0,-1 0 0 0 0,0 1-1 0 0,0 0 1 0 0,0 0-1 0 0,0 1 1 0 0,-1 0-1 0 0,1 0 1 0 0,-1 1 2 0 0,0 0 7 0 0,-1 0 1 0 0,0 1 0 0 0,0-1-1 0 0,0 1 1 0 0,-1 0 0 0 0,0 1-1 0 0,0-1 1 0 0,0 1 0 0 0,-1 0-1 0 0,0 0 1 0 0,-1 1 0 0 0,2 4-8 0 0,0 0 49 0 0,-2 1 0 0 0,0 0 0 0 0,0-1 0 0 0,-1 1 0 0 0,-1 0 1 0 0,0 0-1 0 0,-1 9-49 0 0,-2 9-230 0 0,-1 0 1 0 0,-2 0 0 0 0,-1-1 0 0 0,-1 0 0 0 0,-2 0-1 0 0,-5 10 230 0 0,-3 1-2293 0 0,-3-3-3608 0 0,6-14 1844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6.613"/>
    </inkml:context>
    <inkml:brush xml:id="br0">
      <inkml:brushProperty name="width" value="0.1" units="cm"/>
      <inkml:brushProperty name="height" value="0.1" units="cm"/>
      <inkml:brushProperty name="color" value="#E71224"/>
    </inkml:brush>
  </inkml:definitions>
  <inkml:trace contextRef="#ctx0" brushRef="#br0">12 19 392 0 0,'0'0'1197'0'0,"-9"1"129"0"0,6 0-631 0 0,10-2 3511 0 0,14-3-3974 0 0,20-2 370 0 0,18 0-602 0 0,-27 4-301 0 0,17 1-696 0 0,-17 4-2853 0 0,-30-3 1880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6.948"/>
    </inkml:context>
    <inkml:brush xml:id="br0">
      <inkml:brushProperty name="width" value="0.1" units="cm"/>
      <inkml:brushProperty name="height" value="0.1" units="cm"/>
      <inkml:brushProperty name="color" value="#E71224"/>
    </inkml:brush>
  </inkml:definitions>
  <inkml:trace contextRef="#ctx0" brushRef="#br0">74 52 224 0 0,'8'-3'6099'0'0,"55"-18"-5187"0"0,-50 18-733 0 0,32-6 1141 0 0,25-2-1320 0 0,-5 7 1516 0 0,-65 4-1468 0 0,1 0-1 0 0,-1 0 0 0 0,1 0 1 0 0,-1 0-1 0 0,1 0 1 0 0,-1 0-1 0 0,1 0 0 0 0,-1 0 1 0 0,1 0-1 0 0,-1 0 0 0 0,1 0 1 0 0,-1 0-1 0 0,1 1 1 0 0,-1-1-1 0 0,0 0 0 0 0,1 0 1 0 0,-1 0-1 0 0,1 1 0 0 0,-1-1 1 0 0,0 0-1 0 0,1 1 1 0 0,-1-1-1 0 0,1 0 0 0 0,-1 1 1 0 0,0-1-1 0 0,0 0 0 0 0,1 1 1 0 0,-1-1-1 0 0,0 1 1 0 0,0-1-1 0 0,1 1 0 0 0,-1 0-47 0 0,0 0 68 0 0,0 0-1 0 0,0 0 0 0 0,0 1 0 0 0,0-1 0 0 0,0 0 0 0 0,-1 1 0 0 0,1-1 0 0 0,0 0 1 0 0,-1 1-1 0 0,1-1 0 0 0,-1 0 0 0 0,0 1-67 0 0,-23 34 676 0 0,22-33-547 0 0,-12 16 153 0 0,0-1 0 0 0,-1 0 0 0 0,-4 1-282 0 0,-1 4-366 0 0,15-17-12 0 0,1-1 0 0 0,-1 1 0 0 0,-1-1 0 0 0,-3 3 378 0 0,6-6-1032 0 0,0 0 0 0 0,0 0 0 0 0,0 0 0 0 0,0-1 0 0 0,0 1 0 0 0,-1-1 0 0 0,-1 1 1032 0 0,-6 1-2881 0 0</inkml:trace>
  <inkml:trace contextRef="#ctx0" brushRef="#br0" timeOffset="1">41 203 100 0 0,'-3'1'695'0'0,"0"0"0"0"0,0 0 0 0 0,0 0 0 0 0,0 1 1 0 0,0-1-1 0 0,0 1 0 0 0,0 0 0 0 0,-2 2-695 0 0,4-3 149 0 0,0 0-1 0 0,0 0 1 0 0,0 1 0 0 0,0-1-1 0 0,0 0 1 0 0,0 1 0 0 0,0-1-1 0 0,1 1 1 0 0,-1-1 0 0 0,0 1 0 0 0,1-1-1 0 0,0 1 1 0 0,-1-1 0 0 0,1 1-1 0 0,0 0 1 0 0,0-1 0 0 0,-1 1-1 0 0,2-1 1 0 0,-1 1 0 0 0,0 0-1 0 0,0-1 1 0 0,0 1 0 0 0,1 1-149 0 0,3 14-49 0 0,1 1 0 0 0,0-1-1 0 0,1 0 1 0 0,1 0 0 0 0,1-1 0 0 0,0 0 0 0 0,3 3 49 0 0,-3-2-4307 0 0,-8-16 1813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7.276"/>
    </inkml:context>
    <inkml:brush xml:id="br0">
      <inkml:brushProperty name="width" value="0.1" units="cm"/>
      <inkml:brushProperty name="height" value="0.1" units="cm"/>
      <inkml:brushProperty name="color" value="#E71224"/>
    </inkml:brush>
  </inkml:definitions>
  <inkml:trace contextRef="#ctx0" brushRef="#br0">54 110 712 0 0,'-1'0'164'0'0,"1"0"-1"0"0,0 0 1 0 0,-1-1-1 0 0,1 1 1 0 0,0 0-1 0 0,0-1 1 0 0,-1 1-1 0 0,1 0 1 0 0,0-1 0 0 0,-1 1-1 0 0,1 0 1 0 0,0-1-1 0 0,0 1 1 0 0,0 0-1 0 0,0-1 1 0 0,-1 1-1 0 0,1-1 1 0 0,0 1-1 0 0,0 0 1 0 0,0-1 0 0 0,0 1-1 0 0,0-1 1 0 0,0 1-1 0 0,0-1 1 0 0,0 1-1 0 0,0 0 1 0 0,0-1-1 0 0,0 1 1 0 0,0-1 0 0 0,0 1-164 0 0,6-4 238 0 0,-1 0 0 0 0,1 0 0 0 0,0 1 0 0 0,-1 0 0 0 0,1 0 0 0 0,1 1 0 0 0,-1-1 1 0 0,0 1-1 0 0,1 1 0 0 0,-1-1 0 0 0,4 1-238 0 0,31-11 648 0 0,-3-2 66 0 0,0 3 0 0 0,0 0 0 0 0,38-3-714 0 0,-63 11 253 0 0,-10 3-131 0 0,0-1 0 0 0,0 1 0 0 0,-1-1 1 0 0,1 1-1 0 0,0 0 0 0 0,0 0 0 0 0,0 0 0 0 0,0 1 0 0 0,2-1-122 0 0,-5 4 85 0 0,0 0 0 0 0,-1-1 0 0 0,1 1 1 0 0,-1 0-1 0 0,0-1 0 0 0,0 1 0 0 0,0-1 0 0 0,0 1 1 0 0,-1-1-86 0 0,-65 154-1365 0 0,55-131-904 0 0,3-13-2210 0 0,8-11 1649 0 0</inkml:trace>
  <inkml:trace contextRef="#ctx0" brushRef="#br0" timeOffset="1">37 275 56 0 0,'-36'-8'9166'0'0,"42"5"-8642"0"0,15-7-318 0 0,1 2 0 0 0,1 0 0 0 0,-1 1 0 0 0,10 0-206 0 0,36-12-471 0 0,-41 12-255 0 0,1 0 0 0 0,-1 2 0 0 0,1 1 0 0 0,24 0 726 0 0,18 2-3656 0 0,-48 2 1665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7.609"/>
    </inkml:context>
    <inkml:brush xml:id="br0">
      <inkml:brushProperty name="width" value="0.1" units="cm"/>
      <inkml:brushProperty name="height" value="0.1" units="cm"/>
      <inkml:brushProperty name="color" value="#E71224"/>
    </inkml:brush>
  </inkml:definitions>
  <inkml:trace contextRef="#ctx0" brushRef="#br0">12 94 52 0 0,'-10'-5'1137'0'0,"8"4"-77"0"0,2 1-92 0 0,5-2-87 0 0,26-10 315 0 0,1 1 1 0 0,1 2-1 0 0,17-2-1196 0 0,107-16 942 0 0,-130 23-842 0 0,15-1-780 0 0,27 0 680 0 0,-21 4-4181 0 0,-31 0 2005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8.072"/>
    </inkml:context>
    <inkml:brush xml:id="br0">
      <inkml:brushProperty name="width" value="0.1" units="cm"/>
      <inkml:brushProperty name="height" value="0.1" units="cm"/>
      <inkml:brushProperty name="color" value="#E71224"/>
    </inkml:brush>
  </inkml:definitions>
  <inkml:trace contextRef="#ctx0" brushRef="#br0">376 15 244 0 0,'-7'-14'3709'0'0,"7"14"-3630"0"0,0 0 1 0 0,0 0 0 0 0,-1 0-1 0 0,1 0 1 0 0,0 0 0 0 0,0 0 0 0 0,0 0-1 0 0,-1 0 1 0 0,1 0 0 0 0,0 0 0 0 0,0 0-1 0 0,0 0 1 0 0,-1 1 0 0 0,1-1-1 0 0,0 0 1 0 0,0 0 0 0 0,0 0 0 0 0,0 0-1 0 0,-1 0 1 0 0,1 1 0 0 0,0-1-1 0 0,0 0 1 0 0,0 0 0 0 0,0 0 0 0 0,0 1-1 0 0,0-1 1 0 0,-1 0 0 0 0,1 0-1 0 0,0 0 1 0 0,0 1 0 0 0,0-1 0 0 0,0 0-1 0 0,0 0 1 0 0,0 0 0 0 0,0 1-80 0 0,-6 27 1966 0 0,6-24-2277 0 0,-18 99 2014 0 0,8-50-898 0 0,2 0 1 0 0,0 35-806 0 0,5-46 511 0 0,-3 0 1 0 0,-8 35-512 0 0,8-47 140 0 0,0-7 1 0 0,-1 1-1 0 0,-1-1 0 0 0,-1-1 1 0 0,-7 11-141 0 0,7-14 48 0 0,-1-1 0 0 0,-1-1 1 0 0,0 0-1 0 0,-2 0 1 0 0,0-1-1 0 0,-1-1 1 0 0,0 0-1 0 0,-1-1 1 0 0,-8 5-49 0 0,15-13 18 0 0,-1-1 0 0 0,1 1 0 0 0,-2-2 0 0 0,1 1 0 0 0,0-1 0 0 0,-9 2-18 0 0,16-6-16 0 0,2-1 10 0 0,-1 0 1 0 0,0 0 0 0 0,0 0 0 0 0,0 0-1 0 0,0 0 1 0 0,0 0 0 0 0,0 1 0 0 0,0-1-1 0 0,0 0 1 0 0,0 0 0 0 0,0 1 0 0 0,0-1-1 0 0,-1 0 6 0 0,-5-3-16 0 0,5 1 10 0 0,0 0-1 0 0,1 0 1 0 0,0 0 0 0 0,-1 0-1 0 0,1-1 1 0 0,0 1 0 0 0,1 0-1 0 0,-1-1 1 0 0,1 1 0 0 0,-1 0-1 0 0,1-1 1 0 0,0 1 0 0 0,0-1-1 0 0,1 1 1 0 0,-1-1 0 0 0,1 1-1 0 0,-1 0 1 0 0,1-2 6 0 0,0-2-12 0 0,6-25-19 0 0,0 1 1 0 0,2 0-1 0 0,1 1 0 0 0,1 0 1 0 0,2 0-1 0 0,1 1 0 0 0,2 1 1 0 0,2-2 30 0 0,-16 26-8 0 0,1 0 0 0 0,-1 1 1 0 0,1-1-1 0 0,0 1 0 0 0,0 0 0 0 0,0 0 1 0 0,0 0-1 0 0,1 0 0 0 0,-1 1 1 0 0,1-1-1 0 0,-1 1 0 0 0,1 0 1 0 0,0 0-1 0 0,0 0 0 0 0,2 0 8 0 0,-3 1 67 0 0,12 14 113 0 0,-10-6-119 0 0,0-1 0 0 0,0 1-1 0 0,0 0 1 0 0,-1 1 0 0 0,0-1 0 0 0,0 1-1 0 0,-1 0 1 0 0,0 0 0 0 0,2 7-61 0 0,15 34 171 0 0,1-11 72 0 0,22 31-243 0 0,-31-54 47 0 0,-1 0 0 0 0,2-1 0 0 0,0 0 0 0 0,1-1 0 0 0,10 8-47 0 0,-14-13 81 0 0,0-1-1 0 0,1 0 1 0 0,0 0 0 0 0,0-1-1 0 0,1 0 1 0 0,-1-1 0 0 0,12 3-81 0 0,-18-6 57 0 0,-1-1 1 0 0,1 0-1 0 0,0 0 1 0 0,0-1-1 0 0,0 0 1 0 0,0 1-1 0 0,0-2 1 0 0,0 1-1 0 0,0 0 1 0 0,0-1-1 0 0,0 0 1 0 0,0 0-1 0 0,-1-1 1 0 0,1 1-1 0 0,0-1 1 0 0,-1 0-1 0 0,1 0 1 0 0,-1-1-1 0 0,0 1 1 0 0,0-1-1 0 0,3-2-57 0 0,2-3 55 0 0,0 0 1 0 0,-1-1-1 0 0,0 0 0 0 0,-1-1 0 0 0,0 0 1 0 0,0 0-1 0 0,-1 0 0 0 0,0-2-55 0 0,5-11-84 0 0,0-1 1 0 0,-1 0-1 0 0,-1-5 84 0 0,5-20-1203 0 0,-2 0 1 0 0,3-32 1202 0 0,-8 27-4415 0 0,-2-14 4415 0 0,-1 20-3777 0 0,6 1 287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7:18.392"/>
    </inkml:context>
    <inkml:brush xml:id="br0">
      <inkml:brushProperty name="width" value="0.1" units="cm"/>
      <inkml:brushProperty name="height" value="0.1" units="cm"/>
      <inkml:brushProperty name="color" value="#E71224"/>
    </inkml:brush>
  </inkml:definitions>
  <inkml:trace contextRef="#ctx0" brushRef="#br0">21 4 644 0 0,'-2'-3'73'0'0,"0"3"1866"0"0,-1 4 3470 0 0,0 6-5213 0 0,0 0 1 0 0,1 0-1 0 0,0 0 1 0 0,0 0-1 0 0,1 0 1 0 0,0 0-1 0 0,1 0 1 0 0,0 0-1 0 0,1 0 1 0 0,0 0-1 0 0,1 4-196 0 0,3 15 294 0 0,2 0 0 0 0,1-1 0 0 0,0 0-1 0 0,5 7-293 0 0,-5-18-842 0 0,0-1-1 0 0,0 0 1 0 0,2 0-1 0 0,6 8 843 0 0,-3-11-3041 0 0,5 0 231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0.713"/>
    </inkml:context>
    <inkml:brush xml:id="br0">
      <inkml:brushProperty name="width" value="0.1" units="cm"/>
      <inkml:brushProperty name="height" value="0.1" units="cm"/>
      <inkml:brushProperty name="color" value="#E71224"/>
    </inkml:brush>
  </inkml:definitions>
  <inkml:trace contextRef="#ctx0" brushRef="#br0">200 11 88 0 0,'0'0'606'0'0,"0"0"-51"0"0,0 0-66 0 0,0 0-59 0 0,0 0-43 0 0,0 0-22 0 0,0 0-36 0 0,0 0-13 0 0,0 0-29 0 0,2-7-743 0 0,-3 3 3160 0 0,-4 5 6027 0 0,-17 10-8727 0 0,20-10-6 0 0,0 0 1 0 0,0 1 0 0 0,1-1-1 0 0,-1 0 1 0 0,1 1-1 0 0,-1-1 1 0 0,1 1 0 0 0,0 0-1 0 0,0 0 1 0 0,0-1-1 0 0,0 1 1 0 0,0 0 0 0 0,0 0-1 0 0,0 0 1 0 0,0 0-1 0 0,1 0 1 0 0,-1 0 0 0 0,1 0-1 0 0,-1 0 1 0 0,1 2 1 0 0,-3 6-9 0 0,3-9 9 0 0,-1 0-1 0 0,1 0 1 0 0,-1 0-1 0 0,1 0 1 0 0,-1 0-1 0 0,1 0 1 0 0,0 0-1 0 0,-1 0 1 0 0,1 0-1 0 0,0 1 1 0 0,0-1-1 0 0,0 0 1 0 0,0 0-1 0 0,0 0 1 0 0,0 0-1 0 0,0 1 1 0 0,1-1 0 0 0,0 32-21 0 0,9 162 32 0 0,-10-188-14 0 0,1-2 2 0 0,0 0 0 0 0,-1 1 0 0 0,1-1 0 0 0,-1 1 0 0 0,-1-1 0 0 0,1 1 1 0 0,-1-1-1 0 0,0 2 1 0 0,-2 9 133 0 0,-26-13-307 0 0,17-1-458 0 0,0-1 1 0 0,1 0-1 0 0,-1-1 1 0 0,0 0-1 0 0,-5-2 632 0 0,-17-5-5710 0 0,21 3 2413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1.159"/>
    </inkml:context>
    <inkml:brush xml:id="br0">
      <inkml:brushProperty name="width" value="0.1" units="cm"/>
      <inkml:brushProperty name="height" value="0.1" units="cm"/>
      <inkml:brushProperty name="color" value="#E71224"/>
    </inkml:brush>
  </inkml:definitions>
  <inkml:trace contextRef="#ctx0" brushRef="#br0">1 53 120 0 0,'0'0'1028'0'0,"0"0"-112"0"0,0 0-92 0 0,0 0-68 0 0,0 0-92 0 0,0 0-64 0 0,0 0-60 0 0,40-13-63 0 0,-20 8-137 0 0,13 0-140 0 0,0-3-192 0 0,10-1-268 0 0,-8 4-320 0 0,-5 2-361 0 0,2 1-1015 0 0,-7 0 448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4.045"/>
    </inkml:context>
    <inkml:brush xml:id="br0">
      <inkml:brushProperty name="width" value="0.1" units="cm"/>
      <inkml:brushProperty name="height" value="0.1" units="cm"/>
      <inkml:brushProperty name="color" value="#E71224"/>
    </inkml:brush>
  </inkml:definitions>
  <inkml:trace contextRef="#ctx0" brushRef="#br0">1 396 228 0 0,'0'-9'570'0'0,"1"0"0"0"0,1 1 0 0 0,0-1 0 0 0,0 0 0 0 0,0 0 0 0 0,1 1 0 0 0,1-1 0 0 0,-1 1 0 0 0,2 0 0 0 0,1-3-570 0 0,11-17 1199 0 0,2 0-1 0 0,2-1-1198 0 0,-18 26 51 0 0,14-20 422 0 0,1 0 0 0 0,2 2 0 0 0,0 0 0 0 0,2 1-1 0 0,0 1 1 0 0,1 1 0 0 0,0 1 0 0 0,2 1 0 0 0,14-7-473 0 0,-36 22 74 0 0,1-1 0 0 0,-1 1 0 0 0,1 0 0 0 0,-1 0 0 0 0,1 0 0 0 0,-1 0 1 0 0,1 1-1 0 0,-1-1 0 0 0,1 1 0 0 0,0 0 0 0 0,-1 0 0 0 0,3 0-74 0 0,-3 1 42 0 0,-1-1 0 0 0,0 1 0 0 0,0 0 0 0 0,1 0 0 0 0,-1 0 0 0 0,0 0 0 0 0,0 0 0 0 0,0 0 0 0 0,0 0 0 0 0,0 1 0 0 0,0-1 0 0 0,0 1 0 0 0,-1-1 0 0 0,1 1 0 0 0,0 0 0 0 0,-1 0 0 0 0,1 0 0 0 0,-1 0 0 0 0,1 1-42 0 0,43 83 800 0 0,-27-49-474 0 0,1-1 1 0 0,19 25-327 0 0,-32-51 43 0 0,2-1 1 0 0,-1 0 0 0 0,1 0 0 0 0,0-1-1 0 0,1 0 1 0 0,0 0 0 0 0,0-1 0 0 0,1 0-1 0 0,0-1 1 0 0,0 0 0 0 0,7 3-44 0 0,-4-5 36 0 0,0 0-1 0 0,0 0 1 0 0,0-1 0 0 0,0-1 0 0 0,1 0-1 0 0,-1-1 1 0 0,1-1 0 0 0,-1 0 0 0 0,1 0-1 0 0,4-2-35 0 0,4-1-235 0 0,0-1 0 0 0,-1 0 0 0 0,0-2 0 0 0,0 0 0 0 0,19-9 235 0 0,-39 14-639 0 0,-1 1-216 0 0,0 0-217 0 0,0 0-292 0 0,-2 0 905 0 0,-1 1-1 0 0,1-1 1 0 0,-1 1 0 0 0,1 0 0 0 0,-1-1-1 0 0,1 1 1 0 0,-1 0 0 0 0,1 1-1 0 0,0-1 1 0 0,-1 1 459 0 0,-6 2-1117 0 0,-16 9-2142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4.508"/>
    </inkml:context>
    <inkml:brush xml:id="br0">
      <inkml:brushProperty name="width" value="0.1" units="cm"/>
      <inkml:brushProperty name="height" value="0.1" units="cm"/>
      <inkml:brushProperty name="color" value="#E71224"/>
    </inkml:brush>
  </inkml:definitions>
  <inkml:trace contextRef="#ctx0" brushRef="#br0">286 200 572 0 0,'-3'-19'1197'0'0,"-2"1"1"0"0,0-1-1 0 0,-1 1 0 0 0,-1 1 0 0 0,-1-1-1197 0 0,4 10 347 0 0,0 1-1 0 0,0 0 0 0 0,0 0 1 0 0,-1 1-1 0 0,0-1 0 0 0,-1 1 1 0 0,1 0-1 0 0,-1 0 0 0 0,0 1 1 0 0,-1 0-1 0 0,1 0 0 0 0,-7-4-346 0 0,11 8 67 0 0,0 0-1 0 0,0 0 1 0 0,0 1-1 0 0,0-1 0 0 0,0 0 1 0 0,0 1-1 0 0,0-1 1 0 0,0 1-1 0 0,0 0 0 0 0,0 0 1 0 0,0 0-1 0 0,0 0 1 0 0,-1 0-1 0 0,1 0 0 0 0,0 0 1 0 0,0 1-1 0 0,0-1 1 0 0,-1 1-67 0 0,-1 1 55 0 0,0-1-1 0 0,0 1 1 0 0,1 0 0 0 0,-1 0 0 0 0,1 1 0 0 0,-1-1-1 0 0,1 1 1 0 0,0-1 0 0 0,-1 3-55 0 0,-6 5 75 0 0,1 1 1 0 0,1 0-1 0 0,0 1 0 0 0,0-1 0 0 0,0 5-75 0 0,0-3 52 0 0,1 1-1 0 0,1 0 0 0 0,0 1 1 0 0,1-1-1 0 0,0 1 1 0 0,1 0-1 0 0,1 0 0 0 0,1 1 1 0 0,-1 5-52 0 0,3-15 13 0 0,-1 0-1 0 0,2 0 1 0 0,-1 0 0 0 0,1 0 0 0 0,-1 0 0 0 0,1 0 0 0 0,1 0-1 0 0,-1 0 1 0 0,1-1 0 0 0,0 1 0 0 0,1-1 0 0 0,-1 1 0 0 0,1-1-1 0 0,0 0 1 0 0,1 0 0 0 0,-1 0 0 0 0,1 0 0 0 0,0-1 0 0 0,0 0-1 0 0,0 1 1 0 0,1-1 0 0 0,-1-1 0 0 0,1 1 0 0 0,0-1 0 0 0,3 2-13 0 0,4 1 17 0 0,1 0 1 0 0,-1-1 0 0 0,1-1-1 0 0,0 0 1 0 0,0-1 0 0 0,0-1-1 0 0,1 0 1 0 0,-1 0 0 0 0,1-2-1 0 0,-1 1 1 0 0,2-2-18 0 0,9 0-219 0 0,-1-1 0 0 0,0-1 0 0 0,0-1 0 0 0,-1-1 0 0 0,1-1-1 0 0,0-2 220 0 0,-18 6-463 0 0,25-11-419 0 0,-11-3-5209 0 0,-13 8 3273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39.718"/>
    </inkml:context>
    <inkml:brush xml:id="br0">
      <inkml:brushProperty name="width" value="0.1" units="cm"/>
      <inkml:brushProperty name="height" value="0.1" units="cm"/>
      <inkml:brushProperty name="color" value="#E71224"/>
    </inkml:brush>
  </inkml:definitions>
  <inkml:trace contextRef="#ctx0" brushRef="#br0">276 1 436 0 0,'0'0'1632'0'0,"0"0"-57"0"0,0 0-46 0 0,0 0-64 0 0,0 0-77 0 0,0 0-104 0 0,-4 5-105 0 0,-42 70 1717 0 0,3 2 0 0 0,-2 14-2896 0 0,25-47 124 0 0,-22 41-636 0 0,36-75-226 0 0,0 0 0 0 0,-1-1-1 0 0,0 0 1 0 0,-1 0 0 0 0,1 0-1 0 0,-9 6 739 0 0,-1-4-5687 0 0,15-10 2440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5.058"/>
    </inkml:context>
    <inkml:brush xml:id="br0">
      <inkml:brushProperty name="width" value="0.1" units="cm"/>
      <inkml:brushProperty name="height" value="0.1" units="cm"/>
      <inkml:brushProperty name="color" value="#E71224"/>
    </inkml:brush>
  </inkml:definitions>
  <inkml:trace contextRef="#ctx0" brushRef="#br0">49 8 864 0 0,'0'0'1258'0'0,"0"0"-32"0"0,-4-6 118 0 0,0 4 261 0 0,2 5 3476 0 0,-7 23-4406 0 0,1 1 0 0 0,1-1 0 0 0,1 1-1 0 0,0 12-674 0 0,5-28 159 0 0,0 1 0 0 0,0-1-1 0 0,1 1 1 0 0,1-1 0 0 0,1 9-159 0 0,-1-15 23 0 0,0-1 1 0 0,1 1 0 0 0,-1-1 0 0 0,1 0-1 0 0,0 0 1 0 0,0 0 0 0 0,0 0-1 0 0,0 0 1 0 0,1 0 0 0 0,0 0 0 0 0,0-1-1 0 0,0 0 1 0 0,0 1 0 0 0,0-1-1 0 0,1 0 1 0 0,0 0-24 0 0,-2-2 1 0 0,-1 1-1 0 0,1-1 0 0 0,0 0 1 0 0,0 0-1 0 0,-1-1 1 0 0,1 1-1 0 0,0 0 1 0 0,0-1-1 0 0,0 1 1 0 0,0-1-1 0 0,0 1 1 0 0,0-1-1 0 0,0 0 1 0 0,0 0-1 0 0,0 0 1 0 0,0 0-1 0 0,0 0 0 0 0,2-1 0 0 0,0 0 1 0 0,0 0-1 0 0,0 0 0 0 0,0-1 0 0 0,1 0 0 0 0,-1 0 0 0 0,-1 0 0 0 0,1 0 1 0 0,3-2-1 0 0,6-7 0 0 0,0 0 0 0 0,0-1 1 0 0,-1 0-1 0 0,1-4 0 0 0,-12 15 0 0 0,23-28 36 0 0,-2-2 0 0 0,0-1 0 0 0,1-6-36 0 0,-14 22 132 0 0,-2 9-42 0 0,-7 7-85 0 0,0 0-1 0 0,0 0 0 0 0,0 0 0 0 0,0 0 0 0 0,0 0 0 0 0,1 0 0 0 0,-1 0 0 0 0,0 1 1 0 0,0-1-1 0 0,0 0 0 0 0,0 0 0 0 0,0 0 0 0 0,0 0 0 0 0,1 0 0 0 0,-1 0 1 0 0,0 0-1 0 0,0 0 0 0 0,0 0 0 0 0,0 0 0 0 0,0 0 0 0 0,0 0 0 0 0,0 1 1 0 0,0-1-1 0 0,0 0 0 0 0,0 0 0 0 0,1 0 0 0 0,-1 0 0 0 0,0 0 0 0 0,0 0 1 0 0,0 1-1 0 0,0-1 0 0 0,0 0 0 0 0,0 0 0 0 0,0 0 0 0 0,0 0 0 0 0,0 0 1 0 0,0 0-1 0 0,0 1 0 0 0,0-1 0 0 0,0 0 0 0 0,0 0 0 0 0,0 0 0 0 0,0 0 0 0 0,0 0 1 0 0,0 0-1 0 0,0 1 0 0 0,0-1 0 0 0,0 0 0 0 0,-1 0 0 0 0,1 0 0 0 0,0 0 1 0 0,0 0-1 0 0,0 0 0 0 0,0 0 0 0 0,0 0 0 0 0,0 1 0 0 0,0-1 0 0 0,0 0-4 0 0,-4 16 11 0 0,1 0 0 0 0,1 1 0 0 0,1 0 0 0 0,0-1 0 0 0,1 1 0 0 0,2 10-11 0 0,-1-18-219 0 0,0 0 147 0 0,1 0 0 0 0,0 0 0 0 0,0 0 1 0 0,2 3 71 0 0,-4-11-214 0 0,1 1 0 0 0,-1-1 0 0 0,1 0 0 0 0,-1 1 0 0 0,1-1 0 0 0,0 1 0 0 0,0-1 0 0 0,0 0 0 0 0,-1 0 0 0 0,1 1 0 0 0,1-1 0 0 0,-1 0 0 0 0,0 0 0 0 0,0 0 0 0 0,0 0 0 0 0,0 0 0 0 0,1 0 0 0 0,-1-1 0 0 0,0 1 0 0 0,1 0 0 0 0,-1-1 0 0 0,1 1 0 0 0,-1-1 0 0 0,1 1 0 0 0,-1-1 1 0 0,1 0-1 0 0,0 1 214 0 0,3-3-3639 0 0,16-4 276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5.992"/>
    </inkml:context>
    <inkml:brush xml:id="br0">
      <inkml:brushProperty name="width" value="0.1" units="cm"/>
      <inkml:brushProperty name="height" value="0.1" units="cm"/>
      <inkml:brushProperty name="color" value="#E71224"/>
    </inkml:brush>
  </inkml:definitions>
  <inkml:trace contextRef="#ctx0" brushRef="#br0">14 1 1040 0 0,'0'0'1161'0'0,"0"0"-58"0"0,0 0-72 0 0,-2 6-70 0 0,-1 6-404 0 0,0 1 0 0 0,1-1 0 0 0,0 1 0 0 0,1 0 0 0 0,1 0 0 0 0,0 0 0 0 0,1 12-557 0 0,1-17 96 0 0,-1-1 0 0 0,1 0 0 0 0,0 1 0 0 0,0-1 0 0 0,0 0 0 0 0,1 0 0 0 0,0-1 0 0 0,1 1 0 0 0,0-1 0 0 0,0 0 0 0 0,0 1 0 0 0,1-2 0 0 0,0 1 0 0 0,0 0 0 0 0,3 1-96 0 0,-2-1-115 0 0,0-1 0 0 0,1-1 0 0 0,0 1 0 0 0,0-1 1 0 0,0 0-1 0 0,0-1 0 0 0,1 0 0 0 0,-1 0 0 0 0,1 0 0 0 0,0-1 0 0 0,0 0 0 0 0,0-1 1 0 0,0 0-1 0 0,0 0 0 0 0,7 0 115 0 0,-8-1-111 0 0,0-1 1 0 0,0 0-1 0 0,-1 1 1 0 0,1-2-1 0 0,0 1 1 0 0,0-1-1 0 0,-1 0 1 0 0,1-1-1 0 0,-1 1 1 0 0,0-1-1 0 0,1-1 1 0 0,-1 1-1 0 0,-1-1 1 0 0,1 0-1 0 0,-1 0 1 0 0,1-1-1 0 0,-1 0 1 0 0,1-1 110 0 0,-4 4 129 0 0,-1 0 1 0 0,0 0-1 0 0,1-1 1 0 0,-1 1 0 0 0,0 0-1 0 0,0-1 1 0 0,0 1-1 0 0,0-1 1 0 0,-1 1 0 0 0,1-1-1 0 0,-1 0-129 0 0,1 2 86 0 0,-1 0 1 0 0,0 0-1 0 0,0 0 0 0 0,0 0 0 0 0,0 0 1 0 0,0 0-1 0 0,0 0 0 0 0,0 0 0 0 0,0 0 0 0 0,0 0 1 0 0,0 0-1 0 0,0 0 0 0 0,-1 0 0 0 0,1 0 1 0 0,0 0-1 0 0,-1 0 0 0 0,1 0 0 0 0,-1 0 1 0 0,1 1-1 0 0,-1-1 0 0 0,1 0 0 0 0,-1 0 1 0 0,0 0-1 0 0,1 1 0 0 0,-1-1 0 0 0,-1 0-86 0 0,-3 3 326 0 0,-10 7-163 0 0,1 0-1 0 0,0 0 1 0 0,1 1-1 0 0,0 1 1 0 0,0 0-1 0 0,1 1 0 0 0,1 0 1 0 0,-6 9-163 0 0,-18 23 399 0 0,3 2 0 0 0,1 3-399 0 0,22-35 84 0 0,2 0 1 0 0,-1 1-1 0 0,2-1 1 0 0,0 2-1 0 0,0-1 0 0 0,2 1 1 0 0,-2 11-85 0 0,5-21 26 0 0,0 0 0 0 0,0-1 1 0 0,1 1-1 0 0,0 0 0 0 0,1 0 1 0 0,-1 0-1 0 0,1 0 0 0 0,0 0 0 0 0,0-1 1 0 0,3 6-27 0 0,-3-7 6 0 0,1-1 0 0 0,-1 0-1 0 0,1 1 1 0 0,0-1 0 0 0,1 0 0 0 0,-1 0 0 0 0,1 0 0 0 0,-1 0 0 0 0,1 0 0 0 0,0-1 0 0 0,0 1-1 0 0,0-1 1 0 0,0 0 0 0 0,0 1 0 0 0,1-2 0 0 0,-1 1 0 0 0,3 1-6 0 0,5 1-49 0 0,1 1 0 0 0,1-2 0 0 0,-1 0 1 0 0,1 0-1 0 0,-1-1 0 0 0,1-1 0 0 0,0 0 0 0 0,-1-1 0 0 0,1 0 0 0 0,0-1 1 0 0,4-1 47 0 0,6-1-1040 0 0,-1-1-1 0 0,12-4 1042 0 0,41-17-6440 0 0,-62 20 3677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6.323"/>
    </inkml:context>
    <inkml:brush xml:id="br0">
      <inkml:brushProperty name="width" value="0.1" units="cm"/>
      <inkml:brushProperty name="height" value="0.1" units="cm"/>
      <inkml:brushProperty name="color" value="#E71224"/>
    </inkml:brush>
  </inkml:definitions>
  <inkml:trace contextRef="#ctx0" brushRef="#br0">1 6 504 0 0,'1'-4'1749'0'0,"1"2"749"0"0,-1 5 5335 0 0,3 13-7095 0 0,-1 1 0 0 0,-1-1 1 0 0,0 0-1 0 0,-1 4-738 0 0,1 17 746 0 0,0-24-581 0 0,3 37 385 0 0,4 13-550 0 0,-5-46-792 0 0,1 0 0 0 0,0 0 0 0 0,2 4 792 0 0,-7-21-98 0 0,1 1 1 0 0,-1 0-1 0 0,1 0 0 0 0,-1-1 1 0 0,0 1-1 0 0,1 0 0 0 0,0 0 1 0 0,-1-1-1 0 0,1 1 0 0 0,-1 0 1 0 0,1-1-1 0 0,0 1 0 0 0,-1-1 1 0 0,1 1-1 0 0,0-1 0 0 0,-1 1 1 0 0,1-1-1 0 0,0 0 0 0 0,0 1 1 0 0,0-1-1 0 0,0 0 0 0 0,-1 0 1 0 0,1 1-1 0 0,0-1 1 0 0,0 0-1 0 0,0 0 0 0 0,0 0 1 0 0,0 0-1 0 0,-1 0 0 0 0,1 0 1 0 0,0 0-1 0 0,0 0 0 0 0,0-1 1 0 0,0 1-1 0 0,-1 0 0 0 0,1 0 1 0 0,0-1-1 0 0,0 1 0 0 0,0 0 1 0 0,-1-1-1 0 0,1 1 0 0 0,0-1 1 0 0,0 1-1 0 0,-1-1 0 0 0,1 0 98 0 0,4-2-886 0 0,-1 0-1 0 0,1-1 0 0 0,-1 0 1 0 0,0 0-1 0 0,0 0 0 0 0,2-2 887 0 0,4-9-2763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6.662"/>
    </inkml:context>
    <inkml:brush xml:id="br0">
      <inkml:brushProperty name="width" value="0.1" units="cm"/>
      <inkml:brushProperty name="height" value="0.1" units="cm"/>
      <inkml:brushProperty name="color" value="#E71224"/>
    </inkml:brush>
  </inkml:definitions>
  <inkml:trace contextRef="#ctx0" brushRef="#br0">0 396 1988 0 0,'48'-70'1480'0'0,"-20"24"3063"0"0,-28 45-4493 0 0,0 1 0 0 0,0 0 0 0 0,0 0 0 0 0,0-1 0 0 0,0 1 0 0 0,0 0-1 0 0,1 0 1 0 0,-1-1 0 0 0,0 1 0 0 0,0 0 0 0 0,0 0 0 0 0,0 0 0 0 0,0-1-1 0 0,0 1 1 0 0,0 0 0 0 0,0 0 0 0 0,1 0 0 0 0,-1 0 0 0 0,0-1 0 0 0,0 1 0 0 0,0 0-1 0 0,1 0 1 0 0,-1 0 0 0 0,0 0 0 0 0,0 0 0 0 0,0 0 0 0 0,1-1 0 0 0,-1 1-1 0 0,0 0 1 0 0,0 0 0 0 0,0 0 0 0 0,1 0 0 0 0,-1 0 0 0 0,0 0 0 0 0,0 0-1 0 0,1 0 1 0 0,-1 0 0 0 0,0 0 0 0 0,0 0 0 0 0,0 0 0 0 0,1 0 0 0 0,-1 0-1 0 0,0 0 1 0 0,0 0 0 0 0,1 0 0 0 0,-1 1 0 0 0,0-1 0 0 0,0 0 0 0 0,0 0 0 0 0,1 0-1 0 0,-1 0 1 0 0,0 0 0 0 0,0 0 0 0 0,0 1 0 0 0,0-1 0 0 0,1 0 0 0 0,-1 0-1 0 0,0 0 1 0 0,0 0 0 0 0,0 1 0 0 0,0-1-50 0 0,5 13 243 0 0,-1 1-1 0 0,-1 0 1 0 0,-1-1-1 0 0,1 1 1 0 0,-2 0-1 0 0,0 8-242 0 0,5 33-767 0 0,-5-49 234 0 0,5 22-309 0 0,4-11-4756 0 0,-3-9 2918 0 0</inkml:trace>
  <inkml:trace contextRef="#ctx0" brushRef="#br0" timeOffset="1">494 11 968 0 0,'5'-11'1420'0'0,"-5"11"-168"0"0,0 0-88 0 0,0 0-131 0 0,0 0-125 0 0,0 0-140 0 0,0 0-164 0 0,23 23-212 0 0,-16-7-220 0 0,0-1-228 0 0,-4 1-232 0 0,5 1-196 0 0,-1-1-188 0 0,-2 2-528 0 0,-3-1-1297 0 0,-2-1 577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7.039"/>
    </inkml:context>
    <inkml:brush xml:id="br0">
      <inkml:brushProperty name="width" value="0.1" units="cm"/>
      <inkml:brushProperty name="height" value="0.1" units="cm"/>
      <inkml:brushProperty name="color" value="#E71224"/>
    </inkml:brush>
  </inkml:definitions>
  <inkml:trace contextRef="#ctx0" brushRef="#br0">34 475 372 0 0,'-16'-3'1089'0'0,"13"2"-43"0"0,1 0-79 0 0,1 1-885 0 0,1 0-20 0 0,-1-1 0 0 0,1 1-1 0 0,-1 0 1 0 0,0 0 0 0 0,1-1-1 0 0,-1 1 1 0 0,1 0 0 0 0,-1 0-1 0 0,1-1 1 0 0,-1 1 0 0 0,1-1 0 0 0,-1 1-1 0 0,1 0 1 0 0,-1-1 0 0 0,1 1-1 0 0,0-1 1 0 0,-1 1 0 0 0,1-1-1 0 0,-1 0 1 0 0,1 1 0 0 0,0-1-1 0 0,0 1 1 0 0,-1-1 0 0 0,1 1-1 0 0,0-1 1 0 0,0 0 0 0 0,0 1-1 0 0,0-1 1 0 0,0 1 0 0 0,0-1-1 0 0,0 0 1 0 0,0 1 0 0 0,0-1-1 0 0,0 0 1 0 0,0 1 0 0 0,0-1-1 0 0,0 1 1 0 0,0-1 0 0 0,1 0 0 0 0,-1 1-1 0 0,0-1 1 0 0,0 1 0 0 0,1-1-1 0 0,-1 1 1 0 0,0-1 0 0 0,1 1-1 0 0,0-1-61 0 0,5-7 195 0 0,0 1-1 0 0,1 0 1 0 0,0 1-1 0 0,1-1 1 0 0,-1 1-1 0 0,1 1 0 0 0,1 0 1 0 0,-1 0-1 0 0,1 0 1 0 0,-1 1-1 0 0,6-2-194 0 0,4-1 223 0 0,1 1 0 0 0,0 1 0 0 0,0 0-1 0 0,0 2 1 0 0,10-1-223 0 0,-19 2 84 0 0,1 2-1 0 0,-1 0 1 0 0,0 0-1 0 0,0 0 1 0 0,0 2-1 0 0,0-1 1 0 0,0 1-1 0 0,0 0 0 0 0,-1 1 1 0 0,3 1-84 0 0,-8-2 48 0 0,0 0 1 0 0,-1 0-1 0 0,1 0 1 0 0,-1 0-1 0 0,1 0 1 0 0,-1 1-1 0 0,0-1 1 0 0,0 1-1 0 0,0 0 1 0 0,0 0-1 0 0,0 0 1 0 0,-1 1-1 0 0,1-1 1 0 0,-1 1-1 0 0,0-1 1 0 0,0 1-1 0 0,0 0 1 0 0,-1 0-1 0 0,1 0 1 0 0,-1-1-1 0 0,0 1 1 0 0,0 1-1 0 0,0-1 1 0 0,-1 0-1 0 0,1 3-48 0 0,-1 1 92 0 0,-1 0-1 0 0,0 1 1 0 0,0-1 0 0 0,0 0-1 0 0,-1 0 1 0 0,0 0-1 0 0,-1 0 1 0 0,0 0 0 0 0,-2 3-92 0 0,-8 18 454 0 0,-14 20-454 0 0,25-45 16 0 0,-15 22-157 0 0,-1-1-1 0 0,-1-1 1 0 0,-8 7 141 0 0,11-12-429 0 0,-17 14-1411 0 0,10-17-3302 0 0,21-15 2207 0 0</inkml:trace>
  <inkml:trace contextRef="#ctx0" brushRef="#br0" timeOffset="1">925 1 56 0 0,'0'0'1168'0'0,"0"0"-96"0"0,-24 29-112 0 0,24-29-92 0 0,2 24-80 0 0,-2-8-91 0 0,0-1-141 0 0,4 1-152 0 0,-3 3-184 0 0,1-2-188 0 0,0 0-188 0 0,1 3-196 0 0,-2-5-252 0 0,-2 3-353 0 0,-6-3-1023 0 0,2-1 452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7.372"/>
    </inkml:context>
    <inkml:brush xml:id="br0">
      <inkml:brushProperty name="width" value="0.1" units="cm"/>
      <inkml:brushProperty name="height" value="0.1" units="cm"/>
      <inkml:brushProperty name="color" value="#E71224"/>
    </inkml:brush>
  </inkml:definitions>
  <inkml:trace contextRef="#ctx0" brushRef="#br0">56 83 232 0 0,'0'0'1183'0'0,"0"0"-82"0"0,0 0-102 0 0,0 0-100 0 0,0 0-88 0 0,0 0-85 0 0,0 0-68 0 0,8-3-64 0 0,89-22-67 0 0,1 3 1 0 0,0 5-1 0 0,7 4-527 0 0,-58 10-1150 0 0,-16 6-3587 0 0,-31-3 3107 0 0</inkml:trace>
  <inkml:trace contextRef="#ctx0" brushRef="#br0" timeOffset="1">496 24 288 0 0,'-2'1'261'0'0,"-23"2"1887"0"0,22-3-1444 0 0,3 0 30 0 0,0 0 13 0 0,-2 0-12 0 0,0 1-563 0 0,0-1 1 0 0,0 1-1 0 0,0 0 0 0 0,0 0 0 0 0,0-1 1 0 0,0 1-1 0 0,0 0 0 0 0,0 1 0 0 0,1-1 0 0 0,-1 0 1 0 0,0 0-1 0 0,1 1 0 0 0,-1-1 0 0 0,1 1 1 0 0,0-1-1 0 0,-1 1 0 0 0,1 0 0 0 0,0 0 0 0 0,-1 1-172 0 0,-115 185 4292 0 0,-15 5-4292 0 0,116-171-246 0 0,-5 8-213 0 0,-2-2-1 0 0,-8 9 460 0 0,21-28-1049 0 0,0 1 0 0 0,-1-1 1 0 0,0-1-1 0 0,-10 7 1049 0 0,8-8-2960 0 0,0-6 223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7.689"/>
    </inkml:context>
    <inkml:brush xml:id="br0">
      <inkml:brushProperty name="width" value="0.1" units="cm"/>
      <inkml:brushProperty name="height" value="0.1" units="cm"/>
      <inkml:brushProperty name="color" value="#E71224"/>
    </inkml:brush>
  </inkml:definitions>
  <inkml:trace contextRef="#ctx0" brushRef="#br0">0 21 376 0 0,'9'-20'9980'0'0,"-7"25"-9052"0"0,8 18-284 0 0,1 0 0 0 0,2-1 0 0 0,0-1-1 0 0,1 0 1 0 0,1-1 0 0 0,16 17-644 0 0,-2-6 345 0 0,3-1 0 0 0,0-1-1 0 0,27 17-344 0 0,46 37-368 0 0,-53-40-1441 0 0,2-2 0 0 0,1-3 1809 0 0,-5-5-6034 0 0,-27-23 2565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8.027"/>
    </inkml:context>
    <inkml:brush xml:id="br0">
      <inkml:brushProperty name="width" value="0.1" units="cm"/>
      <inkml:brushProperty name="height" value="0.1" units="cm"/>
      <inkml:brushProperty name="color" value="#E71224"/>
    </inkml:brush>
  </inkml:definitions>
  <inkml:trace contextRef="#ctx0" brushRef="#br0">342 9 828 0 0,'0'0'1692'0'0,"0"0"-160"0"0,6-9-144 0 0,-6 9-171 0 0,0 0-93 0 0,0 0-148 0 0,0 0-84 0 0,0 0-88 0 0,2 36-180 0 0,3-21-148 0 0,-9 1-248 0 0,3 1-228 0 0,-1 5-236 0 0,1 3-252 0 0,-3-8-264 0 0,3 1-968 0 0,-8-1-1861 0 0,2-1 825 0 0</inkml:trace>
  <inkml:trace contextRef="#ctx0" brushRef="#br0" timeOffset="1">64 179 20 0 0,'0'0'1272'0'0,"-5"1"-94"0"0,2 0-964 0 0,0 0 0 0 0,0 0 0 0 0,0 0 0 0 0,0 0 0 0 0,0 1 0 0 0,0 0 0 0 0,0-1 1 0 0,0 1-1 0 0,1 0 0 0 0,-1 1 0 0 0,1-1 0 0 0,-1 0 0 0 0,1 1 0 0 0,0-1 1 0 0,0 1-1 0 0,0-1 0 0 0,0 1 0 0 0,0 0 0 0 0,1 0 0 0 0,-1 0 0 0 0,1 0 0 0 0,0 0 1 0 0,0 1-1 0 0,0 1-214 0 0,-1 8 208 0 0,2 1 0 0 0,0 0 0 0 0,1-1 1 0 0,0 1-1 0 0,1 0 0 0 0,0-1 0 0 0,1 1 1 0 0,1-1-1 0 0,2 4-208 0 0,0 8-530 0 0,0-13-63 0 0,-5-10 182 0 0,-1-1 0 0 0,1 1 0 0 0,0-1 0 0 0,-1 1 0 0 0,1-1 0 0 0,-1 1 0 0 0,1-1 0 0 0,-1 1 0 0 0,0-1-1 0 0,0 1 1 0 0,0 1 411 0 0,0 8-2162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8.359"/>
    </inkml:context>
    <inkml:brush xml:id="br0">
      <inkml:brushProperty name="width" value="0.1" units="cm"/>
      <inkml:brushProperty name="height" value="0.1" units="cm"/>
      <inkml:brushProperty name="color" value="#E71224"/>
    </inkml:brush>
  </inkml:definitions>
  <inkml:trace contextRef="#ctx0" brushRef="#br0">1 152 376 0 0,'3'-5'329'0'0,"1"0"0"0"0,0 0 0 0 0,0 0 0 0 0,0 0 0 0 0,1 0 0 0 0,-1 1 0 0 0,1 0 0 0 0,0 0 0 0 0,1 0 0 0 0,-1 1 0 0 0,0-1 0 0 0,1 2 0 0 0,0-1 0 0 0,5-2-329 0 0,15-4 870 0 0,1 0 0 0 0,22-4-870 0 0,-29 8 277 0 0,55-12 526 0 0,1 4-1 0 0,1 2 1 0 0,0 4 0 0 0,58 3-803 0 0,-128 4 79 0 0,0 0 0 0 0,0 1 1 0 0,0-1-1 0 0,0 2 1 0 0,0-1-1 0 0,0 1 0 0 0,-1 0 1 0 0,1 0-1 0 0,0 1 0 0 0,3 1-79 0 0,-9-3 20 0 0,1 0 0 0 0,-1 0 0 0 0,1 0 0 0 0,-1 1 0 0 0,0-1 0 0 0,1 0 0 0 0,-1 0 0 0 0,0 1 0 0 0,0-1 0 0 0,0 1 0 0 0,0-1 0 0 0,0 1 0 0 0,0-1 0 0 0,0 1 0 0 0,0 0 0 0 0,-1-1 0 0 0,1 2-20 0 0,-1 0 5 0 0,0-1 0 0 0,1 0 0 0 0,-1 1 1 0 0,-1-1-1 0 0,1 1 0 0 0,0-1 1 0 0,0 0-1 0 0,-1 1 0 0 0,0-1 0 0 0,1 1 1 0 0,-1-1-1 0 0,0 0 0 0 0,0 0 0 0 0,0 0 1 0 0,-1 1-1 0 0,0 0-5 0 0,-7 12-408 0 0,-1 0-1 0 0,0-1 1 0 0,-1 0-1 0 0,-7 6 409 0 0,11-13-1076 0 0,-1 0-1 0 0,1-1 0 0 0,-1 0 1 0 0,-1 0-1 0 0,-3 2 1077 0 0,-6 1-2482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8.694"/>
    </inkml:context>
    <inkml:brush xml:id="br0">
      <inkml:brushProperty name="width" value="0.1" units="cm"/>
      <inkml:brushProperty name="height" value="0.1" units="cm"/>
      <inkml:brushProperty name="color" value="#E71224"/>
    </inkml:brush>
  </inkml:definitions>
  <inkml:trace contextRef="#ctx0" brushRef="#br0">138 26 416 0 0,'-22'-5'3016'0'0,"22"5"-2964"0"0,0 0 1 0 0,0-1-1 0 0,0 1 0 0 0,0 0 1 0 0,0 0-1 0 0,0 0 0 0 0,0-1 1 0 0,0 1-1 0 0,0 0 0 0 0,0 0 1 0 0,0 0-1 0 0,0-1 0 0 0,0 1 1 0 0,0 0-1 0 0,0 0 0 0 0,0 0 1 0 0,0-1-1 0 0,0 1 0 0 0,0 0 1 0 0,0 0-1 0 0,0 0 0 0 0,0 0 1 0 0,0-1-1 0 0,0 1 0 0 0,1 0 1 0 0,-1 0-1 0 0,0 0 1 0 0,0 0-1 0 0,0 0 0 0 0,0 0 1 0 0,0-1-1 0 0,1 1 0 0 0,-1 0 1 0 0,0 0-1 0 0,0 0 0 0 0,0 0 1 0 0,1 0-1 0 0,-1 0 0 0 0,0 0 1 0 0,0 0-1 0 0,0 0 0 0 0,0 0 1 0 0,1 0-1 0 0,-1 0 0 0 0,0 0 1 0 0,0 0-1 0 0,0 0 0 0 0,1 0 1 0 0,-1 0-53 0 0,9-3 362 0 0,-1 1-1 0 0,1 0 1 0 0,0 1 0 0 0,3-1-362 0 0,37-1 1219 0 0,-1 1 0 0 0,49 5-1219 0 0,-96-3 37 0 0,-1 0-1 0 0,0 0 0 0 0,1 0 1 0 0,-1 0-1 0 0,1 0 1 0 0,-1 0-1 0 0,1 0 0 0 0,-1 1 1 0 0,1-1-1 0 0,-1 0 1 0 0,1 0-1 0 0,-1 0 0 0 0,0 0 1 0 0,1 1-1 0 0,-1-1 1 0 0,1 0-1 0 0,-1 0 0 0 0,0 1 1 0 0,1-1-1 0 0,-1 0 0 0 0,0 1 1 0 0,1-1-1 0 0,-1 0 1 0 0,0 1-1 0 0,0-1 0 0 0,1 1 1 0 0,-1-1-1 0 0,0 0 1 0 0,0 1-1 0 0,0-1 0 0 0,1 1 1 0 0,-1-1-1 0 0,0 1 1 0 0,0-1-1 0 0,0 1 0 0 0,0-1-36 0 0,0 2 58 0 0,0-1 0 0 0,-1 0 0 0 0,1 1 0 0 0,0-1 0 0 0,-1 0 0 0 0,1 0 0 0 0,-1 0 0 0 0,1 1-1 0 0,-1-1 1 0 0,1 0 0 0 0,-1 0 0 0 0,0 0 0 0 0,0 1-58 0 0,-11 12 344 0 0,7-10-234 0 0,1 1-1 0 0,0 0 1 0 0,0 0-1 0 0,0 1 0 0 0,0-1 1 0 0,1 1-1 0 0,0 0 0 0 0,0-1 1 0 0,1 2-1 0 0,-1-1 1 0 0,1 2-110 0 0,2-5 11 0 0,0 0 1 0 0,0 0-1 0 0,1-1 1 0 0,0 1 0 0 0,-1 0-1 0 0,1-1 1 0 0,0 1 0 0 0,0 0-1 0 0,0-1 1 0 0,1 1-1 0 0,-1-1 1 0 0,0 0 0 0 0,1 1-1 0 0,0 0-11 0 0,26 30 157 0 0,-28-33-156 0 0,6 7 83 0 0,0 1-1 0 0,-1 0 1 0 0,0 0-1 0 0,0 0 1 0 0,0 0 0 0 0,-1 1-1 0 0,-1 0 1 0 0,1-1-1 0 0,-1 2 1 0 0,-1-1-1 0 0,0 0 1 0 0,0 0-1 0 0,0 8-83 0 0,-1-1 147 0 0,-1 0 0 0 0,0 0-1 0 0,-1 0 1 0 0,-1 0 0 0 0,0-1-1 0 0,-1 1 1 0 0,-5 13-147 0 0,6-23-62 0 0,0 0 0 0 0,0-1 0 0 0,-1 0-1 0 0,0 1 1 0 0,0-1 0 0 0,0 0 0 0 0,-1 0 0 0 0,0-1 0 0 0,0 1-1 0 0,0-1 1 0 0,0 0 0 0 0,-1 0 0 0 0,1 0 0 0 0,-1 0-1 0 0,0-1 1 0 0,-1 1 62 0 0,1-2-354 0 0,1 0-1 0 0,-1 1 1 0 0,0-2-1 0 0,0 1 0 0 0,0 0 1 0 0,0-1-1 0 0,0 0 1 0 0,-4 0 354 0 0,5-1-640 0 0,0 0 0 0 0,0 0 0 0 0,-1 0 0 0 0,1 0 0 0 0,0-1 0 0 0,0 0 1 0 0,-1 0-1 0 0,1 0 0 0 0,0 0 0 0 0,-3-2 640 0 0,-11-5-3204 0 0</inkml:trace>
  <inkml:trace contextRef="#ctx0" brushRef="#br0" timeOffset="1">3 256 956 0 0,'-3'-14'5161'0'0,"3"13"-5021"0"0,0 0 0 0 0,0-1 0 0 0,1 1 0 0 0,-1 0 0 0 0,0 0-1 0 0,0 0 1 0 0,1 0 0 0 0,-1 0 0 0 0,1 0 0 0 0,-1 0 0 0 0,1 0 0 0 0,-1 0 0 0 0,1 0-1 0 0,0 0 1 0 0,-1 0 0 0 0,1 0 0 0 0,0 0 0 0 0,0 0 0 0 0,0 1 0 0 0,0-1 0 0 0,-1 0-1 0 0,1 1 1 0 0,0-1 0 0 0,0 0 0 0 0,0 1 0 0 0,0 0 0 0 0,1-1 0 0 0,-1 1 0 0 0,0-1-1 0 0,0 1 1 0 0,0 0 0 0 0,0 0 0 0 0,0 0 0 0 0,0 0-140 0 0,54-10 369 0 0,-43 8 137 0 0,91-9 578 0 0,0 4-1 0 0,65 6-1083 0 0,85 16-3654 0 0,-171-10-228 0 0,-15-1 295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0.035"/>
    </inkml:context>
    <inkml:brush xml:id="br0">
      <inkml:brushProperty name="width" value="0.1" units="cm"/>
      <inkml:brushProperty name="height" value="0.1" units="cm"/>
      <inkml:brushProperty name="color" value="#E71224"/>
    </inkml:brush>
  </inkml:definitions>
  <inkml:trace contextRef="#ctx0" brushRef="#br0">0 110 232 0 0,'4'-5'489'0'0,"0"-1"0"0"0,0 1 1 0 0,0 1-1 0 0,0-1 0 0 0,1 0 0 0 0,-1 1 0 0 0,1 0 1 0 0,0 0-1 0 0,1 1 0 0 0,-1-1 0 0 0,0 1 1 0 0,1 0-1 0 0,0 1 0 0 0,0-1 0 0 0,3 0-489 0 0,16-5 903 0 0,0 2 0 0 0,1 0 0 0 0,4 1-903 0 0,-11 2 256 0 0,24-5-239 0 0,0 3 0 0 0,0 1 0 0 0,1 2 0 0 0,-1 2 0 0 0,17 3-17 0 0,-57-2-159 0 0,0-1 1 0 0,-1 1 0 0 0,1-1 0 0 0,-1 1-1 0 0,1 0 1 0 0,-1 0 0 0 0,0 0-1 0 0,1 0 1 0 0,-1 0 0 0 0,0 1 0 0 0,1-1 158 0 0,-2 0-295 0 0,0 0 0 0 0,0 0 1 0 0,0 0-1 0 0,-1-1 0 0 0,1 1 1 0 0,0 0-1 0 0,0 0 1 0 0,-1 0-1 0 0,1 0 0 0 0,-1 0 1 0 0,1 0-1 0 0,-1 0 0 0 0,1 1 1 0 0,-1-1-1 0 0,1 0 295 0 0,-1 1-2507 0 0</inkml:trace>
  <inkml:trace contextRef="#ctx0" brushRef="#br0" timeOffset="1">223 291 604 0 0,'-35'13'2618'0'0,"-18"11"-2618"0"0,-5 1 7302 0 0,149-53-5669 0 0,8 2-1633 0 0,31-9 288 0 0,-86 24-1374 0 0,22-3 1086 0 0,-12 4-6843 0 0,-51 9 4299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29.923"/>
    </inkml:context>
    <inkml:brush xml:id="br0">
      <inkml:brushProperty name="width" value="0.1" units="cm"/>
      <inkml:brushProperty name="height" value="0.1" units="cm"/>
      <inkml:brushProperty name="color" value="#E71224"/>
    </inkml:brush>
  </inkml:definitions>
  <inkml:trace contextRef="#ctx0" brushRef="#br0">3 86 1068 0 0,'0'0'137'0'0,"-1"-1"0"0"0,1 0 0 0 0,0 0 0 0 0,-1 0 0 0 0,1 0-1 0 0,0 1 1 0 0,0-1 0 0 0,-1 0 0 0 0,1 0 0 0 0,0 0 0 0 0,0 0 0 0 0,0 0 0 0 0,0 0 0 0 0,0 1-1 0 0,1-1 1 0 0,-1 0 0 0 0,0 0 0 0 0,0 0 0 0 0,0 0 0 0 0,1 1 0 0 0,-1-1 0 0 0,0 0 0 0 0,1 0 0 0 0,-1 0-1 0 0,1 1 1 0 0,-1-1 0 0 0,1 0 0 0 0,-1 1 0 0 0,1-1 0 0 0,0 0 0 0 0,-1 1 0 0 0,1-1 0 0 0,0 1-1 0 0,-1-1 1 0 0,1 1 0 0 0,0-1 0 0 0,1 0-137 0 0,32-19 924 0 0,-17 12-491 0 0,0 2 0 0 0,1 0 0 0 0,-1 1-1 0 0,1 1 1 0 0,6 0-433 0 0,-15 2 121 0 0,-1 1 0 0 0,1 1-1 0 0,0 0 1 0 0,0 0 0 0 0,-1 1 0 0 0,1 0-1 0 0,0 0 1 0 0,-1 1 0 0 0,1 0 0 0 0,-1 0 0 0 0,0 1-1 0 0,3 1-120 0 0,-7-2 51 0 0,-1 0-1 0 0,0 1 0 0 0,0-1 1 0 0,1 0-1 0 0,-1 1 0 0 0,-1 0 1 0 0,1 0-1 0 0,0 0 0 0 0,-1 0 1 0 0,1 0-1 0 0,-1 0 0 0 0,0 0 1 0 0,0 1-1 0 0,-1-1 0 0 0,1 1 0 0 0,-1 0 1 0 0,1-1-1 0 0,-1 1 0 0 0,0 0 1 0 0,0 1-51 0 0,1 7 161 0 0,-1 0 1 0 0,0 1-1 0 0,0-1 0 0 0,-1 0 1 0 0,-2 12-162 0 0,1-15 84 0 0,-1-1 0 0 0,0 1 0 0 0,0-1 0 0 0,-1 0 0 0 0,0 1 0 0 0,0-1 0 0 0,-4 5-84 0 0,-34 55 444 0 0,15-27-163 0 0,18-28-461 0 0,-1-1 0 0 0,-1 0 0 0 0,0 0 0 0 0,-1-1 0 0 0,-3 2 180 0 0,-3 0-2000 0 0,15-12 944 0 0,0-4-791 0 0,-8-14-1179 0 0,2 1 230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0.245"/>
    </inkml:context>
    <inkml:brush xml:id="br0">
      <inkml:brushProperty name="width" value="0.1" units="cm"/>
      <inkml:brushProperty name="height" value="0.1" units="cm"/>
      <inkml:brushProperty name="color" value="#E71224"/>
    </inkml:brush>
  </inkml:definitions>
  <inkml:trace contextRef="#ctx0" brushRef="#br0">181 12 768 0 0,'2'-10'1003'0'0,"-1"8"-68"0"0,-1 2-81 0 0,0 0-51 0 0,0 0-32 0 0,0 0-24 0 0,-1 7-43 0 0,-9 59 1894 0 0,-11 31-2598 0 0,-2 7 854 0 0,3-14-67 0 0,-27 75-787 0 0,-11 3-4431 0 0,55-159 2009 0 0,2-8 187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0.576"/>
    </inkml:context>
    <inkml:brush xml:id="br0">
      <inkml:brushProperty name="width" value="0.1" units="cm"/>
      <inkml:brushProperty name="height" value="0.1" units="cm"/>
      <inkml:brushProperty name="color" value="#E71224"/>
    </inkml:brush>
  </inkml:definitions>
  <inkml:trace contextRef="#ctx0" brushRef="#br0">1 20 392 0 0,'12'-14'4256'0'0,"-12"14"-4122"0"0,0 0 1 0 0,1-1 0 0 0,-1 1 0 0 0,1-1 0 0 0,-1 1-1 0 0,0 0 1 0 0,1-1 0 0 0,-1 1 0 0 0,1 0 0 0 0,-1-1-1 0 0,1 1 1 0 0,-1 0 0 0 0,1 0 0 0 0,-1 0 0 0 0,1-1-1 0 0,-1 1 1 0 0,1 0 0 0 0,-1 0 0 0 0,1 0 0 0 0,-1 0-1 0 0,1 0 1 0 0,-1 0 0 0 0,1 0 0 0 0,-1 0 0 0 0,1 0-1 0 0,0 0 1 0 0,-1 0 0 0 0,1 1 0 0 0,-1-1 0 0 0,1 0-1 0 0,-1 0 1 0 0,1 0 0 0 0,-1 1 0 0 0,1-1-135 0 0,178 201 4671 0 0,-158-177-5140 0 0,0 2 1 0 0,4 9 468 0 0,-5 1-2175 0 0,-19-35 1516 0 0,-1-1-50 0 0,0 0-28 0 0,0 0-6 0 0,0 0 60 0 0,0 0 67 0 0,0-7 68 0 0,1-16 176 0 0,2-37 519 0 0,-3 0 0 0 0,-3-14-147 0 0,-1 48 474 0 0,3 24-286 0 0,0-5 55 0 0,1 7-256 0 0,0 0 1 0 0,0 0-1 0 0,0 0 0 0 0,0 0 1 0 0,0 0-1 0 0,0 0 0 0 0,0 0 1 0 0,0 0-1 0 0,0 0 1 0 0,0 1-1 0 0,0-1 0 0 0,-1 0 1 0 0,1 0-1 0 0,0 0 0 0 0,0 0 1 0 0,0 0-1 0 0,0 0 1 0 0,0 0-1 0 0,0 0 0 0 0,0 0 1 0 0,0 0-1 0 0,-1 0 0 0 0,1 0 1 0 0,0 0-1 0 0,0 0 0 0 0,0 0 1 0 0,0 0-1 0 0,0 0 1 0 0,0 0-1 0 0,0 0 0 0 0,-1 0 1 0 0,1 0-1 0 0,0 0 0 0 0,0 0 1 0 0,0 0-1 0 0,0 0 0 0 0,0 0 1 0 0,0 0-1 0 0,0 0 1 0 0,0 0-1 0 0,-1 0 0 0 0,1 0 1 0 0,0 0-1 0 0,0 0 0 0 0,0 0 1 0 0,0-1-1 0 0,0 1 1 0 0,0 0-1 0 0,0 0 0 0 0,0 0 1 0 0,0 0-1 0 0,0 0 0 0 0,0 0 1 0 0,0 0-1 0 0,0 0 0 0 0,0 0 1 0 0,-1-1-1 0 0,1 1 1 0 0,0 0 12 0 0,-20 42-3337 0 0,20-41 1737 0 0</inkml:trace>
  <inkml:trace contextRef="#ctx0" brushRef="#br0" timeOffset="1">402 65 892 0 0,'0'0'1056'0'0,"0"0"-124"0"0,8-4-80 0 0,-8 4-84 0 0,0 0-92 0 0,0 0-107 0 0,-1 29-181 0 0,-2-14-196 0 0,-1 3-280 0 0,4 1-236 0 0,-5-1-665 0 0,2-1-1067 0 0,0-1 476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7.004"/>
    </inkml:context>
    <inkml:brush xml:id="br0">
      <inkml:brushProperty name="width" value="0.1" units="cm"/>
      <inkml:brushProperty name="height" value="0.1" units="cm"/>
      <inkml:brushProperty name="color" value="#E71224"/>
    </inkml:brush>
  </inkml:definitions>
  <inkml:trace contextRef="#ctx0" brushRef="#br0">1 54 948 0 0,'0'0'1034'0'0,"0"0"-58"0"0,0 0-78 0 0,0 0-81 0 0,0 0-84 0 0,0 0-67 0 0,0 0-70 0 0,0 0-53 0 0,0 0-43 0 0,0 0-50 0 0,5-3-44 0 0,19-7-287 0 0,1 1 1 0 0,-1 2 0 0 0,1 0-1 0 0,0 2 1 0 0,1 1 0 0 0,-1 0-1 0 0,20 1-119 0 0,-38 3-646 0 0,8-1-89 0 0,-6 1-3502 0 0,-9 0 2107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7.338"/>
    </inkml:context>
    <inkml:brush xml:id="br0">
      <inkml:brushProperty name="width" value="0.1" units="cm"/>
      <inkml:brushProperty name="height" value="0.1" units="cm"/>
      <inkml:brushProperty name="color" value="#E71224"/>
    </inkml:brush>
  </inkml:definitions>
  <inkml:trace contextRef="#ctx0" brushRef="#br0">61 47 260 0 0,'-1'-8'155'0'0,"1"-20"7770"0"0,0 20-7290 0 0,0 5-43 0 0,0 3-39 0 0,-1 10-34 0 0,-6 73 1220 0 0,-5 15-1739 0 0,-4 26 731 0 0,1 190-546 0 0,11-262-301 0 0,1-16-2065 0 0,2-12-4019 0 0,1-24 3499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7.671"/>
    </inkml:context>
    <inkml:brush xml:id="br0">
      <inkml:brushProperty name="width" value="0.1" units="cm"/>
      <inkml:brushProperty name="height" value="0.1" units="cm"/>
      <inkml:brushProperty name="color" value="#E71224"/>
    </inkml:brush>
  </inkml:definitions>
  <inkml:trace contextRef="#ctx0" brushRef="#br0">13 284 1188 0 0,'0'0'248'0'0,"-1"-1"0"0"0,0 1-1 0 0,0-1 1 0 0,1 1 0 0 0,-1-1 0 0 0,0 1-1 0 0,0-1 1 0 0,1 1 0 0 0,-1-1 0 0 0,1 0-1 0 0,-1 1 1 0 0,1-1 0 0 0,-1 0 0 0 0,1 0-1 0 0,-1 1 1 0 0,1-1 0 0 0,-1 0 0 0 0,1 0-1 0 0,0 0 1 0 0,0 1 0 0 0,-1-1 0 0 0,1 0-1 0 0,0 0 1 0 0,0 0 0 0 0,0 0 0 0 0,0 0-1 0 0,0 0 1 0 0,0 0 0 0 0,0 1 0 0 0,0-2-248 0 0,1 0 117 0 0,0 1 0 0 0,0 0 0 0 0,0-1 1 0 0,0 1-1 0 0,0 0 0 0 0,0 0 0 0 0,0-1 1 0 0,0 1-1 0 0,1 0 0 0 0,-1 0 0 0 0,0 0 0 0 0,1 1 1 0 0,-1-1-1 0 0,1 0 0 0 0,-1 0 0 0 0,1 1 1 0 0,0-1-118 0 0,33-13 243 0 0,1 2 0 0 0,0 2 0 0 0,0 1 0 0 0,22-2-243 0 0,-25 7-1296 0 0,-1 1-1 0 0,1 2 1 0 0,8 1 1296 0 0,-18-1-2913 0 0,-2-1 221 0 0</inkml:trace>
  <inkml:trace contextRef="#ctx0" brushRef="#br0" timeOffset="1">416 53 888 0 0,'0'0'158'0'0,"0"-1"-1"0"0,0 1 1 0 0,-1 0-1 0 0,1 0 1 0 0,0 0-1 0 0,0 0 1 0 0,-1 0-1 0 0,1 0 1 0 0,0-1-1 0 0,0 1 1 0 0,0 0-1 0 0,-1 0 1 0 0,1 0-1 0 0,0 0 1 0 0,0-1-1 0 0,0 1 1 0 0,-1 0-1 0 0,1 0 1 0 0,0-1-1 0 0,0 1 1 0 0,0 0 0 0 0,0 0-1 0 0,0-1 1 0 0,0 1-1 0 0,0 0 1 0 0,0 0-1 0 0,0-1 1 0 0,0 1-1 0 0,0 0 1 0 0,0 0-1 0 0,0-1 1 0 0,0 1-1 0 0,0 0 1 0 0,0-1-1 0 0,0 1 1 0 0,0 0-1 0 0,0 0 1 0 0,0-1-158 0 0,10-6 1237 0 0,22-3-899 0 0,163-7 1190 0 0,-90 9-7555 0 0,-86 6 3805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8.007"/>
    </inkml:context>
    <inkml:brush xml:id="br0">
      <inkml:brushProperty name="width" value="0.1" units="cm"/>
      <inkml:brushProperty name="height" value="0.1" units="cm"/>
      <inkml:brushProperty name="color" value="#E71224"/>
    </inkml:brush>
  </inkml:definitions>
  <inkml:trace contextRef="#ctx0" brushRef="#br0">37 47 912 0 0,'0'0'876'0'0,"0"0"-52"0"0,0 0-48 0 0,0 0-68 0 0,-8 20-52 0 0,4-9-48 0 0,-2 5-75 0 0,3-1-45 0 0,1 1-68 0 0,-3 1-108 0 0,0 1-128 0 0,3-3-172 0 0,0 1-160 0 0,2-5-180 0 0,0-11-188 0 0,0 18-541 0 0,0-18-1139 0 0,2 13 508 0 0</inkml:trace>
  <inkml:trace contextRef="#ctx0" brushRef="#br0" timeOffset="1">218 10 468 0 0,'11'-7'2662'0'0,"-4"5"-952"0"0,-5 6 1072 0 0,-12 47-854 0 0,-18 48-1928 0 0,20-73-1438 0 0,-2 0 0 0 0,-1-1 0 0 0,-1 0 0 0 0,-13 18 1438 0 0,14-26-2138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8.342"/>
    </inkml:context>
    <inkml:brush xml:id="br0">
      <inkml:brushProperty name="width" value="0.1" units="cm"/>
      <inkml:brushProperty name="height" value="0.1" units="cm"/>
      <inkml:brushProperty name="color" value="#E71224"/>
    </inkml:brush>
  </inkml:definitions>
  <inkml:trace contextRef="#ctx0" brushRef="#br0">42 0 124 0 0,'-3'3'291'0'0,"0"-1"0"0"0,0 0 0 0 0,0 1 0 0 0,0 0 0 0 0,0 0-1 0 0,1 0 1 0 0,-1 0 0 0 0,1 0 0 0 0,0 0 0 0 0,0 1 0 0 0,0-1 0 0 0,0 1 0 0 0,1 0 0 0 0,-1-1 0 0 0,1 1 0 0 0,0 0 0 0 0,0 0-1 0 0,1 0 1 0 0,-1-1 0 0 0,1 3-291 0 0,-2 12 396 0 0,2 1 0 0 0,0-1 0 0 0,2 1-1 0 0,0-1-395 0 0,1 30 148 0 0,-3-25-399 0 0,-2 67-3908 0 0,2-80 2320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8.675"/>
    </inkml:context>
    <inkml:brush xml:id="br0">
      <inkml:brushProperty name="width" value="0.1" units="cm"/>
      <inkml:brushProperty name="height" value="0.1" units="cm"/>
      <inkml:brushProperty name="color" value="#E71224"/>
    </inkml:brush>
  </inkml:definitions>
  <inkml:trace contextRef="#ctx0" brushRef="#br0">0 76 848 0 0,'15'-9'654'0'0,"0"1"-1"0"0,0 1 0 0 0,0 1 1 0 0,1 0-1 0 0,0 1 1 0 0,3 0-654 0 0,33-7 2009 0 0,15 1-2009 0 0,-44 8 467 0 0,-15 1-107 0 0,0 1 0 0 0,1 1 0 0 0,-1 0 0 0 0,1 0 0 0 0,-1 0 1 0 0,0 1-1 0 0,1 1 0 0 0,-1-1 0 0 0,0 1 0 0 0,4 2-360 0 0,-12-4 53 0 0,1 0 0 0 0,-1 1 1 0 0,1-1-1 0 0,0 1 0 0 0,-1-1 0 0 0,1 1 1 0 0,-1-1-1 0 0,0 1 0 0 0,1 0 1 0 0,-1-1-1 0 0,1 1 0 0 0,-1-1 0 0 0,0 1 1 0 0,1 0-1 0 0,-1 0 0 0 0,0-1 1 0 0,0 1-1 0 0,0 0 0 0 0,0-1 0 0 0,1 1 1 0 0,-1 0-1 0 0,0-1 0 0 0,0 1 1 0 0,0 0-1 0 0,0 0 0 0 0,-1-1 0 0 0,1 1-53 0 0,-3 21 627 0 0,1-18-391 0 0,-11 61 1034 0 0,-17 95 97 0 0,16-83-1577 0 0,1-5-4550 0 0,13-71 3628 0 0,0-1-699 0 0,0 0-1142 0 0,0 0 227 0 0</inkml:trace>
  <inkml:trace contextRef="#ctx0" brushRef="#br0" timeOffset="1">237 19 140 0 0,'0'0'1001'0'0,"0"0"-59"0"0,0 0-74 0 0,0 0-63 0 0,-5 5-74 0 0,-4 8-309 0 0,1 0 1 0 0,0 1-1 0 0,1-1 0 0 0,0 2 1 0 0,1-1-1 0 0,1 1 0 0 0,-1 4-422 0 0,-4 17 136 0 0,-6 20-846 0 0,2-20-2851 0 0,11-24 1701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9.021"/>
    </inkml:context>
    <inkml:brush xml:id="br0">
      <inkml:brushProperty name="width" value="0.1" units="cm"/>
      <inkml:brushProperty name="height" value="0.1" units="cm"/>
      <inkml:brushProperty name="color" value="#E71224"/>
    </inkml:brush>
  </inkml:definitions>
  <inkml:trace contextRef="#ctx0" brushRef="#br0">45 77 588 0 0,'0'0'908'0'0,"-3"-16"-88"0"0,3 16-88 0 0,15-10-92 0 0,-3 5-92 0 0,1-1-112 0 0,5-2-108 0 0,3 2-124 0 0,0 3-120 0 0,1-3-92 0 0,3 0-104 0 0,-2 2-104 0 0,-2 2-152 0 0,-3 0-396 0 0,-2 0-832 0 0,-16 2 372 0 0</inkml:trace>
  <inkml:trace contextRef="#ctx0" brushRef="#br0" timeOffset="1">0 192 292 0 0,'0'0'820'0'0,"0"0"-60"0"0,0 0-84 0 0,0 0-60 0 0,48-9-116 0 0,-27 6-144 0 0,2-1-164 0 0,7-4-236 0 0,0-1-276 0 0,1 4-324 0 0,-3-1-692 0 0,2-3 304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0.389"/>
    </inkml:context>
    <inkml:brush xml:id="br0">
      <inkml:brushProperty name="width" value="0.1" units="cm"/>
      <inkml:brushProperty name="height" value="0.1" units="cm"/>
      <inkml:brushProperty name="color" value="#E71224"/>
    </inkml:brush>
  </inkml:definitions>
  <inkml:trace contextRef="#ctx0" brushRef="#br0">98 67 596 0 0,'-7'-29'2739'0'0,"5"24"-1764"0"0,1-1 0 0 0,-1 1 1 0 0,1 0-1 0 0,0-1 0 0 0,0-3-975 0 0,1 7 808 0 0,0 2-13 0 0,-1 8 32 0 0,-32 249 4569 0 0,7 84-5396 0 0,22-280 312 0 0,-3 80-608 0 0,1-24-3113 0 0,1-93-2836 0 0,5-22 2646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9.356"/>
    </inkml:context>
    <inkml:brush xml:id="br0">
      <inkml:brushProperty name="width" value="0.1" units="cm"/>
      <inkml:brushProperty name="height" value="0.1" units="cm"/>
      <inkml:brushProperty name="color" value="#E71224"/>
    </inkml:brush>
  </inkml:definitions>
  <inkml:trace contextRef="#ctx0" brushRef="#br0">0 18 492 0 0,'0'0'999'0'0,"9"-1"-82"0"0,17-3-359 0 0,12-2 1126 0 0,1 2-1 0 0,19 1-1683 0 0,-48 4 196 0 0,1-1-1 0 0,-1 1 1 0 0,0 1-1 0 0,0 0 1 0 0,0 0 0 0 0,0 1-1 0 0,-1 1 1 0 0,1-1-1 0 0,-1 1 1 0 0,1 1-1 0 0,6 4-195 0 0,-11-5 120 0 0,-1-1-1 0 0,1 1 1 0 0,0 1-1 0 0,-1-1 0 0 0,0 0 1 0 0,0 1-1 0 0,0 0 1 0 0,-1 0-1 0 0,0 0 1 0 0,0 1-1 0 0,0-1 1 0 0,0 1-1 0 0,-1 0 0 0 0,0-1 1 0 0,0 1-1 0 0,-1 0 1 0 0,1 0-1 0 0,-1 0 1 0 0,0 0-1 0 0,-1 2-119 0 0,0 6 256 0 0,0 1 0 0 0,-1 0 0 0 0,-1-1 0 0 0,-1 1 0 0 0,0-1 0 0 0,0 1 0 0 0,-2-1 0 0 0,0 0-256 0 0,-12 52 841 0 0,0-21-1228 0 0,17-43-55 0 0,-4 1-566 0 0,-5 1 774 0 0,3-7-6201 0 0,-14-21 3475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39.691"/>
    </inkml:context>
    <inkml:brush xml:id="br0">
      <inkml:brushProperty name="width" value="0.1" units="cm"/>
      <inkml:brushProperty name="height" value="0.1" units="cm"/>
      <inkml:brushProperty name="color" value="#E71224"/>
    </inkml:brush>
  </inkml:definitions>
  <inkml:trace contextRef="#ctx0" brushRef="#br0">263 1 1196 0 0,'0'0'1243'0'0,"0"0"-100"0"0,0 0-90 0 0,0 0-71 0 0,0 0-30 0 0,0 0-30 0 0,-2 5-54 0 0,-64 153 2343 0 0,5-15-1771 0 0,38-89-941 0 0,-9 12-499 0 0,6-13-1515 0 0,1 5 1515 0 0,7-21-2397 0 0,9-28-2136 0 0,8-8 1685 0 0</inkml:trace>
  <inkml:trace contextRef="#ctx0" brushRef="#br0" timeOffset="1">320 51 1260 0 0,'0'0'202'0'0,"1"-1"1"0"0,0 1-1 0 0,0 0 1 0 0,0 0-1 0 0,0-1 0 0 0,0 1 1 0 0,0 0-1 0 0,0 0 0 0 0,0 0 1 0 0,0 0-1 0 0,0 0 0 0 0,0 0 1 0 0,0 0-1 0 0,0 0 1 0 0,0 0-1 0 0,0 1 0 0 0,-1-1 1 0 0,1 0-1 0 0,0 1 0 0 0,0-1 1 0 0,0 1-1 0 0,0-1 1 0 0,0 0-1 0 0,0 1 0 0 0,-1 0 1 0 0,1-1-1 0 0,0 1 0 0 0,-1 0 1 0 0,1-1-1 0 0,0 1 0 0 0,-1 0 1 0 0,1 0-1 0 0,-1-1 1 0 0,1 1-203 0 0,27 37 817 0 0,-17-23 93 0 0,11 11-840 0 0,1-1 0 0 0,20 16-70 0 0,22 12-5837 0 0,-54-46 3490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40.036"/>
    </inkml:context>
    <inkml:brush xml:id="br0">
      <inkml:brushProperty name="width" value="0.1" units="cm"/>
      <inkml:brushProperty name="height" value="0.1" units="cm"/>
      <inkml:brushProperty name="color" value="#E71224"/>
    </inkml:brush>
  </inkml:definitions>
  <inkml:trace contextRef="#ctx0" brushRef="#br0">81 1 1012 0 0,'0'0'1491'0'0,"0"0"-92"0"0,0 0-123 0 0,0 0-81 0 0,0 0-19 0 0,0 0-36 0 0,0 0-51 0 0,0 8-87 0 0,2 41 243 0 0,-2 0 0 0 0,-3 1 1 0 0,-1-1-1 0 0,-5 11-1245 0 0,3-16 235 0 0,0-7-494 0 0,-1-1 0 0 0,-5 9 259 0 0,-8 38-2936 0 0,19-79 1967 0 0,0-1-1 0 0,-1 1 0 0 0,1 0 1 0 0,-1-1-1 0 0,0 1 0 0 0,1-1 1 0 0,-4 4 969 0 0,5-7-22 0 0,-1 2-3203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40.377"/>
    </inkml:context>
    <inkml:brush xml:id="br0">
      <inkml:brushProperty name="width" value="0.1" units="cm"/>
      <inkml:brushProperty name="height" value="0.1" units="cm"/>
      <inkml:brushProperty name="color" value="#E71224"/>
    </inkml:brush>
  </inkml:definitions>
  <inkml:trace contextRef="#ctx0" brushRef="#br0">19 87 1212 0 0,'-14'-9'4555'0'0,"11"6"-4295"0"0,3 3-206 0 0,-1 0 0 0 0,1 0 0 0 0,0-1 0 0 0,0 1 0 0 0,0 0 0 0 0,0 0 0 0 0,0 0 0 0 0,0 0 0 0 0,0-1 0 0 0,0 1 0 0 0,-1 0 0 0 0,1 0 0 0 0,0-1-1 0 0,0 1 1 0 0,0 0 0 0 0,0 0 0 0 0,0 0 0 0 0,0-1 0 0 0,0 1 0 0 0,0 0 0 0 0,0 0 0 0 0,0-1 0 0 0,0 1 0 0 0,1 0 0 0 0,-1 0 0 0 0,0 0 0 0 0,0-1 0 0 0,0 1 0 0 0,0 0-1 0 0,0 0 1 0 0,0 0 0 0 0,0 0 0 0 0,1-1 0 0 0,-1 1 0 0 0,0 0 0 0 0,0 0 0 0 0,0 0 0 0 0,0 0 0 0 0,1-1 0 0 0,-1 1 0 0 0,0 0 0 0 0,0 0-54 0 0,11-6 148 0 0,-1 0-1 0 0,1 1 1 0 0,0 0 0 0 0,1 1 0 0 0,-1 0 0 0 0,1 1-148 0 0,76-16 286 0 0,-24 5 507 0 0,-61 14-426 0 0,-3 0-342 0 0,0 0 1 0 0,1 0 0 0 0,-1 0 0 0 0,0 0-1 0 0,1 0 1 0 0,-1 0 0 0 0,0 0-1 0 0,1 0 1 0 0,-1 0 0 0 0,0 0 0 0 0,1 0-1 0 0,-1 0 1 0 0,0 1 0 0 0,0-1-1 0 0,1 0 1 0 0,-1 0 0 0 0,0 0 0 0 0,0 0-1 0 0,1 1 1 0 0,-1-1 0 0 0,0 0-1 0 0,0 0 1 0 0,1 1 0 0 0,-1-1 0 0 0,0 0-1 0 0,0 0 1 0 0,0 1 0 0 0,0-1-1 0 0,1 0 1 0 0,-1 0 0 0 0,0 1 0 0 0,0-1-1 0 0,0 0 1 0 0,0 1 0 0 0,0-1-26 0 0,-2 14 652 0 0,-11 12 34 0 0,-46 48 516 0 0,1 0 215 0 0,-22 39-1417 0 0,71-98-250 0 0,9-15 247 0 0,0 0-1 0 0,0 0 1 0 0,0 1 0 0 0,0-1-1 0 0,0 0 1 0 0,0 0 0 0 0,0 0-1 0 0,0 0 1 0 0,0 0 0 0 0,0 0-1 0 0,0 0 1 0 0,0 0 0 0 0,0 0-1 0 0,0 0 1 0 0,0 1 0 0 0,0-1-1 0 0,0 0 1 0 0,1 0 0 0 0,-1 0 0 0 0,0 0-1 0 0,0 0 1 0 0,0 0 0 0 0,0 0-1 0 0,0 0 1 0 0,0 0 0 0 0,0 0-1 0 0,0 0 1 0 0,0 0 0 0 0,0 0-1 0 0,0 1 1 0 0,0-1 0 0 0,0 0-1 0 0,0 0 1 0 0,1 0 0 0 0,-1 0-1 0 0,0 0 1 0 0,0 0 0 0 0,0 0-1 0 0,0 0 1 0 0,0 0 0 0 0,0 0-1 0 0,0 0 1 0 0,0 0 0 0 0,0 0 0 0 0,0 0-1 0 0,0 0 1 0 0,1 0 0 0 0,-1 0-1 0 0,0 0 1 0 0,0 0 0 0 0,0 0-1 0 0,0 0 1 0 0,0 0 0 0 0,0 0-1 0 0,0 0 1 0 0,0 0 0 0 0,0-1-1 0 0,0 1 1 0 0,0 0 0 0 0,1 0-1 0 0,-1 0 1 0 0,0 0 0 0 0,0 0-1 0 0,0 0 1 0 0,0 0 0 0 0,0 0-1 0 0,0 0 5 0 0,21-16-216 0 0,-16 11 254 0 0,43-35-213 0 0,30-35 174 0 0,10-9 14 0 0,1 12 386 0 0,-87 71-319 0 0,-2 1 39 0 0,1 0-100 0 0,0 0 0 0 0,0 1 0 0 0,0-1 0 0 0,0 0-1 0 0,0 1 1 0 0,0-1 0 0 0,0 1 0 0 0,0-1 0 0 0,0 1 0 0 0,0-1 0 0 0,0 1 0 0 0,0 0-1 0 0,0 0 1 0 0,-1-1 0 0 0,1 1 0 0 0,0 0 0 0 0,0 0 0 0 0,-1 0 0 0 0,1 0 0 0 0,-1 0-1 0 0,1 0 1 0 0,-1 0 0 0 0,1 0 0 0 0,-1 0 0 0 0,1 0 0 0 0,-1 0 0 0 0,0 0 0 0 0,0 0-1 0 0,1 0 1 0 0,-1 0 0 0 0,0 0 0 0 0,0 1 0 0 0,0-1 0 0 0,0 0 0 0 0,0 0 0 0 0,-1 1-20 0 0,1 8 121 0 0,-1 0 1 0 0,0 0 0 0 0,-2 9-122 0 0,2-13 41 0 0,-6 39 417 0 0,1 19-458 0 0,5-51 44 0 0,1 1 1 0 0,1 0 0 0 0,0 0-1 0 0,0 0 1 0 0,1-1 0 0 0,4 12-45 0 0,-5-21-38 0 0,0 0 0 0 0,0-1 1 0 0,1 1-1 0 0,0 0 0 0 0,0-1 1 0 0,0 1-1 0 0,0-1 0 0 0,0 0 1 0 0,0 1-1 0 0,1-1 0 0 0,0 0 1 0 0,0-1-1 0 0,-1 1 0 0 0,2 0 1 0 0,-1-1-1 0 0,0 0 0 0 0,0 1 1 0 0,1-1-1 0 0,1 0 38 0 0,2 1-157 0 0,-1-1 0 0 0,1 0 0 0 0,0-1 0 0 0,0 0 0 0 0,0 0 0 0 0,0 0 0 0 0,0-1 0 0 0,0 0 0 0 0,0 0 0 0 0,4-2 157 0 0,26-1-2241 0 0,32-9 2241 0 0,-49 8-3140 0 0,-1-2 0 0 0,12-4 3140 0 0,-1-4-3553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40.710"/>
    </inkml:context>
    <inkml:brush xml:id="br0">
      <inkml:brushProperty name="width" value="0.1" units="cm"/>
      <inkml:brushProperty name="height" value="0.1" units="cm"/>
      <inkml:brushProperty name="color" value="#E71224"/>
    </inkml:brush>
  </inkml:definitions>
  <inkml:trace contextRef="#ctx0" brushRef="#br0">0 53 1188 0 0,'0'0'1533'0'0,"0"0"-125"0"0,4-3-115 0 0,6-2-621 0 0,0-1 0 0 0,0 2-1 0 0,1-1 1 0 0,-1 2-1 0 0,1-1 1 0 0,0 1-1 0 0,10-1-671 0 0,22-2 1472 0 0,21 0-1472 0 0,-38 4 229 0 0,22 0-1978 0 0,-1 2 0 0 0,26 4 1749 0 0,-70-4-460 0 0,2 1-50 0 0,0 0-2653 0 0,6 2 806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41.036"/>
    </inkml:context>
    <inkml:brush xml:id="br0">
      <inkml:brushProperty name="width" value="0.1" units="cm"/>
      <inkml:brushProperty name="height" value="0.1" units="cm"/>
      <inkml:brushProperty name="color" value="#E71224"/>
    </inkml:brush>
  </inkml:definitions>
  <inkml:trace contextRef="#ctx0" brushRef="#br0">210 0 1268 0 0,'0'0'1233'0'0,"0"0"-25"0"0,0 0 13 0 0,-3 4 5 0 0,-13 29 344 0 0,2 0-1 0 0,1 1 1 0 0,1 0 0 0 0,-3 18-1570 0 0,-8 25 1170 0 0,-52 186 1075 0 0,37-84-4332 0 0,38-152-215 0 0,0-15-3623 0 0,0-12 2809 0 0</inkml:trace>
  <inkml:trace contextRef="#ctx0" brushRef="#br0" timeOffset="1">257 354 764 0 0,'1'-3'755'0'0,"1"0"0"0"0,0 0 0 0 0,1 1 0 0 0,-1-1 0 0 0,0 1-1 0 0,1-1 1 0 0,-1 1 0 0 0,1 0 0 0 0,0 0 0 0 0,-1 0 0 0 0,3-1-755 0 0,0 1 294 0 0,1 0-1 0 0,-1 0 1 0 0,1 0-1 0 0,-1 1 1 0 0,1 0 0 0 0,5-1-294 0 0,104-12-2581 0 0,-90 13-1512 0 0,-23 1 1753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08:41.370"/>
    </inkml:context>
    <inkml:brush xml:id="br0">
      <inkml:brushProperty name="width" value="0.1" units="cm"/>
      <inkml:brushProperty name="height" value="0.1" units="cm"/>
      <inkml:brushProperty name="color" value="#E71224"/>
    </inkml:brush>
  </inkml:definitions>
  <inkml:trace contextRef="#ctx0" brushRef="#br0">44 1 940 0 0,'-3'2'488'0'0,"0"0"1"0"0,-1 0-1 0 0,1 1 0 0 0,0 0 0 0 0,0 0 0 0 0,0 0 1 0 0,1 0-1 0 0,-1 0 0 0 0,1 0 0 0 0,-1 1 0 0 0,1-1 1 0 0,0 1-1 0 0,1 0 0 0 0,-2 3-488 0 0,2-4 151 0 0,0 0 0 0 0,1 0 0 0 0,-1 1 0 0 0,1-1 0 0 0,0 0 0 0 0,0 1 0 0 0,0-1 0 0 0,0 1 0 0 0,1-1 0 0 0,-1 0 0 0 0,1 0 0 0 0,0 1 0 0 0,0-1 0 0 0,0 0 0 0 0,0 0 0 0 0,1 0 0 0 0,-1 0 0 0 0,1 0 0 0 0,0 0-151 0 0,8 13 203 0 0,1-1 0 0 0,0 0 0 0 0,1-1 0 0 0,0 0 0 0 0,1-1 0 0 0,14 11-203 0 0,-15-15-442 0 0,0-1 0 0 0,0 0 0 0 0,1-1-1 0 0,1 1 443 0 0,-3-3-1046 0 0,-1-1 0 0 0,1 0 0 0 0,0-1 0 0 0,0 0-1 0 0,5 1 1047 0 0,15 0-2738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0"/>
    </inkml:context>
    <inkml:brush xml:id="br0">
      <inkml:brushProperty name="width" value="0.1" units="cm"/>
      <inkml:brushProperty name="height" value="0.1" units="cm"/>
      <inkml:brushProperty name="color" value="#E71224"/>
    </inkml:brush>
  </inkml:definitions>
  <inkml:trace contextRef="#ctx0" brushRef="#br0">400 313 640 0 0,'3'-6'451'0'0,"-1"0"0"0"0,0 0 0 0 0,0 0 0 0 0,0 0 0 0 0,-1 0 0 0 0,0 0 0 0 0,0-1-1 0 0,0 1 1 0 0,-1 0 0 0 0,0-4-451 0 0,0 1 352 0 0,-1-1-1 0 0,0 1 1 0 0,0-1-1 0 0,-1 1 1 0 0,0 0-1 0 0,-3-8-351 0 0,0 5 385 0 0,-2-1 0 0 0,0 1 0 0 0,0 0-1 0 0,-1 0 1 0 0,0 1 0 0 0,-1 0 0 0 0,0 1 0 0 0,-1 0 0 0 0,0 0-1 0 0,-11-7-384 0 0,15 12 248 0 0,-1 0-1 0 0,0 1 0 0 0,0 0 0 0 0,0 0 0 0 0,0 0 1 0 0,-1 1-1 0 0,1 0 0 0 0,-1 1 0 0 0,0 0 1 0 0,-4-1-248 0 0,11 3 18 0 0,-1 0 0 0 0,1 0 1 0 0,0 0-1 0 0,0 1 0 0 0,0-1 1 0 0,0 0-1 0 0,-1 1 0 0 0,1-1 1 0 0,0 1-1 0 0,0-1 0 0 0,0 1 1 0 0,0-1-1 0 0,0 1 0 0 0,0 0 1 0 0,0-1-1 0 0,0 1 0 0 0,1 0 0 0 0,-1 0 1 0 0,0 0-1 0 0,0 0 0 0 0,0 0 1 0 0,1 0-1 0 0,-1 0 0 0 0,1 0 1 0 0,-1 0-1 0 0,1 0 0 0 0,-1 1-18 0 0,-2 4 45 0 0,1 0-1 0 0,0 0 1 0 0,1 0-1 0 0,-1 3-44 0 0,2-8 10 0 0,-8 41 99 0 0,2 0 0 0 0,2 0 0 0 0,2 0 0 0 0,2 0 1 0 0,3 20-110 0 0,6 113 166 0 0,-5-93-103 0 0,-3-42-16 0 0,-1 0 1 0 0,-3 0-1 0 0,-3 21-47 0 0,1-34 21 0 0,-1 1 1 0 0,-1-1-1 0 0,-1 0 0 0 0,-1 0 1 0 0,-6 10-22 0 0,10-26-113 0 0,0-1 1 0 0,-1 0 0 0 0,0 0 0 0 0,-1-1 0 0 0,-4 6 112 0 0,8-12-329 0 0,0 0 0 0 0,-1 0 1 0 0,1 0-1 0 0,-1 0 0 0 0,1-1 1 0 0,-1 1-1 0 0,-2 0 329 0 0,3-2-521 0 0,1 0-1 0 0,0 0 1 0 0,-1 0 0 0 0,1 0 0 0 0,-1-1 0 0 0,1 1-1 0 0,-1-1 1 0 0,0 1 0 0 0,1-1 0 0 0,-1 0 0 0 0,1 0-1 0 0,-1-1 1 0 0,0 1 521 0 0,-11-3-3179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1"/>
    </inkml:context>
    <inkml:brush xml:id="br0">
      <inkml:brushProperty name="width" value="0.1" units="cm"/>
      <inkml:brushProperty name="height" value="0.1" units="cm"/>
      <inkml:brushProperty name="color" value="#E71224"/>
    </inkml:brush>
  </inkml:definitions>
  <inkml:trace contextRef="#ctx0" brushRef="#br0">18 114 180 0 0,'0'0'106'0'0,"-13"-8"3288"0"0,13 7-3292 0 0,0 1 0 0 0,-1 0 0 0 0,1 0 1 0 0,0 0-1 0 0,0 0 0 0 0,-1 0 0 0 0,1 0 0 0 0,0 0 0 0 0,0-1 0 0 0,-1 1 0 0 0,1 0 0 0 0,0 0 0 0 0,0 0 0 0 0,0-1 0 0 0,-1 1 0 0 0,1 0 0 0 0,0 0 0 0 0,0 0 1 0 0,0-1-1 0 0,0 1 0 0 0,0 0 0 0 0,-1 0 0 0 0,1-1 0 0 0,0 1 0 0 0,0 0 0 0 0,0 0 0 0 0,0-1 0 0 0,0 1 0 0 0,0 0 0 0 0,0-1 0 0 0,0 1 0 0 0,0 0 0 0 0,0 0 1 0 0,0-1-1 0 0,0 1 0 0 0,0 0 0 0 0,0 0 0 0 0,0-1 0 0 0,0 1 0 0 0,1 0 0 0 0,-1-1 0 0 0,0 1 0 0 0,0 0 0 0 0,0 0 0 0 0,0 0 0 0 0,0-1 0 0 0,1 1-102 0 0,19-10 501 0 0,0 1 0 0 0,0 1 0 0 0,1 1 0 0 0,0 1 0 0 0,5 0-501 0 0,115-20 948 0 0,-134 24-904 0 0,126-15-524 0 0,-100 15-5700 0 0,23 1 6180 0 0,-35 2-2990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2"/>
    </inkml:context>
    <inkml:brush xml:id="br0">
      <inkml:brushProperty name="width" value="0.1" units="cm"/>
      <inkml:brushProperty name="height" value="0.1" units="cm"/>
      <inkml:brushProperty name="color" value="#E71224"/>
    </inkml:brush>
  </inkml:definitions>
  <inkml:trace contextRef="#ctx0" brushRef="#br0">1 100 396 0 0,'5'-11'753'0'0,"2"-1"0"0"0,-1 1 0 0 0,1 0 0 0 0,1 1 0 0 0,9-10-753 0 0,-15 18 85 0 0,0 0 0 0 0,0 0 0 0 0,0 0 0 0 0,1 0 0 0 0,-1 0 0 0 0,1 1 0 0 0,-1-1 0 0 0,1 1 0 0 0,-1-1 0 0 0,1 1 1 0 0,0 0-1 0 0,0 0 0 0 0,0 0 0 0 0,0 1 0 0 0,0-1 0 0 0,0 1 0 0 0,0-1 0 0 0,0 1-85 0 0,1 0 115 0 0,0 1 0 0 0,1-1-1 0 0,-1 1 1 0 0,0 0 0 0 0,0 0 0 0 0,0 1 0 0 0,0-1 0 0 0,0 1 0 0 0,0 0-1 0 0,-1 0 1 0 0,4 2-115 0 0,6 5 403 0 0,-1 1-1 0 0,0 0 1 0 0,0 1-1 0 0,-1 1 1 0 0,0 0-1 0 0,0 1-402 0 0,9 11 1318 0 0,1-1 0 0 0,4 1-1318 0 0,-22-20 82 0 0,1-1-1 0 0,0 0 1 0 0,0 0 0 0 0,0-1 0 0 0,1 1-1 0 0,-1-1 1 0 0,1 0 0 0 0,-1 0 0 0 0,1 0-1 0 0,0 0 1 0 0,0-1 0 0 0,0 0 0 0 0,0 0 0 0 0,0-1-1 0 0,0 1 1 0 0,0-1 0 0 0,0 0 0 0 0,0 0-1 0 0,0 0 1 0 0,0-1 0 0 0,0 0 0 0 0,0 0-1 0 0,3-1-81 0 0,-4 0-319 0 0,1 0 0 0 0,-1 0 0 0 0,1 0 0 0 0,-1-1 0 0 0,0 1 0 0 0,0-1 0 0 0,0 0-1 0 0,0 0 1 0 0,0-1 0 0 0,-1 1 0 0 0,0-1 0 0 0,1 0 0 0 0,-1 0 0 0 0,-1 0 0 0 0,3-3 319 0 0,5-10-3444 0 0,2-1 264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0.718"/>
    </inkml:context>
    <inkml:brush xml:id="br0">
      <inkml:brushProperty name="width" value="0.1" units="cm"/>
      <inkml:brushProperty name="height" value="0.1" units="cm"/>
      <inkml:brushProperty name="color" value="#E71224"/>
    </inkml:brush>
  </inkml:definitions>
  <inkml:trace contextRef="#ctx0" brushRef="#br0">1 102 1244 0 0,'0'0'1564'0'0,"2"-2"-116"0"0,9-4-668 0 0,-1 1 1 0 0,1 1 0 0 0,0 0-1 0 0,1 0 1 0 0,-1 1 0 0 0,1 0-1 0 0,10 0-780 0 0,25-3 1871 0 0,17 2-1871 0 0,-26 2 576 0 0,15-1-368 0 0,1 3-1 0 0,34 5-207 0 0,-5 7-7172 0 0,-82-12 4130 0 0</inkml:trace>
  <inkml:trace contextRef="#ctx0" brushRef="#br0" timeOffset="1">322 3 336 0 0,'-4'-1'605'0'0,"1"0"1"0"0,-1 1-1 0 0,0 0 0 0 0,0-1 0 0 0,0 1 1 0 0,1 0-1 0 0,-1 1 0 0 0,0-1 1 0 0,0 1-1 0 0,1 0 0 0 0,-3 0-605 0 0,4 0 136 0 0,0 0-1 0 0,1 0 0 0 0,-1 0 1 0 0,0 0-1 0 0,1 0 1 0 0,-1 1-1 0 0,1-1 0 0 0,-1 1 1 0 0,1-1-1 0 0,-1 1 1 0 0,1-1-1 0 0,0 1 0 0 0,0 0 1 0 0,0 0-1 0 0,0-1 1 0 0,0 1-1 0 0,0 0 0 0 0,0 0 1 0 0,1 0-1 0 0,-1 0 1 0 0,1 0-1 0 0,-1 0-135 0 0,-17 93 1116 0 0,6-26-3858 0 0,5-54-693 0 0,5-13 2743 0 0,-5 5-1684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3"/>
    </inkml:context>
    <inkml:brush xml:id="br0">
      <inkml:brushProperty name="width" value="0.1" units="cm"/>
      <inkml:brushProperty name="height" value="0.1" units="cm"/>
      <inkml:brushProperty name="color" value="#E71224"/>
    </inkml:brush>
  </inkml:definitions>
  <inkml:trace contextRef="#ctx0" brushRef="#br0">278 123 172 0 0,'0'0'837'0'0,"0"0"-20"0"0,0 0-39 0 0,0 0-44 0 0,0 0-43 0 0,-1-2-42 0 0,-16-30 3227 0 0,15 26-3648 0 0,0 1 0 0 0,-1 0 0 0 0,1 0 1 0 0,-1-1-1 0 0,-1 2 0 0 0,1-1 0 0 0,-1 0 0 0 0,1 1 0 0 0,-1 0 0 0 0,-3-2-228 0 0,2 1 260 0 0,0 1-1 0 0,0 1 1 0 0,0-1 0 0 0,-1 1-1 0 0,0 0 1 0 0,0 0 0 0 0,0 0-1 0 0,-3 0-259 0 0,6 2 39 0 0,1 1-1 0 0,-1 0 0 0 0,0-1 1 0 0,0 1-1 0 0,1 0 0 0 0,-1 0 1 0 0,0 0-1 0 0,0 1 1 0 0,1-1-1 0 0,-1 1 0 0 0,0-1 1 0 0,1 1-1 0 0,-1 0 0 0 0,1 0 1 0 0,-1 0-1 0 0,1 0 0 0 0,-1 1 1 0 0,1-1-1 0 0,0 1 1 0 0,0-1-1 0 0,-1 2-38 0 0,-2 1 36 0 0,-1 1-1 0 0,2-1 1 0 0,-1 1-1 0 0,1 1 1 0 0,-1-1 0 0 0,1 1-1 0 0,1-1 1 0 0,-1 1 0 0 0,1 0-1 0 0,0 0 1 0 0,0 1-1 0 0,0 3-35 0 0,2-7 9 0 0,0 0-1 0 0,0 0 1 0 0,1 0-1 0 0,-1 0 0 0 0,1 0 1 0 0,0 0-1 0 0,0 0 1 0 0,0 1-1 0 0,0-1 0 0 0,0 0 1 0 0,1 0-1 0 0,-1 0 1 0 0,1 0-1 0 0,0 0 0 0 0,0 0 1 0 0,0 0-1 0 0,0 0 1 0 0,1 0-1 0 0,-1-1 0 0 0,1 1 1 0 0,0 0-1 0 0,0-1 1 0 0,0 1-1 0 0,0-1 0 0 0,0 0 1 0 0,0 0-1 0 0,0 0 1 0 0,1 1-9 0 0,15 9 22 0 0,-1-1-1 0 0,2-1 1 0 0,15 6-22 0 0,-19-9 9 0 0,0 0-1 0 0,0 1 1 0 0,-1 1-1 0 0,0 0 1 0 0,0 1-1 0 0,2 4-8 0 0,-13-12 4 0 0,-1 1 0 0 0,1-1 0 0 0,-1 1 0 0 0,0 0-1 0 0,0 0 1 0 0,0 0 0 0 0,0 0 0 0 0,-1 0 0 0 0,1 1-1 0 0,-1-1 1 0 0,0 0 0 0 0,0 1 0 0 0,0-1 0 0 0,-1 1-1 0 0,1-1 1 0 0,-1 1 0 0 0,1-1 0 0 0,-1 1 0 0 0,0-1-1 0 0,-1 1 1 0 0,1 0 0 0 0,-1-1 0 0 0,1 1 0 0 0,-1-1-1 0 0,0 0 1 0 0,0 1 0 0 0,-1-1 0 0 0,1 0 0 0 0,-1 1-1 0 0,1-1 1 0 0,-1 0 0 0 0,0 0 0 0 0,0 0 0 0 0,-1-1-1 0 0,1 1 1 0 0,0 0 0 0 0,-1-1 0 0 0,0 0 0 0 0,1 1-1 0 0,-1-1 1 0 0,0 0 0 0 0,0-1 0 0 0,0 1 0 0 0,-1 0-1 0 0,1-1 1 0 0,0 0 0 0 0,-1 1-4 0 0,-8 1 43 0 0,1 0 1 0 0,-1-1-1 0 0,1 0 0 0 0,-1-1 0 0 0,0 0 1 0 0,0-1-1 0 0,0-1 0 0 0,0 1 1 0 0,-2-2-44 0 0,2 0-243 0 0,0 0 1 0 0,1-1 0 0 0,-1-1-1 0 0,-1 0 243 0 0,5 1-895 0 0,1 0 0 0 0,-1-1-1 0 0,1 0 1 0 0,-1 0 0 0 0,-4-5 895 0 0,4 0-3643 0 0,1 0 278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4"/>
    </inkml:context>
    <inkml:brush xml:id="br0">
      <inkml:brushProperty name="width" value="0.1" units="cm"/>
      <inkml:brushProperty name="height" value="0.1" units="cm"/>
      <inkml:brushProperty name="color" value="#E71224"/>
    </inkml:brush>
  </inkml:definitions>
  <inkml:trace contextRef="#ctx0" brushRef="#br0">29 126 8 0 0,'-18'-5'4173'0'0,"9"2"1812"0"0,7 0 2841 0 0,35-9-8304 0 0,0 1-1 0 0,1 1 0 0 0,0 2 1 0 0,7 0-522 0 0,144-17 539 0 0,-185 25-539 0 0,42-3-1916 0 0,23 1 1916 0 0,-60 2-766 0 0,-1 0 0 0 0,0-1 1 0 0,0 1-1 0 0,1-1 0 0 0,-1 0 0 0 0,0 0 0 0 0,2-1 766 0 0,-6 2-121 0 0,1 0 0 0 0,-1-1-1 0 0,0 1 1 0 0,1 0 0 0 0,-1 0 0 0 0,0-1 0 0 0,0 1-1 0 0,1 0 1 0 0,-1-1 0 0 0,0 1 0 0 0,0 0 0 0 0,0-1-1 0 0,1 1 1 0 0,-1-1 0 0 0,0 1 0 0 0,0 0 0 0 0,0-1-1 0 0,0 1 1 0 0,0-1 0 0 0,0 1 0 0 0,0 0 0 0 0,0-1-1 0 0,0 1 122 0 0,1-6-5008 0 0,-1-10 1328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5"/>
    </inkml:context>
    <inkml:brush xml:id="br0">
      <inkml:brushProperty name="width" value="0.1" units="cm"/>
      <inkml:brushProperty name="height" value="0.1" units="cm"/>
      <inkml:brushProperty name="color" value="#E71224"/>
    </inkml:brush>
  </inkml:definitions>
  <inkml:trace contextRef="#ctx0" brushRef="#br0">23 3 676 0 0,'-5'-2'1874'0'0,"0"1"2170"0"0,-5 1-3363 0 0,8 0-67 0 0,2 0-61 0 0,0 0-48 0 0,4 4-50 0 0,10 9-44 0 0,1 0 0 0 0,0-1 1 0 0,0-1-1 0 0,13 6-411 0 0,75 39 793 0 0,-10-6-292 0 0,-47-21 369 0 0,-45-28-568 0 0,0-1-284 0 0,-1 0 0 0 0,0 0 1 0 0,0 0-1 0 0,0 0 0 0 0,1 0 1 0 0,-1 0-1 0 0,0 0 1 0 0,0 0-1 0 0,0 0 0 0 0,1 0 1 0 0,-1 1-1 0 0,0-1 0 0 0,0 0 1 0 0,0 0-1 0 0,0 0 1 0 0,0 0-1 0 0,1 0 0 0 0,-1 1 1 0 0,0-1-1 0 0,0 0 0 0 0,0 0 1 0 0,0 0-1 0 0,0 0 1 0 0,0 1-1 0 0,0-1 0 0 0,0 0 1 0 0,1 0-1 0 0,-1 0 0 0 0,0 1 1 0 0,0-1-1 0 0,0 0 1 0 0,0 0-1 0 0,0 0 0 0 0,0 1 1 0 0,0-1-1 0 0,0 0 0 0 0,0 0 1 0 0,0 0-1 0 0,-1 1 1 0 0,1-1-1 0 0,0 0 0 0 0,0 0 1 0 0,0 0-1 0 0,0 1 0 0 0,0-1 1 0 0,0 0-1 0 0,0 0 0 0 0,0 0 1 0 0,-1 0-1 0 0,1 1 1 0 0,0-1-1 0 0,0 0 0 0 0,0 0 1 0 0,0 0-19 0 0,-7 10 377 0 0,7-9-408 0 0,-33 31 688 0 0,-25 19-657 0 0,-14 14-1481 0 0,23-21-911 0 0,14-19-3202 0 0,21-16 2197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6"/>
    </inkml:context>
    <inkml:brush xml:id="br0">
      <inkml:brushProperty name="width" value="0.1" units="cm"/>
      <inkml:brushProperty name="height" value="0.1" units="cm"/>
      <inkml:brushProperty name="color" value="#E71224"/>
    </inkml:brush>
  </inkml:definitions>
  <inkml:trace contextRef="#ctx0" brushRef="#br0">379 183 584 0 0,'-11'-26'1872'0'0,"7"16"-1244"0"0,0 0-1 0 0,-1 0 1 0 0,0 1 0 0 0,0 0-1 0 0,-1 0 1 0 0,-1-1-628 0 0,-3-1 650 0 0,1 0-1 0 0,-1 1 1 0 0,-1 0 0 0 0,0 1 0 0 0,-1 0-650 0 0,7 5 217 0 0,0 1 1 0 0,-1 0 0 0 0,1 0 0 0 0,-1 0-1 0 0,1 0 1 0 0,-1 1 0 0 0,0 0-1 0 0,0 0 1 0 0,0 1 0 0 0,0 0-1 0 0,0 0 1 0 0,-5 0-218 0 0,8 1 54 0 0,1 0-1 0 0,0 0 0 0 0,-1 0 1 0 0,1 1-1 0 0,-1-1 1 0 0,1 1-1 0 0,0 0 0 0 0,-1-1 1 0 0,1 1-1 0 0,0 0 1 0 0,0 0-1 0 0,0 1 0 0 0,0-1 1 0 0,0 0-1 0 0,0 1 1 0 0,-1 1-54 0 0,0-1 50 0 0,0 2 0 0 0,1-1 0 0 0,-1 0 1 0 0,1 0-1 0 0,0 1 0 0 0,0 0 1 0 0,0-1-1 0 0,0 1 0 0 0,0 2-50 0 0,-2 7 74 0 0,1 0 0 0 0,0 1 0 0 0,0-1-1 0 0,2 1 1 0 0,-1 6-74 0 0,1 15 127 0 0,2 0 0 0 0,1 0 0 0 0,5 29-127 0 0,26 102 227 0 0,-19-98-138 0 0,-11-57-76 0 0,12 65 171 0 0,-1 19-184 0 0,-11-70 31 0 0,-2 1 0 0 0,-1-1 0 0 0,-1 1-1 0 0,-1-1 1 0 0,-4 19-31 0 0,4-31-9 0 0,-1 0-1 0 0,-1 0 1 0 0,0 0-1 0 0,-1-1 0 0 0,0 1 1 0 0,-1-1-1 0 0,0-1 1 0 0,-1 1-1 0 0,-1-1 0 0 0,-4 6 10 0 0,9-13-144 0 0,0-1-1 0 0,-1 0 0 0 0,1 0 1 0 0,-1 0-1 0 0,1 0 0 0 0,-1 0 1 0 0,0-1-1 0 0,0 0 1 0 0,0 0-1 0 0,0 0 0 0 0,-1 0 1 0 0,1 0-1 0 0,0-1 0 0 0,-1 0 1 0 0,-1 1 144 0 0,1-2-731 0 0,0 1 1 0 0,0-1 0 0 0,1 0-1 0 0,-1 0 1 0 0,0 0 0 0 0,0 0-1 0 0,1-1 1 0 0,-1 0 0 0 0,-1 0 730 0 0,-13-5-3357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7"/>
    </inkml:context>
    <inkml:brush xml:id="br0">
      <inkml:brushProperty name="width" value="0.1" units="cm"/>
      <inkml:brushProperty name="height" value="0.1" units="cm"/>
      <inkml:brushProperty name="color" value="#E71224"/>
    </inkml:brush>
  </inkml:definitions>
  <inkml:trace contextRef="#ctx0" brushRef="#br0">3 195 1080 0 0,'-2'-13'1572'0'0,"2"11"-87"0"0,2-11 1136 0 0,-1 11-2362 0 0,0-1 0 0 0,0 1 0 0 0,1 0 0 0 0,-1 0 0 0 0,0 0 0 0 0,1 0 0 0 0,-1 0 0 0 0,1 0 0 0 0,0 0 0 0 0,-1 0 0 0 0,1 1 0 0 0,0-1 0 0 0,1 0-259 0 0,28-17 1318 0 0,-23 15-951 0 0,17-8 73 0 0,0 1 0 0 0,1 1 0 0 0,0 1 0 0 0,1 1 0 0 0,2 1-440 0 0,137-23-823 0 0,-155 29 680 0 0,93-12-2349 0 0,-27 4-2543 0 0,-33 3 1930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8"/>
    </inkml:context>
    <inkml:brush xml:id="br0">
      <inkml:brushProperty name="width" value="0.1" units="cm"/>
      <inkml:brushProperty name="height" value="0.1" units="cm"/>
      <inkml:brushProperty name="color" value="#E71224"/>
    </inkml:brush>
  </inkml:definitions>
  <inkml:trace contextRef="#ctx0" brushRef="#br0">0 234 44 0 0,'0'0'1117'0'0,"0"0"-42"0"0,0-2-66 0 0,0-7-52 0 0,0 7-52 0 0,2-1-39 0 0,7-18-164 0 0,1 1 0 0 0,2 0 0 0 0,0 0 0 0 0,0 2 1 0 0,2-1-1 0 0,0 2 0 0 0,2 0 0 0 0,-1 0 0 0 0,2 2 1 0 0,8-6-703 0 0,-23 19 55 0 0,-1 1 1 0 0,1 0 0 0 0,0 0 0 0 0,-1-1 0 0 0,1 1 0 0 0,0 0 0 0 0,0 1 0 0 0,0-1 0 0 0,0 0 0 0 0,0 1 0 0 0,0-1-1 0 0,0 1 1 0 0,0-1 0 0 0,0 1-56 0 0,-1 0 25 0 0,1 1-1 0 0,-1-1 0 0 0,1 0 1 0 0,-1 1-1 0 0,0-1 1 0 0,0 1-1 0 0,1-1 1 0 0,-1 1-1 0 0,0 0 0 0 0,0 0 1 0 0,0 0-1 0 0,1-1 1 0 0,-1 1-1 0 0,0 0 0 0 0,0 0 1 0 0,-1 0-1 0 0,1 0 1 0 0,0 1-1 0 0,0-1 1 0 0,0 0-1 0 0,-1 1-24 0 0,8 11 104 0 0,-1 0 1 0 0,-1 1-1 0 0,-1-1 1 0 0,0 2-1 0 0,3 11-104 0 0,-2-4 247 0 0,10 21-247 0 0,-13-37 24 0 0,0 1 0 0 0,1-1 0 0 0,0 0 0 0 0,0 0 0 0 0,0 0 0 0 0,1 0 0 0 0,0-1 0 0 0,0 1 0 0 0,0-1 0 0 0,1-1 0 0 0,-1 1 0 0 0,1-1 0 0 0,0 0 0 0 0,1 0 0 0 0,5 2-24 0 0,-6-3-24 0 0,0-1 0 0 0,0 0-1 0 0,0-1 1 0 0,0 0 0 0 0,1 0 0 0 0,-1 0-1 0 0,0 0 1 0 0,1-1 0 0 0,-1 0-1 0 0,0-1 1 0 0,1 1 0 0 0,-1-1-1 0 0,0 0 1 0 0,1-1 0 0 0,-1 1 0 0 0,0-1-1 0 0,0-1 1 0 0,0 1 24 0 0,6-4-434 0 0,0 1 1 0 0,-1-2-1 0 0,11-7 434 0 0,3-7-2133 0 0,-21 17 668 0 0,-1-1 1 0 0,1 1-1 0 0,-1-1 0 0 0,2-3 1465 0 0,1-2-3201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69"/>
    </inkml:context>
    <inkml:brush xml:id="br0">
      <inkml:brushProperty name="width" value="0.1" units="cm"/>
      <inkml:brushProperty name="height" value="0.1" units="cm"/>
      <inkml:brushProperty name="color" value="#E71224"/>
    </inkml:brush>
  </inkml:definitions>
  <inkml:trace contextRef="#ctx0" brushRef="#br0">371 145 216 0 0,'0'0'849'0'0,"0"0"-39"0"0,0 0-71 0 0,0 0-65 0 0,0 0-71 0 0,1-1-57 0 0,0-3-268 0 0,0 1 0 0 0,0 0-1 0 0,-1-1 1 0 0,1 1 0 0 0,-1-1 0 0 0,0 1 0 0 0,0-1-1 0 0,0 0 1 0 0,0 1 0 0 0,-1-1 0 0 0,1 1 0 0 0,-1 0-1 0 0,0-1 1 0 0,0 1 0 0 0,0-1 0 0 0,0 1 0 0 0,-1 0-278 0 0,-1-2 201 0 0,0 0 1 0 0,-1 0 0 0 0,1 0-1 0 0,-1 1 1 0 0,0 0 0 0 0,0 0-1 0 0,-1 0 1 0 0,1 0 0 0 0,-1 1-1 0 0,0-1 1 0 0,0 1 0 0 0,-2 0-202 0 0,-3-2 170 0 0,0 0 0 0 0,0 1 0 0 0,-1 0 0 0 0,1 1 0 0 0,-1 0 0 0 0,0 1-170 0 0,0 1 94 0 0,-1 0 0 0 0,1 0 1 0 0,-1 1-1 0 0,1 1 0 0 0,0 0 1 0 0,-1 0-1 0 0,1 1 0 0 0,0 1 1 0 0,-10 3-95 0 0,20-6 9 0 0,-1 1 1 0 0,0 0-1 0 0,0-1 1 0 0,0 1-1 0 0,0 0 1 0 0,1 0-1 0 0,-1 0 1 0 0,0 0-1 0 0,1 0 1 0 0,-1 1-1 0 0,1-1 1 0 0,-1 0-10 0 0,1 0 1 0 0,1 0 0 0 0,-1-1 1 0 0,0 1-1 0 0,1 0 1 0 0,-1 0-1 0 0,0-1 1 0 0,1 1-1 0 0,-1 0 0 0 0,1 0 1 0 0,0 0-1 0 0,-1 0 1 0 0,1 0-1 0 0,-1 0 0 0 0,1 0 1 0 0,0 0-1 0 0,0 0 1 0 0,0-1-1 0 0,0 1 1 0 0,0 0-1 0 0,0 0 0 0 0,0 0 1 0 0,0 0-1 0 0,0 0 1 0 0,0 0-1 0 0,0 0 1 0 0,0 0-1 0 0,1 0 0 0 0,-1 0 1 0 0,0 0-1 0 0,1 0 1 0 0,-1 0-1 0 0,1 0 0 0 0,-1-1 1 0 0,1 1-1 0 0,-1 0 1 0 0,1 0-1 0 0,0-1 1 0 0,-1 1-1 0 0,2 0-1 0 0,-1 1 0 0 0,8 8 7 0 0,0-1 0 0 0,1 0 0 0 0,1 0 0 0 0,-1-1 0 0 0,1 0 1 0 0,2 1-8 0 0,19 13 10 0 0,-24-16-10 0 0,25 21 12 0 0,-31-25-12 0 0,-1-1 1 0 0,1 1 0 0 0,0 0 0 0 0,-1 0 0 0 0,1 1-1 0 0,-1-1 1 0 0,0 0 0 0 0,0 0 0 0 0,1 1 0 0 0,-2-1-1 0 0,1 1 1 0 0,0-1 0 0 0,0 1 0 0 0,-1-1-1 0 0,0 1 3 0 0,0 1 1 0 0,0-1 0 0 0,0 0-1 0 0,-1 0 1 0 0,1 0-1 0 0,-1 1 1 0 0,0-1-1 0 0,0 0 1 0 0,0 0-1 0 0,0 0 1 0 0,0 0-1 0 0,-1-1 1 0 0,1 1 0 0 0,-1 0-1 0 0,0-1 1 0 0,0 1-1 0 0,0-1 1 0 0,0 1-1 0 0,-1-1 1 0 0,1 0-1 0 0,0 0 1 0 0,-1 0-1 0 0,0 0 1 0 0,-2 1-4 0 0,-2 1 23 0 0,1 0-1 0 0,-2 0 1 0 0,1-1 0 0 0,0 0 0 0 0,-1 0 0 0 0,1-1-1 0 0,-1 0 1 0 0,0-1 0 0 0,-3 1-23 0 0,2-1-14 0 0,0-1 0 0 0,0 0 1 0 0,0-1-1 0 0,0 0 0 0 0,0 0 0 0 0,1-1 1 0 0,-1 0-1 0 0,1-1 0 0 0,-2 0 14 0 0,-25-12-2651 0 0,32 14 2087 0 0,0 0-403 0 0,-1-2-3044 0 0,-6-5 820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70"/>
    </inkml:context>
    <inkml:brush xml:id="br0">
      <inkml:brushProperty name="width" value="0.1" units="cm"/>
      <inkml:brushProperty name="height" value="0.1" units="cm"/>
      <inkml:brushProperty name="color" value="#E71224"/>
    </inkml:brush>
  </inkml:definitions>
  <inkml:trace contextRef="#ctx0" brushRef="#br0">148 84 392 0 0,'0'0'1168'0'0,"0"0"-23"0"0,0 0-41 0 0,0 0-46 0 0,0 0-58 0 0,0 0-83 0 0,0 0-92 0 0,-2-1-74 0 0,-1 0-454 0 0,1 0-1 0 0,-1-1 1 0 0,1 1-1 0 0,0-1 1 0 0,-1 1-1 0 0,1-1 1 0 0,0 0 0 0 0,0 1-1 0 0,0-1 1 0 0,0 0-1 0 0,1 0 1 0 0,-1-1-1 0 0,1 1 1 0 0,-1 0 0 0 0,0-2-297 0 0,2 3 235 0 0,-1-2-142 0 0,1 1 1 0 0,0 0 0 0 0,0-1-1 0 0,0 1 1 0 0,0 0 0 0 0,1-1-1 0 0,-1 1 1 0 0,1 0 0 0 0,0-1-94 0 0,-1 1 26 0 0,1 1 0 0 0,-1-1 0 0 0,1 1 0 0 0,-1 0 0 0 0,1-1 0 0 0,0 1 0 0 0,0 0 0 0 0,0-1 0 0 0,0 1 1 0 0,0 0-1 0 0,0 0 0 0 0,0 0 0 0 0,0 0 0 0 0,1 0 0 0 0,-1 0 0 0 0,0 0 0 0 0,1 0 0 0 0,-1 0 0 0 0,1 1 1 0 0,-1-1-1 0 0,0 0 0 0 0,1 1 0 0 0,-1 0 0 0 0,1-1 0 0 0,0 1 0 0 0,0 0-26 0 0,1-1 41 0 0,-2 0-5 0 0,-1 1-11 0 0,3 1 5 0 0,-2-1-24 0 0,1 1 0 0 0,-1-1 0 0 0,1 1 0 0 0,-1-1 0 0 0,1 1 0 0 0,-1-1 0 0 0,0 1 1 0 0,0 0-1 0 0,1 0 0 0 0,-1 0 0 0 0,0 0 0 0 0,0 0 0 0 0,0 0 0 0 0,0 0 0 0 0,0 0 0 0 0,0 0 1 0 0,0 1-1 0 0,0 0-6 0 0,0-1 28 0 0,-2 4-19 0 0,0-1 0 0 0,0 1 0 0 0,-1 0 0 0 0,0-1 0 0 0,0 1 0 0 0,0-1 0 0 0,0 1-1 0 0,-1-1 1 0 0,1 0 0 0 0,-1 0 0 0 0,0 0 0 0 0,-1 0 0 0 0,1-1 0 0 0,-1 1 0 0 0,-2 1-9 0 0,-15 13-519 0 0,-17 11 519 0 0,30-24-802 0 0,0 1 1 0 0,-1-1-1 0 0,0-1 0 0 0,0 1 0 0 0,-1-2 1 0 0,-3 2 801 0 0,5-3-3648 0 0,6-2 276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71"/>
    </inkml:context>
    <inkml:brush xml:id="br0">
      <inkml:brushProperty name="width" value="0.1" units="cm"/>
      <inkml:brushProperty name="height" value="0.1" units="cm"/>
      <inkml:brushProperty name="color" value="#E71224"/>
    </inkml:brush>
  </inkml:definitions>
  <inkml:trace contextRef="#ctx0" brushRef="#br0">186 52 876 0 0,'-1'-2'964'0'0,"-1"-2"-430"0"0,0 0 0 0 0,0 1 0 0 0,-1-1 0 0 0,1 0 0 0 0,-1 1 0 0 0,0 0 0 0 0,0 0-1 0 0,0 0 1 0 0,0 0 0 0 0,-1 0 0 0 0,1 0 0 0 0,-1 1 0 0 0,0 0 0 0 0,-2-2-534 0 0,5 4 68 0 0,0 0 0 0 0,0-1 0 0 0,0 1 0 0 0,0 0 0 0 0,-1 0 0 0 0,1 0 0 0 0,0 0 0 0 0,0 0 0 0 0,0 0 0 0 0,0 0 0 0 0,-1 0 0 0 0,1 0 0 0 0,0 0 1 0 0,0 1-1 0 0,0-1 0 0 0,0 0 0 0 0,0 1 0 0 0,0-1 0 0 0,0 1 0 0 0,-1 0-68 0 0,-17 13 538 0 0,9-4-360 0 0,0 1-1 0 0,0 1 1 0 0,2 0-1 0 0,-1 0 0 0 0,1 1 1 0 0,1-1-1 0 0,-3 10-177 0 0,6-13 59 0 0,0 0 0 0 0,1 0 1 0 0,0 1-1 0 0,0 0 0 0 0,1-1 0 0 0,1 1 0 0 0,0 0 0 0 0,0 0 0 0 0,1 0 0 0 0,0 0 1 0 0,1 8-60 0 0,0-14 15 0 0,-1 0 0 0 0,1 0 0 0 0,0 1 0 0 0,1-1 1 0 0,-1 0-1 0 0,1 0 0 0 0,0 0 0 0 0,0-1 0 0 0,0 1 1 0 0,0 0-1 0 0,1-1 0 0 0,-1 1 0 0 0,1-1 1 0 0,0 0-1 0 0,0 0 0 0 0,0 0 0 0 0,1 0-15 0 0,1 0 34 0 0,0 0 0 0 0,0 0-1 0 0,0 0 1 0 0,1 0 0 0 0,-1-1-1 0 0,1 0 1 0 0,-1-1 0 0 0,1 1 0 0 0,0-1-1 0 0,0 0 1 0 0,3 0-34 0 0,5 0-175 0 0,0-1 1 0 0,1 0-1 0 0,-1-1 1 0 0,0-1-1 0 0,1 0 0 0 0,-1-1 1 0 0,-1-1-1 0 0,1 0 0 0 0,11-5 175 0 0,-6-1-1478 0 0,-2-3-3606 0 0,-8 6 1930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72"/>
    </inkml:context>
    <inkml:brush xml:id="br0">
      <inkml:brushProperty name="width" value="0.1" units="cm"/>
      <inkml:brushProperty name="height" value="0.1" units="cm"/>
      <inkml:brushProperty name="color" value="#E71224"/>
    </inkml:brush>
  </inkml:definitions>
  <inkml:trace contextRef="#ctx0" brushRef="#br0">54 3 88 0 0,'-1'0'212'0'0,"1"-1"0"0"0,0 1 0 0 0,-1 0 0 0 0,1 0 0 0 0,-1 0 0 0 0,1 0 0 0 0,0-1 0 0 0,-1 1 0 0 0,1 0-1 0 0,-1 0 1 0 0,1 0 0 0 0,-1 0 0 0 0,1 0 0 0 0,0 0 0 0 0,-1 0 0 0 0,1 0 0 0 0,-1 0 0 0 0,1 0 0 0 0,-1 0 0 0 0,1 1 0 0 0,0-1 0 0 0,-1 0 0 0 0,1 0 0 0 0,0 0 0 0 0,-1 0 0 0 0,1 1 0 0 0,-1-1-1 0 0,1 0 1 0 0,0 0 0 0 0,-1 1 0 0 0,1-1 0 0 0,0 0 0 0 0,0 1 0 0 0,-1-1 0 0 0,1 0 0 0 0,0 1 0 0 0,0-1 0 0 0,-1 1-212 0 0,-2 6-157 0 0,3-7 97 0 0,-7 21 1061 0 0,1 1-1 0 0,1 1 1 0 0,1-1 0 0 0,0 19-1001 0 0,3-31 191 0 0,-5 44 707 0 0,4 0 0 0 0,1 0 0 0 0,7 43-898 0 0,-1-46-2385 0 0,8 34 2385 0 0,-13-85-62 0 0,0 0 0 0 0,1 0-1 0 0,-1 0 1 0 0,0 1-1 0 0,0-1 1 0 0,0 0-1 0 0,0 0 1 0 0,0 0-1 0 0,1 0 1 0 0,-1 1-1 0 0,0-1 1 0 0,0 0-1 0 0,0 0 1 0 0,0 0-1 0 0,1 0 1 0 0,-1 0-1 0 0,0 0 1 0 0,0 0-1 0 0,0 0 1 0 0,1 0-1 0 0,-1 0 1 0 0,0 0-1 0 0,0 0 1 0 0,0 1-1 0 0,1-1 1 0 0,-1 0-1 0 0,0-1 1 0 0,0 1-1 0 0,1 0 63 0 0,2 2-4871 0 0,-3-2 1638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2:33.318"/>
    </inkml:context>
    <inkml:brush xml:id="br0">
      <inkml:brushProperty name="width" value="0.1" units="cm"/>
      <inkml:brushProperty name="height" value="0.1" units="cm"/>
      <inkml:brushProperty name="color" value="#E71224"/>
    </inkml:brush>
  </inkml:definitions>
  <inkml:trace contextRef="#ctx0" brushRef="#br0">212 11 484 0 0,'0'0'757'0'0,"0"-8"-438"0"0,0 5 1187 0 0,-2 7 7877 0 0,-13 43-8425 0 0,-5 41-958 0 0,0-4 284 0 0,7-34-149 0 0,-38 149 631 0 0,5 22-766 0 0,28-141-35 0 0,10-47-336 0 0,-4 24 371 0 0,6 12-992 0 0,7-27-2498 0 0,-1-40 1675 0 0,0-2-1171 0 0,0 0 227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1.050"/>
    </inkml:context>
    <inkml:brush xml:id="br0">
      <inkml:brushProperty name="width" value="0.1" units="cm"/>
      <inkml:brushProperty name="height" value="0.1" units="cm"/>
      <inkml:brushProperty name="color" value="#E71224"/>
    </inkml:brush>
  </inkml:definitions>
  <inkml:trace contextRef="#ctx0" brushRef="#br0">320 68 220 0 0,'-3'-1'350'0'0,"-50"-17"4557"0"0,50 17-4135 0 0,-4-1 111 0 0,7 2-833 0 0,1 0 0 0 0,-1 0 0 0 0,0 0 0 0 0,0 0 0 0 0,0 0 1 0 0,0 0-1 0 0,0 0 0 0 0,0 0 0 0 0,0 0 0 0 0,0 0 0 0 0,0 0 0 0 0,1 0 0 0 0,-1 0 0 0 0,0 0 0 0 0,0 0 0 0 0,0 0 0 0 0,0 0 0 0 0,0-1 0 0 0,0 1 0 0 0,0 0 0 0 0,0 0 0 0 0,0 0 0 0 0,0 0 0 0 0,0 0 0 0 0,0 0 0 0 0,0 0 0 0 0,0 0 0 0 0,0 0 0 0 0,0-1 0 0 0,0 1 0 0 0,0 0 0 0 0,0 0 0 0 0,0 0 1 0 0,0 0-1 0 0,0 0 0 0 0,0 0 0 0 0,0 0 0 0 0,0 0 0 0 0,0-1 0 0 0,0 1 0 0 0,0 0 0 0 0,0 0 0 0 0,0 0 0 0 0,0 0 0 0 0,0 0 0 0 0,0 0 0 0 0,0 0 0 0 0,0 0 0 0 0,0 0 0 0 0,0 0 0 0 0,0-1 0 0 0,0 1 0 0 0,-1 0 0 0 0,1 0-50 0 0,18-4 276 0 0,0 0-1 0 0,0 1 0 0 0,1 1 1 0 0,6 1-276 0 0,38-6 232 0 0,-54 6-260 0 0,44-8-1283 0 0,1 3-1 0 0,23 1 1312 0 0,-65 8-1300 0 0,-14 4-531 0 0,-17 8-632 0 0,16-13 2577 0 0,-21 13-1827 0 0</inkml:trace>
  <inkml:trace contextRef="#ctx0" brushRef="#br0" timeOffset="1">91 277 724 0 0,'-88'29'7149'0'0,"86"-28"-6406"0"0,2-1-59 0 0,0 0-72 0 0,7-1-53 0 0,48-6 869 0 0,5-4-1428 0 0,34-5 755 0 0,-9 3-314 0 0,68-8 523 0 0,-125 19-1378 0 0,1 1-1 0 0,0 1 1 0 0,-1 2 0 0 0,10 2 414 0 0,-31-3-188 0 0,-4-1-406 0 0,1 0 1 0 0,-1 1-1 0 0,1 0 1 0 0,-1 0-1 0 0,1 0 0 0 0,-1 0 1 0 0,1 1 593 0 0,-2-1-3053 0 0,-2-1 235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73"/>
    </inkml:context>
    <inkml:brush xml:id="br0">
      <inkml:brushProperty name="width" value="0.1" units="cm"/>
      <inkml:brushProperty name="height" value="0.1" units="cm"/>
      <inkml:brushProperty name="color" value="#E71224"/>
    </inkml:brush>
  </inkml:definitions>
  <inkml:trace contextRef="#ctx0" brushRef="#br0">0 74 624 0 0,'4'-20'6298'0'0,"-3"19"-6107"0"0,0-1-1 0 0,0 1 0 0 0,0-1 0 0 0,0 1 0 0 0,0 0 1 0 0,0-1-1 0 0,0 1 0 0 0,0 0 0 0 0,0 0 0 0 0,1 0 0 0 0,-1 0 1 0 0,0 0-1 0 0,1 0 0 0 0,-1 0 0 0 0,1 1 0 0 0,-1-1 1 0 0,1 0-191 0 0,14-6 313 0 0,0 1 0 0 0,0 1 0 0 0,1 0 1 0 0,0 2-1 0 0,13-2-313 0 0,-16 3-964 0 0,0 1 0 0 0,-1 1 0 0 0,1 0 0 0 0,8 2 964 0 0,-14 1-2976 0 0,3 1 226 0 0</inkml:trace>
  <inkml:trace contextRef="#ctx0" brushRef="#br0" timeOffset="1">109 212 820 0 0,'-9'7'1947'0'0,"1"0"0"0"0,-1 0 0 0 0,1 1-1 0 0,-3 3-1946 0 0,11-10 69 0 0,0 0-1 0 0,-1-1 0 0 0,1 1 0 0 0,0 0 1 0 0,-1-1-1 0 0,1 1 0 0 0,0 0 0 0 0,0 0 0 0 0,0-1 1 0 0,0 1-1 0 0,-1 0 0 0 0,1 0 0 0 0,0-1 0 0 0,0 1 1 0 0,0 0-1 0 0,1 0 0 0 0,-1-1 0 0 0,0 1 0 0 0,0 0 1 0 0,0 0-1 0 0,0-1 0 0 0,1 1 0 0 0,-1 0 1 0 0,0-1-1 0 0,1 1 0 0 0,-1 0 0 0 0,1-1 0 0 0,-1 1 1 0 0,1 0-1 0 0,-1-1 0 0 0,1 1 0 0 0,-1-1 0 0 0,1 1 1 0 0,0-1-69 0 0,21 17 1113 0 0,-19-15-965 0 0,11 6-151 0 0,1 0-1 0 0,0-1 0 0 0,0 0 0 0 0,1-2 0 0 0,-1 1 1 0 0,1-2-1 0 0,0 0 0 0 0,6 0 4 0 0,0-2-1453 0 0,1 0 1 0 0,-1-1-1 0 0,1-1 1 0 0,0-1-1 0 0,17-4 1453 0 0,-3-1-2755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75"/>
    </inkml:context>
    <inkml:brush xml:id="br0">
      <inkml:brushProperty name="width" value="0.1" units="cm"/>
      <inkml:brushProperty name="height" value="0.1" units="cm"/>
      <inkml:brushProperty name="color" value="#E71224"/>
    </inkml:brush>
  </inkml:definitions>
  <inkml:trace contextRef="#ctx0" brushRef="#br0">14 7 1276 0 0,'-7'-5'1568'0'0,"6"3"-50"0"0,1 7 5030 0 0,1 6-3735 0 0,2 15-5996 0 0,-1 15 3183 0 0,-2-37-869 0 0,-1-1 1 0 0,1 0-1 0 0,-1 0 0 0 0,0 0 0 0 0,0 0 0 0 0,-1 3 869 0 0,-3 7-2995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76"/>
    </inkml:context>
    <inkml:brush xml:id="br0">
      <inkml:brushProperty name="width" value="0.1" units="cm"/>
      <inkml:brushProperty name="height" value="0.1" units="cm"/>
      <inkml:brushProperty name="color" value="#E71224"/>
    </inkml:brush>
  </inkml:definitions>
  <inkml:trace contextRef="#ctx0" brushRef="#br0">86 97 252 0 0,'-79'-4'7370'0'0,"73"2"-6222"0"0,5 2-1089 0 0,1 0 1 0 0,0 0-1 0 0,0 0 0 0 0,0-1 0 0 0,0 1 1 0 0,0 0-1 0 0,0 0 0 0 0,0 0 0 0 0,0 0 1 0 0,0 0-1 0 0,0 0 0 0 0,0 0 0 0 0,0-1 1 0 0,0 1-1 0 0,0 0 0 0 0,0 0 0 0 0,0 0 1 0 0,0 0-1 0 0,0 0 0 0 0,0 0 1 0 0,0 0-1 0 0,0-1 0 0 0,0 1 0 0 0,0 0 1 0 0,0 0-1 0 0,1 0 0 0 0,-1 0 0 0 0,0 0 1 0 0,0 0-1 0 0,0 0 0 0 0,0 0 0 0 0,0 0 1 0 0,0-1-1 0 0,0 1 0 0 0,0 0 0 0 0,0 0 1 0 0,0 0-1 0 0,1 0 0 0 0,-1 0 0 0 0,0 0 1 0 0,0 0-1 0 0,0 0 0 0 0,0 0 1 0 0,0 0-1 0 0,0 0 0 0 0,0 0 0 0 0,1 0 1 0 0,-1 0-1 0 0,0 0 0 0 0,0 0-59 0 0,27-10 480 0 0,0 1 0 0 0,1 1 0 0 0,0 1 0 0 0,28-2-480 0 0,20-6 62 0 0,-14 3-1944 0 0,40-3 1882 0 0,-79 14-1187 0 0,-8 0-3960 0 0,-14 1 2052 0 0</inkml:trace>
  <inkml:trace contextRef="#ctx0" brushRef="#br0" timeOffset="1">207 29 72 0 0,'-33'1'6848'0'0,"32"-1"-6785"0"0,1 0 0 0 0,0 1 0 0 0,-1-1 0 0 0,1 0 0 0 0,0 0 0 0 0,-1 1 0 0 0,1-1 0 0 0,0 0 0 0 0,-1 0 0 0 0,1 1 0 0 0,0-1 0 0 0,0 0 0 0 0,-1 1 0 0 0,1-1 0 0 0,0 0 0 0 0,0 1 0 0 0,0-1 0 0 0,-1 1 0 0 0,1-1 0 0 0,0 0 0 0 0,0 1 0 0 0,0-1 0 0 0,0 1 0 0 0,0-1 0 0 0,0 0 0 0 0,0 1-63 0 0,-1 12 556 0 0,1-12-323 0 0,-5 114 3112 0 0,4-42-2346 0 0,0-5-4163 0 0,1-66 1177 0 0,0-1-1247 0 0,2 7 248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78"/>
    </inkml:context>
    <inkml:brush xml:id="br0">
      <inkml:brushProperty name="width" value="0.1" units="cm"/>
      <inkml:brushProperty name="height" value="0.1" units="cm"/>
      <inkml:brushProperty name="color" value="#E71224"/>
    </inkml:brush>
  </inkml:definitions>
  <inkml:trace contextRef="#ctx0" brushRef="#br0">388 1 160 0 0,'0'0'1455'0'0,"0"0"-78"0"0,0 0-81 0 0,0 0-75 0 0,0 0-91 0 0,0 0-101 0 0,0 0-86 0 0,0 5-94 0 0,0 8-362 0 0,1 0 1 0 0,0-1 0 0 0,1 1 0 0 0,1-1 0 0 0,0 0 0 0 0,1 4-488 0 0,6 18 216 0 0,6 20-2581 0 0,-15-53 1975 0 0,-1 0 1 0 0,0 1 0 0 0,1-1 0 0 0,-1 0 0 0 0,0 1 0 0 0,1-1 0 0 0,-1 1 0 0 0,0-1 0 0 0,0 0-1 0 0,0 1 1 0 0,0-1 0 0 0,-1 1 0 0 0,1-1 389 0 0,0 0-2911 0 0</inkml:trace>
  <inkml:trace contextRef="#ctx0" brushRef="#br0" timeOffset="1">162 139 1224 0 0,'-9'1'914'0'0,"0"0"-1"0"0,0 1 1 0 0,0 0-1 0 0,0 0 1 0 0,0 1-1 0 0,1 0 1 0 0,-3 2-914 0 0,5-2 396 0 0,1 0 0 0 0,-1 0 1 0 0,1 1-1 0 0,0 0 1 0 0,0 0-1 0 0,0 0 0 0 0,1 0 1 0 0,-1 1-1 0 0,1 0 0 0 0,-3 5-396 0 0,1-1 197 0 0,0-1-1 0 0,1 2 1 0 0,-2 4-197 0 0,5-10-306 0 0,1-1 1 0 0,0 0-1 0 0,0 0 1 0 0,0 0-1 0 0,1 1 1 0 0,-1-1-1 0 0,1 0 1 0 0,-1 1 305 0 0,1-3-1843 0 0,0-1-1142 0 0,0 0 229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80"/>
    </inkml:context>
    <inkml:brush xml:id="br0">
      <inkml:brushProperty name="width" value="0.1" units="cm"/>
      <inkml:brushProperty name="height" value="0.1" units="cm"/>
      <inkml:brushProperty name="color" value="#E71224"/>
    </inkml:brush>
  </inkml:definitions>
  <inkml:trace contextRef="#ctx0" brushRef="#br0">0 4 1048 0 0,'24'-2'2218'0'0,"0"1"-1"0"0,0 1 1 0 0,0 1 0 0 0,1 1-2218 0 0,-14-1-68 0 0,0 1 0 0 0,0 0 1 0 0,0 1-1 0 0,-1 0 0 0 0,0 0 0 0 0,1 1 1 0 0,-1 1-1 0 0,-1 0 0 0 0,1 0 1 0 0,0 2 67 0 0,-8-6-500 0 0,1 1-21 0 0,-1 1-3035 0 0,3 6 931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81"/>
    </inkml:context>
    <inkml:brush xml:id="br0">
      <inkml:brushProperty name="width" value="0.1" units="cm"/>
      <inkml:brushProperty name="height" value="0.1" units="cm"/>
      <inkml:brushProperty name="color" value="#E71224"/>
    </inkml:brush>
  </inkml:definitions>
  <inkml:trace contextRef="#ctx0" brushRef="#br0">270 0 704 0 0,'-14'4'1645'0'0,"1"1"0"0"0,0 0 0 0 0,0 1 0 0 0,0 0 0 0 0,-10 8-1645 0 0,13-8 530 0 0,1 2 1 0 0,-1-1-1 0 0,1 1 0 0 0,0 1 1 0 0,1-1-1 0 0,0 1 0 0 0,1 1-530 0 0,-21 23 1938 0 0,-19 18-1938 0 0,19-21-40 0 0,20-23-679 0 0,8-10-181 0 0,8-12 300 0 0,0 6 334 0 0,0 0 1 0 0,1 1 0 0 0,0-1-1 0 0,0 2 1 0 0,1-1-1 0 0,0 1 1 0 0,8-4 265 0 0,2-3-335 0 0,14-7-609 0 0,34-15 944 0 0,-55 29 305 0 0,1 2 0 0 0,0 0 0 0 0,1 1 0 0 0,-1 0 0 0 0,13-1-305 0 0,-26 4 94 0 0,0 1 0 0 0,0 0-1 0 0,0 0 1 0 0,0 0-1 0 0,0 0 1 0 0,0 0-1 0 0,0 0 1 0 0,0 0 0 0 0,0 0-1 0 0,0 0 1 0 0,0 0-1 0 0,0 1 1 0 0,0-1 0 0 0,0 0-1 0 0,0 1 1 0 0,0-1-1 0 0,0 1 1 0 0,0-1 0 0 0,0 1-1 0 0,-1-1 1 0 0,2 1-94 0 0,-1 0 87 0 0,-1 0 1 0 0,0 0 0 0 0,1 0-1 0 0,-1-1 1 0 0,1 1 0 0 0,-1 0-1 0 0,0 0 1 0 0,0 0-1 0 0,0 0 1 0 0,1 0 0 0 0,-1 0-1 0 0,0 0 1 0 0,0 0 0 0 0,0 0-1 0 0,0 0 1 0 0,-1-1-1 0 0,1 1 1 0 0,0 0 0 0 0,0 0-88 0 0,-2 6 329 0 0,0 0 1 0 0,-1 0 0 0 0,0-1-1 0 0,0 1 1 0 0,-2 2-330 0 0,4-8 2 0 0,-18 31 679 0 0,-3 0-1 0 0,0-2 1 0 0,-22 22-681 0 0,28-33-738 0 0,-2-1 1 0 0,0 0-1 0 0,-1-1 0 0 0,0-1 1 0 0,-8 4 737 0 0,25-18-453 0 0,-1-1-1 0 0,1 0 1 0 0,-1 1 0 0 0,0-1 0 0 0,1 0 0 0 0,-3 0 453 0 0,-10 1-5159 0 0,14-2 1522 0 0</inkml:trace>
  <inkml:trace contextRef="#ctx0" brushRef="#br0" timeOffset="1">56 130 732 0 0,'0'0'294'0'0,"1"0"-1"0"0,-1-1 1 0 0,1 1-1 0 0,-1 0 1 0 0,0-1-1 0 0,1 1 1 0 0,-1 0 0 0 0,1-1-1 0 0,-1 1 1 0 0,1 0-1 0 0,-1 0 1 0 0,1 0-1 0 0,-1 0 1 0 0,1-1-1 0 0,-1 1 1 0 0,1 0 0 0 0,-1 0-1 0 0,1 0 1 0 0,-1 0-1 0 0,1 0 1 0 0,-1 0-1 0 0,1 0-293 0 0,14 6 2964 0 0,15 16-1716 0 0,-21-14-446 0 0,32 22-151 0 0,0-3 0 0 0,2-1 0 0 0,1-2 0 0 0,1-1 1 0 0,0-3-1 0 0,17 3-651 0 0,-58-21-133 0 0,29 8-1138 0 0,25 6 1271 0 0,-12-10-2403 0 0,-34-6 393 0 0,0 0-1 0 0,-1-1 1 0 0,3 0 2010 0 0,7-3-3529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83"/>
    </inkml:context>
    <inkml:brush xml:id="br0">
      <inkml:brushProperty name="width" value="0.1" units="cm"/>
      <inkml:brushProperty name="height" value="0.1" units="cm"/>
      <inkml:brushProperty name="color" value="#E71224"/>
    </inkml:brush>
  </inkml:definitions>
  <inkml:trace contextRef="#ctx0" brushRef="#br0">346 3 952 0 0,'4'-3'2107'0'0,"-5"8"4840"0"0,-10 18-5972 0 0,-1-1 0 0 0,-1 0 0 0 0,0-1 0 0 0,-5 3-975 0 0,-69 82 1912 0 0,27-34-1415 0 0,32-39-2056 0 0,-1 0 0 0 0,-24 18 1559 0 0,39-41-2032 0 0,4-5-3070 0 0,9-5 1691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84"/>
    </inkml:context>
    <inkml:brush xml:id="br0">
      <inkml:brushProperty name="width" value="0.1" units="cm"/>
      <inkml:brushProperty name="height" value="0.1" units="cm"/>
      <inkml:brushProperty name="color" value="#E71224"/>
    </inkml:brush>
  </inkml:definitions>
  <inkml:trace contextRef="#ctx0" brushRef="#br0">0 17 132 0 0,'8'-4'732'0'0,"-4"2"27"0"0,0 0 0 0 0,0 0 0 0 0,0 1-1 0 0,0-1 1 0 0,1 1 0 0 0,3-1-759 0 0,-7 2 161 0 0,0 0 1 0 0,0 0-1 0 0,0 0 1 0 0,1 0-1 0 0,-1 0 0 0 0,0 0 1 0 0,0 0-1 0 0,0 0 1 0 0,0 1-1 0 0,0-1 1 0 0,0 0-1 0 0,1 1 0 0 0,-1-1 1 0 0,0 1-1 0 0,0-1 1 0 0,0 1-1 0 0,0 0 1 0 0,-1-1-1 0 0,1 1 0 0 0,0 0 1 0 0,0 0-1 0 0,0 0 1 0 0,0 0-1 0 0,-1 0 1 0 0,1-1-1 0 0,0 1 0 0 0,-1 0 1 0 0,1 1-1 0 0,-1-1-161 0 0,3 4 383 0 0,-1 1 0 0 0,0-1-1 0 0,0 1 1 0 0,0 0-1 0 0,-1 0 1 0 0,0 0 0 0 0,0 0-1 0 0,-1 0 1 0 0,1 4-383 0 0,-2 14 1466 0 0,-2 20-1466 0 0,0-14 605 0 0,-11 243-169 0 0,13-243-2204 0 0,1-18-6314 0 0,0-12 4595 0 0</inkml:trace>
  <inkml:trace contextRef="#ctx0" brushRef="#br0" timeOffset="1">700 36 4 0 0,'0'0'1483'0'0,"0"0"-34"0"0,0 0-64 0 0,0 0-64 0 0,0 0-60 0 0,0 0-110 0 0,0 0-115 0 0,0 0-112 0 0,-5 1-102 0 0,0 0-635 0 0,0 0 1 0 0,1 0 0 0 0,-1 1 0 0 0,1-1-1 0 0,0 1 1 0 0,-1 0 0 0 0,1 0-1 0 0,0 1 1 0 0,0-1 0 0 0,0 1 0 0 0,-2 2-188 0 0,-36 42 1309 0 0,29-32-930 0 0,-1 1 0 0 0,-9 7-379 0 0,6-7-105 0 0,-1-1-1 0 0,-1-1 1 0 0,0 0-1 0 0,-1-1 1 0 0,-1-1-1 0 0,0-1 1 0 0,-1-1 105 0 0,11-5-450 0 0,0-1 1 0 0,-1-1-1 0 0,0 0 0 0 0,0 0 1 0 0,-9 0 449 0 0,13-2-1204 0 0,0-1 0 0 0,0 0 1 0 0,0-1-1 0 0,0 0 0 0 0,-6-1 1204 0 0,-8-4-3355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27:44.486"/>
    </inkml:context>
    <inkml:brush xml:id="br0">
      <inkml:brushProperty name="width" value="0.1" units="cm"/>
      <inkml:brushProperty name="height" value="0.1" units="cm"/>
      <inkml:brushProperty name="color" value="#E71224"/>
    </inkml:brush>
  </inkml:definitions>
  <inkml:trace contextRef="#ctx0" brushRef="#br0">64 0 1024 0 0,'-2'4'1408'0'0,"-14"40"3081"0"0,2 0 1 0 0,-6 31-4490 0 0,16-53 624 0 0,1 1 0 0 0,0-1 0 0 0,2 1 1 0 0,0 0-1 0 0,2-1 0 0 0,2 16-624 0 0,-1-17 342 0 0,2 1-1 0 0,1-1 1 0 0,0 1 0 0 0,2-1 0 0 0,1-1-1 0 0,0 1 1 0 0,1-1 0 0 0,4 4-342 0 0,-8-16 91 0 0,0 1 1 0 0,1-1-1 0 0,0 0 1 0 0,0-1-1 0 0,1 0 1 0 0,0 0-1 0 0,0 0 1 0 0,0-1-1 0 0,1 0 1 0 0,0 0-1 0 0,1-1 1 0 0,-1 0-1 0 0,1-1 1 0 0,0 0-1 0 0,0 0 1 0 0,0-1-1 0 0,0 0 1 0 0,1 0-1 0 0,4 0-91 0 0,9 0 97 0 0,0-2-1 0 0,1 0 1 0 0,-1-2-1 0 0,0 0 0 0 0,0-1 1 0 0,0-2-1 0 0,16-4-96 0 0,9-1 60 0 0,-30 6-286 0 0,0-1-1 0 0,7-2 227 0 0,12-7-3735 0 0,-33 10-1023 0 0,-2-2 2568 0 0,-2 4 1142 0 0,1-1-3551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27.389"/>
    </inkml:context>
    <inkml:brush xml:id="br0">
      <inkml:brushProperty name="width" value="0.1" units="cm"/>
      <inkml:brushProperty name="height" value="0.1" units="cm"/>
      <inkml:brushProperty name="color" value="#E71224"/>
    </inkml:brush>
  </inkml:definitions>
  <inkml:trace contextRef="#ctx0" brushRef="#br0">974 24 292 0 0,'1'-11'1922'0'0,"-5"7"7281"0"0,2 2-8997 0 0,-14-4 842 0 0,10 9-510 0 0,-5 3-284 0 0,-1 0 1 0 0,1 1 0 0 0,1 0-1 0 0,0 1 1 0 0,-9 8-255 0 0,-53 54 695 0 0,66-64-669 0 0,-39 44 369 0 0,2 2 0 0 0,-24 39-395 0 0,-68 115 472 0 0,56-72-229 0 0,6 3 0 0 0,6 3 0 0 0,6 3-1 0 0,6 3 1 0 0,7 2 0 0 0,-18 104-243 0 0,49-180 89 0 0,2 1-1 0 0,4 1 1 0 0,3 0-1 0 0,4 5-88 0 0,2-34 15 0 0,3 0-1 0 0,2 0 0 0 0,1 0 0 0 0,3-1 1 0 0,8 28-15 0 0,-4-36-56 0 0,1-1 0 0 0,2-1 1 0 0,2 0-1 0 0,1-1 0 0 0,1 0 1 0 0,20 25 55 0 0,-10-21-192 0 0,1-1 1 0 0,2-2-1 0 0,1-1 1 0 0,2-2-1 0 0,14 10 192 0 0,8 1-807 0 0,1-2 1 0 0,2-2-1 0 0,33 13 807 0 0,-33-21-4258 0 0,2-4 1 0 0,9 1 4257 0 0,-35-16-3445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1.398"/>
    </inkml:context>
    <inkml:brush xml:id="br0">
      <inkml:brushProperty name="width" value="0.1" units="cm"/>
      <inkml:brushProperty name="height" value="0.1" units="cm"/>
      <inkml:brushProperty name="color" value="#E71224"/>
    </inkml:brush>
  </inkml:definitions>
  <inkml:trace contextRef="#ctx0" brushRef="#br0">476 37 860 0 0,'-13'-34'5269'0'0,"13"32"-4290"0"0,0 2-52 0 0,0 0-47 0 0,0 0-83 0 0,0 0-33 0 0,0 0 15 0 0,-3 7 24 0 0,-7 34 1549 0 0,-4 42-2352 0 0,9-49 426 0 0,-5 43 1692 0 0,2 72-2118 0 0,3-48 700 0 0,4-51-402 0 0,1-29-439 0 0,-1 0 0 0 0,-1 0 0 0 0,0 0 0 0 0,-2 0 1 0 0,-4 14 140 0 0,8-34-103 0 0,0 0 0 0 0,-1 0 0 0 0,1 0 0 0 0,-1 0 0 0 0,1 0 0 0 0,-1 0 0 0 0,1 0 0 0 0,-1 0 0 0 0,0 0 0 0 0,1 0 0 0 0,-1 0 0 0 0,0 0 0 0 0,0 0 0 0 0,0 0 0 0 0,0-1 0 0 0,0 1 1 0 0,0 0-1 0 0,0-1 0 0 0,0 1 0 0 0,0 0 0 0 0,0-1 0 0 0,0 1 0 0 0,0-1 0 0 0,0 0 0 0 0,0 1 0 0 0,0-1 0 0 0,-1 0 0 0 0,1 0 0 0 0,0 0 0 0 0,0 0 0 0 0,-1 0 103 0 0,-1 0-474 0 0,0-1-1 0 0,-1 1 1 0 0,1-1-1 0 0,0 0 1 0 0,0 0 0 0 0,-1-1-1 0 0,1 1 1 0 0,0-1-1 0 0,-2-1 475 0 0,-15-10-3703 0 0,2-3 284 0 0</inkml:trace>
  <inkml:trace contextRef="#ctx0" brushRef="#br0" timeOffset="1">19 401 1096 0 0,'0'0'1348'0'0,"-11"-12"-84"0"0,11 12-120 0 0,-7-4-107 0 0,7 4-113 0 0,0 0-92 0 0,0 0-96 0 0,0 0-64 0 0,0 0-80 0 0,0 0-144 0 0,45 16-224 0 0,-24-11-268 0 0,11 6-308 0 0,5-6-336 0 0,-1-1-852 0 0,8-2-1669 0 0,2-2 741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4.603"/>
    </inkml:context>
    <inkml:brush xml:id="br0">
      <inkml:brushProperty name="width" value="0.1" units="cm"/>
      <inkml:brushProperty name="height" value="0.1" units="cm"/>
      <inkml:brushProperty name="color" value="#E71224"/>
    </inkml:brush>
  </inkml:definitions>
  <inkml:trace contextRef="#ctx0" brushRef="#br0">67 9 792 0 0,'0'0'1492'0'0,"0"0"-34"0"0,0 0-28 0 0,2-7 36 0 0,-1 5-124 0 0,-2 8 6807 0 0,-9 67-6790 0 0,3 0 1 0 0,4 2-1360 0 0,-5 45 631 0 0,-3 6-201 0 0,-9 100-431 0 0,11-74-2900 0 0,9-125-134 0 0,0-25 1649 0 0,0-2-978 0 0,0 0-1507 0 0,0 0 300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4.924"/>
    </inkml:context>
    <inkml:brush xml:id="br0">
      <inkml:brushProperty name="width" value="0.1" units="cm"/>
      <inkml:brushProperty name="height" value="0.1" units="cm"/>
      <inkml:brushProperty name="color" value="#E71224"/>
    </inkml:brush>
  </inkml:definitions>
  <inkml:trace contextRef="#ctx0" brushRef="#br0">278 9 376 0 0,'7'-8'5353'0'0,"-23"23"1420"0"0,-33 26-5036 0 0,4-3-778 0 0,-103 86 1193 0 0,140-118-2040 0 0,7-5-95 0 0,0 0 1 0 0,-1 0 0 0 0,1 1-1 0 0,-1-1 1 0 0,1 0 0 0 0,0 0-1 0 0,0 1 1 0 0,0-1-1 0 0,0 1 1 0 0,0-1 0 0 0,0 1-1 0 0,0-1 1 0 0,0 1 0 0 0,1 0-1 0 0,-1-1 1 0 0,1 1-1 0 0,-1 0 1 0 0,1 0-18 0 0,0 1 53 0 0,1 1 4 0 0,5 6-31 0 0,0-1 1 0 0,1 0-1 0 0,-1 0 0 0 0,2-1 0 0 0,-1 0 1 0 0,1 0-1 0 0,0 0 0 0 0,1-1 1 0 0,5 3-27 0 0,26 18-53 0 0,27 13 53 0 0,-44-27-112 0 0,26 17-586 0 0,-21-12-5167 0 0,21 9 5865 0 0,-34-21-4313 0 0,-2-3 328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5.311"/>
    </inkml:context>
    <inkml:brush xml:id="br0">
      <inkml:brushProperty name="width" value="0.1" units="cm"/>
      <inkml:brushProperty name="height" value="0.1" units="cm"/>
      <inkml:brushProperty name="color" value="#E71224"/>
    </inkml:brush>
  </inkml:definitions>
  <inkml:trace contextRef="#ctx0" brushRef="#br0">36 1 540 0 0,'0'0'1294'0'0,"0"0"-52"0"0,0 0-70 0 0,0 0-112 0 0,0 0-60 0 0,0 0-37 0 0,0 0-40 0 0,-3 3-15 0 0,-1 4-576 0 0,1-1 1 0 0,0 1 0 0 0,0 0 0 0 0,0 0 0 0 0,1 0 0 0 0,0 0 0 0 0,0 1 0 0 0,1-1 0 0 0,0 0 0 0 0,0 1-333 0 0,-4 87 1451 0 0,3-56-918 0 0,2 10-637 0 0,2 1 1 0 0,2-1 0 0 0,9 47 103 0 0,-12-91-464 0 0,-1-1 1 0 0,1 1 0 0 0,0-1-1 0 0,0 0 1 0 0,1 1 0 0 0,-1-1-1 0 0,1 0 1 0 0,0 0 0 0 0,0 0-1 0 0,0 0 1 0 0,1 0 0 0 0,2 3 463 0 0,-4-6-3235 0 0,-1-1 249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5.861"/>
    </inkml:context>
    <inkml:brush xml:id="br0">
      <inkml:brushProperty name="width" value="0.1" units="cm"/>
      <inkml:brushProperty name="height" value="0.1" units="cm"/>
      <inkml:brushProperty name="color" value="#E71224"/>
    </inkml:brush>
  </inkml:definitions>
  <inkml:trace contextRef="#ctx0" brushRef="#br0">8 118 584 0 0,'4'-14'4668'0'0,"-3"12"-4417"0"0,0-1 0 0 0,0 1 0 0 0,0 0 0 0 0,0 1 0 0 0,1-1 0 0 0,-1 0 0 0 0,1 0 0 0 0,0 1 0 0 0,-1-1 0 0 0,1 0 0 0 0,0 1 0 0 0,0 0 0 0 0,0-1 0 0 0,1 1-251 0 0,2-2 257 0 0,1 1 0 0 0,0 0 1 0 0,0 0-1 0 0,0 1 0 0 0,3-1-257 0 0,42-7 656 0 0,1 3 0 0 0,0 3 0 0 0,23 1-656 0 0,-73 2-2 0 0,21 0-1046 0 0,1 1 0 0 0,4 1 1048 0 0,-26-1-409 0 0,-2-1 324 0 0,0 1 0 0 0,0 0 0 0 0,0-1 1 0 0,0 1-1 0 0,-1 0 0 0 0,1-1 0 0 0,0 1 0 0 0,0-1 0 0 0,-1 1 1 0 0,1 0-1 0 0,0-1 0 0 0,-1 1 0 0 0,1-1 0 0 0,-1 1 0 0 0,1-1 1 0 0,-1 1-1 0 0,1-1 0 0 0,-1 0 0 0 0,1 1 0 0 0,-1-1 0 0 0,1 1 1 0 0,-1-1-1 0 0,1 0 0 0 0,-1 1 0 0 0,1-1 0 0 0,-1 0 0 0 0,0 0 1 0 0,1 0-1 0 0,-2 1 85 0 0,-27 1-1082 0 0,19-3 968 0 0,1 0 0 0 0,0 0-1 0 0,0-1 1 0 0,0 0 0 0 0,-8-4 114 0 0,11 4 1 0 0,-3-2 446 0 0,0 0 0 0 0,-1 0 0 0 0,2-1 0 0 0,-1 0 0 0 0,0 0-1 0 0,1-1 1 0 0,-6-6-447 0 0,13 11 179 0 0,-1 1 0 0 0,1-1-1 0 0,0 0 1 0 0,0 1-1 0 0,-1-1 1 0 0,1 1-1 0 0,0-1 1 0 0,-1 1 0 0 0,1 0-1 0 0,-1-1 1 0 0,1 1-1 0 0,-1 0 1 0 0,1 0-1 0 0,0 0 1 0 0,-1 0-1 0 0,1 0 1 0 0,-2 1-179 0 0,2 17 349 0 0,0 1-1 0 0,2-1 1 0 0,0 0 0 0 0,3 14-349 0 0,1 15 345 0 0,10 57 105 0 0,-6-7-107 0 0,-4-55-27 0 0,0 32-316 0 0,-5-71 10 0 0,0 1 0 0 0,0-1 0 0 0,-1 1 0 0 0,1-1 1 0 0,-1 1-1 0 0,1-1 0 0 0,-1 1 0 0 0,0-1 0 0 0,-1 0 0 0 0,1 0 0 0 0,0 1 0 0 0,-1-1 1 0 0,0 0-1 0 0,0 0 0 0 0,0-1 0 0 0,0 1 0 0 0,0 0 0 0 0,0-1 0 0 0,-1 1 0 0 0,0-1 0 0 0,1 1 1 0 0,-1-1-1 0 0,-2 1-10 0 0,-8 0 8 0 0,8-3-8 0 0,-1 0 1 0 0,1-1 0 0 0,0 1-1 0 0,-1-1 1 0 0,1 0-1 0 0,0-1 1 0 0,0 1 0 0 0,0-1-1 0 0,0 0 1 0 0,0 0 0 0 0,0-1-1 0 0,0 1 1 0 0,1-1 0 0 0,0 0-1 0 0,-1-1 1 0 0,1 1-1 0 0,0-1 1 0 0,0 1 0 0 0,1-1-1 0 0,-1-1 0 0 0,-6-7 87 0 0,1-1-1 0 0,0 0 1 0 0,1 0 0 0 0,0-1-1 0 0,1 0 1 0 0,-1-5-87 0 0,8 18 12 0 0,-1 0 1 0 0,0 0-1 0 0,1 0 0 0 0,0 0 1 0 0,-1 0-1 0 0,1 0 1 0 0,0-1-1 0 0,-1 1 1 0 0,1 0-1 0 0,0 0 0 0 0,0 0 1 0 0,0-1-1 0 0,0 1 1 0 0,0 0-1 0 0,1 0 1 0 0,-1-1-1 0 0,0 1 1 0 0,0 0-1 0 0,1 0 0 0 0,-1 0 1 0 0,1 0-1 0 0,-1 0 1 0 0,1-1-1 0 0,0 1-12 0 0,0-1 14 0 0,1 1-1 0 0,-1 0 1 0 0,1-1 0 0 0,-1 1-1 0 0,1 0 1 0 0,0 0-1 0 0,-1 0 1 0 0,1 1 0 0 0,0-1-1 0 0,0 0 1 0 0,-1 1 0 0 0,1-1-1 0 0,0 1 1 0 0,1-1-14 0 0,5 0 25 0 0,1 0-1 0 0,-1 0 1 0 0,1 1 0 0 0,0 0 0 0 0,-1 1 0 0 0,3 0-25 0 0,21 6-464 0 0,1 1 0 0 0,-1 1 1 0 0,19 9 463 0 0,-17-5-2820 0 0,1-2 1 0 0,-1-2-1 0 0,7 0 2820 0 0,1-2-3363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6.675"/>
    </inkml:context>
    <inkml:brush xml:id="br0">
      <inkml:brushProperty name="width" value="0.1" units="cm"/>
      <inkml:brushProperty name="height" value="0.1" units="cm"/>
      <inkml:brushProperty name="color" value="#E71224"/>
    </inkml:brush>
  </inkml:definitions>
  <inkml:trace contextRef="#ctx0" brushRef="#br0">358 97 200 0 0,'-2'-5'419'0'0,"0"1"1"0"0,0-1-1 0 0,0 1 0 0 0,0 0 1 0 0,-1 0-1 0 0,1 0 0 0 0,-1 0 1 0 0,0 0-1 0 0,0 0 1 0 0,-1 1-1 0 0,0-1-419 0 0,-43-33 4973 0 0,36 29-3783 0 0,10 8-1132 0 0,1-1 0 0 0,-1 1 0 0 0,0 0 0 0 0,0-1 0 0 0,0 1 0 0 0,1 0 0 0 0,-1 0 0 0 0,0 0 0 0 0,0-1-1 0 0,0 1 1 0 0,0 0 0 0 0,1 0 0 0 0,-1 0 0 0 0,0 1 0 0 0,0-1 0 0 0,0 0 0 0 0,0 0 0 0 0,0 0 0 0 0,1 1 0 0 0,-1-1 0 0 0,0 0-1 0 0,0 1 1 0 0,1-1 0 0 0,-1 0 0 0 0,0 1 0 0 0,0-1 0 0 0,1 1 0 0 0,-1 0 0 0 0,0-1 0 0 0,1 1 0 0 0,-1-1 0 0 0,1 1 0 0 0,-1 0-58 0 0,-1 1 36 0 0,-4 4 103 0 0,0 1-1 0 0,1 0 1 0 0,0 0-1 0 0,0 1 1 0 0,0-1 0 0 0,1 1-1 0 0,0 0 1 0 0,-1 4-139 0 0,-6 12 173 0 0,-5 8 57 0 0,2 2 0 0 0,1 0 0 0 0,-2 14-230 0 0,-24 107 390 0 0,26-98-273 0 0,-23 106 222 0 0,29-123-254 0 0,2 0 1 0 0,2 0-1 0 0,2 4-85 0 0,2 227-1201 0 0,-5-212-1682 0 0,3-58 2521 0 0,1 0 0 0 0,-1 0 0 0 0,1 1-1 0 0,-1-1 1 0 0,0 0 0 0 0,1 0 0 0 0,-1 1 0 0 0,0-1 0 0 0,0 0 0 0 0,0 0 0 0 0,0 0 0 0 0,0 0 0 0 0,0 0 0 0 0,0-1 0 0 0,0 1 0 0 0,0 0 0 0 0,-1 0-1 0 0,0 0 363 0 0,1-1-3036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7.022"/>
    </inkml:context>
    <inkml:brush xml:id="br0">
      <inkml:brushProperty name="width" value="0.1" units="cm"/>
      <inkml:brushProperty name="height" value="0.1" units="cm"/>
      <inkml:brushProperty name="color" value="#E71224"/>
    </inkml:brush>
  </inkml:definitions>
  <inkml:trace contextRef="#ctx0" brushRef="#br0">16 61 156 0 0,'-10'-12'3061'0'0,"9"12"-2957"0"0,1-1 0 0 0,-1 1 0 0 0,1-1-1 0 0,0 0 1 0 0,-1 1 0 0 0,1-1 0 0 0,-1 1 0 0 0,1-1 0 0 0,0 0 0 0 0,0 1 0 0 0,-1-1 0 0 0,1 1-1 0 0,0-1 1 0 0,0 0 0 0 0,0 1 0 0 0,0-1 0 0 0,0 0 0 0 0,0 1 0 0 0,0-1 0 0 0,0 0-1 0 0,0 1 1 0 0,0-1 0 0 0,0 0 0 0 0,0 1 0 0 0,0-1 0 0 0,1 0 0 0 0,-1 0-104 0 0,1 0 81 0 0,0 0 0 0 0,0 0 0 0 0,-1 1 0 0 0,1-1 0 0 0,0 0 0 0 0,0 0 1 0 0,0 0-1 0 0,0 1 0 0 0,0-1 0 0 0,1 1 0 0 0,-1-1 0 0 0,0 1 0 0 0,0-1 0 0 0,1 1-81 0 0,8-3 107 0 0,-1 1-1 0 0,1 1 0 0 0,0-1 1 0 0,1 2-107 0 0,-2-1 300 0 0,76-7-136 0 0,0 5 0 0 0,0 3-164 0 0,87 9-4688 0 0,-140-7 2705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7.355"/>
    </inkml:context>
    <inkml:brush xml:id="br0">
      <inkml:brushProperty name="width" value="0.1" units="cm"/>
      <inkml:brushProperty name="height" value="0.1" units="cm"/>
      <inkml:brushProperty name="color" value="#E71224"/>
    </inkml:brush>
  </inkml:definitions>
  <inkml:trace contextRef="#ctx0" brushRef="#br0">294 63 132 0 0,'0'0'1163'0'0,"-1"-2"-46"0"0,-17-45 5571 0 0,17 46-6593 0 0,0 0 1 0 0,1 0 0 0 0,-1 0 0 0 0,0 0 0 0 0,0 0 0 0 0,0 0 0 0 0,0 1 0 0 0,0-1 0 0 0,0 0 0 0 0,0 0 0 0 0,0 1 0 0 0,0-1 0 0 0,0 1 0 0 0,-1-1 0 0 0,1 1 0 0 0,0-1 0 0 0,0 1 0 0 0,-1 0 0 0 0,1 0 0 0 0,0-1-1 0 0,0 1 1 0 0,-1 0 0 0 0,1 0 0 0 0,0 0 0 0 0,-1 0 0 0 0,1 1 0 0 0,0-1 0 0 0,0 0 0 0 0,-1 1-96 0 0,-33 9 760 0 0,34-9-737 0 0,-11 5 106 0 0,-1 0 0 0 0,1 1-1 0 0,0 1 1 0 0,1 0 0 0 0,0 1-1 0 0,0 0 1 0 0,1 0 0 0 0,0 1-1 0 0,1 1 1 0 0,0-1 0 0 0,1 2-129 0 0,-3 2 88 0 0,1 1 1 0 0,1 1 0 0 0,0 0-1 0 0,1 0 1 0 0,1 1-1 0 0,1-1 1 0 0,0 2-1 0 0,0 2-88 0 0,5-14 15 0 0,0 0 0 0 0,0-1 0 0 0,0 1 0 0 0,1 0 0 0 0,0-1 0 0 0,0 1 0 0 0,1 0 0 0 0,-1-1 0 0 0,1 1 0 0 0,0-1 0 0 0,1 1 0 0 0,-1-1 0 0 0,1 1 0 0 0,0-1 0 0 0,1 0 0 0 0,1 3-15 0 0,-2-5-4 0 0,-1 0 1 0 0,1-1-1 0 0,1 1 0 0 0,-1-1 0 0 0,0 1 1 0 0,1-1-1 0 0,-1 0 0 0 0,1 0 1 0 0,0 0-1 0 0,0 0 0 0 0,0 0 0 0 0,0 0 1 0 0,0-1-1 0 0,0 0 0 0 0,0 1 0 0 0,0-1 1 0 0,0 0-1 0 0,1-1 0 0 0,-1 1 1 0 0,0-1-1 0 0,1 1 0 0 0,-1-1 0 0 0,1 0 1 0 0,-1 0-1 0 0,0 0 0 0 0,1-1 0 0 0,-1 1 1 0 0,1-1 3 0 0,5-1-3 0 0,1-1-1 0 0,-1 0 1 0 0,0-1 0 0 0,0 0 0 0 0,0 0 0 0 0,0 0 0 0 0,0-2 0 0 0,-1 1 0 0 0,0-1 0 0 0,0 0-1 0 0,-1 0 1 0 0,1-1 0 0 0,-2 0 0 0 0,4-4 3 0 0,4-6 88 0 0,-1-1 0 0 0,0 0 0 0 0,-1-1 0 0 0,-2-1 0 0 0,0 1 0 0 0,0-2-88 0 0,10-25 1229 0 0,-19 44-948 0 0,0-1 115 0 0,2-2-418 0 0,-1 8 1255 0 0,-3 39-1060 0 0,0-21 35 0 0,2 0-1 0 0,1 13-207 0 0,-1-26-5 0 0,0-1 1 0 0,1 1-1 0 0,0-1 0 0 0,0 0 1 0 0,1 0-1 0 0,0 0 0 0 0,0 0 0 0 0,0 0 1 0 0,3 3 4 0 0,0-2-166 0 0,1 0 0 0 0,-1 0 1 0 0,2-1-1 0 0,-1-1 0 0 0,1 1 1 0 0,-1-1-1 0 0,2 0 0 0 0,-1-1 1 0 0,1 0-1 0 0,0 0 0 0 0,0-1 1 0 0,6 3 165 0 0,1-1-918 0 0,0-1 0 0 0,1 0 0 0 0,2-1 918 0 0,-1-1-3731 0 0,0 0 0 0 0,13-1 3731 0 0,-9-1-3864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7.691"/>
    </inkml:context>
    <inkml:brush xml:id="br0">
      <inkml:brushProperty name="width" value="0.1" units="cm"/>
      <inkml:brushProperty name="height" value="0.1" units="cm"/>
      <inkml:brushProperty name="color" value="#E71224"/>
    </inkml:brush>
  </inkml:definitions>
  <inkml:trace contextRef="#ctx0" brushRef="#br0">321 39 180 0 0,'-11'-24'4696'0'0,"10"23"-4536"0"0,-1 0-1 0 0,1-1 1 0 0,0 1 0 0 0,0 0 0 0 0,-1 0-1 0 0,1 0 1 0 0,0 0 0 0 0,-1 0 0 0 0,1 1-1 0 0,-1-1 1 0 0,1 0 0 0 0,-1 1 0 0 0,0-1 0 0 0,1 1-1 0 0,-1-1 1 0 0,1 1 0 0 0,-1 0 0 0 0,0 0-1 0 0,0-1 1 0 0,0 1-160 0 0,-3 1 241 0 0,0-1 0 0 0,1 1-1 0 0,-1 0 1 0 0,0 0 0 0 0,0 0 0 0 0,1 0-1 0 0,-5 3-240 0 0,-3 1 342 0 0,0 1 0 0 0,0 1 0 0 0,1 0-1 0 0,0 0 1 0 0,-6 6-342 0 0,-1 2 357 0 0,2 0 1 0 0,-1 2-1 0 0,2 0 1 0 0,0 1-1 0 0,1 0 0 0 0,1 1 1 0 0,-9 17-358 0 0,17-26 128 0 0,0 1 0 0 0,1-1-1 0 0,0 1 1 0 0,1 0 0 0 0,0 0 0 0 0,0 0 0 0 0,0 10-128 0 0,3-13 57 0 0,-1-1-1 0 0,1 1 1 0 0,1-1 0 0 0,-1 1 0 0 0,2-1 0 0 0,-1 1-1 0 0,1-1 1 0 0,0 0 0 0 0,0 0 0 0 0,1 0 0 0 0,-1 0-1 0 0,3 3-56 0 0,-1-4-41 0 0,1 1 0 0 0,-1-1 0 0 0,1 0 0 0 0,0 0 0 0 0,1-1-1 0 0,0 1 1 0 0,0-1 0 0 0,0 0 0 0 0,0-1 0 0 0,1 1 0 0 0,-1-1-1 0 0,1-1 1 0 0,0 1 0 0 0,1-1 0 0 0,-1 0 0 0 0,0-1 0 0 0,1 0-1 0 0,0 0 1 0 0,-1-1 0 0 0,2 1 41 0 0,10 0-476 0 0,0 0-1 0 0,0-1 1 0 0,0-1 0 0 0,0-1-1 0 0,-1 0 1 0 0,1-2 0 0 0,17-3 476 0 0,-13 0-2058 0 0,-1 0 0 0 0,0-2 0 0 0,10-4 2058 0 0,-3 0-2932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8.038"/>
    </inkml:context>
    <inkml:brush xml:id="br0">
      <inkml:brushProperty name="width" value="0.1" units="cm"/>
      <inkml:brushProperty name="height" value="0.1" units="cm"/>
      <inkml:brushProperty name="color" value="#E71224"/>
    </inkml:brush>
  </inkml:definitions>
  <inkml:trace contextRef="#ctx0" brushRef="#br0">0 64 808 0 0,'0'0'1372'0'0,"0"0"-80"0"0,0 0-98 0 0,0 0-93 0 0,4-1-97 0 0,6-4-193 0 0,1 1 0 0 0,-1 1 1 0 0,1 0-1 0 0,6-1-811 0 0,209-24 3173 0 0,-78 16-4012 0 0,-132 10 193 0 0,-6 1-1189 0 0,-3 0-3641 0 0,-7 1 3003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8.372"/>
    </inkml:context>
    <inkml:brush xml:id="br0">
      <inkml:brushProperty name="width" value="0.1" units="cm"/>
      <inkml:brushProperty name="height" value="0.1" units="cm"/>
      <inkml:brushProperty name="color" value="#E71224"/>
    </inkml:brush>
  </inkml:definitions>
  <inkml:trace contextRef="#ctx0" brushRef="#br0">61 6 100 0 0,'-6'-6'1929'0'0,"2"8"5016"0"0,0 6-6630 0 0,1 0 1 0 0,1 0-1 0 0,-1 1 0 0 0,1-1 0 0 0,1 0 0 0 0,-1 1 1 0 0,1-1-1 0 0,1 8-315 0 0,-4 22 721 0 0,-11 53 1480 0 0,5 8-2201 0 0,8-64 65 0 0,1 0 0 0 0,2 0 0 0 0,1 0 0 0 0,5 18-65 0 0,-7-48-153 0 0,1 0 0 0 0,0 0 0 0 0,0-1 0 0 0,1 1 0 0 0,0-1 0 0 0,0 1 0 0 0,0-1 0 0 0,0 0 0 0 0,0 1 0 0 0,1-1 0 0 0,0 0 0 0 0,0 0 153 0 0,-1-2-162 0 0,1 0 0 0 0,-1 0 0 0 0,0 0 0 0 0,0-1 0 0 0,1 1 0 0 0,-1-1 0 0 0,0 0 0 0 0,1 0 1 0 0,0 0-1 0 0,-1 0 0 0 0,1 0 0 0 0,0 0 0 0 0,-1-1 0 0 0,1 1 0 0 0,0-1 0 0 0,0 0 0 0 0,-1 0 0 0 0,1 0 0 0 0,0 0 0 0 0,0 0 1 0 0,1-1 161 0 0,34-9-4683 0 0,-19 2 2004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1.731"/>
    </inkml:context>
    <inkml:brush xml:id="br0">
      <inkml:brushProperty name="width" value="0.1" units="cm"/>
      <inkml:brushProperty name="height" value="0.1" units="cm"/>
      <inkml:brushProperty name="color" value="#E71224"/>
    </inkml:brush>
  </inkml:definitions>
  <inkml:trace contextRef="#ctx0" brushRef="#br0">395 0 328 0 0,'0'0'1682'0'0,"0"0"-26"0"0,0 0-6 0 0,0 0-35 0 0,0 0-99 0 0,0 0-122 0 0,-7 4-123 0 0,-11 6-432 0 0,1 1 1 0 0,1 0 0 0 0,0 1-1 0 0,-4 5-839 0 0,-65 62 2151 0 0,30-27-1240 0 0,20-20-550 0 0,-16 14-1679 0 0,-6 11 1318 0 0,41-43-1724 0 0,15-14 612 0 0,1 0-278 0 0,0 0-934 0 0,3-5-1470 0 0,12-19 291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8.688"/>
    </inkml:context>
    <inkml:brush xml:id="br0">
      <inkml:brushProperty name="width" value="0.1" units="cm"/>
      <inkml:brushProperty name="height" value="0.1" units="cm"/>
      <inkml:brushProperty name="color" value="#E71224"/>
    </inkml:brush>
  </inkml:definitions>
  <inkml:trace contextRef="#ctx0" brushRef="#br0">65 17 736 0 0,'0'0'1384'0'0,"0"-3"-59"0"0,0 3-1146 0 0,0-1 0 0 0,0 1 0 0 0,0-1-1 0 0,0 1 1 0 0,0-1 0 0 0,0 0 0 0 0,0 1 0 0 0,0-1 0 0 0,-1 1-1 0 0,1-1 1 0 0,0 1 0 0 0,0-1 0 0 0,0 1 0 0 0,-1-1 0 0 0,1 1 0 0 0,0-1-1 0 0,-1 1 1 0 0,1-1 0 0 0,0 1 0 0 0,-1 0 0 0 0,1-1 0 0 0,0 1-1 0 0,-1-1 1 0 0,1 1 0 0 0,-1 0 0 0 0,1 0 0 0 0,-1-1 0 0 0,1 1 0 0 0,-1 0-1 0 0,1 0 1 0 0,-1-1 0 0 0,0 1-179 0 0,-6 8 2946 0 0,1 2-3838 0 0,2-1 1160 0 0,0 0 0 0 0,1 1-1 0 0,0-1 1 0 0,0 1-1 0 0,1-1 1 0 0,0 6-268 0 0,-5 17 476 0 0,3-14-205 0 0,0 0 1 0 0,2 1-1 0 0,0 0 1 0 0,1 0-1 0 0,0 6-271 0 0,2-15 88 0 0,-1 0 0 0 0,1 1-1 0 0,1-1 1 0 0,0 0-1 0 0,0 1 1 0 0,1-1 0 0 0,1 0-1 0 0,-1-1 1 0 0,1 1-1 0 0,3 3-87 0 0,-5-10 6 0 0,-1 0-1 0 0,1-1 0 0 0,0 1 0 0 0,0-1 0 0 0,0 1 0 0 0,0-1 1 0 0,1 0-1 0 0,-1 0 0 0 0,1 0 0 0 0,-1 0 0 0 0,1 0 0 0 0,0 0 1 0 0,0-1-1 0 0,0 1 0 0 0,0-1 0 0 0,0 0 0 0 0,0 0 0 0 0,0 0-5 0 0,2 0 1 0 0,0-1 0 0 0,-1 1 0 0 0,1-1 0 0 0,0 0 0 0 0,0 0 0 0 0,-1-1-1 0 0,1 0 1 0 0,0 0 0 0 0,-1 0 0 0 0,1 0 0 0 0,2-1-1 0 0,8-4-5 0 0,-1-1-1 0 0,0-1 1 0 0,0 1 0 0 0,-1-2 0 0 0,0 0 0 0 0,11-10 5 0 0,-14 9 2 0 0,0 1 1 0 0,0-2-1 0 0,-1 1 0 0 0,0-1 1 0 0,-1-1-1 0 0,0 1 1 0 0,-1-1-1 0 0,4-10-2 0 0,-8 17 2 0 0,-1 0 0 0 0,1 0 0 0 0,-1-1 0 0 0,-1 1 0 0 0,1 0-1 0 0,-1-1 1 0 0,0 0 0 0 0,0 1 0 0 0,-1-1 0 0 0,1 0 0 0 0,-1 1 0 0 0,0-1 0 0 0,-1 0-1 0 0,0 1 1 0 0,0-1 0 0 0,0 1 0 0 0,0-1 0 0 0,-1 1 0 0 0,0-1 0 0 0,0 1 0 0 0,0 0-1 0 0,-4-5-1 0 0,3 6 2 0 0,0 0 0 0 0,-1 0-1 0 0,1 1 1 0 0,-1 0 0 0 0,0-1 0 0 0,0 1-1 0 0,0 1 1 0 0,0-1 0 0 0,-1 0-1 0 0,1 1 1 0 0,-1 0 0 0 0,1 0-1 0 0,-1 1 1 0 0,0-1 0 0 0,0 1-1 0 0,0 0 1 0 0,0 0 0 0 0,0 0-1 0 0,0 1 1 0 0,0 0 0 0 0,0 0-1 0 0,-4 1-1 0 0,-2-1-99 0 0,1 2-1 0 0,0-1 0 0 0,0 1 0 0 0,0 1 0 0 0,0 0 0 0 0,0 0 0 0 0,0 1 0 0 0,1 1 0 0 0,-1-1 0 0 0,-5 5 100 0 0,-19 17-1015 0 0,20-8-1058 0 0,14-16 1548 0 0,-1-1-1 0 0,0 1 1 0 0,1-1 0 0 0,0 0-1 0 0,-1 1 1 0 0,1-1-1 0 0,0 1 1 0 0,-1-1 0 0 0,1 1-1 0 0,0-1 1 0 0,0 1-1 0 0,0 1 526 0 0,0-3-2990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9.021"/>
    </inkml:context>
    <inkml:brush xml:id="br0">
      <inkml:brushProperty name="width" value="0.1" units="cm"/>
      <inkml:brushProperty name="height" value="0.1" units="cm"/>
      <inkml:brushProperty name="color" value="#E71224"/>
    </inkml:brush>
  </inkml:definitions>
  <inkml:trace contextRef="#ctx0" brushRef="#br0">30 0 924 0 0,'0'0'1178'0'0,"0"0"-104"0"0,0 0-86 0 0,0 0-68 0 0,1 5-57 0 0,5 22 422 0 0,-1 0 1 0 0,-2 1-1 0 0,0 24-1285 0 0,-4 85 1375 0 0,0-108-1056 0 0,-2 0 0 0 0,-1 0 0 0 0,-1 0 0 0 0,-1-1 0 0 0,-1 0 0 0 0,-5 8-319 0 0,3-18 1907 0 0,11-37-1490 0 0,10-38-338 0 0,-4 32 0 0 0,2 1 0 0 0,1-1 1 0 0,1 2-1 0 0,0 0 0 0 0,12-15-79 0 0,-13 22-54 0 0,1 1 0 0 0,0 1 0 0 0,1 0 0 0 0,0 0 0 0 0,1 1 0 0 0,1 1 0 0 0,0 1 0 0 0,5-3 54 0 0,-13 10-116 0 0,1 0 0 0 0,-1 0 0 0 0,1 1 1 0 0,0 0-1 0 0,0 0 0 0 0,0 1 0 0 0,0 0 1 0 0,1 1-1 0 0,-1-1 0 0 0,3 1 116 0 0,36 2-2286 0 0,1 5-4003 0 0,-32-4 3067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39.359"/>
    </inkml:context>
    <inkml:brush xml:id="br0">
      <inkml:brushProperty name="width" value="0.1" units="cm"/>
      <inkml:brushProperty name="height" value="0.1" units="cm"/>
      <inkml:brushProperty name="color" value="#E71224"/>
    </inkml:brush>
  </inkml:definitions>
  <inkml:trace contextRef="#ctx0" brushRef="#br0">314 0 764 0 0,'0'0'1242'0'0,"0"0"-92"0"0,0 0-112 0 0,0 0-96 0 0,0 0-90 0 0,0 0-61 0 0,-3 4-61 0 0,-2 7-280 0 0,-1 0 0 0 0,2 0 0 0 0,0 0-1 0 0,0 1 1 0 0,1-1 0 0 0,0 1 0 0 0,0 6-450 0 0,-1 3 493 0 0,-1-1 1 0 0,-5 13-494 0 0,2-14 222 0 0,0 0 1 0 0,-1-1-1 0 0,-1-1 0 0 0,-1 1 1 0 0,-1-1-1 0 0,-5 5-222 0 0,11-14 119 0 0,0-1 1 0 0,-1 0-1 0 0,0-1 1 0 0,-1 1 0 0 0,1-1-1 0 0,-1-1 1 0 0,0 0-1 0 0,0 0 1 0 0,-1 0-1 0 0,1-1 1 0 0,-1 0 0 0 0,0-1-1 0 0,0 0 1 0 0,-7 1-120 0 0,14-3 44 0 0,-1-1 1 0 0,1 0 0 0 0,0 1 0 0 0,-1-1 0 0 0,1 0-1 0 0,0 0 1 0 0,-1 0 0 0 0,1-1 0 0 0,0 1-1 0 0,-1 0 1 0 0,1-1 0 0 0,0 0 0 0 0,0 1 0 0 0,0-1-1 0 0,-1 0 1 0 0,1 0 0 0 0,0 0 0 0 0,-1-1-45 0 0,2 0 10 0 0,-1 1 1 0 0,1 0 0 0 0,0-1 0 0 0,0 1-1 0 0,-1-1 1 0 0,1 0 0 0 0,0 1 0 0 0,1-1 0 0 0,-1 0-1 0 0,0 1 1 0 0,0-1 0 0 0,1 0 0 0 0,-1 0-1 0 0,1 0 1 0 0,-1 0 0 0 0,1 0 0 0 0,0 1-1 0 0,0-1 1 0 0,0 0 0 0 0,0 0 0 0 0,0 0-1 0 0,1-1-10 0 0,0-11 5 0 0,1 1-1 0 0,1 0 0 0 0,1-1 0 0 0,0 1 0 0 0,0 1 0 0 0,1-1 1 0 0,1 1-1 0 0,0-1 0 0 0,1 2 0 0 0,5-8-4 0 0,-1 3-29 0 0,2 1 0 0 0,-1 0 0 0 0,2 1 0 0 0,0 0 0 0 0,0 1 0 0 0,2 1 0 0 0,3-2 29 0 0,-12 9-11 0 0,1 0 0 0 0,-1 1 0 0 0,1 0 1 0 0,0 0-1 0 0,0 1 0 0 0,1 0 0 0 0,-1 1 0 0 0,0 0 0 0 0,1 0 0 0 0,2 0 11 0 0,-5 2 0 0 0,1-1-1 0 0,-1 1 1 0 0,0 0-1 0 0,1 1 1 0 0,-1-1 0 0 0,0 1-1 0 0,0 0 1 0 0,0 1-1 0 0,0 0 1 0 0,0 0 0 0 0,0 0-1 0 0,0 0 1 0 0,0 1-1 0 0,4 3 1 0 0,0 1 33 0 0,0 1 0 0 0,0 1 0 0 0,-1-1-1 0 0,0 2 1 0 0,0-1 0 0 0,-1 1 0 0 0,0 1-1 0 0,-1-1 1 0 0,0 1 0 0 0,-1 1 0 0 0,0-1-1 0 0,-1 1 1 0 0,0 0 0 0 0,-1 0 0 0 0,1 6-33 0 0,-1-3-29 0 0,0 0 1 0 0,-2 1 0 0 0,1-1-1 0 0,-2 1 1 0 0,0 0 0 0 0,-1 0-1 0 0,-1-1 1 0 0,0 1 0 0 0,-1 0-1 0 0,0-1 1 0 0,-2 1 0 0 0,-1 3 28 0 0,0-6-568 0 0,0 0 0 0 0,-1-1 0 0 0,-7 12 568 0 0,6-11-833 0 0,-13 9-5060 0 0,19-21 4678 0 0,0 0-2119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40.026"/>
    </inkml:context>
    <inkml:brush xml:id="br0">
      <inkml:brushProperty name="width" value="0.1" units="cm"/>
      <inkml:brushProperty name="height" value="0.1" units="cm"/>
      <inkml:brushProperty name="color" value="#E71224"/>
    </inkml:brush>
  </inkml:definitions>
  <inkml:trace contextRef="#ctx0" brushRef="#br0">192 11 512 0 0,'0'0'1667'0'0,"0"0"-106"0"0,0 0-124 0 0,0 0-133 0 0,-1-7 179 0 0,2 3-826 0 0,1 8 3305 0 0,9 27-4021 0 0,0 1-1 0 0,-2 1 1 0 0,-2 0-1 0 0,-1 0 1 0 0,-1 0-1 0 0,-1 22 60 0 0,-4-35-642 0 0,-2 0 0 0 0,0 0-1 0 0,-1 0 1 0 0,-1 0 0 0 0,0-1-1 0 0,-2 1 1 0 0,0-1 0 0 0,-2 1 642 0 0,-6 11-485 0 0,-2-1 1 0 0,0-1 0 0 0,-2 0-1 0 0,-11 12 485 0 0,-17 17 272 0 0,23-31 943 0 0,2 1-1 0 0,-6 13-1214 0 0,27-40 35 0 0,0 0 1 0 0,-1 0-1 0 0,1 0 0 0 0,0 0 0 0 0,0-1 0 0 0,-1 1 0 0 0,1 0 0 0 0,0 0 0 0 0,0 0 0 0 0,0 0 0 0 0,0 0 0 0 0,1 0 0 0 0,-1 0 0 0 0,0 0 1 0 0,0 0-1 0 0,0 0 0 0 0,1 0 0 0 0,-1 0 0 0 0,0 0 0 0 0,1 0 0 0 0,-1-1 0 0 0,1 1 0 0 0,-1 0 0 0 0,1 0 0 0 0,0 0 0 0 0,-1-1 0 0 0,1 1 1 0 0,0 0-1 0 0,-1-1 0 0 0,1 1 0 0 0,0-1 0 0 0,0 1 0 0 0,0 0 0 0 0,-1-1 0 0 0,1 0 0 0 0,0 1 0 0 0,0-1 0 0 0,0 0 0 0 0,0 1 0 0 0,0-1 1 0 0,0 0-1 0 0,0 0 0 0 0,0 0 0 0 0,0 0 0 0 0,0 0 0 0 0,0 0-35 0 0,6 1 63 0 0,0-1 0 0 0,-1 0 0 0 0,1-1 0 0 0,-1 0 0 0 0,1 0 0 0 0,-1 0 0 0 0,1-1 0 0 0,-1 0 0 0 0,0 0 1 0 0,1-1-64 0 0,15-6 8 0 0,0-2 0 0 0,2-3-8 0 0,-1 2-96 0 0,5-4-471 0 0,0-1-1 0 0,-1-2 1 0 0,-1 0 0 0 0,22-22 567 0 0,-37 30-1277 0 0,0-1 1 0 0,-1 0-1 0 0,4-6 1277 0 0,9-16-2205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40.569"/>
    </inkml:context>
    <inkml:brush xml:id="br0">
      <inkml:brushProperty name="width" value="0.1" units="cm"/>
      <inkml:brushProperty name="height" value="0.1" units="cm"/>
      <inkml:brushProperty name="color" value="#E71224"/>
    </inkml:brush>
  </inkml:definitions>
  <inkml:trace contextRef="#ctx0" brushRef="#br0">202 10 64 0 0,'0'0'1304'0'0,"3"-7"274"0"0,-3 5-933 0 0,-3 7 3190 0 0,-28 64-1476 0 0,2 1 1 0 0,-11 51-2360 0 0,4-15 519 0 0,36-105-601 0 0,0-1 3 0 0,0 0 10 0 0,6-1 45 0 0,0-1 1 0 0,1 0 0 0 0,-1 0-1 0 0,0-1 1 0 0,0 0-1 0 0,0 0 1 0 0,-1-1 0 0 0,1 1-1 0 0,-1-1 1 0 0,0 0 0 0 0,1-1 23 0 0,11-8-51 0 0,14-6-39 0 0,0 0-1 0 0,2 2 1 0 0,0 2-1 0 0,10-3 91 0 0,-29 13 55 0 0,0 0 0 0 0,1 1-1 0 0,0 1 1 0 0,0 0 0 0 0,0 1 0 0 0,0 0-1 0 0,0 2 1 0 0,0 0 0 0 0,0 0 0 0 0,0 1-1 0 0,9 3-54 0 0,-21-4 46 0 0,0 1-1 0 0,0 0 0 0 0,1 0 0 0 0,-1 0 1 0 0,0 0-1 0 0,0 0 0 0 0,0 1 0 0 0,0-1 1 0 0,-1 1-1 0 0,1 0 0 0 0,0 0 0 0 0,-1 0 1 0 0,1 0-1 0 0,-1 0 0 0 0,0 1 0 0 0,0-1 1 0 0,1 1-1 0 0,-2 0 0 0 0,1-1 0 0 0,0 1 1 0 0,0 0-1 0 0,-1 0 0 0 0,0 0 0 0 0,0 0 1 0 0,0 0-1 0 0,0 0 0 0 0,0 1 0 0 0,0-1 1 0 0,-1 0-1 0 0,1 0 0 0 0,-1 2-45 0 0,0 1-2 0 0,0 1-1 0 0,-1-1 0 0 0,0 0 1 0 0,0 1-1 0 0,0-1 1 0 0,-1 0-1 0 0,1 0 1 0 0,-2 0-1 0 0,1 0 0 0 0,-1 0 1 0 0,0-1-1 0 0,0 1 1 0 0,0-1-1 0 0,-1 0 1 0 0,-3 5 2 0 0,2-4-148 0 0,-1 0 1 0 0,0-1-1 0 0,0 1 1 0 0,-1-1-1 0 0,1 0 0 0 0,-1-1 1 0 0,0 1-1 0 0,0-2 1 0 0,-1 1-1 0 0,1-1 1 0 0,-1 0-1 0 0,-3 1 148 0 0,8-3-87 0 0,-1 0 0 0 0,1-1 0 0 0,0 1 0 0 0,0-1 0 0 0,0 0-1 0 0,-1 0 1 0 0,1 0 0 0 0,0 0 0 0 0,0-1 0 0 0,0 1 0 0 0,-1-1 0 0 0,1 0-1 0 0,0 1 1 0 0,0-2 0 0 0,0 1 0 0 0,0 0 0 0 0,0-1 0 0 0,1 1-1 0 0,-1-1 1 0 0,0 0 0 0 0,1 0 0 0 0,-1 0 0 0 0,1 0 0 0 0,-1 0 0 0 0,1 0-1 0 0,0-1 1 0 0,0 1 0 0 0,0-1 0 0 0,0 0 0 0 0,1 1 0 0 0,-1-1 0 0 0,0-1 87 0 0,-1-3-113 0 0,0 0 1 0 0,0 0 0 0 0,1 0 0 0 0,0 0-1 0 0,0 0 1 0 0,1 0 0 0 0,0 0 0 0 0,0-1-1 0 0,0-4 113 0 0,-4-36 1599 0 0,5 45-1222 0 0,0 3 8 0 0,0 0 27 0 0,0 0 55 0 0,0 0 54 0 0,-4 7 5 0 0,-8 21 7 0 0,1-1 0 0 0,1 2 0 0 0,2 1-533 0 0,-15 40 614 0 0,-13 23-130 0 0,-4-1 0 0 0,-4-2 0 0 0,-9 7-484 0 0,5-19-1067 0 0,13-30-2392 0 0,25-41-2267 0 0,8-6 2429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40.907"/>
    </inkml:context>
    <inkml:brush xml:id="br0">
      <inkml:brushProperty name="width" value="0.1" units="cm"/>
      <inkml:brushProperty name="height" value="0.1" units="cm"/>
      <inkml:brushProperty name="color" value="#E71224"/>
    </inkml:brush>
  </inkml:definitions>
  <inkml:trace contextRef="#ctx0" brushRef="#br0">1 1 804 0 0,'0'0'1269'0'0,"0"0"-86"0"0,0 0-67 0 0,4 1-66 0 0,4 3-458 0 0,0 0-1 0 0,0 1 1 0 0,-1 0 0 0 0,1 1 0 0 0,-1 0-1 0 0,0 0 1 0 0,3 4-592 0 0,26 20 1048 0 0,45 24-668 0 0,20 6-380 0 0,-86-52-672 0 0,1-1-1 0 0,0 0 1 0 0,6 1 672 0 0,26 7-4130 0 0,-47-15 4061 0 0,27 8-2619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41.240"/>
    </inkml:context>
    <inkml:brush xml:id="br0">
      <inkml:brushProperty name="width" value="0.1" units="cm"/>
      <inkml:brushProperty name="height" value="0.1" units="cm"/>
      <inkml:brushProperty name="color" value="#E71224"/>
    </inkml:brush>
  </inkml:definitions>
  <inkml:trace contextRef="#ctx0" brushRef="#br0">113 55 1024 0 0,'11'-7'691'0'0,"1"0"1"0"0,-1 1-1 0 0,1 0 0 0 0,0 1 1 0 0,0 1-1 0 0,0 0 0 0 0,1 0 1 0 0,0 1-1 0 0,-1 1 0 0 0,12-1-691 0 0,2 0 17 0 0,1 2 0 0 0,0 1 0 0 0,0 1 0 0 0,20 4-17 0 0,-6 4-984 0 0,-18 3-2802 0 0,-22-11 1963 0 0</inkml:trace>
  <inkml:trace contextRef="#ctx0" brushRef="#br0" timeOffset="1">60 274 156 0 0,'-53'19'3903'0'0,"47"-14"-2630"0"0,12-1-355 0 0,11 0-390 0 0,24-1 33 0 0,0-2 0 0 0,0-2 0 0 0,-1-2 0 0 0,3-2-561 0 0,41-2 389 0 0,-44 4-461 0 0,-16 0-1086 0 0,1 2 0 0 0,0 1 0 0 0,5 1 1158 0 0,-27-1-2220 0 0,-3 0 167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41.571"/>
    </inkml:context>
    <inkml:brush xml:id="br0">
      <inkml:brushProperty name="width" value="0.1" units="cm"/>
      <inkml:brushProperty name="height" value="0.1" units="cm"/>
      <inkml:brushProperty name="color" value="#E71224"/>
    </inkml:brush>
  </inkml:definitions>
  <inkml:trace contextRef="#ctx0" brushRef="#br0">448 5 180 0 0,'0'0'1189'0'0,"-8"-5"522"0"0,4 8 4841 0 0,-9 39-5645 0 0,-3-2 0 0 0,-1 0-1 0 0,-2-1 1 0 0,-2-1 0 0 0,-7 8-907 0 0,-5-1 667 0 0,-2-1 0 0 0,-39 38-667 0 0,-86 72-1475 0 0,160-154 1437 0 0,-14 11-667 0 0,8-10-6844 0 0,6-1 4324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41.903"/>
    </inkml:context>
    <inkml:brush xml:id="br0">
      <inkml:brushProperty name="width" value="0.1" units="cm"/>
      <inkml:brushProperty name="height" value="0.1" units="cm"/>
      <inkml:brushProperty name="color" value="#E71224"/>
    </inkml:brush>
  </inkml:definitions>
  <inkml:trace contextRef="#ctx0" brushRef="#br0">1 6 260 0 0,'0'0'247'0'0,"1"-1"-1"0"0,-1 1 1 0 0,0-1 0 0 0,1 1 0 0 0,-1 0-1 0 0,1-1 1 0 0,-1 1 0 0 0,0 0-1 0 0,1-1 1 0 0,-1 1 0 0 0,1 0 0 0 0,-1 0-1 0 0,1-1 1 0 0,-1 1 0 0 0,1 0-1 0 0,-1 0 1 0 0,1 0 0 0 0,-1 0 0 0 0,1 0-1 0 0,-1 0 1 0 0,1 0 0 0 0,-1 0-1 0 0,1 0 1 0 0,-1 0 0 0 0,1 0 0 0 0,-1 0-1 0 0,1 0 1 0 0,-1 0 0 0 0,1 0-1 0 0,-1 1 1 0 0,1-1 0 0 0,-1 0 0 0 0,1 0-247 0 0,0 1 181 0 0,-1 0 0 0 0,1 1-1 0 0,-1-1 1 0 0,1 0 0 0 0,-1 0 0 0 0,0 0 0 0 0,1 0 0 0 0,-1 0 0 0 0,0 0 0 0 0,0 1 0 0 0,0-1 0 0 0,0 0 0 0 0,0 0 0 0 0,0 0 0 0 0,0 1-181 0 0,-8 51 473 0 0,6-46 406 0 0,-2 14-430 0 0,1 0 0 0 0,1 0-1 0 0,1 0 1 0 0,1 0 0 0 0,0 0-1 0 0,2 0 1 0 0,3 14-449 0 0,-3-24 117 0 0,0 1 0 0 0,2-1 0 0 0,-1 1 0 0 0,1-1 0 0 0,1 0 0 0 0,0-1 0 0 0,1 1 1 0 0,0-1-1 0 0,0 0 0 0 0,1 0 0 0 0,0-1 0 0 0,1 0 0 0 0,0 0 0 0 0,3 1-117 0 0,-1-1 65 0 0,1-1 1 0 0,0 0-1 0 0,0-1 0 0 0,1 0 0 0 0,0-1 1 0 0,0 0-1 0 0,0-1 0 0 0,1 0 0 0 0,0-1 0 0 0,0-1 1 0 0,0 0-1 0 0,0 0 0 0 0,1-1 0 0 0,-1-1 0 0 0,1-1 1 0 0,-1 0-66 0 0,0 1 59 0 0,1-1 0 0 0,-1-1 0 0 0,0 0 0 0 0,1-1 0 0 0,-1 0 0 0 0,0-1 0 0 0,12-4-59 0 0,-18 4 24 0 0,1-1-1 0 0,-1 1 0 0 0,-1-1 0 0 0,1 0 0 0 0,0 0 0 0 0,-1-1 0 0 0,0 0 0 0 0,0 0 0 0 0,-1-1 1 0 0,1 1-1 0 0,-1-1 0 0 0,0 0 0 0 0,-1-1 0 0 0,2-2-23 0 0,2-4-109 0 0,-1 1 0 0 0,-1-1 0 0 0,0 0 0 0 0,-1-1 0 0 0,-1 1 0 0 0,0-1 0 0 0,0 0 0 0 0,-1 0-1 0 0,-1 0 1 0 0,0-10 109 0 0,-2 12-773 0 0,0-1 0 0 0,-1 1 0 0 0,0 0 0 0 0,-1 0 0 0 0,0 0 0 0 0,-1 1 0 0 0,0-1 0 0 0,-3-3 773 0 0,-3-8-4447 0 0,4 3 336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53.785"/>
    </inkml:context>
    <inkml:brush xml:id="br0">
      <inkml:brushProperty name="width" value="0.1" units="cm"/>
      <inkml:brushProperty name="height" value="0.1" units="cm"/>
      <inkml:brushProperty name="color" value="#E71224"/>
    </inkml:brush>
  </inkml:definitions>
  <inkml:trace contextRef="#ctx0" brushRef="#br0">614 1 292 0 0,'0'0'1360'0'0,"10"2"611"0"0,-9 1 1073 0 0,-2 1 3374 0 0,-41 75-5294 0 0,-4-2-1 0 0,-41 53-1123 0 0,-121 142 546 0 0,43-69-759 0 0,153-190-309 0 0,2 1 1 0 0,-1 0-1 0 0,2 0 1 0 0,0 1-1 0 0,0 1 1 0 0,2 0-1 0 0,-1 1 522 0 0,8-8-2216 0 0,0-7-2123 0 0,0-2 1268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2.066"/>
    </inkml:context>
    <inkml:brush xml:id="br0">
      <inkml:brushProperty name="width" value="0.1" units="cm"/>
      <inkml:brushProperty name="height" value="0.1" units="cm"/>
      <inkml:brushProperty name="color" value="#E71224"/>
    </inkml:brush>
  </inkml:definitions>
  <inkml:trace contextRef="#ctx0" brushRef="#br0">446 3 624 0 0,'1'-1'254'0'0,"0"1"-1"0"0,0 0 1 0 0,-1-1 0 0 0,1 1-1 0 0,0 0 1 0 0,0 0-1 0 0,-1-1 1 0 0,1 1 0 0 0,0 0-1 0 0,0 0 1 0 0,0 0 0 0 0,-1 0-1 0 0,1 0 1 0 0,0 0-1 0 0,0 1 1 0 0,0-1 0 0 0,-1 0-1 0 0,1 0 1 0 0,0 1 0 0 0,0-1-1 0 0,-1 0 1 0 0,1 1-1 0 0,0-1-253 0 0,-5 15 2469 0 0,2-10-2776 0 0,-4 8 818 0 0,-2 0-1 0 0,0 0 1 0 0,0-1 0 0 0,-1 0 0 0 0,0-1-1 0 0,-5 4-510 0 0,-15 20 650 0 0,-25 29 521 0 0,-3-2 1 0 0,-22 16-1172 0 0,37-38 276 0 0,-90 82-2113 0 0,128-118 1383 0 0,4-4-6551 0 0,0 0 3825 0 0</inkml:trace>
  <inkml:trace contextRef="#ctx0" brushRef="#br0" timeOffset="1">301 257 308 0 0,'17'-13'1605'0'0,"16"-10"4809"0"0,-30 26-5345 0 0,1 21 110 0 0,0 0 0 0 0,-2 1 1 0 0,-1-1-1 0 0,-1 18-1179 0 0,0 16 904 0 0,1-31-644 0 0,5 217 1806 0 0,-8-173-3215 0 0,-3 1 0 0 0,-7 28 1149 0 0,12-95-754 0 0,-2 11 675 0 0,1-10-8597 0 0,1-6 5560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54.185"/>
    </inkml:context>
    <inkml:brush xml:id="br0">
      <inkml:brushProperty name="width" value="0.1" units="cm"/>
      <inkml:brushProperty name="height" value="0.1" units="cm"/>
      <inkml:brushProperty name="color" value="#E71224"/>
    </inkml:brush>
  </inkml:definitions>
  <inkml:trace contextRef="#ctx0" brushRef="#br0">6 2 100 0 0,'0'0'166'0'0,"0"0"0"0"0,0 0 0 0 0,0 0 1 0 0,0 0-1 0 0,0-1 0 0 0,-1 1 0 0 0,1 0 0 0 0,0 0 0 0 0,0 0 1 0 0,0 0-1 0 0,0 0 0 0 0,0 0 0 0 0,0 0 0 0 0,-1 0 0 0 0,1 0 1 0 0,0 0-1 0 0,0 0 0 0 0,0 0 0 0 0,0 0 0 0 0,-1 0 0 0 0,1 0 1 0 0,0 0-1 0 0,0 0 0 0 0,0 0 0 0 0,0 0 0 0 0,0 0 0 0 0,-1 0 1 0 0,1 0-1 0 0,0 0 0 0 0,0 0 0 0 0,0 0 0 0 0,0 0 0 0 0,0 0 0 0 0,-1 0 1 0 0,1 0-1 0 0,0 0 0 0 0,0 0 0 0 0,0 0 0 0 0,0 1 0 0 0,0-1 1 0 0,0 0-1 0 0,0 0 0 0 0,0 0 0 0 0,-1 0 0 0 0,1 0 0 0 0,0 0 1 0 0,0 1-167 0 0,1 8 1405 0 0,8 13-1595 0 0,1-4 628 0 0,1-1 1 0 0,0 0 0 0 0,1-1-1 0 0,1 0 1 0 0,11 10-439 0 0,-3-3 358 0 0,77 80 882 0 0,5-5 1 0 0,9 0-1241 0 0,16 16 579 0 0,-39-39-321 0 0,-41-35-334 0 0,16 19 76 0 0,-50-45-535 0 0,0 1 0 0 0,-1 0 0 0 0,-1 1 0 0 0,-1 1 0 0 0,0 0 0 0 0,2 6 535 0 0,-11-19-827 0 0,0 0 0 0 0,0 1 0 0 0,-1-1 0 0 0,0 0 0 0 0,1 1 0 0 0,-1-1 0 0 0,0 1 827 0 0,-1 7-3327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54.821"/>
    </inkml:context>
    <inkml:brush xml:id="br0">
      <inkml:brushProperty name="width" value="0.1" units="cm"/>
      <inkml:brushProperty name="height" value="0.1" units="cm"/>
      <inkml:brushProperty name="color" value="#E71224"/>
    </inkml:brush>
  </inkml:definitions>
  <inkml:trace contextRef="#ctx0" brushRef="#br0">130 1 76 0 0,'0'0'1242'0'0,"0"0"-32"0"0,0 0-49 0 0,0 0-69 0 0,0 0-88 0 0,0 0-93 0 0,-3 0-96 0 0,1 0-655 0 0,-1 0-1 0 0,1 1 1 0 0,0-1-1 0 0,0 1 1 0 0,-1 0-1 0 0,1-1 0 0 0,0 1 1 0 0,0 0-1 0 0,0 0 1 0 0,0 1-1 0 0,0-1 1 0 0,0 0-1 0 0,0 1 1 0 0,0-1-1 0 0,0 1 0 0 0,1 0 1 0 0,-1 0-1 0 0,0-1 1 0 0,1 1-1 0 0,-1 1-159 0 0,-33 48 935 0 0,24-34-968 0 0,10-15-95 0 0,-1 4-59 0 0,2-3 97 0 0,2-6-433 0 0,1-5 536 0 0,-2 5-3 0 0,0 0 1 0 0,1 0-1 0 0,-1 0 1 0 0,1 0-1 0 0,0 0 0 0 0,0 0 1 0 0,0 1-1 0 0,2-3-10 0 0,-3 3 65 0 0,0 0-1 0 0,-1 0 0 0 0,1 0 1 0 0,-1-1-1 0 0,1 1 0 0 0,-1 0 1 0 0,0 0-1 0 0,0 0 1 0 0,0 0-1 0 0,0 0 0 0 0,-1-1 1 0 0,1 1-1 0 0,-1 0 0 0 0,1 0 1 0 0,-1 0-1 0 0,1 0 0 0 0,-1 0 1 0 0,0 0-1 0 0,-1-1-64 0 0,1 1 51 0 0,1 2-28 0 0,-3 0-32 0 0,-41 17-2758 0 0,39-9-1822 0 0,4-6 1943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55.521"/>
    </inkml:context>
    <inkml:brush xml:id="br0">
      <inkml:brushProperty name="width" value="0.1" units="cm"/>
      <inkml:brushProperty name="height" value="0.1" units="cm"/>
      <inkml:brushProperty name="color" value="#E71224"/>
    </inkml:brush>
  </inkml:definitions>
  <inkml:trace contextRef="#ctx0" brushRef="#br0">37 54 776 0 0,'0'0'1200'0'0,"-3"0"-48"0"0,3 0-903 0 0,-1-1 0 0 0,1 1 0 0 0,-1 0 0 0 0,1 0 0 0 0,-1 0 1 0 0,1 0-1 0 0,-1 0 0 0 0,1 0 0 0 0,-1 0 0 0 0,1 0 0 0 0,-1 1 0 0 0,1-1 0 0 0,-1 0 0 0 0,1 0 0 0 0,-1 0 0 0 0,1 0 0 0 0,-1 1 0 0 0,1-1 0 0 0,0 0 0 0 0,-1 0 0 0 0,1 1 0 0 0,-1-1 0 0 0,1 0 0 0 0,0 1 0 0 0,-1-1 0 0 0,1 0 0 0 0,0 1 0 0 0,-1-1 0 0 0,1 1 0 0 0,0-1 0 0 0,0 1 0 0 0,-1-1 1 0 0,1 1-1 0 0,0-1-249 0 0,-2 8-644 0 0,1-5 912 0 0,4 27 354 0 0,-3-27-612 0 0,0-3 14 0 0,0 0 16 0 0,0 0 12 0 0,0 0 3 0 0,0 0 7 0 0,0 0 6 0 0,0 0 21 0 0,3-5 28 0 0,1-2-18 0 0,-1 0-1 0 0,0-1 1 0 0,-1 1-1 0 0,2-6-98 0 0,-3 9 100 0 0,-1 1 0 0 0,1 0 1 0 0,-1 0-1 0 0,1 0 0 0 0,-1 0 0 0 0,0 0 0 0 0,0-1 0 0 0,-1 1 0 0 0,1 0 0 0 0,-1 0 1 0 0,1 0-1 0 0,-1 0 0 0 0,0 0 0 0 0,0 0 0 0 0,-1 0 0 0 0,1 0 0 0 0,-1 0-100 0 0,2 1 84 0 0,0 2-18 0 0,0 0-24 0 0,-2 0-50 0 0,1 0 0 0 0,0 0 0 0 0,0 0 0 0 0,0 1 0 0 0,0-1 0 0 0,-1 0 1 0 0,1 0-1 0 0,0 1 0 0 0,0-1 0 0 0,0 1 0 0 0,0-1 0 0 0,0 1 0 0 0,0-1 1 0 0,0 1-1 0 0,0-1 0 0 0,0 1 0 0 0,0 0 0 0 0,0 0 0 0 0,1-1 0 0 0,-1 1 1 0 0,0 0-1 0 0,0 0 0 0 0,0 1 8 0 0,1-2 3 0 0,-2 3-104 0 0,2-3-10 0 0,-4 6 29 0 0,3 0-6053 0 0,3 6 3093 0 0,-2-9 232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56.222"/>
    </inkml:context>
    <inkml:brush xml:id="br0">
      <inkml:brushProperty name="width" value="0.1" units="cm"/>
      <inkml:brushProperty name="height" value="0.1" units="cm"/>
      <inkml:brushProperty name="color" value="#E71224"/>
    </inkml:brush>
  </inkml:definitions>
  <inkml:trace contextRef="#ctx0" brushRef="#br0">30 0 116 0 0,'0'0'1251'0'0,"0"0"-46"0"0,0 0-67 0 0,0 0-67 0 0,0 0-69 0 0,0 0-82 0 0,0 0-94 0 0,0 0-76 0 0,0 0-77 0 0,0 0-71 0 0,0 0-56 0 0,0 0-68 0 0,0 0-46 0 0,0 0-40 0 0,0 0-40 0 0,-4 4-48 0 0,-10 14-64 0 0,12-17-208 0 0,1 1-1 0 0,0-1 0 0 0,0 1 1 0 0,0 0-1 0 0,1 0 0 0 0,-1-1 1 0 0,0 1-1 0 0,1 0 0 0 0,-1 0 0 0 0,1 0 1 0 0,-1 0-1 0 0,1 0 0 0 0,0 1-31 0 0,0 0 2 0 0,-1-2-15 0 0,1 0-1 0 0,0 1 1 0 0,-1-1-1 0 0,1 0 1 0 0,0 1-1 0 0,0-1 1 0 0,0 0-1 0 0,0 1 1 0 0,0-1-1 0 0,0 0 1 0 0,1 1-1 0 0,-1-1 1 0 0,0 0-1 0 0,1 1 1 0 0,-1-1-1 0 0,1 0 1 0 0,-1 0-1 0 0,1 0 1 0 0,0 1-1 0 0,-1-1 1 0 0,1 0-1 0 0,0 0 1 0 0,0 0-1 0 0,0 0 1 0 0,1 1 13 0 0,0 0-51 0 0,1 0 0 0 0,-1 1 0 0 0,1-1 1 0 0,0 0-1 0 0,0-1 0 0 0,0 1 0 0 0,2 0 51 0 0,-4-1-33 0 0,-1-1 28 0 0,19-4 83 0 0,-12-10 184 0 0,1-24 299 0 0,-8 36-453 0 0,-19-19 546 0 0,16 22-632 0 0,-12 1-20 0 0,12-1-20 0 0,3-1-25 0 0,-6 4-49 0 0,6-4 81 0 0,-1 0 0 0 0,1 0 0 0 0,-1 0 0 0 0,1 1 0 0 0,-1-1 0 0 0,1 0 0 0 0,0 0 0 0 0,-1 0 0 0 0,1 1 0 0 0,-1-1 0 0 0,1 0 0 0 0,0 0 0 0 0,-1 1 0 0 0,1-1 0 0 0,-1 0 0 0 0,1 1 0 0 0,0-1 0 0 0,0 1 0 0 0,-1-1 0 0 0,1 0 0 0 0,0 1 0 0 0,0-1 0 0 0,-1 1 11 0 0,1 0-38 0 0,0 0 0 0 0,0 0 0 0 0,0 0 0 0 0,0 0 0 0 0,0 0 0 0 0,0 0 0 0 0,1 0 0 0 0,-1 0 0 0 0,0 0 0 0 0,1 0 0 0 0,-1 0 0 0 0,0 0 0 0 0,1 0-1 0 0,-1-1 1 0 0,1 1 0 0 0,-1 0 0 0 0,1 0 0 0 0,0 0 0 0 0,-1 0 0 0 0,1-1 0 0 0,0 1 0 0 0,-1 0 0 0 0,1-1 0 0 0,0 1 0 0 0,0 0 0 0 0,0-1 0 0 0,0 1 38 0 0,-1-1-24 0 0,0 0-14 0 0,0 0-36 0 0,0 0-70 0 0,0 0-132 0 0,0 0-178 0 0,0 0-198 0 0,-2 1-293 0 0,-7 6-118 0 0,7-4-2631 0 0,2-3 956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4:56.837"/>
    </inkml:context>
    <inkml:brush xml:id="br0">
      <inkml:brushProperty name="width" value="0.1" units="cm"/>
      <inkml:brushProperty name="height" value="0.1" units="cm"/>
      <inkml:brushProperty name="color" value="#E71224"/>
    </inkml:brush>
  </inkml:definitions>
  <inkml:trace contextRef="#ctx0" brushRef="#br0">42 46 596 0 0,'0'0'1065'0'0,"0"0"-13"0"0,0 0-26 0 0,0 0-55 0 0,0 0-75 0 0,0 0-67 0 0,0 0-57 0 0,0 0-56 0 0,0 0-58 0 0,0 0-67 0 0,0 0-56 0 0,0 0-44 0 0,0 0-57 0 0,-3 4-51 0 0,-34 54 894 0 0,37-58-1283 0 0,0 0 0 0 0,0 0 0 0 0,-1 1 0 0 0,1-1 0 0 0,0 0 0 0 0,0 0 0 0 0,0 0 1 0 0,0 0-1 0 0,0 1 0 0 0,0-1 0 0 0,0 0 0 0 0,-1 0 0 0 0,1 0 0 0 0,0 1 0 0 0,0-1 0 0 0,0 0 1 0 0,0 0-1 0 0,0 1 0 0 0,0-1 0 0 0,0 0 0 0 0,0 0 0 0 0,0 0 0 0 0,0 1 0 0 0,0-1 0 0 0,0 0 0 0 0,0 0 1 0 0,0 1-1 0 0,1-1 0 0 0,-1 0 0 0 0,0 0 0 0 0,0 0 0 0 0,0 1 0 0 0,0-1 0 0 0,0 0 0 0 0,0 0 0 0 0,0 0 1 0 0,1 0-1 0 0,-1 1 0 0 0,0-1 6 0 0,9-2-338 0 0,7-6 198 0 0,-15 7 143 0 0,1 0 0 0 0,-1 0 0 0 0,1 0 0 0 0,-1-1 0 0 0,1 1 0 0 0,-1 0 0 0 0,0-1 0 0 0,0 1 0 0 0,0-1 0 0 0,0 0-1 0 0,0 1 1 0 0,0-1 0 0 0,0 0 0 0 0,0 0 0 0 0,-1 0 0 0 0,1 1 0 0 0,-1-2-3 0 0,5-7 36 0 0,-2 3 47 0 0,-1 0 0 0 0,1 1 0 0 0,-1-1 0 0 0,0 0 0 0 0,-1 0 1 0 0,1-1-1 0 0,-1-3-83 0 0,-1 11 24 0 0,0-1 0 0 0,0 1 0 0 0,0 0 1 0 0,0 0-1 0 0,0 0 0 0 0,0-1 0 0 0,1 1 0 0 0,-1 0 1 0 0,0 0-1 0 0,0 0 0 0 0,0-1 0 0 0,0 1 0 0 0,0 0 1 0 0,0 0-1 0 0,0 0 0 0 0,-1-1 0 0 0,1 1 0 0 0,0 0 1 0 0,0 0-1 0 0,0 0 0 0 0,0-1 0 0 0,0 1 0 0 0,0 0 1 0 0,0 0-1 0 0,0 0 0 0 0,0 0 0 0 0,-1-1 0 0 0,1 1 1 0 0,0 0-1 0 0,0 0 0 0 0,0 0 0 0 0,0 0 0 0 0,-1 0 1 0 0,1-1-1 0 0,0 1 0 0 0,0 0 0 0 0,0 0 0 0 0,0 0 0 0 0,-1 0 1 0 0,1 0-1 0 0,0 0 0 0 0,0 0 0 0 0,0 0 0 0 0,-1 0 1 0 0,1 0-1 0 0,0 0 0 0 0,0 0 0 0 0,-1 0 0 0 0,1 0 1 0 0,0 0-1 0 0,0 0 0 0 0,0 0 0 0 0,-1 0 0 0 0,1 0 1 0 0,0 0-1 0 0,0 0-24 0 0,-14 7-200 0 0,10-5 309 0 0,2 0-134 0 0,-1-1-1 0 0,1 1 1 0 0,0-1 0 0 0,0 1-1 0 0,0 0 1 0 0,1 0 0 0 0,-1 0-1 0 0,0 0 1 0 0,1 0 0 0 0,-1 0 0 0 0,1 1-1 0 0,0-1 1 0 0,0 0 0 0 0,0 1-1 0 0,0-1 1 0 0,0 1 0 0 0,0-1-1 0 0,1 1 1 0 0,-1-1 0 0 0,1 3 25 0 0,-1-3-97 0 0,1-2 6 0 0,0 0 85 0 0,1 1 1 0 0,-1-1-1 0 0,0 1 1 0 0,0-1-1 0 0,0 0 1 0 0,0 1-1 0 0,0-1 1 0 0,1 1-1 0 0,-1-1 1 0 0,0 0-1 0 0,0 1 1 0 0,1-1-1 0 0,-1 0 1 0 0,0 1-1 0 0,1-1 1 0 0,-1 0-1 0 0,0 1 1 0 0,1-1-1 0 0,-1 0 1 0 0,1 1-1 0 0,-1-1 1 0 0,0 0-1 0 0,1 0 1 0 0,-1 0-1 0 0,1 0 1 0 0,-1 1-1 0 0,1-1 0 0 0,-1 0 1 0 0,1 0-1 0 0,-1 0 1 0 0,1 0 5 0 0,16 1-150 0 0,-14-1 157 0 0,-3 0 39 0 0,0 0-5 0 0,0 0 7 0 0,0 0 9 0 0,0 0-4 0 0,0 0-2 0 0,0-4 2 0 0,0-8 101 0 0,0 3-8205 0 0,0 9 5259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31.779"/>
    </inkml:context>
    <inkml:brush xml:id="br0">
      <inkml:brushProperty name="width" value="0.1" units="cm"/>
      <inkml:brushProperty name="height" value="0.1" units="cm"/>
      <inkml:brushProperty name="color" value="#E71224"/>
    </inkml:brush>
  </inkml:definitions>
  <inkml:trace contextRef="#ctx0" brushRef="#br0">779 0 224 0 0,'0'0'845'0'0,"0"0"-68"0"0,0 0-69 0 0,0 0-76 0 0,-3 6-64 0 0,-9 16-49 0 0,10-18-353 0 0,1 1 0 0 0,0 0 0 0 0,0-1 0 0 0,0 1 0 0 0,0 0-1 0 0,1-1 1 0 0,0 1 0 0 0,0 0 0 0 0,0 0 0 0 0,1-1 0 0 0,-1 1 0 0 0,1 0-166 0 0,0 5 186 0 0,1 13 139 0 0,-2 0 0 0 0,-1 0 0 0 0,0-1 0 0 0,-2 1 0 0 0,-1-1 0 0 0,-1 0 0 0 0,0 0 0 0 0,-2 0 1 0 0,-1 1-326 0 0,-19 52 645 0 0,-4-1 1 0 0,-16 27-646 0 0,-41 59 207 0 0,-6-5 0 0 0,-7-4 0 0 0,-78 86-207 0 0,74-118-2307 0 0,66-87-2136 0 0,23-20 1889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33.081"/>
    </inkml:context>
    <inkml:brush xml:id="br0">
      <inkml:brushProperty name="width" value="0.1" units="cm"/>
      <inkml:brushProperty name="height" value="0.1" units="cm"/>
      <inkml:brushProperty name="color" value="#E71224"/>
    </inkml:brush>
  </inkml:definitions>
  <inkml:trace contextRef="#ctx0" brushRef="#br0">641 1 64 0 0,'0'0'695'0'0,"0"0"-43"0"0,0 0-34 0 0,0 0-39 0 0,0 0-31 0 0,0 0-32 0 0,0 0-41 0 0,0 0-39 0 0,0 0-42 0 0,0 0-9 0 0,0 0-10 0 0,0 0-27 0 0,0 0-38 0 0,0 0-30 0 0,0 0-14 0 0,0 0-20 0 0,0 0-32 0 0,0 0-20 0 0,0 0 13 0 0,0 0 33 0 0,0 0-21 0 0,0 0-23 0 0,0 0-22 0 0,0 0-12 0 0,4 4-16 0 0,10 12 0 0 0,2 0 114 0 0,-1 2 1 0 0,-1 0-1 0 0,1 1-260 0 0,105 190 776 0 0,-106-188-715 0 0,1-1 0 0 0,10 11-61 0 0,-20-25 10 0 0,-3-4-7 0 0,-1 0 0 0 0,1 0 0 0 0,-1-1 0 0 0,1 1 0 0 0,0-1 0 0 0,-1 1 0 0 0,1-1 0 0 0,0 0 0 0 0,0 0 0 0 0,0 0-3 0 0,0 0 10 0 0,10 14 26 0 0,-11-14-38 0 0,-1-1 7 0 0,0 0 6 0 0,0 0 8 0 0,0 0-20 0 0,0 0 1 0 0,0 0 1 0 0,1 0-1 0 0,-1 0 1 0 0,0 0-1 0 0,0 0 1 0 0,0 0-1 0 0,1 0 1 0 0,-1 0-1 0 0,0 0 1 0 0,0 0-1 0 0,0 0 1 0 0,0 0-1 0 0,1 0 1 0 0,-1 0-1 0 0,0 1 0 0 0,0-1 1 0 0,0 0-1 0 0,0 0 1 0 0,1 0-1 0 0,-1 0 1 0 0,0 0-1 0 0,0 1 1 0 0,0-1-1 0 0,0 0 1 0 0,0 0-1 0 0,0 0 1 0 0,0 0-1 0 0,1 1 1 0 0,-1-1-1 0 0,0 0 1 0 0,0 0-1 0 0,0 0 1 0 0,0 1-1 0 0,0-1 1 0 0,0 0-1 0 0,0 0 1 0 0,0 0-1 0 0,0 1 1 0 0,0-1-1 0 0,-3 12 61 0 0,-8 13 42 0 0,10-24-104 0 0,-125 226 313 0 0,74-153-268 0 0,22-32-24 0 0,-19 23-8 0 0,-1-2 1 0 0,-4-2-1 0 0,-52 45-12 0 0,56-58 4 0 0,-2-2 0 0 0,-3-3 1 0 0,-45 27-5 0 0,77-55-9 0 0,0 1 0 0 0,-11 12 9 0 0,17-13-9 0 0,-1-1 0 0 0,-1-1 1 0 0,-9 5 8 0 0,0 4-18 0 0,22-16 24 0 0,4-4 4 0 0,2-2-6 0 0,0 0-8 0 0,0 0-7 0 0,0 0-4 0 0,0 0-13 0 0,0 0-3 0 0,0 0-6 0 0,0 0 0 0 0,0 0 0 0 0,0 0-5 0 0,0 0 0 0 0,0 0-3 0 0,0 0 8 0 0,0 0 4 0 0,0 0-14 0 0,0 0-5 0 0,0 0-12 0 0,0 0-1 0 0,5-4-1 0 0,33-34-405 0 0,118-120-1146 0 0,-118 116-152 0 0,-2-1-1 0 0,-3-2 1 0 0,-1-2 1769 0 0,-5 6-1891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35.681"/>
    </inkml:context>
    <inkml:brush xml:id="br0">
      <inkml:brushProperty name="width" value="0.1" units="cm"/>
      <inkml:brushProperty name="height" value="0.1" units="cm"/>
      <inkml:brushProperty name="color" value="#E71224"/>
    </inkml:brush>
  </inkml:definitions>
  <inkml:trace contextRef="#ctx0" brushRef="#br0">372 106 200 0 0,'-1'-7'614'0'0,"-1"5"779"0"0,-1 5 3013 0 0,-27 65-3751 0 0,-12 26 323 0 0,-23 32-978 0 0,0-5 279 0 0,57-101-254 0 0,19-27-89 0 0,-4 1 83 0 0,0 0-19 0 0,-1-1-1 0 0,0 0 0 0 0,0 0 0 0 0,0-1 0 0 0,-1 1 0 0 0,0-1 0 0 0,1-2 1 0 0,14-21-12 0 0,27-38-11 0 0,-19 25 26 0 0,-6 9-5 0 0,-3-2 1 0 0,-1 0 0 0 0,-1-1-1 0 0,4-17 2 0 0,-7 17 0 0 0,6-23 148 0 0,-20 59-134 0 0,2-5-2 0 0,-1 5 10 0 0,-2 8 106 0 0,-27 93-78 0 0,-3-2 0 0 0,-18 30-50 0 0,22-68 12 0 0,-28 46-12 0 0,35-66-283 0 0,20-37 189 0 0,0-2 11 0 0,0 0 7 0 0,0 0 16 0 0,0 0 5 0 0,4-4 4 0 0,12-15 7 0 0,-1 1 0 0 0,-1-2 0 0 0,0 0 0 0 0,-2-1 0 0 0,8-16 44 0 0,18-30-83 0 0,-16 30 72 0 0,-1 0 0 0 0,-2-1 0 0 0,8-23 11 0 0,-11 35 848 0 0,-41 61-812 0 0,1 1 0 0 0,2 1-1 0 0,-14 33-35 0 0,-7 11 17 0 0,-49 90-53 0 0,81-152 12 0 0,7-13-43 0 0,1-1-1 0 0,0 1 1 0 0,1 0-1 0 0,-1 0 1 0 0,0 4 67 0 0,2-8-93 0 0,1-2 3 0 0,0 0 7 0 0,5 2-30 0 0,-5-2 109 0 0,0 1-1 0 0,1-1 1 0 0,-1 0-1 0 0,1 0 1 0 0,-1 1-1 0 0,1-1 1 0 0,-1 0-1 0 0,0 0 1 0 0,1 0 0 0 0,-1 0-1 0 0,1 1 1 0 0,-1-1-1 0 0,1 0 1 0 0,-1 0-1 0 0,1 0 1 0 0,-1 0-1 0 0,1 0 1 0 0,-1 0-1 0 0,1 0 1 0 0,-1 0-1 0 0,0-1 1 0 0,1 1-1 0 0,-1 0 1 0 0,1 0-1 0 0,-1 0 1 0 0,1 0 0 0 0,-1-1-1 0 0,1 1 1 0 0,-1 0-1 0 0,0 0 1 0 0,1-1-1 0 0,-1 1 1 0 0,0 0-1 0 0,1-1 1 0 0,-1 1-1 0 0,0 0 1 0 0,1-1-1 0 0,-1 1 5 0 0,31-39-82 0 0,-2-1 0 0 0,-2-2 0 0 0,-2 0-1 0 0,8-21 83 0 0,20-33-79 0 0,-41 73 52 0 0,-2 1-1 0 0,7-21 28 0 0,-6 14-10 0 0,-5 9 29 0 0,-1 0 1 0 0,0 0-1 0 0,-1-1 0 0 0,-1-3-19 0 0,-2 17 38 0 0,-1 5 0 0 0,0-5-9 0 0,0 7-21 0 0,0 0 0 0 0,0 0 0 0 0,0 0 0 0 0,0 1-1 0 0,0-1 1 0 0,0 0 0 0 0,0 0 0 0 0,0 0 0 0 0,-1 0 0 0 0,1 0-1 0 0,0 0 1 0 0,0 0 0 0 0,0 0 0 0 0,0 0 0 0 0,0 0-1 0 0,0 0 1 0 0,0 0 0 0 0,0 0 0 0 0,0 0 0 0 0,0 0 0 0 0,-1 0-1 0 0,1 0 1 0 0,0 0 0 0 0,0 0 0 0 0,0 0 0 0 0,0 0-1 0 0,0 0 1 0 0,0 0 0 0 0,0 0 0 0 0,0 0 0 0 0,0 0 0 0 0,0-1-1 0 0,0 1 1 0 0,0 0 0 0 0,-1 0 0 0 0,1 0 0 0 0,0 0 0 0 0,0 0-1 0 0,0 0 1 0 0,0 0 0 0 0,0 0 0 0 0,0 0 0 0 0,0 0-1 0 0,0 0 1 0 0,0 0 0 0 0,0 0 0 0 0,0 0 0 0 0,0-1 0 0 0,0 1-1 0 0,0 0-7 0 0,-40 65 107 0 0,39-63-104 0 0,-1 0-1 0 0,1 0 1 0 0,0 0 0 0 0,0 0-1 0 0,0 0 1 0 0,0 1-1 0 0,1-1 1 0 0,-1 0 0 0 0,0 1-1 0 0,1 0-2 0 0,-6 16 13 0 0,-103 208 42 0 0,48-97-30 0 0,0-23-401 0 0,60-105 286 0 0,-2 4-47 0 0,1-4 81 0 0,5-4-599 0 0,17-20 587 0 0,-2 0 0 0 0,0-2 0 0 0,5-10 68 0 0,49-86-119 0 0,-38 62 76 0 0,19-35 299 0 0,-52 91-154 0 0,-1 2 1 0 0,0 0-6 0 0,0 0-18 0 0,0 0-4 0 0,0 0 7 0 0,0 0-16 0 0,0 0-15 0 0,-4 6-10 0 0,-87 122 213 0 0,7-8-173 0 0,31-47-41 0 0,-17 34-40 0 0,68-104-32 0 0,-1 1-1 0 0,1 0 0 0 0,0 0 1 0 0,1 0-1 0 0,-1 0 1 0 0,1 0-1 0 0,-1 0 1 0 0,1 0-1 0 0,1 1 1 0 0,-1 0 32 0 0,5-8-24 0 0,11-13 9 0 0,0-1 0 0 0,-1 0 0 0 0,-1-1 0 0 0,-1 0 0 0 0,0-1 0 0 0,-1-1 15 0 0,25-38 2 0 0,8-4-1 0 0,7-13-2 0 0,3-9 1 0 0,-45 64-3 0 0,-7 15 52 0 0,1 0 1 0 0,0 0-1 0 0,-1 0 0 0 0,2 0 1 0 0,2-4-50 0 0,-5 8 87 0 0,-1 1 12 0 0,3-7 13 0 0,-3 7-97 0 0,0 0-1 0 0,0 0 1 0 0,-1 0-1 0 0,1 0 1 0 0,0 0-1 0 0,0 0 1 0 0,0 0-1 0 0,0 0 1 0 0,0 0-1 0 0,0 0 0 0 0,0 0 1 0 0,0 0-1 0 0,0 0 1 0 0,-1 0-1 0 0,1 0 1 0 0,0 0-1 0 0,0 0 1 0 0,0 0-1 0 0,0 0 0 0 0,0 0 1 0 0,0 0-1 0 0,0 0 1 0 0,0 0-1 0 0,0 0 1 0 0,-1 0-1 0 0,1 0 1 0 0,0 0-1 0 0,0 0 1 0 0,0 0-1 0 0,0 0 0 0 0,0 0 1 0 0,0-1-1 0 0,0 1 1 0 0,0 0-1 0 0,0 0 1 0 0,0 0-1 0 0,0 0 1 0 0,0 0-1 0 0,0 0 0 0 0,-1 0-14 0 0,-56 73 161 0 0,4 3 0 0 0,-43 80-161 0 0,73-117 10 0 0,-12 23-160 0 0,33-53 80 0 0,2-9 62 0 0,0 1-1 0 0,0-1 1 0 0,0 0 0 0 0,0 0 0 0 0,0 0-1 0 0,0 0 1 0 0,0 0 0 0 0,0 0 0 0 0,0 0-1 0 0,0 1 1 0 0,0-1 0 0 0,0 0 0 0 0,0 0-1 0 0,0 0 1 0 0,0 0 0 0 0,1 0 0 0 0,-1 0-1 0 0,0 0 1 0 0,0 0 0 0 0,0 0-1 0 0,0 0 1 0 0,0 0 0 0 0,0 1 0 0 0,0-1-1 0 0,0 0 1 0 0,0 0 0 0 0,1 0 0 0 0,-1 0-1 0 0,0 0 1 0 0,0 0 0 0 0,0 0 0 0 0,0 0-1 0 0,0 0 1 0 0,0 0 0 0 0,0 0 0 0 0,1 0-1 0 0,-1 0 1 0 0,0 0 0 0 0,0 0-1 0 0,0 0 1 0 0,0 0 0 0 0,0 0 0 0 0,0 0-1 0 0,0 0 1 0 0,0 0 0 0 0,1 0 0 0 0,-1-1-1 0 0,0 1 1 0 0,0 0 0 0 0,0 0 0 0 0,0 0-1 0 0,0 0 1 0 0,0 0 0 0 0,0 0 0 0 0,0 0-1 0 0,0 0 1 0 0,0 0 0 0 0,1 0 0 0 0,-1 0-1 0 0,0-1 1 0 0,0 1 0 0 0,0 0 8 0 0,10-8-31 0 0,1-1 0 0 0,-1 0 0 0 0,-1-1 1 0 0,0 0-1 0 0,6-8 31 0 0,38-54-98 0 0,-24 35 61 0 0,-2-1 0 0 0,17-35 37 0 0,65-153-73 0 0,-89 171 66 0 0,-19 53 0 0 0,3-11 174 0 0,-4 13-164 0 0,0-3 19 0 0,1 0 0 0 0,0 0 0 0 0,0 0 0 0 0,0 0 0 0 0,0 0 0 0 0,1 0 0 0 0,-1 0-1 0 0,1 0 1 0 0,-1 1 0 0 0,1-1 0 0 0,0 1 0 0 0,0-1 0 0 0,0 1 0 0 0,1-1-22 0 0,-2 2 4 0 0,0-1 3 0 0,4-5-2 0 0,-4 5-3 0 0,-1 2-6 0 0,0 0 6 0 0,0 0 3 0 0,0 0-7 0 0,0 0 8 0 0,0 0-6 0 0,0 0 3 0 0,0 0 2 0 0,-1 5 4 0 0,-1 17-2 0 0,0-14 2 0 0,-3 14 4 0 0,-2-1 0 0 0,-1-1 0 0 0,0 1 1 0 0,-2-1-1 0 0,0-1 0 0 0,-2 2-13 0 0,9-19 3 0 0,-7 16 1 0 0,2-2 10 0 0,-18 30 22 0 0,-18 21 14 0 0,-3-2 0 0 0,-16 14-50 0 0,-33 34-1580 0 0,-25 16 1580 0 0,110-118-1140 0 0,-1-1-1 0 0,0 0 1 0 0,-1 0 1140 0 0,-10 5-1970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47.442"/>
    </inkml:context>
    <inkml:brush xml:id="br0">
      <inkml:brushProperty name="width" value="0.1" units="cm"/>
      <inkml:brushProperty name="height" value="0.1" units="cm"/>
      <inkml:brushProperty name="color" value="#E71224"/>
    </inkml:brush>
  </inkml:definitions>
  <inkml:trace contextRef="#ctx0" brushRef="#br0">6 83 292 0 0,'0'0'554'0'0,"0"0"-19"0"0,0 0 10 0 0,0 0-9 0 0,0 0-9 0 0,0 0 2 0 0,0 0 6 0 0,0 0 8 0 0,0 0 15 0 0,0 0 13 0 0,0 0 18 0 0,0 0 6 0 0,0 0-13 0 0,0 0 4 0 0,-6-6-132 0 0,6 2 906 0 0,6 4 2988 0 0,27-1-4295 0 0,0-1 1 0 0,32-5-54 0 0,23-3 51 0 0,-13 2 3 0 0,-1-4-54 0 0,41-5 26 0 0,13 2-95 0 0,-124 15-53 0 0,-4 0-68 0 0,0 0-85 0 0,0 0-326 0 0,9 1 417 0 0,-7 0-7694 0 0,-2-1 4976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47.871"/>
    </inkml:context>
    <inkml:brush xml:id="br0">
      <inkml:brushProperty name="width" value="0.1" units="cm"/>
      <inkml:brushProperty name="height" value="0.1" units="cm"/>
      <inkml:brushProperty name="color" value="#E71224"/>
    </inkml:brush>
  </inkml:definitions>
  <inkml:trace contextRef="#ctx0" brushRef="#br0">12 5 552 0 0,'-9'-4'822'0'0,"7"3"-54"0"0,2 1-78 0 0,0 0-60 0 0,0 0-74 0 0,0 0-47 0 0,0 0-52 0 0,0 0-49 0 0,0 0-33 0 0,0 0-49 0 0,0 0-28 0 0,0 0-29 0 0,0 0-27 0 0,0 0-17 0 0,0 0-12 0 0,4 5-24 0 0,5 3-71 0 0,0-1 0 0 0,0-1 0 0 0,0 0 0 0 0,1 0 0 0 0,0-1 0 0 0,5 3-118 0 0,24 7 254 0 0,-20-8-118 0 0,-1 1 0 0 0,-1 0 0 0 0,13 8-136 0 0,8-1 483 0 0,-37-14-249 0 0,0-1-53 0 0,0 1 0 0 0,0-1 0 0 0,0 1 1 0 0,0 0-1 0 0,0-1 0 0 0,0 1 0 0 0,0 0 0 0 0,-1-1 0 0 0,1 1 0 0 0,0 0 0 0 0,0 0 0 0 0,-1 0 0 0 0,1 0 0 0 0,-1 0 0 0 0,1 0 1 0 0,-1 0-1 0 0,1 0 0 0 0,-1 0 0 0 0,1 0 0 0 0,-1 0-181 0 0,-23 34 494 0 0,-2-1-1 0 0,-23 26-493 0 0,-20 11 143 0 0,18-20-4929 0 0,47-49 1159 0 0,-3 1 276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2.403"/>
    </inkml:context>
    <inkml:brush xml:id="br0">
      <inkml:brushProperty name="width" value="0.1" units="cm"/>
      <inkml:brushProperty name="height" value="0.1" units="cm"/>
      <inkml:brushProperty name="color" value="#E71224"/>
    </inkml:brush>
  </inkml:definitions>
  <inkml:trace contextRef="#ctx0" brushRef="#br0">1 19 328 0 0,'2'-2'1038'0'0,"10"-10"2005"0"0,-12 12-2844 0 0,1-1 0 0 0,-1 1 0 0 0,0 0 1 0 0,1-1-1 0 0,-1 1 0 0 0,1 0 0 0 0,-1-1 0 0 0,0 1 0 0 0,1 0 0 0 0,-1 0 0 0 0,1 0 0 0 0,-1-1 1 0 0,1 1-1 0 0,-1 0 0 0 0,1 0 0 0 0,-1 0 0 0 0,1 0 0 0 0,-1 0 0 0 0,1 0 0 0 0,-1 0 0 0 0,1 0 0 0 0,-1 0 1 0 0,1 0-1 0 0,-1 0 0 0 0,1 0 0 0 0,-1 0 0 0 0,1 1 0 0 0,-1-1 0 0 0,1 0 0 0 0,-1 0-199 0 0,9 9 523 0 0,-1 0 0 0 0,-1 1 0 0 0,0-1 0 0 0,0 1 0 0 0,-1 1 0 0 0,0-1-1 0 0,-1 1 1 0 0,5 12-523 0 0,-3-3-407 0 0,0 1 0 0 0,-1 0-1 0 0,-1 1 1 0 0,1 17 407 0 0,-5-38-180 0 0,-1 0 0 0 0,0 1 0 0 0,0-1 0 0 0,1 0 0 0 0,-1 1 1 0 0,0-1-1 0 0,0 0 0 0 0,-1 1 0 0 0,1-1 0 0 0,0 0 0 0 0,0 0 0 0 0,-1 1 0 0 0,1-1 0 0 0,0 0 1 0 0,-1 1-1 0 0,0-1 0 0 0,1 0 0 0 0,-1 0 0 0 0,0 0 0 0 0,1 0 0 0 0,-1 0 0 0 0,0 0 0 0 0,0 0 1 0 0,0 0-1 0 0,0 0 0 0 0,0 0 0 0 0,0 0 0 0 0,0 0 0 0 0,0-1 0 0 0,0 1 0 0 0,-1 0 0 0 0,1-1 1 0 0,0 1-1 0 0,0-1 0 0 0,-1 1 0 0 0,1-1 0 0 0,0 0 0 0 0,-1 0 0 0 0,1 1 0 0 0,0-1 1 0 0,-1 0-1 0 0,1 0 0 0 0,0 0 0 0 0,-1 0 0 0 0,1-1 0 0 0,-1 1 180 0 0,-13-2-2625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48.875"/>
    </inkml:context>
    <inkml:brush xml:id="br0">
      <inkml:brushProperty name="width" value="0.1" units="cm"/>
      <inkml:brushProperty name="height" value="0.1" units="cm"/>
      <inkml:brushProperty name="color" value="#E71224"/>
    </inkml:brush>
  </inkml:definitions>
  <inkml:trace contextRef="#ctx0" brushRef="#br0">412 10 540 0 0,'-13'-5'3920'0'0,"3"3"-3060"0"0,7 1-88 0 0,1 1-77 0 0,-3-1-528 0 0,1 1 1 0 0,0 0-1 0 0,-1 0 0 0 0,1 0 0 0 0,0 1 1 0 0,0-1-1 0 0,-1 1 0 0 0,1 0 0 0 0,0 1 0 0 0,0-1 1 0 0,0 1-1 0 0,0-1 0 0 0,0 1 0 0 0,1 0 0 0 0,-1 1 1 0 0,0-1-1 0 0,1 0 0 0 0,-1 1 0 0 0,1 0 0 0 0,0 0 1 0 0,0 0-1 0 0,0 0 0 0 0,1 1-167 0 0,-13 13 106 0 0,2 1 1 0 0,0 1-1 0 0,1 0 0 0 0,1 2-106 0 0,1-5 192 0 0,-18 36 13 0 0,1 2 0 0 0,3 0 1 0 0,3 2-1 0 0,-8 32-205 0 0,1 17 210 0 0,5 1 1 0 0,4 6-211 0 0,10-53 63 0 0,3 0 0 0 0,3 1 1 0 0,2-1-1 0 0,3 1 1 0 0,2-1-1 0 0,5 13-63 0 0,-4-43 27 0 0,3 1 1 0 0,0-1-1 0 0,2 0 0 0 0,1-1 1 0 0,1 0-1 0 0,1-1 0 0 0,2 0 1 0 0,0-2-1 0 0,5 5-27 0 0,11 12-220 0 0,2-2 0 0 0,2 0-1 0 0,2-3 1 0 0,34 28 220 0 0,-45-43-560 0 0,22 19-885 0 0,-20-11-3707 0 0,-19-17 2296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49.506"/>
    </inkml:context>
    <inkml:brush xml:id="br0">
      <inkml:brushProperty name="width" value="0.1" units="cm"/>
      <inkml:brushProperty name="height" value="0.1" units="cm"/>
      <inkml:brushProperty name="color" value="#E71224"/>
    </inkml:brush>
  </inkml:definitions>
  <inkml:trace contextRef="#ctx0" brushRef="#br0">2 149 256 0 0,'0'0'107'0'0,"0"-1"-1"0"0,0 1 1 0 0,0 0 0 0 0,0 0-1 0 0,-1 0 1 0 0,1 0-1 0 0,0 0 1 0 0,0 0 0 0 0,0 0-1 0 0,0 0 1 0 0,0 0-1 0 0,0-1 1 0 0,0 1 0 0 0,0 0-1 0 0,0 0 1 0 0,-1 0 0 0 0,1 0-1 0 0,0 0 1 0 0,0 0-1 0 0,0-1 1 0 0,0 1 0 0 0,0 0-1 0 0,0 0 1 0 0,0 0 0 0 0,0 0-1 0 0,0 0 1 0 0,0-1-1 0 0,0 1 1 0 0,0 0 0 0 0,0 0-1 0 0,0 0 1 0 0,0 0 0 0 0,0 0-1 0 0,0-1 1 0 0,0 1-1 0 0,1 0 1 0 0,-1 0 0 0 0,0 0-1 0 0,0 0 1 0 0,0 0 0 0 0,0 0-1 0 0,0-1 1 0 0,0 1-1 0 0,0 0 1 0 0,0 0 0 0 0,0 0-1 0 0,0 0 1 0 0,1 0-1 0 0,-1 0 1 0 0,0 0 0 0 0,0 0-1 0 0,0 0 1 0 0,0 0 0 0 0,0 0-107 0 0,14-7 1653 0 0,26-4-1901 0 0,-32 9 972 0 0,84-23 331 0 0,-25 5-567 0 0,1 4 1 0 0,1 2-1 0 0,1 3-488 0 0,112-7 233 0 0,-158 16-686 0 0,-12 1-893 0 0,1 0 0 0 0,-1-1 0 0 0,7-2 1346 0 0,-16 2-2426 0 0,1-4 187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49.839"/>
    </inkml:context>
    <inkml:brush xml:id="br0">
      <inkml:brushProperty name="width" value="0.1" units="cm"/>
      <inkml:brushProperty name="height" value="0.1" units="cm"/>
      <inkml:brushProperty name="color" value="#E71224"/>
    </inkml:brush>
  </inkml:definitions>
  <inkml:trace contextRef="#ctx0" brushRef="#br0">469 5 540 0 0,'0'0'998'0'0,"-7"-5"484"0"0,3 8 4029 0 0,-1 6-5350 0 0,0 0-1 0 0,1 1 1 0 0,1-1-1 0 0,0 1 1 0 0,0 0-1 0 0,1 0 0 0 0,-1 7-160 0 0,-13 44 448 0 0,-2-11-241 0 0,-2 0 1 0 0,-3-2 0 0 0,-1-1 0 0 0,-3-1 0 0 0,-9 11-208 0 0,6-15 92 0 0,-44 59 106 0 0,60-83-530 0 0,-71 83 505 0 0,24-40-7071 0 0,59-60 4436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0.174"/>
    </inkml:context>
    <inkml:brush xml:id="br0">
      <inkml:brushProperty name="width" value="0.1" units="cm"/>
      <inkml:brushProperty name="height" value="0.1" units="cm"/>
      <inkml:brushProperty name="color" value="#E71224"/>
    </inkml:brush>
  </inkml:definitions>
  <inkml:trace contextRef="#ctx0" brushRef="#br0">1 54 860 0 0,'13'-3'956'0'0,"1"1"0"0"0,-1-2 1 0 0,0 0-1 0 0,2-1-956 0 0,0 0 538 0 0,1 0 1 0 0,0 1 0 0 0,0 1-539 0 0,51-6 61 0 0,1 3 0 0 0,12 3-61 0 0,-77 3-360 0 0,8 1-362 0 0,-9 0-2054 0 0,-2-1 1331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0.506"/>
    </inkml:context>
    <inkml:brush xml:id="br0">
      <inkml:brushProperty name="width" value="0.1" units="cm"/>
      <inkml:brushProperty name="height" value="0.1" units="cm"/>
      <inkml:brushProperty name="color" value="#E71224"/>
    </inkml:brush>
  </inkml:definitions>
  <inkml:trace contextRef="#ctx0" brushRef="#br0">276 1 604 0 0,'-13'9'1990'0'0,"8"-4"-1626"0"0,1 1-1 0 0,0 0 0 0 0,0 0 1 0 0,0 0-1 0 0,1 0 1 0 0,0 1-1 0 0,0-1 1 0 0,1 1-1 0 0,0 0 0 0 0,0 0 1 0 0,0 0-1 0 0,1 0 1 0 0,0 2-364 0 0,-3 24 379 0 0,2-16-1116 0 0,-1 0 0 0 0,0 0 0 0 0,-1 0 0 0 0,-1 0 737 0 0,2-13-1799 0 0,-7 10 136 0 0</inkml:trace>
  <inkml:trace contextRef="#ctx0" brushRef="#br0" timeOffset="1">27 274 268 0 0,'-7'-1'-56'0'0,"-11"-5"7108"0"0,16 6-6515 0 0,2 0-51 0 0,5-3-52 0 0,36-13 42 0 0,0 1 0 0 0,0 2 0 0 0,1 2 0 0 0,7 1-476 0 0,-6 2-1701 0 0,0 3 0 0 0,22 0 1701 0 0,-44 4-2735 0 0,1 0 211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1.125"/>
    </inkml:context>
    <inkml:brush xml:id="br0">
      <inkml:brushProperty name="width" value="0.1" units="cm"/>
      <inkml:brushProperty name="height" value="0.1" units="cm"/>
      <inkml:brushProperty name="color" value="#E71224"/>
    </inkml:brush>
  </inkml:definitions>
  <inkml:trace contextRef="#ctx0" brushRef="#br0">45 8 204 0 0,'0'0'1111'0'0,"0"0"-6"0"0,0 0-25 0 0,0 0-45 0 0,-3-6-43 0 0,0 5 680 0 0,0 5 3671 0 0,-7 35-5185 0 0,1 2 0 0 0,3-1-1 0 0,1 1 1 0 0,1 0 0 0 0,3 0-1 0 0,1 1 1 0 0,2-1 0 0 0,2 0-1 0 0,7 28-157 0 0,-9-55-856 0 0,-1-12 398 0 0,-1 1 1 0 0,0 0-1 0 0,1-1 1 0 0,0 1-1 0 0,-1 0 1 0 0,1-1-1 0 0,0 1 1 0 0,0-1-1 0 0,1 1 0 0 0,0 0 458 0 0,-1-1-3227 0 0,-1-2 245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1.465"/>
    </inkml:context>
    <inkml:brush xml:id="br0">
      <inkml:brushProperty name="width" value="0.1" units="cm"/>
      <inkml:brushProperty name="height" value="0.1" units="cm"/>
      <inkml:brushProperty name="color" value="#E71224"/>
    </inkml:brush>
  </inkml:definitions>
  <inkml:trace contextRef="#ctx0" brushRef="#br0">1 72 956 0 0,'0'0'1016'0'0,"0"0"-78"0"0,0 0-90 0 0,0 0-80 0 0,0 0-69 0 0,2-3-67 0 0,2-1-434 0 0,0 1 1 0 0,1 0 0 0 0,-1 0 0 0 0,1 1-1 0 0,-1-1 1 0 0,1 1 0 0 0,0 0 0 0 0,0 0 0 0 0,0 0-1 0 0,1 0-198 0 0,61-12 1077 0 0,-36 7-730 0 0,-10 4-102 0 0,0 0 0 0 0,11 0-245 0 0,-13 2-606 0 0,0-1 1 0 0,-1-1-1 0 0,4-1 606 0 0,2 4-4312 0 0,-24 0 2267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1.794"/>
    </inkml:context>
    <inkml:brush xml:id="br0">
      <inkml:brushProperty name="width" value="0.1" units="cm"/>
      <inkml:brushProperty name="height" value="0.1" units="cm"/>
      <inkml:brushProperty name="color" value="#E71224"/>
    </inkml:brush>
  </inkml:definitions>
  <inkml:trace contextRef="#ctx0" brushRef="#br0">166 13 360 0 0,'-21'-12'5097'0'0,"19"12"-4361"0"0,2 0-70 0 0,-3 19 368 0 0,2 9-443 0 0,8 45 512 0 0,14 110 306 0 0,-17-147-1076 0 0,-1 1-1 0 0,-1 11-332 0 0,-2-28 118 0 0,-2 0-1 0 0,0 0 1 0 0,-1-1 0 0 0,-2 1-1 0 0,1 0 1 0 0,-4 5-118 0 0,6-21 22 0 0,0 0-1 0 0,1-1 1 0 0,-1 1-1 0 0,0-1 1 0 0,-1 1-1 0 0,1-1 1 0 0,-1 0 0 0 0,0 1-22 0 0,-11 14 114 0 0,13-17-111 0 0,0 0 0 0 0,0-1 0 0 0,0 1 0 0 0,0-1 0 0 0,0 1 0 0 0,0-1 0 0 0,-1 0 0 0 0,1 1 0 0 0,0-1 0 0 0,0 0 0 0 0,0 0 0 0 0,-1 0 0 0 0,1 0 0 0 0,0 0 0 0 0,0 0 1 0 0,-1 0-4 0 0,1 0 4 0 0,-2 1-8 0 0,0-1 1 0 0,0 0-1 0 0,0 0 0 0 0,0 0 1 0 0,0 0-1 0 0,0 0 0 0 0,0-1 1 0 0,0 1-1 0 0,0-1 0 0 0,0 0 1 0 0,0 0-1 0 0,1 0 0 0 0,-1 0 1 0 0,0 0-1 0 0,0-1 0 0 0,1 1 1 0 0,-1-1-1 0 0,1 0 0 0 0,-1 0 1 0 0,1 0-1 0 0,0 0 0 0 0,0 0 1 0 0,0 0-1 0 0,0-1 0 0 0,0 1 1 0 0,0-1-1 0 0,1 1 0 0 0,-1-1 0 0 0,0-1 4 0 0,-2-4 12 0 0,1 0-1 0 0,0 0 0 0 0,0 0 0 0 0,1 0 0 0 0,0 0 1 0 0,1 0-1 0 0,0-1 0 0 0,0 1 0 0 0,0-7-11 0 0,6-5 54 0 0,-1 10-30 0 0,-4 8-20 0 0,1 1 0 0 0,0-1 0 0 0,0 1 1 0 0,0-1-1 0 0,0 1 0 0 0,0-1 0 0 0,0 1 1 0 0,0-1-1 0 0,0 1 0 0 0,1 0 0 0 0,-1 0 1 0 0,1 0-1 0 0,-1 0 0 0 0,1 0 0 0 0,-1 0 1 0 0,1 0-1 0 0,-1 0 0 0 0,1 0 0 0 0,0 1 1 0 0,-1-1-1 0 0,1 1 0 0 0,0-1 0 0 0,0 1 1 0 0,-1 0-1 0 0,1 0 0 0 0,0 0 0 0 0,0 0 1 0 0,0 0-1 0 0,1 0-4 0 0,6 0-6 0 0,1 1 0 0 0,-1-1 1 0 0,0 2-1 0 0,0-1 0 0 0,1 2 6 0 0,31 7-695 0 0,0-1 1 0 0,1-3-1 0 0,0-1 0 0 0,11-1 695 0 0,-41-4-381 0 0,53-1-4224 0 0,-30-4 1729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2.123"/>
    </inkml:context>
    <inkml:brush xml:id="br0">
      <inkml:brushProperty name="width" value="0.1" units="cm"/>
      <inkml:brushProperty name="height" value="0.1" units="cm"/>
      <inkml:brushProperty name="color" value="#E71224"/>
    </inkml:brush>
  </inkml:definitions>
  <inkml:trace contextRef="#ctx0" brushRef="#br0">1 9 44 0 0,'0'0'1167'0'0,"0"0"-64"0"0,0 0-84 0 0,0 0-91 0 0,0 0-92 0 0,0 0-86 0 0,0-1-674 0 0,0 1 0 0 0,0-1-1 0 0,0 1 1 0 0,0 0 0 0 0,0-1 0 0 0,1 1-1 0 0,-1-1 1 0 0,0 1 0 0 0,0 0 0 0 0,1-1-1 0 0,-1 1 1 0 0,0-1 0 0 0,1 1 0 0 0,-1 0-1 0 0,0 0 1 0 0,1-1 0 0 0,-1 1-1 0 0,0 0 1 0 0,1-1 0 0 0,-1 1 0 0 0,1 0-1 0 0,-1 0 1 0 0,1 0 0 0 0,-1 0 0 0 0,0-1-1 0 0,1 1 1 0 0,-1 0 0 0 0,1 0 0 0 0,-1 0-1 0 0,1 0 1 0 0,-1 0 0 0 0,1 0 0 0 0,-1 0-1 0 0,1 0 1 0 0,-1 0 0 0 0,1 0-1 0 0,-1 1-75 0 0,38 12 729 0 0,-20-8-1181 0 0,0 1-1 0 0,-1 1 1 0 0,16 9 452 0 0,-18-4-3977 0 0,-13-11 1701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2.445"/>
    </inkml:context>
    <inkml:brush xml:id="br0">
      <inkml:brushProperty name="width" value="0.1" units="cm"/>
      <inkml:brushProperty name="height" value="0.1" units="cm"/>
      <inkml:brushProperty name="color" value="#E71224"/>
    </inkml:brush>
  </inkml:definitions>
  <inkml:trace contextRef="#ctx0" brushRef="#br0">119 0 476 0 0,'-2'1'995'0'0,"-1"0"1"0"0,1 0-1 0 0,0 0 0 0 0,0 0 1 0 0,0 1-1 0 0,0-1 0 0 0,0 0 1 0 0,0 1-1 0 0,-1 1-995 0 0,1-1 160 0 0,0 1 0 0 0,1-1 1 0 0,-1 1-1 0 0,1 0 0 0 0,0-1 0 0 0,0 1 0 0 0,0 0 0 0 0,0 0 1 0 0,0 0-1 0 0,0 1-160 0 0,-9 48 1364 0 0,7-36-882 0 0,0 0 0 0 0,-5 15-482 0 0,-1-6 332 0 0,5-11-71 0 0,-1 1 1 0 0,0-1-1 0 0,-1 0 1 0 0,-8 11-262 0 0,-1 12 534 0 0,14-36-544 0 0,1-1-4 0 0,0 0-10 0 0,0 0-24 0 0,7-2-17 0 0,51-18-204 0 0,-32 10 24 0 0,0 2 0 0 0,0 0 0 0 0,7 0 245 0 0,-24 7-55 0 0,-1 0 0 0 0,1 0 0 0 0,0 0 0 0 0,0 1 0 0 0,-1 1 0 0 0,1-1 0 0 0,0 1 1 0 0,-1 1-1 0 0,1 0 0 0 0,-1 0 0 0 0,1 0 0 0 0,3 3 55 0 0,-10-4-6 0 0,1 0 1 0 0,0 1 0 0 0,0-1-1 0 0,-1 1 1 0 0,1 0-1 0 0,-1 0 1 0 0,1 0-1 0 0,-1 0 1 0 0,0 0 0 0 0,0 0-1 0 0,0 1 1 0 0,0-1-1 0 0,0 1 1 0 0,0 0-1 0 0,-1-1 1 0 0,1 1 0 0 0,-1 1 5 0 0,1 0 8 0 0,0 1 0 0 0,-1 1 0 0 0,0-1 0 0 0,0 0 0 0 0,-1 0 0 0 0,1 0 1 0 0,-1 0-1 0 0,0 0 0 0 0,0 1 0 0 0,-1-1-8 0 0,-1 12 33 0 0,-2-1-1 0 0,0 1 1 0 0,0-1-1 0 0,-2 0 1 0 0,-6 15-33 0 0,5-14-204 0 0,-1 0-1 0 0,-1-1 1 0 0,0 0 0 0 0,-1 0 0 0 0,-1-1 0 0 0,-1 0-1 0 0,0-1 1 0 0,0 0 0 0 0,-2-1 0 0 0,-4 4 204 0 0,6-11-2255 0 0,8-5-1780 0 0,4-1 1067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2.733"/>
    </inkml:context>
    <inkml:brush xml:id="br0">
      <inkml:brushProperty name="width" value="0.1" units="cm"/>
      <inkml:brushProperty name="height" value="0.1" units="cm"/>
      <inkml:brushProperty name="color" value="#E71224"/>
    </inkml:brush>
  </inkml:definitions>
  <inkml:trace contextRef="#ctx0" brushRef="#br0">124 149 124 0 0,'-4'-3'600'0'0,"-1"-1"1"0"0,1 0-1 0 0,-1 1 1 0 0,0 0-1 0 0,0 0 0 0 0,0 1 1 0 0,0-1-1 0 0,0 1 1 0 0,-1 0-1 0 0,1 1 1 0 0,-1-1-1 0 0,1 1 0 0 0,-4 0-600 0 0,7 1 111 0 0,0 1-1 0 0,0-1 0 0 0,-1 1 0 0 0,1 0 0 0 0,0 0 0 0 0,0 0 0 0 0,0 0 1 0 0,0 0-1 0 0,0 0 0 0 0,0 0 0 0 0,0 1 0 0 0,1-1 0 0 0,-1 1 1 0 0,0 0-1 0 0,1-1 0 0 0,-1 1 0 0 0,1 0 0 0 0,0 0 0 0 0,0 0 1 0 0,-1 0-1 0 0,1 0 0 0 0,0 0 0 0 0,1 0 0 0 0,-1 0 0 0 0,0 1 0 0 0,1-1 1 0 0,-1 2-111 0 0,-1 1 128 0 0,1 0 1 0 0,0 0 0 0 0,0 0-1 0 0,0 1 1 0 0,0-1 0 0 0,1 0-1 0 0,0 1 1 0 0,0-1 0 0 0,1 0-1 0 0,-1 0 1 0 0,2 3-129 0 0,-1-4 46 0 0,0-1 0 0 0,0 0 0 0 0,1 0 0 0 0,-1 0 0 0 0,1 0 0 0 0,-1 0 1 0 0,1 0-1 0 0,0 0 0 0 0,1 0 0 0 0,-1-1 0 0 0,0 1 0 0 0,1-1 0 0 0,-1 0 0 0 0,1 0 0 0 0,0 0 0 0 0,0 0 0 0 0,-1 0 0 0 0,1 0 0 0 0,1 0-46 0 0,0-1 34 0 0,1 0 0 0 0,-1 0 0 0 0,1 0 0 0 0,-1 0 0 0 0,1-1 0 0 0,-1 1 1 0 0,1-1-1 0 0,-1 0 0 0 0,1-1 0 0 0,0 1 0 0 0,-1-1 0 0 0,1 0 0 0 0,-1 0-34 0 0,11-3 44 0 0,0-1-1 0 0,-1-1 1 0 0,0 0 0 0 0,0-1 0 0 0,-1-1 0 0 0,0 0-1 0 0,0 0 1 0 0,0-2-44 0 0,80-69 307 0 0,-63 50 101 0 0,2 2 0 0 0,1 1 1 0 0,20-10-409 0 0,-46 31 59 0 0,-6 4-18 0 0,1-1 0 0 0,0 1 0 0 0,-1 0 0 0 0,1 0 0 0 0,0 0 0 0 0,0 0 0 0 0,-1 0 0 0 0,1 0 0 0 0,0 0 0 0 0,0 1 0 0 0,0-1 1 0 0,0 1-1 0 0,0-1 0 0 0,0 1 0 0 0,0 0 0 0 0,0 0 0 0 0,0 0 0 0 0,0 0 0 0 0,0 0 0 0 0,0 0 0 0 0,1 1 0 0 0,-1-1 0 0 0,0 0 1 0 0,0 1-42 0 0,1 1 46 0 0,1 1 1 0 0,-1 0 0 0 0,1-1 0 0 0,-1 1-1 0 0,0 0 1 0 0,0 0 0 0 0,0 1 0 0 0,-1-1-1 0 0,1 1 1 0 0,-1-1 0 0 0,0 1 0 0 0,0 0 0 0 0,0 0-1 0 0,0 0 1 0 0,-1 0 0 0 0,0 0 0 0 0,1 2-47 0 0,3 15 104 0 0,0 1 1 0 0,-1 0-1 0 0,-1 1-104 0 0,3 22-168 0 0,-4-34-107 0 0,0 0-1 0 0,-1 1 1 0 0,0-1-1 0 0,0 1 1 0 0,-2 0 275 0 0,1-8-432 0 0,-1 0 1 0 0,1 1 0 0 0,-1-1 0 0 0,0 0-1 0 0,-1 0 1 0 0,0 4 431 0 0,1-6-602 0 0,0 0-1 0 0,-1 0 1 0 0,1 1-1 0 0,0-1 1 0 0,-1 0-1 0 0,1-1 1 0 0,-1 1-1 0 0,0 0 1 0 0,1 0-1 0 0,-1-1 1 0 0,0 1-1 0 0,-1 0 603 0 0,-8 4-3549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2.787"/>
    </inkml:context>
    <inkml:brush xml:id="br0">
      <inkml:brushProperty name="width" value="0.1" units="cm"/>
      <inkml:brushProperty name="height" value="0.1" units="cm"/>
      <inkml:brushProperty name="color" value="#E71224"/>
    </inkml:brush>
  </inkml:definitions>
  <inkml:trace contextRef="#ctx0" brushRef="#br0">1 1 800 0 0,'0'0'1233'0'0,"0"0"-94"0"0,0 0-105 0 0,0 0-96 0 0,0 0-53 0 0,0 0-32 0 0,0 0-59 0 0,0 9-72 0 0,2 17-82 0 0,1 0 1 0 0,2-1-1 0 0,0 1 0 0 0,7 16-640 0 0,38 107 1710 0 0,-48-145-1684 0 0,7 27 246 0 0,7 12 79 0 0,-10-31-253 0 0,-2-3-59 0 0,0-1 0 0 0,1 1 0 0 0,0-1-1 0 0,0 0 1 0 0,1-1 0 0 0,0 1-1 0 0,1 0-38 0 0,-6-8-30 0 0,0 1 0 0 0,-1-1 0 0 0,1 1 0 0 0,0-1 0 0 0,0 1 0 0 0,0-1 0 0 0,0 0 0 0 0,0 1 0 0 0,0-1 0 0 0,0 0 0 0 0,0 0 0 0 0,0 1 0 0 0,-1-1 0 0 0,1 0 0 0 0,0 0-1 0 0,0 0 1 0 0,0 0 0 0 0,0-1 0 0 0,0 1 0 0 0,0 0 0 0 0,0 0 0 0 0,0 0 0 0 0,0-1 0 0 0,0 1 0 0 0,0 0 0 0 0,0-1 0 0 0,-1 1 0 0 0,1-1 0 0 0,0 1 0 0 0,0-1 0 0 0,0 0 0 0 0,0 0 30 0 0,28-25-1095 0 0,-22 19 870 0 0,4-6-257 0 0,1 0 0 0 0,-2-1 0 0 0,0-1 0 0 0,0 0 0 0 0,0-3 482 0 0,40-82-2812 0 0,-49 98 2720 0 0,16-37-2214 0 0,0 0 176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3.124"/>
    </inkml:context>
    <inkml:brush xml:id="br0">
      <inkml:brushProperty name="width" value="0.1" units="cm"/>
      <inkml:brushProperty name="height" value="0.1" units="cm"/>
      <inkml:brushProperty name="color" value="#E71224"/>
    </inkml:brush>
  </inkml:definitions>
  <inkml:trace contextRef="#ctx0" brushRef="#br0">1 120 4240 0 0,'74'-116'1673'0'0,"-74"115"-1617"0"0,1 1-1 0 0,-1 0 0 0 0,1-1 1 0 0,-1 1-1 0 0,1 0 0 0 0,-1-1 1 0 0,1 1-1 0 0,0 0 1 0 0,-1 0-1 0 0,1 0 0 0 0,-1 0 1 0 0,1 0-1 0 0,0 0 0 0 0,-1-1 1 0 0,1 1-1 0 0,-1 1 1 0 0,1-1-1 0 0,0 0 0 0 0,-1 0 1 0 0,1 0-1 0 0,0 0 0 0 0,-1 0 1 0 0,1 1-1 0 0,-1-1 1 0 0,1 0-1 0 0,-1 0 0 0 0,1 1 1 0 0,-1-1-1 0 0,1 0 0 0 0,0 1 1 0 0,-1-1-1 0 0,0 1 1 0 0,1-1-1 0 0,-1 0 0 0 0,1 1-55 0 0,13 12 621 0 0,-14-13-630 0 0,9 11 395 0 0,0 1 1 0 0,-1 1 0 0 0,-1-1-1 0 0,2 5-386 0 0,3 3 301 0 0,-2-2-74 0 0,14 23 201 0 0,2-1 1 0 0,17 20-429 0 0,-36-51-460 0 0,18 20-259 0 0,-4-15-4531 0 0,-13-11 2457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5.536"/>
    </inkml:context>
    <inkml:brush xml:id="br0">
      <inkml:brushProperty name="width" value="0.1" units="cm"/>
      <inkml:brushProperty name="height" value="0.1" units="cm"/>
      <inkml:brushProperty name="color" value="#E71224"/>
    </inkml:brush>
  </inkml:definitions>
  <inkml:trace contextRef="#ctx0" brushRef="#br0">36 0 136 0 0,'0'0'1183'0'0,"0"0"-62"0"0,0 0-74 0 0,0 0-78 0 0,0 0-79 0 0,0 0-81 0 0,0 0-82 0 0,0 0-70 0 0,0 0-70 0 0,-1 4-52 0 0,-3 11-79 0 0,1 0-1 0 0,1 0 1 0 0,0 0-1 0 0,1 1 1 0 0,1-1-1 0 0,1 13-455 0 0,-1-4 383 0 0,0-1 0 0 0,-4 24-383 0 0,0-25-293 0 0,-3 25 894 0 0,-1 18-601 0 0,7-49-2565 0 0,1 1 1 0 0,1 0 0 0 0,1 9 2564 0 0,-1-18-2687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5.910"/>
    </inkml:context>
    <inkml:brush xml:id="br0">
      <inkml:brushProperty name="width" value="0.1" units="cm"/>
      <inkml:brushProperty name="height" value="0.1" units="cm"/>
      <inkml:brushProperty name="color" value="#E71224"/>
    </inkml:brush>
  </inkml:definitions>
  <inkml:trace contextRef="#ctx0" brushRef="#br0">7 61 404 0 0,'-7'-6'1911'0'0,"8"2"4337"0"0,1 2-6132 0 0,1-1 1 0 0,0 0-1 0 0,0 1 0 0 0,0 0 1 0 0,0-1-1 0 0,0 1 1 0 0,1 1-1 0 0,-1-1 0 0 0,1 0 1 0 0,-1 1-1 0 0,1 0 1 0 0,0-1-117 0 0,50-8 871 0 0,-42 8-661 0 0,-1 0 0 0 0,0 0 0 0 0,1-1-1 0 0,2-2-209 0 0,-12 5 128 0 0,1 0-12 0 0,25 0 578 0 0,-26 0-511 0 0,-2 0-2 0 0,1 0-142 0 0,0 0 0 0 0,0 0 0 0 0,-1 0 0 0 0,1 1 0 0 0,0-1 0 0 0,0 0-1 0 0,-1 1 1 0 0,1-1 0 0 0,0 0 0 0 0,-1 1 0 0 0,1-1 0 0 0,0 1 0 0 0,-1-1 0 0 0,1 1 0 0 0,-1-1 0 0 0,1 1 0 0 0,0 0-39 0 0,6 90 575 0 0,-5-70-513 0 0,-1 0-1 0 0,0 1 0 0 0,-3 18-61 0 0,1 7 46 0 0,0-10-438 0 0,-1 0 1 0 0,-2 0 391 0 0,-10 32-5358 0 0,13-67 2218 0 0,1-2 238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6.255"/>
    </inkml:context>
    <inkml:brush xml:id="br0">
      <inkml:brushProperty name="width" value="0.1" units="cm"/>
      <inkml:brushProperty name="height" value="0.1" units="cm"/>
      <inkml:brushProperty name="color" value="#E71224"/>
    </inkml:brush>
  </inkml:definitions>
  <inkml:trace contextRef="#ctx0" brushRef="#br0">17 21 776 0 0,'-7'-3'1708'0'0,"2"1"1809"0"0,0 0-3392 0 0,5 2-84 0 0,0 0 0 0 0,0 0 0 0 0,0 0 0 0 0,1 0 0 0 0,-1 0 0 0 0,0 0 0 0 0,0 0 0 0 0,0 0 0 0 0,0 0 0 0 0,0 0 0 0 0,0 0 0 0 0,0 0 0 0 0,0 0-1 0 0,0 0 1 0 0,0 0 0 0 0,0 0 0 0 0,0 0 0 0 0,0 0 0 0 0,1 0 0 0 0,-1-1 0 0 0,0 1 0 0 0,0 0 0 0 0,0 0 0 0 0,0 0 0 0 0,0 0 0 0 0,0 0 0 0 0,0 0-1 0 0,0 0 1 0 0,0 0 0 0 0,0 0 0 0 0,0 0 0 0 0,0-1 0 0 0,0 1 0 0 0,0 0 0 0 0,0 0 0 0 0,0 0 0 0 0,0 0 0 0 0,0 0 0 0 0,0 0 0 0 0,0 0 0 0 0,0 0-1 0 0,0 0 1 0 0,0 0 0 0 0,0 0 0 0 0,-1-1 0 0 0,1 1 0 0 0,0 0 0 0 0,0 0 0 0 0,0 0 0 0 0,0 0 0 0 0,0 0 0 0 0,0 0 0 0 0,0 0 0 0 0,0 0 0 0 0,0 0 0 0 0,0 0-1 0 0,0 0-40 0 0,43-9 56 0 0,-34 8-214 0 0,-1 0 0 0 0,1 1 0 0 0,-1 1 0 0 0,0-1 0 0 0,1 1 0 0 0,5 2 158 0 0,10 0-1137 0 0,-24-3 979 0 0,1 0-1 0 0,0 0 1 0 0,0 0 0 0 0,0 0-1 0 0,0 1 1 0 0,0-1 0 0 0,-1 0 0 0 0,1 0-1 0 0,0 1 1 0 0,0-1 0 0 0,0 0-1 0 0,-1 1 1 0 0,1-1 0 0 0,0 0 0 0 0,0 1-1 0 0,-1-1 1 0 0,1 1 0 0 0,0 0-1 0 0,-1-1 1 0 0,1 1 0 0 0,-1-1 0 0 0,1 2 158 0 0,5 6-1660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6.587"/>
    </inkml:context>
    <inkml:brush xml:id="br0">
      <inkml:brushProperty name="width" value="0.1" units="cm"/>
      <inkml:brushProperty name="height" value="0.1" units="cm"/>
      <inkml:brushProperty name="color" value="#E71224"/>
    </inkml:brush>
  </inkml:definitions>
  <inkml:trace contextRef="#ctx0" brushRef="#br0">0 88 172 0 0,'0'0'700'0'0,"0"0"-36"0"0,0 0-56 0 0,0 0-60 0 0,0 0-76 0 0,34-28-40 0 0,-16 21-36 0 0,-1-1-52 0 0,3 1-92 0 0,-2-2-64 0 0,2 3-100 0 0,4 3-100 0 0,-4-3-140 0 0,7-2-100 0 0,-7 7-492 0 0,0-2-804 0 0,-2 1 356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6.925"/>
    </inkml:context>
    <inkml:brush xml:id="br0">
      <inkml:brushProperty name="width" value="0.1" units="cm"/>
      <inkml:brushProperty name="height" value="0.1" units="cm"/>
      <inkml:brushProperty name="color" value="#E71224"/>
    </inkml:brush>
  </inkml:definitions>
  <inkml:trace contextRef="#ctx0" brushRef="#br0">119 0 820 0 0,'0'0'1152'0'0,"0"0"-66"0"0,0 0-90 0 0,0 0-102 0 0,0 0-84 0 0,0 0-85 0 0,0 0-77 0 0,0 0-60 0 0,0 0-45 0 0,1 8-55 0 0,3 94 507 0 0,-4 1-1 0 0,-4 0 1 0 0,-10 36-995 0 0,-19 46 606 0 0,23-146-1226 0 0,-1-1-1 0 0,-2 0 1 0 0,-12 24 620 0 0,13-48-5624 0 0,11-13 2893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7.256"/>
    </inkml:context>
    <inkml:brush xml:id="br0">
      <inkml:brushProperty name="width" value="0.1" units="cm"/>
      <inkml:brushProperty name="height" value="0.1" units="cm"/>
      <inkml:brushProperty name="color" value="#E71224"/>
    </inkml:brush>
  </inkml:definitions>
  <inkml:trace contextRef="#ctx0" brushRef="#br0">1 112 152 0 0,'3'-5'362'0'0,"1"1"-1"0"0,0-1 1 0 0,1 1 0 0 0,-1 0-1 0 0,1 0 1 0 0,0 0 0 0 0,0 1-1 0 0,0-1 1 0 0,0 1 0 0 0,3-1-362 0 0,61-26 1259 0 0,-46 21-831 0 0,-7 2 728 0 0,-1 1 1 0 0,1 1 0 0 0,0 0-1 0 0,8 0-1156 0 0,-22 4 398 0 0,-2 1-29 0 0,0 0-29 0 0,0 0-40 0 0,0 0-29 0 0,0 0-30 0 0,0 0-26 0 0,3 0-26 0 0,7 0-24 0 0,-8 0-13 0 0,-2 0-5 0 0,1 3-21 0 0,6 16 71 0 0,-2 2 0 0 0,0-1 0 0 0,1 20-197 0 0,2 5 107 0 0,17 116 123 0 0,-5-28-175 0 0,17 129-1621 0 0,-37-247 837 0 0,0-12-5992 0 0,0-3 6707 0 0,0 0-2770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7.589"/>
    </inkml:context>
    <inkml:brush xml:id="br0">
      <inkml:brushProperty name="width" value="0.1" units="cm"/>
      <inkml:brushProperty name="height" value="0.1" units="cm"/>
      <inkml:brushProperty name="color" value="#E71224"/>
    </inkml:brush>
  </inkml:definitions>
  <inkml:trace contextRef="#ctx0" brushRef="#br0">29 62 552 0 0,'-11'-1'1124'0'0,"8"1"-87"0"0,3 0-124 0 0,0 0-860 0 0,0 0-1 0 0,0 0 0 0 0,0 0 1 0 0,-1 0-1 0 0,1 0 0 0 0,0 0 1 0 0,0 0-1 0 0,-1-1 0 0 0,1 1 1 0 0,0 0-1 0 0,0 0 0 0 0,0 0 1 0 0,-1 0-1 0 0,1 0 0 0 0,0 0 1 0 0,0 0-1 0 0,0 0 0 0 0,-1-1 1 0 0,1 1-1 0 0,0 0 0 0 0,0 0 1 0 0,0 0-1 0 0,0 0 0 0 0,-1-1 1 0 0,1 1-1 0 0,0 0 0 0 0,0 0 1 0 0,0 0-1 0 0,0-1 0 0 0,0 1 0 0 0,0 0 1 0 0,0 0-1 0 0,0 0 0 0 0,0-1 1 0 0,0 1-1 0 0,0 0 0 0 0,-1 0 1 0 0,1-1-1 0 0,0 1 0 0 0,1 0 1 0 0,-1 0-1 0 0,0 0 0 0 0,0-1 1 0 0,0 1-1 0 0,0 0 0 0 0,0 0 1 0 0,0-1-1 0 0,0 1 0 0 0,0 0 1 0 0,0 0-1 0 0,0 0 0 0 0,0-1 1 0 0,1 1-1 0 0,-1 0 0 0 0,0 0 1 0 0,0 0-1 0 0,0 0 0 0 0,0-1 1 0 0,0 1-1 0 0,1 0 0 0 0,-1 0 1 0 0,0 0-1 0 0,0 0 0 0 0,1 0-52 0 0,32-13 1110 0 0,23-4-1110 0 0,-25 10-799 0 0,0 2 0 0 0,1 1 0 0 0,-1 1 0 0 0,2 1 799 0 0,-28 3-1852 0 0,5 0 139 0 0</inkml:trace>
  <inkml:trace contextRef="#ctx0" brushRef="#br0" timeOffset="1">0 204 652 0 0,'0'0'944'0'0,"0"0"-92"0"0,0 0-80 0 0,0 0-84 0 0,0 0-68 0 0,0 0-68 0 0,46-11-79 0 0,-24 9-125 0 0,1-4-112 0 0,5 4-152 0 0,2-4-168 0 0,0 3-164 0 0,-1-2-160 0 0,-8 4-509 0 0,-2-3-987 0 0,3-2 440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7.920"/>
    </inkml:context>
    <inkml:brush xml:id="br0">
      <inkml:brushProperty name="width" value="0.1" units="cm"/>
      <inkml:brushProperty name="height" value="0.1" units="cm"/>
      <inkml:brushProperty name="color" value="#E71224"/>
    </inkml:brush>
  </inkml:definitions>
  <inkml:trace contextRef="#ctx0" brushRef="#br0">0 106 512 0 0,'0'-3'1152'0'0,"0"2"-1018"0"0,1-1-1 0 0,-1 1 1 0 0,0 0 0 0 0,1-1-1 0 0,-1 1 1 0 0,1-1 0 0 0,0 1-1 0 0,-1 0 1 0 0,1-1 0 0 0,0 1-1 0 0,0 0 1 0 0,-1 0 0 0 0,1-1-1 0 0,0 1 1 0 0,0 0-1 0 0,1 0 1 0 0,-1 0 0 0 0,0 0-1 0 0,0 0 1 0 0,0 1 0 0 0,1-1-1 0 0,-1 0 1 0 0,0 1 0 0 0,1-1-1 0 0,-1 0 1 0 0,1 1 0 0 0,-1 0-1 0 0,0-1 1 0 0,1 1-134 0 0,39-16 1426 0 0,2 2 0 0 0,-1 2 0 0 0,38-5-1426 0 0,-38 10 151 0 0,26 1-151 0 0,-48 5-1900 0 0,0 2 0 0 0,10 1 1900 0 0,-27-2-2335 0 0,-3 0 177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3.066"/>
    </inkml:context>
    <inkml:brush xml:id="br0">
      <inkml:brushProperty name="width" value="0.1" units="cm"/>
      <inkml:brushProperty name="height" value="0.1" units="cm"/>
      <inkml:brushProperty name="color" value="#E71224"/>
    </inkml:brush>
  </inkml:definitions>
  <inkml:trace contextRef="#ctx0" brushRef="#br0">155 62 468 0 0,'-25'1'5762'0'0,"25"-2"-5649"0"0,0 1 0 0 0,0 0 1 0 0,0 0-1 0 0,0-1 1 0 0,0 1-1 0 0,0 0 0 0 0,0 0 1 0 0,0-1-1 0 0,0 1 1 0 0,1 0-1 0 0,-1 0 0 0 0,0-1 1 0 0,0 1-1 0 0,0 0 1 0 0,0 0-1 0 0,0 0 0 0 0,1-1 1 0 0,-1 1-1 0 0,0 0 1 0 0,0 0-1 0 0,0 0 0 0 0,1-1 1 0 0,-1 1-1 0 0,0 0 1 0 0,0 0-1 0 0,1 0 0 0 0,-1 0 1 0 0,0 0-1 0 0,0 0 1 0 0,1 0-1 0 0,-1 0 0 0 0,0 0 1 0 0,0-1-1 0 0,1 1 1 0 0,-1 0-1 0 0,0 0 0 0 0,1 0 1 0 0,-1 0-1 0 0,0 1-113 0 0,53-17 2069 0 0,97-21-2514 0 0,-130 34-1077 0 0,-18 2 903 0 0,-5 2 128 0 0,-32 5 309 0 0,24-5 552 0 0,0 2-1 0 0,0 0 0 0 0,0 0 1 0 0,-9 4-370 0 0,16-5 149 0 0,-1 1 1 0 0,1-1 0 0 0,-1 1-1 0 0,1 0 1 0 0,0 0 0 0 0,0 1-1 0 0,1-1 1 0 0,-1 1 0 0 0,1 0-1 0 0,-1 0 1 0 0,1 0 0 0 0,-2 3-150 0 0,0 4 127 0 0,-1-1 0 0 0,1 1 0 0 0,1 1 1 0 0,0-1-1 0 0,1 0 0 0 0,0 1 0 0 0,0 0 1 0 0,1-1-1 0 0,1 1 0 0 0,0 3-127 0 0,0-10-94 0 0,0 1 0 0 0,-1-1 0 0 0,1 0 0 0 0,-1-1 0 0 0,0 1 0 0 0,-1 0-1 0 0,0 1 95 0 0,0 0-364 0 0,0 0-1 0 0,1-1 1 0 0,0 1 0 0 0,0 0-1 0 0,-1 2 365 0 0,3-6-370 0 0,0 0 0 0 0,-1-1 0 0 0,1 1 0 0 0,-1 0 0 0 0,0 0 0 0 0,0 0 0 0 0,0-1-1 0 0,0 1 1 0 0,0 0 0 0 0,0-1 0 0 0,0 1 0 0 0,0-1 0 0 0,-1 0 0 0 0,1 1 0 0 0,-1-1 0 0 0,1 0 0 0 0,-1 0 370 0 0,-8 6-2948 0 0</inkml:trace>
  <inkml:trace contextRef="#ctx0" brushRef="#br0" timeOffset="1">1 249 680 0 0,'0'0'916'0'0,"0"0"-116"0"0,0 0-72 0 0,0 0-92 0 0,12-18-52 0 0,-4 12-60 0 0,6 2-80 0 0,-5 0-111 0 0,7 1-125 0 0,-1-6-116 0 0,1 4-132 0 0,6-3-112 0 0,0 4-96 0 0,-2-3-109 0 0,2 2-119 0 0,-4 1-304 0 0,-5 2-844 0 0,-1 1 372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8.253"/>
    </inkml:context>
    <inkml:brush xml:id="br0">
      <inkml:brushProperty name="width" value="0.1" units="cm"/>
      <inkml:brushProperty name="height" value="0.1" units="cm"/>
      <inkml:brushProperty name="color" value="#E71224"/>
    </inkml:brush>
  </inkml:definitions>
  <inkml:trace contextRef="#ctx0" brushRef="#br0">156 1 592 0 0,'0'0'1019'0'0,"0"0"-62"0"0,0 0-79 0 0,0 0-78 0 0,0 0-68 0 0,-2 3-62 0 0,0 2-463 0 0,-1 0-1 0 0,1 0 1 0 0,-1 0 0 0 0,2 1 0 0 0,-1-1 0 0 0,1 1 0 0 0,-1-1-1 0 0,1 1 1 0 0,1 0 0 0 0,-1 4-207 0 0,2 69 1146 0 0,0-38-648 0 0,0 67-2437 0 0,-5-85-1733 0 0,4-21 1563 0 0</inkml:trace>
  <inkml:trace contextRef="#ctx0" brushRef="#br0" timeOffset="1">23 337 492 0 0,'-1'2'967'0'0,"-8"13"1078"0"0,8-13-1852 0 0,-1 0 0 0 0,1 0-1 0 0,0 1 1 0 0,0-1 0 0 0,-1 0-1 0 0,2 0 1 0 0,-1 1 0 0 0,0-1-1 0 0,0 0 1 0 0,1 1 0 0 0,-1-1 0 0 0,1 0-1 0 0,0 1 1 0 0,0-1 0 0 0,0 2-193 0 0,1 23 795 0 0,1 0 1 0 0,1 0 0 0 0,2 4-796 0 0,-1-9 22 0 0,-2 0 0 0 0,1 13-22 0 0,-3-26-777 0 0,0 0 0 0 0,-1 0 0 0 0,0 0 1 0 0,-1 6 776 0 0,-2-5-2167 0 0,3-9 167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8.589"/>
    </inkml:context>
    <inkml:brush xml:id="br0">
      <inkml:brushProperty name="width" value="0.1" units="cm"/>
      <inkml:brushProperty name="height" value="0.1" units="cm"/>
      <inkml:brushProperty name="color" value="#E71224"/>
    </inkml:brush>
  </inkml:definitions>
  <inkml:trace contextRef="#ctx0" brushRef="#br0">1 155 388 0 0,'0'0'1299'0'0,"0"0"-82"0"0,0-3-103 0 0,0 0-831 0 0,0 1 0 0 0,1-1-1 0 0,-1 1 1 0 0,1-1-1 0 0,0 0 1 0 0,0 1-1 0 0,0-1 1 0 0,0 1 0 0 0,1 0-1 0 0,-1-1 1 0 0,1 1-1 0 0,-1 0 1 0 0,1 0 0 0 0,0 0-1 0 0,-1 0 1 0 0,1 0-1 0 0,0 0 1 0 0,1 1 0 0 0,-1-1-1 0 0,2 0-282 0 0,11-10 504 0 0,2 2 1 0 0,10-6-505 0 0,-10 7 559 0 0,-2 1-318 0 0,0 1-1 0 0,1 1 0 0 0,0 1 0 0 0,0 0 1 0 0,4 0-241 0 0,34-11 543 0 0,-51 15-451 0 0,1 0-1 0 0,-1 0 1 0 0,0 0-1 0 0,0 0 1 0 0,1 1-1 0 0,-1-1 1 0 0,1 1-1 0 0,-1 0-91 0 0,-2 0 27 0 0,0 0-1 0 0,0 0 0 0 0,0 0 1 0 0,0 1-1 0 0,0-1 0 0 0,0 0 1 0 0,0 0-1 0 0,0 1 0 0 0,0-1 0 0 0,0 1 1 0 0,-1-1-1 0 0,1 0 0 0 0,0 1 1 0 0,0 0-1 0 0,0-1 0 0 0,-1 1 1 0 0,1-1-1 0 0,0 1 0 0 0,-1 0 1 0 0,1 0-1 0 0,0-1 0 0 0,-1 1 1 0 0,1 1-27 0 0,0 0 28 0 0,-1 0 0 0 0,1 0-1 0 0,-1 0 1 0 0,1 0 0 0 0,-1 0 0 0 0,0 0 0 0 0,0 1 0 0 0,0-1 0 0 0,-1 0 0 0 0,1 0 0 0 0,0 0 0 0 0,-1 0 0 0 0,1 0 0 0 0,-1 0 0 0 0,0 2-28 0 0,-4 17 212 0 0,-16 83 81 0 0,19-74-620 0 0,3-26 173 0 0,-1 0 1 0 0,0 0 0 0 0,-1-1-1 0 0,1 1 1 0 0,-1 0-1 0 0,0 0 1 0 0,0 0 153 0 0,-11 33-4833 0 0,10-32 1423 0 0,-1 5 257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8.919"/>
    </inkml:context>
    <inkml:brush xml:id="br0">
      <inkml:brushProperty name="width" value="0.1" units="cm"/>
      <inkml:brushProperty name="height" value="0.1" units="cm"/>
      <inkml:brushProperty name="color" value="#E71224"/>
    </inkml:brush>
  </inkml:definitions>
  <inkml:trace contextRef="#ctx0" brushRef="#br0">24 63 156 0 0,'-13'-5'4035'0'0,"4"1"-3259"0"0,7 3-78 0 0,2 1-71 0 0,0 0-70 0 0,0 0-57 0 0,4-3-66 0 0,10-4-285 0 0,0-1-1 0 0,1 2 0 0 0,0 0 0 0 0,0 0 1 0 0,0 2-1 0 0,1 0 0 0 0,0 0 0 0 0,14 0-148 0 0,-29 4-27 0 0,0 0-1 0 0,0-1 0 0 0,0 1 0 0 0,0 0 0 0 0,0 0 0 0 0,0 0 0 0 0,0 0 0 0 0,1 0 0 0 0,-1 0 0 0 0,0 1 1 0 0,0-1-1 0 0,0 0 0 0 0,0 1 0 0 0,0-1 0 0 0,0 0 0 0 0,0 1 0 0 0,0-1 0 0 0,0 1 0 0 0,-1 0 0 0 0,1-1 1 0 0,1 1 27 0 0,-2 0-60 0 0,0 0 0 0 0,1 0 0 0 0,-1 0 0 0 0,1 0 0 0 0,-1 0 1 0 0,0 0-1 0 0,0 0 0 0 0,1 0 0 0 0,-1 0 0 0 0,0 0 0 0 0,0 0 1 0 0,0 0-1 0 0,0 0 0 0 0,0 0 0 0 0,-1 1 60 0 0,1-1-41 0 0,0 0-1 0 0,0-1 1 0 0,-1 1-1 0 0,1 0 1 0 0,-1 0-1 0 0,1 0 1 0 0,0 0-1 0 0,-1-1 1 0 0,1 1 0 0 0,-1 0-1 0 0,0-1 1 0 0,1 1-1 0 0,-1 0 1 0 0,0-1-1 0 0,1 1 1 0 0,-1 0-1 0 0,0-1 1 0 0,0 1 0 0 0,1-1-1 0 0,-1 0 1 0 0,0 1 41 0 0,-1 0-150 0 0,-31 28-3389 0 0,18-20 1892 0 0</inkml:trace>
  <inkml:trace contextRef="#ctx0" brushRef="#br0" timeOffset="1">44 135 1132 0 0,'-35'19'4169'0'0,"55"-27"-4229"0"0,0 1 1 0 0,1 1-1 0 0,0 0 0 0 0,0 2 0 0 0,21-2 60 0 0,-32 5-425 0 0,-8 0 201 0 0,0 1 0 0 0,-1 0 0 0 0,1-1 0 0 0,-1 1 0 0 0,1 0 0 0 0,-1 0 0 0 0,1 0 0 0 0,0 1 0 0 0,-1-1 0 0 0,1 0 0 0 0,0 1 224 0 0,8 2-1193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9.237"/>
    </inkml:context>
    <inkml:brush xml:id="br0">
      <inkml:brushProperty name="width" value="0.1" units="cm"/>
      <inkml:brushProperty name="height" value="0.1" units="cm"/>
      <inkml:brushProperty name="color" value="#E71224"/>
    </inkml:brush>
  </inkml:definitions>
  <inkml:trace contextRef="#ctx0" brushRef="#br0">12 110 368 0 0,'-10'6'944'0'0,"8"-5"-78"0"0,2-1-88 0 0,0 0-75 0 0,0 0-60 0 0,0 0-55 0 0,0 0-47 0 0,0 0-49 0 0,6-3-39 0 0,20-10 115 0 0,0 1 0 0 0,1 2 0 0 0,26-7-568 0 0,92-20 880 0 0,-105 28-764 0 0,-13 4-295 0 0,0 1 1 0 0,22-1 178 0 0,16 3-5287 0 0,-62 2 3355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9.571"/>
    </inkml:context>
    <inkml:brush xml:id="br0">
      <inkml:brushProperty name="width" value="0.1" units="cm"/>
      <inkml:brushProperty name="height" value="0.1" units="cm"/>
      <inkml:brushProperty name="color" value="#E71224"/>
    </inkml:brush>
  </inkml:definitions>
  <inkml:trace contextRef="#ctx0" brushRef="#br0">34 3 460 0 0,'0'0'1100'0'0,"-1"0"-891"0"0,1 0 0 0 0,-1-1 0 0 0,1 1 0 0 0,-1 0-1 0 0,0 0 1 0 0,1-1 0 0 0,-1 1 0 0 0,0 0 0 0 0,1 0 0 0 0,-1 0 0 0 0,1 0-1 0 0,-1 0 1 0 0,0 0 0 0 0,1 0 0 0 0,-1 0 0 0 0,0 0 0 0 0,1 0-1 0 0,-1 0 1 0 0,0 0 0 0 0,1 0-209 0 0,-3 6 216 0 0,1 0-1 0 0,0 0 0 0 0,0 0 1 0 0,1 0-1 0 0,0 0 1 0 0,0 0-1 0 0,0 0 1 0 0,1 0-1 0 0,0 0 0 0 0,0 1-215 0 0,-2 18 388 0 0,-3 118 875 0 0,4-115-1068 0 0,1 1-1 0 0,4 18-194 0 0,-1 22-2438 0 0,-3-68 1018 0 0,2 0-880 0 0,6 4 175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6:59.904"/>
    </inkml:context>
    <inkml:brush xml:id="br0">
      <inkml:brushProperty name="width" value="0.1" units="cm"/>
      <inkml:brushProperty name="height" value="0.1" units="cm"/>
      <inkml:brushProperty name="color" value="#E71224"/>
    </inkml:brush>
  </inkml:definitions>
  <inkml:trace contextRef="#ctx0" brushRef="#br0">129 1 416 0 0,'0'0'1163'0'0,"0"0"-66"0"0,0 0-75 0 0,0 0-70 0 0,-3 5-79 0 0,-2 8-411 0 0,0-1 0 0 0,0 1 0 0 0,1 0 0 0 0,1 1 0 0 0,0-1 0 0 0,0 5-462 0 0,-9 93 1521 0 0,6-37-923 0 0,-28 160 451 0 0,24-169-1226 0 0,-19 78-3124 0 0,29-140 2867 0 0,-2 2-37 0 0,1 1-2581 0 0,-2 1 788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0.239"/>
    </inkml:context>
    <inkml:brush xml:id="br0">
      <inkml:brushProperty name="width" value="0.1" units="cm"/>
      <inkml:brushProperty name="height" value="0.1" units="cm"/>
      <inkml:brushProperty name="color" value="#E71224"/>
    </inkml:brush>
  </inkml:definitions>
  <inkml:trace contextRef="#ctx0" brushRef="#br0">71 72 356 0 0,'0'0'921'0'0,"0"0"-74"0"0,0 0-89 0 0,1-2-70 0 0,0-1-553 0 0,1 1 0 0 0,-1 0 0 0 0,1 1 1 0 0,-1-1-1 0 0,1 0 0 0 0,0 0 0 0 0,-1 1 1 0 0,1-1-1 0 0,0 1 0 0 0,0-1 0 0 0,0 1 1 0 0,0 0-1 0 0,1 0 0 0 0,-1 0 0 0 0,0 0 1 0 0,0 0-1 0 0,2 0-135 0 0,53-14 1228 0 0,-24 7-692 0 0,19-7 705 0 0,-17 11 2599 0 0,-34 8-3687 0 0,0 1 0 0 0,0 0 0 0 0,-1-1 0 0 0,0 1 0 0 0,0 0 1 0 0,0 0-154 0 0,0 29 231 0 0,-14 556 1006 0 0,9-467-1152 0 0,4-54-821 0 0,-6 24 736 0 0,4-79-162 0 0,0-5-2016 0 0,3-3-4745 0 0,0-6 4004 0 0</inkml:trace>
  <inkml:trace contextRef="#ctx0" brushRef="#br0" timeOffset="1">3 410 776 0 0,'-1'-2'157'0'0,"1"0"1"0"0,-1 1-1 0 0,1-1 0 0 0,0 0 0 0 0,-1 1 0 0 0,1-1 1 0 0,0 0-1 0 0,0 0 0 0 0,0 1 0 0 0,0-1 1 0 0,1 0-1 0 0,-1 1 0 0 0,0-1 0 0 0,1 0 1 0 0,-1 1-1 0 0,1-1 0 0 0,-1 0 0 0 0,1 1 0 0 0,0-1 1 0 0,0 1-1 0 0,0-1 0 0 0,0 1 0 0 0,0-1 1 0 0,0 1-1 0 0,0 0 0 0 0,0 0 0 0 0,0-1 1 0 0,1 1-1 0 0,-1 0 0 0 0,1 0 0 0 0,-1 0 0 0 0,1 0 1 0 0,-1 1-1 0 0,2-2-157 0 0,7-2 184 0 0,0-1 0 0 0,1 1 0 0 0,0 1 0 0 0,-1 0 0 0 0,4 0-184 0 0,6-2 395 0 0,-1-1-380 0 0,0 2 1 0 0,11-2-16 0 0,-24 6-187 0 0,-1-1 1 0 0,1 1 0 0 0,0 0-1 0 0,-1 0 1 0 0,1 0-1 0 0,0 1 1 0 0,-1 0 0 0 0,1 0-1 0 0,-1 0 1 0 0,5 2 186 0 0,-10-2-47 0 0,1-1 1 0 0,-1 0-1 0 0,0 1 1 0 0,1-1-1 0 0,-1 1 1 0 0,0-1-1 0 0,1 0 1 0 0,-1 1-1 0 0,0-1 1 0 0,0 1-1 0 0,1-1 1 0 0,-1 1-1 0 0,0-1 1 0 0,0 1-1 0 0,0-1 1 0 0,0 1-1 0 0,0-1 1 0 0,0 1-1 0 0,0-1 1 0 0,0 1-1 0 0,0-1 47 0 0,1 4-2075 0 0,-1-4 639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0.576"/>
    </inkml:context>
    <inkml:brush xml:id="br0">
      <inkml:brushProperty name="width" value="0.1" units="cm"/>
      <inkml:brushProperty name="height" value="0.1" units="cm"/>
      <inkml:brushProperty name="color" value="#E71224"/>
    </inkml:brush>
  </inkml:definitions>
  <inkml:trace contextRef="#ctx0" brushRef="#br0">0 81 504 0 0,'0'0'828'0'0,"0"0"-52"0"0,0 0-36 0 0,0 0-48 0 0,0 0-50 0 0,0 0-61 0 0,0 0-58 0 0,8-3-56 0 0,38-14-659 0 0,1 3 0 0 0,0 1 0 0 0,1 3 0 0 0,35-3 192 0 0,-19 7-2462 0 0,-32 2 1039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0.902"/>
    </inkml:context>
    <inkml:brush xml:id="br0">
      <inkml:brushProperty name="width" value="0.1" units="cm"/>
      <inkml:brushProperty name="height" value="0.1" units="cm"/>
      <inkml:brushProperty name="color" value="#E71224"/>
    </inkml:brush>
  </inkml:definitions>
  <inkml:trace contextRef="#ctx0" brushRef="#br0">298 0 700 0 0,'0'0'1203'0'0,"0"0"-29"0"0,0 0-47 0 0,0 0-61 0 0,0 0-52 0 0,0 0-71 0 0,0 0-85 0 0,-3 5-86 0 0,-87 147 2527 0 0,-18 30-1740 0 0,79-135-1616 0 0,-9 15-954 0 0,9-25-6412 0 0,28-36 4483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1.237"/>
    </inkml:context>
    <inkml:brush xml:id="br0">
      <inkml:brushProperty name="width" value="0.1" units="cm"/>
      <inkml:brushProperty name="height" value="0.1" units="cm"/>
      <inkml:brushProperty name="color" value="#E71224"/>
    </inkml:brush>
  </inkml:definitions>
  <inkml:trace contextRef="#ctx0" brushRef="#br0">1 16 328 0 0,'0'-2'300'0'0,"1"1"-1"0"0,0 0 1 0 0,0 0-1 0 0,0 0 1 0 0,0 0 0 0 0,0-1-1 0 0,0 1 1 0 0,0 1-1 0 0,0-1 1 0 0,0 0-1 0 0,0 0 1 0 0,1 0-300 0 0,0 0 813 0 0,-2 1 4 0 0,0 6-35 0 0,29 447 4812 0 0,-30-410-6574 0 0,-1 0 0 0 0,-3-1 0 0 0,-3 10 980 0 0,7-46-563 0 0,-2 0-3330 0 0,0 2 1340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3.414"/>
    </inkml:context>
    <inkml:brush xml:id="br0">
      <inkml:brushProperty name="width" value="0.1" units="cm"/>
      <inkml:brushProperty name="height" value="0.1" units="cm"/>
      <inkml:brushProperty name="color" value="#E71224"/>
    </inkml:brush>
  </inkml:definitions>
  <inkml:trace contextRef="#ctx0" brushRef="#br0">64 114 324 0 0,'-62'30'6057'0'0,"60"-29"-5291"0"0,2-1-73 0 0,0 0-56 0 0,0 0-50 0 0,6 1-50 0 0,6-1-283 0 0,1 1 0 0 0,-1-2 0 0 0,0 0 0 0 0,1 0 1 0 0,-1-1-1 0 0,0-1 0 0 0,1 0-254 0 0,92-30 847 0 0,-54 15-646 0 0,-18 8-408 0 0,70-25-1155 0 0,-35 8-4187 0 0,-39 14 2563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1.571"/>
    </inkml:context>
    <inkml:brush xml:id="br0">
      <inkml:brushProperty name="width" value="0.1" units="cm"/>
      <inkml:brushProperty name="height" value="0.1" units="cm"/>
      <inkml:brushProperty name="color" value="#E71224"/>
    </inkml:brush>
  </inkml:definitions>
  <inkml:trace contextRef="#ctx0" brushRef="#br0">1 277 1244 0 0,'0'0'1156'0'0,"11"-10"1766"0"0,39-13-1237 0 0,1 3-1 0 0,1 1 1 0 0,5 2-1685 0 0,-52 16 55 0 0,31-11 291 0 0,1 2-1 0 0,0 2 0 0 0,19-2-345 0 0,-34 7 16 0 0,-18 2-156 0 0,0 0-1 0 0,1 0 1 0 0,-1 0 0 0 0,0 1 0 0 0,0 0-1 0 0,1 0 1 0 0,-1 0 0 0 0,0 1-1 0 0,0-1 1 0 0,0 1 0 0 0,2 0 140 0 0,0 4-790 0 0,-3-1-4166 0 0,-3-4 2598 0 0</inkml:trace>
  <inkml:trace contextRef="#ctx0" brushRef="#br0" timeOffset="1">285 0 436 0 0,'0'0'1222'0'0,"0"0"-106"0"0,0 0-116 0 0,0 0-103 0 0,0 0-75 0 0,0 0-26 0 0,0 0-5 0 0,1 8-30 0 0,15 114 1323 0 0,-7-62-467 0 0,1 45-1617 0 0,-8 138 1352 0 0,-4-50-714 0 0,-4 12-2438 0 0,6-203 1116 0 0,1 0-114 0 0,0 0 361 0 0,1 3 180 0 0,-1 0-4646 0 0,-1-5 2286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1.906"/>
    </inkml:context>
    <inkml:brush xml:id="br0">
      <inkml:brushProperty name="width" value="0.1" units="cm"/>
      <inkml:brushProperty name="height" value="0.1" units="cm"/>
      <inkml:brushProperty name="color" value="#E71224"/>
    </inkml:brush>
  </inkml:definitions>
  <inkml:trace contextRef="#ctx0" brushRef="#br0">393 1 572 0 0,'0'0'1203'0'0,"0"0"-67"0"0,-3 0-96 0 0,-3 2-739 0 0,1 0 1 0 0,-1 1-1 0 0,1-1 0 0 0,0 1 0 0 0,0 0 1 0 0,0 0-1 0 0,0 1 0 0 0,1-1 0 0 0,-1 1 1 0 0,1 0-1 0 0,0 0 0 0 0,-3 4-301 0 0,-10 13 687 0 0,1 1-1 0 0,-4 8-686 0 0,0-1 441 0 0,-164 231 972 0 0,131-187-4888 0 0,46-64 703 0 0,0-4 214 0 0</inkml:trace>
  <inkml:trace contextRef="#ctx0" brushRef="#br0" timeOffset="1">295 112 272 0 0,'0'0'1008'0'0,"4"2"-11"0"0,86 44 2959 0 0,-38-19-2064 0 0,33 12-1892 0 0,22 2-324 0 0,-38-18-2688 0 0,-65-21 1199 0 0,6 2 137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2.237"/>
    </inkml:context>
    <inkml:brush xml:id="br0">
      <inkml:brushProperty name="width" value="0.1" units="cm"/>
      <inkml:brushProperty name="height" value="0.1" units="cm"/>
      <inkml:brushProperty name="color" value="#E71224"/>
    </inkml:brush>
  </inkml:definitions>
  <inkml:trace contextRef="#ctx0" brushRef="#br0">23 20 1292 0 0,'-10'2'1244'0'0,"10"-2"-144"0"0,-13 6-96 0 0,13-6-99 0 0,0 0-69 0 0,0 0-64 0 0,0 0-100 0 0,44 14-64 0 0,-9-17-92 0 0,10 1-156 0 0,2-5-160 0 0,1-1-248 0 0,-3 2-336 0 0,4 1-384 0 0,-16 0-620 0 0,-1 1-1501 0 0,0 2 669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8.183"/>
    </inkml:context>
    <inkml:brush xml:id="br0">
      <inkml:brushProperty name="width" value="0.1" units="cm"/>
      <inkml:brushProperty name="height" value="0.1" units="cm"/>
      <inkml:brushProperty name="color" value="#E71224"/>
    </inkml:brush>
  </inkml:definitions>
  <inkml:trace contextRef="#ctx0" brushRef="#br0">141 12 176 0 0,'0'0'1433'0'0,"0"0"-109"0"0,-5-2-101 0 0,1-1-816 0 0,3 2-185 0 0,-1 1 0 0 0,1-1 0 0 0,-1 0 1 0 0,1 0-1 0 0,-1 1 0 0 0,1-1 1 0 0,-1 1-1 0 0,0-1 0 0 0,1 1 0 0 0,-1 0 1 0 0,0-1-1 0 0,0 1-222 0 0,-3 3 815 0 0,2 0-665 0 0,-1 1 1 0 0,1-1-1 0 0,0 1 0 0 0,0 0 0 0 0,0 0 0 0 0,0 0 0 0 0,1 1 0 0 0,0-1 0 0 0,-1 0 0 0 0,2 1 0 0 0,-1 0 1 0 0,0-1-1 0 0,1 1 0 0 0,0 0 0 0 0,0 0 0 0 0,1 0 0 0 0,-1 0-150 0 0,-41 287 2736 0 0,34-232-2440 0 0,-7 107-1887 0 0,13-139-2076 0 0,1-25 496 0 0,1-3 247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8.519"/>
    </inkml:context>
    <inkml:brush xml:id="br0">
      <inkml:brushProperty name="width" value="0.1" units="cm"/>
      <inkml:brushProperty name="height" value="0.1" units="cm"/>
      <inkml:brushProperty name="color" value="#E71224"/>
    </inkml:brush>
  </inkml:definitions>
  <inkml:trace contextRef="#ctx0" brushRef="#br0">0 104 920 0 0,'6'-9'1091'0'0,"1"1"0"0"0,-1 0 1 0 0,2 1-1 0 0,-1 0 0 0 0,1 0 0 0 0,2-1-1091 0 0,-2 2 222 0 0,0 1-1 0 0,1 0 1 0 0,-1 1 0 0 0,1 0-1 0 0,0 0 1 0 0,0 1 0 0 0,0 0-1 0 0,0 1 1 0 0,1 0 0 0 0,7-1-222 0 0,74-5-525 0 0,-79 7-551 0 0,0 2-1 0 0,1 0 1 0 0,8 2 1076 0 0,-17-2-2246 0 0,7 6 174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8.853"/>
    </inkml:context>
    <inkml:brush xml:id="br0">
      <inkml:brushProperty name="width" value="0.1" units="cm"/>
      <inkml:brushProperty name="height" value="0.1" units="cm"/>
      <inkml:brushProperty name="color" value="#E71224"/>
    </inkml:brush>
  </inkml:definitions>
  <inkml:trace contextRef="#ctx0" brushRef="#br0">34 0 916 0 0,'-13'9'1882'0'0,"11"-8"-1636"0"0,1 0 0 0 0,-1 0 0 0 0,0 0 0 0 0,1 0 1 0 0,-1 0-1 0 0,1 0 0 0 0,0 1 0 0 0,-1-1 0 0 0,1 1 0 0 0,0-1 0 0 0,0 0 1 0 0,0 1-1 0 0,0 0 0 0 0,-1 0-246 0 0,3-1 43 0 0,-1 0-1 0 0,0 0 1 0 0,1 0 0 0 0,-1 0-1 0 0,0 0 1 0 0,1 0 0 0 0,-1 0-1 0 0,1-1 1 0 0,0 1 0 0 0,-1 0-1 0 0,1 0 1 0 0,0-1 0 0 0,-1 1-1 0 0,1 0 1 0 0,0-1-1 0 0,0 1 1 0 0,0 0 0 0 0,0-1-43 0 0,-1 0 33 0 0,11 11 261 0 0,1-2 0 0 0,0 1 1 0 0,1-2-1 0 0,0 0 0 0 0,8 4-294 0 0,69 30 342 0 0,-64-31-396 0 0,-16-7-138 0 0,45 18-898 0 0,-18-14-2708 0 0,-18-8 1702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9.185"/>
    </inkml:context>
    <inkml:brush xml:id="br0">
      <inkml:brushProperty name="width" value="0.1" units="cm"/>
      <inkml:brushProperty name="height" value="0.1" units="cm"/>
      <inkml:brushProperty name="color" value="#E71224"/>
    </inkml:brush>
  </inkml:definitions>
  <inkml:trace contextRef="#ctx0" brushRef="#br0">378 61 920 0 0,'-3'-11'1983'0'0,"-4"13"5076"0"0,-11 14-6447 0 0,0 1 0 0 0,2 0 0 0 0,0 1 0 0 0,-10 15-612 0 0,-27 32 747 0 0,-101 94-1433 0 0,122-128-601 0 0,12-13-578 0 0,7-8-2374 0 0,11-10 1383 0 0</inkml:trace>
  <inkml:trace contextRef="#ctx0" brushRef="#br0" timeOffset="1">470 13 908 0 0,'1'-1'280'0'0,"1"0"-1"0"0,-1 0 0 0 0,0 0 1 0 0,1 0-1 0 0,-1 0 1 0 0,0 0-1 0 0,1 0 1 0 0,-1 0-1 0 0,1 1 1 0 0,-1-1-1 0 0,1 1 1 0 0,0-1-1 0 0,-1 1 0 0 0,1 0 1 0 0,0-1-1 0 0,-1 1 1 0 0,1 0-1 0 0,0 0 1 0 0,-1 0-1 0 0,1 0 1 0 0,0 0-1 0 0,-1 1 1 0 0,1-1-1 0 0,0 0-279 0 0,2 2 170 0 0,1 1 0 0 0,-1-1 0 0 0,0 1 0 0 0,0-1 0 0 0,0 1 0 0 0,0 0 0 0 0,1 3-170 0 0,8 4 493 0 0,25 19 245 0 0,-9-7-470 0 0,-2 0 0 0 0,0 1 0 0 0,-1 3-268 0 0,-22-22-147 0 0,-1-1-1 0 0,0 1 0 0 0,0 0 1 0 0,-1 0-1 0 0,1 0 0 0 0,-1 1 1 0 0,0-1-1 0 0,0 0 0 0 0,0 1 1 0 0,1 4 147 0 0,-3-6-336 0 0,1 0 0 0 0,-1 0 0 0 0,0 1 0 0 0,0-1 1 0 0,0 0-1 0 0,0 0 0 0 0,0 1 0 0 0,-1-1 0 0 0,0 0 0 0 0,1 0 1 0 0,-1 0-1 0 0,0 0 0 0 0,-1 0 0 0 0,1 0 0 0 0,0 0 0 0 0,-1 0 336 0 0,-5 11-2246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9.518"/>
    </inkml:context>
    <inkml:brush xml:id="br0">
      <inkml:brushProperty name="width" value="0.1" units="cm"/>
      <inkml:brushProperty name="height" value="0.1" units="cm"/>
      <inkml:brushProperty name="color" value="#E71224"/>
    </inkml:brush>
  </inkml:definitions>
  <inkml:trace contextRef="#ctx0" brushRef="#br0">198 25 524 0 0,'5'-1'4171'0'0,"21"-6"-1012"0"0,-4 1-2907 0 0,1 2 1 0 0,21-3-253 0 0,-37 7 91 0 0,0 0 1 0 0,0 0-1 0 0,0 1 1 0 0,0 0 0 0 0,0 0-1 0 0,0 1 1 0 0,0 0-1 0 0,0 0 1 0 0,-1 0-1 0 0,1 1 1 0 0,4 2-92 0 0,-8-3 79 0 0,0 0 1 0 0,1 0-1 0 0,-1 1 0 0 0,0-1 1 0 0,-1 1-1 0 0,1 0 1 0 0,0 0-1 0 0,-1 0 0 0 0,1 0 1 0 0,-1 0-1 0 0,0 0 0 0 0,0 0 1 0 0,0 1-1 0 0,-1-1 1 0 0,1 1-1 0 0,-1 0 0 0 0,0-1 1 0 0,0 1-1 0 0,0 0 1 0 0,0 0-1 0 0,-1 0 0 0 0,1 1-79 0 0,-1 17 264 0 0,0-1 0 0 0,-1 1-1 0 0,-1 0 1 0 0,-1 0 0 0 0,-1-1-1 0 0,-1 0 1 0 0,-1 1 0 0 0,-7 15-264 0 0,5-14 15 0 0,-1 0 0 0 0,-1 0 0 0 0,-1-1 0 0 0,0 0 0 0 0,-2-1 0 0 0,-9 11-15 0 0,21-31-70 0 0,1-1 0 0 0,-1 1-1 0 0,0-1 1 0 0,1 1 0 0 0,-1-1 0 0 0,0 1 0 0 0,0-1 0 0 0,0 1 0 0 0,0-1-1 0 0,1 0 1 0 0,-1 1 0 0 0,0-1 0 0 0,0 0 0 0 0,0 0 0 0 0,0 0 0 0 0,0 0-1 0 0,0 0 1 0 0,0 0 0 0 0,1 0 0 0 0,-1 0 0 0 0,0 0 0 0 0,0 0-1 0 0,0 0 1 0 0,0 0 0 0 0,0-1 0 0 0,0 1 0 0 0,1 0 0 0 0,-1-1 0 0 0,0 1-1 0 0,0-1 1 0 0,0 1 0 0 0,1-1 0 0 0,-1 1 0 0 0,0-1 70 0 0,-1 0-145 0 0,-1-1 0 0 0,1 0 0 0 0,0 1 0 0 0,0-1 0 0 0,-1 0 0 0 0,1-1 0 0 0,1 1 0 0 0,-1 0 0 0 0,0 0 0 0 0,-1-3 145 0 0,-4-14-522 0 0,1 0 0 0 0,1 0 1 0 0,0-1-1 0 0,2 1 0 0 0,0-1 0 0 0,0-16 522 0 0,-3-18-451 0 0,4 32 457 0 0,1 14 271 0 0,0 1 0 0 0,0-1 0 0 0,0 1 0 0 0,-1-1 0 0 0,0 1 0 0 0,-1-2-277 0 0,2 7 294 0 0,1 2-274 0 0,-1-1 0 0 0,1 1 0 0 0,0 0 0 0 0,0 0 0 0 0,-1-1-1 0 0,1 1 1 0 0,0 0 0 0 0,0 0 0 0 0,-1 0 0 0 0,1-1 0 0 0,0 1-1 0 0,-1 0 1 0 0,1 0 0 0 0,0 0 0 0 0,-1 0 0 0 0,1 0 0 0 0,0 0 0 0 0,-1-1-1 0 0,1 1 1 0 0,-1 0 0 0 0,1 0 0 0 0,0 0 0 0 0,-1 0 0 0 0,1 0-1 0 0,0 0 1 0 0,-1 1 0 0 0,1-1 0 0 0,0 0 0 0 0,-1 0 0 0 0,1 0-1 0 0,0 0 1 0 0,-1 0 0 0 0,1 0 0 0 0,0 1 0 0 0,-1-1 0 0 0,1 0-1 0 0,-1 0-19 0 0,-12 21 211 0 0,0 1-1 0 0,1 0 0 0 0,1 0 0 0 0,-2 8-210 0 0,1-1 161 0 0,-2-1 0 0 0,-16 24-161 0 0,-20 30 62 0 0,7-10-5784 0 0,40-66 3420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09.971"/>
    </inkml:context>
    <inkml:brush xml:id="br0">
      <inkml:brushProperty name="width" value="0.1" units="cm"/>
      <inkml:brushProperty name="height" value="0.1" units="cm"/>
      <inkml:brushProperty name="color" value="#E71224"/>
    </inkml:brush>
  </inkml:definitions>
  <inkml:trace contextRef="#ctx0" brushRef="#br0">196 1 832 0 0,'-23'18'873'0'0,"1"1"0"0"0,1 1 0 0 0,0 1-1 0 0,2 1 1 0 0,0 0 0 0 0,2 2 0 0 0,0 0 0 0 0,-8 17-873 0 0,13-11-2090 0 0,29-42 1917 0 0,3-4 239 0 0,1 1-1 0 0,0 1 0 0 0,1 1 1 0 0,1 1-1 0 0,5-1-65 0 0,-21 12 54 0 0,0-1 0 0 0,0 2 1 0 0,0-1-1 0 0,0 1 0 0 0,0 0 0 0 0,0 0 0 0 0,2 1-54 0 0,1 0 50 0 0,10 1 316 0 0,0 1 0 0 0,0 1 0 0 0,17 6-366 0 0,-24-7 523 0 0,-13-3-477 0 0,0 0 1 0 0,1 0-1 0 0,-1 0 0 0 0,0 0 0 0 0,1 0 0 0 0,-1 1 0 0 0,0-1 0 0 0,0 0 0 0 0,1 0 0 0 0,-1 0 0 0 0,0 0 0 0 0,1 0 0 0 0,-1 0 0 0 0,0 1 0 0 0,0-1 0 0 0,1 0 0 0 0,-1 0 1 0 0,0 0-1 0 0,0 1 0 0 0,1-1 0 0 0,-1 0 0 0 0,0 0 0 0 0,0 1 0 0 0,0-1 0 0 0,1 0 0 0 0,-1 1 0 0 0,0-1 0 0 0,0 0 0 0 0,0 0 0 0 0,0 1 0 0 0,0-1 0 0 0,0 0 0 0 0,0 1 1 0 0,0-1-1 0 0,0 0 0 0 0,0 1 0 0 0,0-1 0 0 0,0 0 0 0 0,0 1 0 0 0,0-1 0 0 0,0 0 0 0 0,0 1 0 0 0,0-1 0 0 0,0 0 0 0 0,0 1 0 0 0,0-1-46 0 0,-4 7 138 0 0,0 0 1 0 0,0 0-1 0 0,0 0 0 0 0,-1-1 0 0 0,0 0 0 0 0,0 0 1 0 0,-1 0-1 0 0,-5 5-138 0 0,-57 41 377 0 0,23-18-670 0 0,36-27-58 0 0,-44 34-729 0 0,14-18-4555 0 0,28-18 3287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10.304"/>
    </inkml:context>
    <inkml:brush xml:id="br0">
      <inkml:brushProperty name="width" value="0.1" units="cm"/>
      <inkml:brushProperty name="height" value="0.1" units="cm"/>
      <inkml:brushProperty name="color" value="#E71224"/>
    </inkml:brush>
  </inkml:definitions>
  <inkml:trace contextRef="#ctx0" brushRef="#br0">136 0 2012 0 0,'-3'3'1250'0'0,"0"1"-1"0"0,0-1 1 0 0,0 1-1 0 0,0-1 1 0 0,0 1-1 0 0,1 0 1 0 0,-1 2-1250 0 0,-12 33 2362 0 0,10-16-2625 0 0,1 1 0 0 0,-1 12 263 0 0,4-24 646 0 0,-12 71 61 0 0,-7 19-707 0 0,0-3-338 0 0,13-61-281 0 0,-4 23-1060 0 0,2-22-4060 0 0,7-28 2606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43.749"/>
    </inkml:context>
    <inkml:brush xml:id="br0">
      <inkml:brushProperty name="width" value="0.1" units="cm"/>
      <inkml:brushProperty name="height" value="0.1" units="cm"/>
      <inkml:brushProperty name="color" value="#E71224"/>
    </inkml:brush>
  </inkml:definitions>
  <inkml:trace contextRef="#ctx0" brushRef="#br0">502 10 960 0 0,'3'-7'1744'0'0,"-3"4"-554"0"0,-4 8 5908 0 0,-51 66-3031 0 0,-19 15-4067 0 0,67-78 249 0 0,1-1 0 0 0,0 1 1 0 0,0 1-1 0 0,-2 4-249 0 0,7-12 9 0 0,1-1-7 0 0,5 1-4 0 0,36-2-179 0 0,0-2-1 0 0,0-2 1 0 0,24-6 181 0 0,-53 9-48 0 0,151-27-742 0 0,-161 29 746 0 0,-2 0-5 0 0,0 0 16 0 0,0 0 5 0 0,0 0 1 0 0,0 0 16 0 0,0 0-7 0 0,0 0-4 0 0,0 0 7 0 0,-6 3-4 0 0,2-1 27 0 0,-1 2 13 0 0,-1-1 1 0 0,0 0 0 0 0,-1 0-1 0 0,1-1 1 0 0,0 1 0 0 0,-1-1 0 0 0,-2 0-22 0 0,7-2 124 0 0,-20 11 889 0 0,16-4-746 0 0,0 0 1 0 0,1 1-1 0 0,0-1 0 0 0,0 1 0 0 0,0 0 1 0 0,1 1-1 0 0,0-1 0 0 0,-1 8-267 0 0,-10 16 474 0 0,-35 62 996 0 0,-7 3-1470 0 0,30-56 216 0 0,-2-1 1 0 0,-2-1-1 0 0,-16 15-216 0 0,39-46 20 0 0,-22 25-287 0 0,-2-2 1 0 0,-1-2 0 0 0,-6 3 266 0 0,20-17-713 0 0,3-3 142 0 0,0-1 0 0 0,-18 10 571 0 0,-2-7-3012 0 0,31-13 1866 0 0,0 0 1 0 0,0-1-1 0 0,0 1 0 0 0,0-1 0 0 0,0 0 1 0 0,-4 0 1145 0 0,-10-4-4457 0 0</inkml:trace>
  <inkml:trace contextRef="#ctx0" brushRef="#br0" timeOffset="1">106 440 912 0 0,'1'-1'321'0'0,"0"-1"0"0"0,0 1 0 0 0,0 0-1 0 0,0 0 1 0 0,0 0 0 0 0,0 0 0 0 0,1 0 0 0 0,-1 1 0 0 0,0-1-1 0 0,1 0 1 0 0,-1 0 0 0 0,0 1 0 0 0,1-1 0 0 0,-1 1-1 0 0,1 0 1 0 0,-1-1 0 0 0,1 1 0 0 0,-1 0 0 0 0,1 0 0 0 0,-1 0-1 0 0,1 0 1 0 0,-1 0 0 0 0,1 0 0 0 0,0 0 0 0 0,-1 0 0 0 0,1 1-1 0 0,-1-1 1 0 0,1 0 0 0 0,-1 1 0 0 0,0 0 0 0 0,1-1 0 0 0,-1 1-1 0 0,0 0 1 0 0,1 0 0 0 0,-1-1 0 0 0,1 2-321 0 0,14 10 1627 0 0,0 1 0 0 0,-1 0 0 0 0,8 11-1627 0 0,16 14 1449 0 0,40 29 1065 0 0,3-3 0 0 0,81 48-2514 0 0,-87-67-741 0 0,27 9 741 0 0,-35-23-4140 0 0,50 16 4140 0 0,-6-14-9367 0 0,-59-18 3983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10.635"/>
    </inkml:context>
    <inkml:brush xml:id="br0">
      <inkml:brushProperty name="width" value="0.1" units="cm"/>
      <inkml:brushProperty name="height" value="0.1" units="cm"/>
      <inkml:brushProperty name="color" value="#E71224"/>
    </inkml:brush>
  </inkml:definitions>
  <inkml:trace contextRef="#ctx0" brushRef="#br0">5 227 32 0 0,'0'-3'1486'0'0,"-1"-1"-1142"0"0,0 1 172 0 0,0 0-1 0 0,1 0 1 0 0,-1 0 0 0 0,1 0-1 0 0,0-1 1 0 0,-1 1 0 0 0,2 0 0 0 0,-1 0-1 0 0,0 0 1 0 0,1-1 0 0 0,-1 1-1 0 0,1 0 1 0 0,0 0-516 0 0,4-5 349 0 0,1 1 0 0 0,0 0-1 0 0,0 0 1 0 0,1 1 0 0 0,0 0-1 0 0,0 0 1 0 0,0 1 0 0 0,1 0 0 0 0,4-2-349 0 0,14-8 775 0 0,2 1 0 0 0,10-3-775 0 0,-3 2 719 0 0,0 2 0 0 0,1 1 0 0 0,0 1 0 0 0,32-3-719 0 0,-65 13 223 0 0,-3 1 1 0 0,0 0 3 0 0,2 0 2 0 0,8 0-45 0 0,-7 0-18 0 0,-3 0-21 0 0,0 0-16 0 0,5 15 253 0 0,11 251 159 0 0,-13-228-512 0 0,2 64-755 0 0,-6 63 726 0 0,1-160-260 0 0,0-1-1 0 0,0 0 0 0 0,-1 1 1 0 0,1-1-1 0 0,-1 0 0 0 0,0 1 0 0 0,0-1 1 0 0,-1 0-1 0 0,1 0 0 0 0,-1 0 1 0 0,0 0-1 0 0,0 0 0 0 0,0 0 1 0 0,-1 0 260 0 0,2-3-1014 0 0,1-1-253 0 0,0 0-969 0 0,-6-3-1441 0 0,-19-15 280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10.955"/>
    </inkml:context>
    <inkml:brush xml:id="br0">
      <inkml:brushProperty name="width" value="0.1" units="cm"/>
      <inkml:brushProperty name="height" value="0.1" units="cm"/>
      <inkml:brushProperty name="color" value="#E71224"/>
    </inkml:brush>
  </inkml:definitions>
  <inkml:trace contextRef="#ctx0" brushRef="#br0">145 35 816 0 0,'-1'-3'1155'0'0,"-1"-1"-232"0"0,0-1 0 0 0,0 1 0 0 0,-1 0 0 0 0,1-1 0 0 0,-1 1 0 0 0,-1-1-923 0 0,3 4 624 0 0,1 1-58 0 0,0 0-54 0 0,-7 28 407 0 0,1-8-592 0 0,-37 176-821 0 0,40-175-256 0 0,3-17-81 0 0,0 1 1 0 0,-1 0-1 0 0,0-1 0 0 0,0 1 1 0 0,0-1-1 0 0,-2 4 831 0 0,2-7-2381 0 0</inkml:trace>
  <inkml:trace contextRef="#ctx0" brushRef="#br0" timeOffset="1">6 144 60 0 0,'-5'-9'1731'0'0,"5"3"2396"0"0,1 4-4033 0 0,0 0 0 0 0,1-1 1 0 0,-1 1-1 0 0,1 0 0 0 0,-1 1 0 0 0,1-1 1 0 0,0 0-1 0 0,0 0 0 0 0,-1 1 1 0 0,1-1-1 0 0,0 1 0 0 0,1 0 0 0 0,-1-1 1 0 0,0 1-1 0 0,0 0 0 0 0,1 0 0 0 0,-1 0 1 0 0,1 0-95 0 0,-1 1 24 0 0,17-7-156 0 0,0 0-1 0 0,0 2 1 0 0,1 0 0 0 0,0 1 0 0 0,0 1 0 0 0,4 1 132 0 0,-6 5-903 0 0,-18-3 804 0 0,1 0 0 0 0,-1 0 0 0 0,1 1-1 0 0,-1-1 1 0 0,0 0 0 0 0,1 0-1 0 0,-1 0 1 0 0,1 0 0 0 0,-1 1 0 0 0,1-1-1 0 0,-1 0 1 0 0,1 1 0 0 0,-1-1-1 0 0,0 0 1 0 0,1 1 0 0 0,-1-1 0 0 0,0 0-1 0 0,1 1 1 0 0,-1-1 0 0 0,0 1-1 0 0,0-1 1 0 0,1 0 0 0 0,-1 1 0 0 0,0-1-1 0 0,0 1 1 0 0,0-1 0 0 0,1 1-1 0 0,-1-1 1 0 0,0 1 0 0 0,0-1-1 0 0,0 1 1 0 0,0-1 0 0 0,0 1 99 0 0,-3 11-1503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11.301"/>
    </inkml:context>
    <inkml:brush xml:id="br0">
      <inkml:brushProperty name="width" value="0.1" units="cm"/>
      <inkml:brushProperty name="height" value="0.1" units="cm"/>
      <inkml:brushProperty name="color" value="#E71224"/>
    </inkml:brush>
  </inkml:definitions>
  <inkml:trace contextRef="#ctx0" brushRef="#br0">19 61 752 0 0,'-3'0'809'0'0,"-13"4"1349"0"0,20-6 67 0 0,23-7-1202 0 0,23-4-848 0 0,0 2 0 0 0,1 2 0 0 0,18 1-175 0 0,1-1-3933 0 0,-48 6 1930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11.835"/>
    </inkml:context>
    <inkml:brush xml:id="br0">
      <inkml:brushProperty name="width" value="0.1" units="cm"/>
      <inkml:brushProperty name="height" value="0.1" units="cm"/>
      <inkml:brushProperty name="color" value="#E71224"/>
    </inkml:brush>
  </inkml:definitions>
  <inkml:trace contextRef="#ctx0" brushRef="#br0">184 157 448 0 0,'0'0'119'0'0,"0"0"0"0"0,-1-1 0 0 0,1 1 0 0 0,0 0 0 0 0,-1 0 0 0 0,1-1 0 0 0,0 1 0 0 0,-1 0 0 0 0,1-1 0 0 0,0 1 0 0 0,0 0 1 0 0,-1-1-1 0 0,1 1 0 0 0,0 0 0 0 0,0-1 0 0 0,0 1 0 0 0,0 0 0 0 0,-1-1 0 0 0,1 1 0 0 0,0-1 0 0 0,0 1 0 0 0,0-1 0 0 0,0 1 0 0 0,0 0 0 0 0,0-1 0 0 0,0 1 0 0 0,0-1 0 0 0,0 1 0 0 0,0 0 0 0 0,0-1 0 0 0,0 1 0 0 0,1-1 0 0 0,-1 1 0 0 0,0 0 0 0 0,0-1-119 0 0,8-9 374 0 0,-1 1 0 0 0,1 1-1 0 0,1-1 1 0 0,0 1 0 0 0,0 1-1 0 0,0-1 1 0 0,1 1 0 0 0,0 1-1 0 0,1 0 1 0 0,5-2-374 0 0,10-4 580 0 0,1 1 1 0 0,0 0-1 0 0,25-5-580 0 0,-46 15 149 0 0,-1-1 0 0 0,1 1 0 0 0,-1-1-1 0 0,1 1 1 0 0,0 1 0 0 0,-1-1 0 0 0,1 1-1 0 0,0 0 1 0 0,-1 1 0 0 0,1-1 0 0 0,0 1-1 0 0,-1 0 1 0 0,1 0 0 0 0,-1 1 0 0 0,3 0-149 0 0,-8-1 32 0 0,1-1 0 0 0,-1 1 0 0 0,1 0 0 0 0,0-1 0 0 0,-1 1 0 0 0,0 0 0 0 0,1-1 0 0 0,-1 1 0 0 0,1 0 0 0 0,-1 0 0 0 0,0-1 0 0 0,1 1 1 0 0,-1 0-1 0 0,0 0 0 0 0,0 0 0 0 0,0-1 0 0 0,0 1 0 0 0,0 0 0 0 0,0 0 0 0 0,0 0 0 0 0,0 0-32 0 0,1 1 101 0 0,0 9 154 0 0,1 1 0 0 0,-1-1 1 0 0,-1 0-1 0 0,0 1 0 0 0,-1-1 0 0 0,-1 11-255 0 0,-15 67 775 0 0,17-89-774 0 0,-3 14 74 0 0,-1-1 0 0 0,0 1 1 0 0,-1-1-1 0 0,0 0 0 0 0,-6 10-75 0 0,8-18-172 0 0,-1 1 1 0 0,0-1-1 0 0,0 1 0 0 0,0-1 1 0 0,-1 0-1 0 0,1-1 0 0 0,-1 1 0 0 0,-1-1 1 0 0,1 0-1 0 0,0 0 0 0 0,-1 0 1 0 0,-4 2 171 0 0,8-6-97 0 0,0 1 1 0 0,1 0 0 0 0,-1-1-1 0 0,1 0 1 0 0,-1 1 0 0 0,0-1 0 0 0,1 0-1 0 0,-1 0 1 0 0,0 0 0 0 0,1 0 0 0 0,-1 0-1 0 0,0 0 1 0 0,1 0 0 0 0,-1 0-1 0 0,0-1 1 0 0,1 1 0 0 0,-1-1 0 0 0,1 1-1 0 0,-1-1 1 0 0,1 0 0 0 0,-1 1-1 0 0,0-2 97 0 0,-1 0-124 0 0,0 1 0 0 0,1-1 0 0 0,-1 0 0 0 0,1-1 0 0 0,0 1 0 0 0,0 0 0 0 0,0-1 0 0 0,0 1 0 0 0,0-1 0 0 0,0 0 0 0 0,0 0 124 0 0,-4-13-241 0 0,0 1 0 0 0,2-1 0 0 0,-1-1 0 0 0,2 1 0 0 0,0-1 0 0 0,0-12 241 0 0,-4-19 1079 0 0,1 29 235 0 0,5 19-1298 0 0,1 0 0 0 0,0 0 0 0 0,0 0 0 0 0,0 0-1 0 0,0-1 1 0 0,0 1 0 0 0,-1 0 0 0 0,1 0 0 0 0,0 0-1 0 0,0 0 1 0 0,0 0 0 0 0,0 0 0 0 0,-1 0 0 0 0,1 0-1 0 0,0 0 1 0 0,0 0 0 0 0,0 0 0 0 0,0 0 0 0 0,-1 0 0 0 0,1 0-1 0 0,0 0 1 0 0,0 0 0 0 0,0 0 0 0 0,-1 0 0 0 0,1 0-1 0 0,0 0 1 0 0,0 0 0 0 0,0 0 0 0 0,0 0 0 0 0,-1 0-1 0 0,1 0 1 0 0,0 0 0 0 0,0 0 0 0 0,0 0 0 0 0,0 1-1 0 0,-1-1 1 0 0,1 0 0 0 0,0 0 0 0 0,0 0 0 0 0,0 0 0 0 0,0 0-1 0 0,0 0 1 0 0,0 1 0 0 0,0-1 0 0 0,-1 0-16 0 0,-13 33 391 0 0,11-26-375 0 0,-67 211-1444 0 0,70-217 1332 0 0,-1 0-1 0 0,1 0 0 0 0,0 0 0 0 0,-1 0 0 0 0,1 0 1 0 0,0 0-1 0 0,-1 0 0 0 0,1 0 0 0 0,0 0 1 0 0,0 0-1 0 0,0 0 0 0 0,0 1 0 0 0,0-1 0 0 0,0 0 1 0 0,0 0-1 0 0,1 0 0 0 0,-1 0 0 0 0,0 0 1 0 0,0 0-1 0 0,1 0 0 0 0,-1 0 0 0 0,1 0 1 0 0,-1 0-1 0 0,1 0 0 0 0,0 0 0 0 0,-1 0 0 0 0,2 1 97 0 0,-1-1-184 0 0,-1-1 34 0 0,4-2 26 0 0,47-24-599 0 0,39-13 723 0 0,-61 35-67 0 0,-26 4 69 0 0,0 0 0 0 0,1 3 0 0 0,-4-3-1 0 0,0 0 0 0 0,1 0-1 0 0,-1 0 1 0 0,0 0-1 0 0,0 0 1 0 0,1 0-1 0 0,-1 1 1 0 0,0-1-1 0 0,0 0 1 0 0,0 0 0 0 0,1 0-1 0 0,-1 0 1 0 0,0 0-1 0 0,0 1 1 0 0,0-1-1 0 0,1 0 1 0 0,-1 0 0 0 0,0 0-1 0 0,0 1 1 0 0,0-1-1 0 0,0 0 1 0 0,0 0-1 0 0,0 0 1 0 0,1 1-1 0 0,-1-1 1 0 0,0 0 0 0 0,0 0-1 0 0,0 1 1 0 0,0-1-1 0 0,0 0 1 0 0,0 0-1 0 0,0 1 1 0 0,0-1-1 0 0,0 0 1 0 0,0 0 0 0 0,0 1-1 0 0,0-1 1 0 0,0 0-1 0 0,0 0 0 0 0,0 2 1 0 0,0 0-1 0 0,0-1 0 0 0,0 1 0 0 0,0-1 1 0 0,0 1-1 0 0,-1 0 0 0 0,1-1 1 0 0,0 1-1 0 0,-1-1 0 0 0,1 1 0 0 0,-1-1 1 0 0,1 1-1 0 0,-1-1 0 0 0,0 1 1 0 0,0-1-1 0 0,0 1 0 0 0,0-1 0 0 0,0 0 1 0 0,0 0-1 0 0,-1 1 0 0 0,-2 2 3 0 0,-8 13 7 0 0,-1-1 1 0 0,-1 0-1 0 0,-1-1 0 0 0,0-1 0 0 0,-1 0 1 0 0,-4 1-11 0 0,-20 14 63 0 0,-44 23-63 0 0,-64 23 1824 0 0,147-74-1641 0 0,1-1-3 0 0,0 0 30 0 0,0 0 28 0 0,5 1 1 0 0,14-1-66 0 0,1-1-1 0 0,-1-1 1 0 0,0 0-1 0 0,0-2 1 0 0,0 0-1 0 0,8-3-172 0 0,34-7 239 0 0,109-13 396 0 0,7 8-635 0 0,-116 18-645 0 0,-34 1-394 0 0,-16 3 726 0 0,-8-2-869 0 0,1 0-3658 0 0,-4-1 2619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12.183"/>
    </inkml:context>
    <inkml:brush xml:id="br0">
      <inkml:brushProperty name="width" value="0.1" units="cm"/>
      <inkml:brushProperty name="height" value="0.1" units="cm"/>
      <inkml:brushProperty name="color" value="#E71224"/>
    </inkml:brush>
  </inkml:definitions>
  <inkml:trace contextRef="#ctx0" brushRef="#br0">140 33 724 0 0,'0'-3'329'0'0,"-1"1"1"0"0,0 1-1 0 0,0-1 0 0 0,0 0 0 0 0,0 0 0 0 0,-1 0 1 0 0,1 0-1 0 0,0 1 0 0 0,-1-1 0 0 0,1 1 1 0 0,-1-1-1 0 0,0 1 0 0 0,1-1 0 0 0,-1 1 1 0 0,0 0-1 0 0,0 0 0 0 0,0 0 0 0 0,0 0 1 0 0,0 0-1 0 0,0 0 0 0 0,0 1-329 0 0,0 4 505 0 0,-6 23-30 0 0,1 0-1 0 0,1 0 0 0 0,2 1 0 0 0,0 0 0 0 0,2 19-474 0 0,-4 20 394 0 0,-19 126 446 0 0,-13 138-661 0 0,36-320-225 0 0,-1-1-1135 0 0,3-4-4485 0 0,0-6 2836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37:13.303"/>
    </inkml:context>
    <inkml:brush xml:id="br0">
      <inkml:brushProperty name="width" value="0.1" units="cm"/>
      <inkml:brushProperty name="height" value="0.1" units="cm"/>
      <inkml:brushProperty name="color" value="#E71224"/>
    </inkml:brush>
  </inkml:definitions>
  <inkml:trace contextRef="#ctx0" brushRef="#br0">1 162 416 0 0,'0'0'1239'0'0,"0"0"-71"0"0,0 0-92 0 0,0 0-66 0 0,0 0-64 0 0,0 0-64 0 0,0 0-68 0 0,0 0-74 0 0,6-2-67 0 0,137-39 1374 0 0,73-17-1641 0 0,-107 30-1655 0 0,-8 6-3761 0 0,-53 11 2108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1.852"/>
    </inkml:context>
    <inkml:brush xml:id="br0">
      <inkml:brushProperty name="width" value="0.1" units="cm"/>
      <inkml:brushProperty name="height" value="0.1" units="cm"/>
      <inkml:brushProperty name="color" value="#E71224"/>
    </inkml:brush>
  </inkml:definitions>
  <inkml:trace contextRef="#ctx0" brushRef="#br0">349 1 844 0 0,'0'0'1205'0'0,"-3"-1"-92"0"0,-13 4 5669 0 0,3 9-4078 0 0,-5 24-3083 0 0,5-10 1087 0 0,-87 138 706 0 0,-9-2-1414 0 0,68-102 6 0 0,7-8-3133 0 0,33-50 2073 0 0,1-2-853 0 0,0 0-1239 0 0,0 0 243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2.194"/>
    </inkml:context>
    <inkml:brush xml:id="br0">
      <inkml:brushProperty name="width" value="0.1" units="cm"/>
      <inkml:brushProperty name="height" value="0.1" units="cm"/>
      <inkml:brushProperty name="color" value="#E71224"/>
    </inkml:brush>
  </inkml:definitions>
  <inkml:trace contextRef="#ctx0" brushRef="#br0">1 4 124 0 0,'10'-3'908'0'0,"-8"2"-25"0"0,2 2-50 0 0,24 8 348 0 0,0 1 0 0 0,0 1 0 0 0,-1 1 0 0 0,9 7-1181 0 0,49 21 1067 0 0,-32-16-912 0 0,18 13-155 0 0,-32-17-1171 0 0,-36-17 1226 0 0,0-2-1045 0 0,-1 1-2424 0 0,-2-2 1628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2.527"/>
    </inkml:context>
    <inkml:brush xml:id="br0">
      <inkml:brushProperty name="width" value="0.1" units="cm"/>
      <inkml:brushProperty name="height" value="0.1" units="cm"/>
      <inkml:brushProperty name="color" value="#E71224"/>
    </inkml:brush>
  </inkml:definitions>
  <inkml:trace contextRef="#ctx0" brushRef="#br0">29 9 788 0 0,'-9'-9'3973'0'0,"3"10"-967"0"0,1 18-448 0 0,4-11-2991 0 0,-3 38 1019 0 0,1 1 0 0 0,3-1 0 0 0,1 1 0 0 0,3-1 0 0 0,5 26-586 0 0,-3-32 273 0 0,3 0 0 0 0,1-1 0 0 0,1 0 0 0 0,3 0 0 0 0,5 7-273 0 0,8 13-715 0 0,2-2-1 0 0,36 51 716 0 0,-56-98-616 0 0,-2-2-1096 0 0,-2 0-3208 0 0,-1 0 1824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3.083"/>
    </inkml:context>
    <inkml:brush xml:id="br0">
      <inkml:brushProperty name="width" value="0.1" units="cm"/>
      <inkml:brushProperty name="height" value="0.1" units="cm"/>
      <inkml:brushProperty name="color" value="#E71224"/>
    </inkml:brush>
  </inkml:definitions>
  <inkml:trace contextRef="#ctx0" brushRef="#br0">0 90 144 0 0,'0'0'1143'0'0,"0"0"-89"0"0,5-3-107 0 0,16-6-191 0 0,-1 1-1 0 0,1 1 1 0 0,1 1 0 0 0,-1 0 0 0 0,22-1-756 0 0,33-9 761 0 0,-34 7-858 0 0,0 1-1 0 0,0 3 1 0 0,1 1 0 0 0,0 3-1 0 0,36 3 98 0 0,-75-2-328 0 0,1 0 0 0 0,-1 1 0 0 0,1 0-1 0 0,-1 0 1 0 0,0 1 0 0 0,1-1 0 0 0,0 1 328 0 0,-3 2-1909 0 0,2 9 142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23.912"/>
    </inkml:context>
    <inkml:brush xml:id="br0">
      <inkml:brushProperty name="width" value="0.1" units="cm"/>
      <inkml:brushProperty name="height" value="0.1" units="cm"/>
      <inkml:brushProperty name="color" value="#E71224"/>
    </inkml:brush>
  </inkml:definitions>
  <inkml:trace contextRef="#ctx0" brushRef="#br0">377 11 368 0 0,'0'0'1053'0'0,"0"0"1"0"0,0 0-2 0 0,0 0 7 0 0,0 0-3 0 0,0 0 1 0 0,0 0-10 0 0,0 0-14 0 0,0-2-7 0 0,0-4-1168 0 0,-2 3 2357 0 0,0 6 4194 0 0,-31 55-5530 0 0,4 2 1 0 0,1 2-1 0 0,-6 28-879 0 0,-2 2 396 0 0,-33 83-183 0 0,66-169-234 0 0,-37 85-2024 0 0,4 3 0 0 0,-17 69 2045 0 0,51-152-1080 0 0,-5 18 377 0 0,5-10-8530 0 0,2-19 5626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3.415"/>
    </inkml:context>
    <inkml:brush xml:id="br0">
      <inkml:brushProperty name="width" value="0.1" units="cm"/>
      <inkml:brushProperty name="height" value="0.1" units="cm"/>
      <inkml:brushProperty name="color" value="#E71224"/>
    </inkml:brush>
  </inkml:definitions>
  <inkml:trace contextRef="#ctx0" brushRef="#br0">81 2 868 0 0,'0'0'1082'0'0,"-3"0"-38"0"0,2-1-800 0 0,0 1 0 0 0,1 0 0 0 0,-1 0 0 0 0,0 0 0 0 0,0 0 0 0 0,0 0 0 0 0,0 0 0 0 0,1 0 1 0 0,-1 0-1 0 0,0 0 0 0 0,0 0 0 0 0,0 0 0 0 0,1 1 0 0 0,-1-1 0 0 0,0 0 0 0 0,0 0 0 0 0,0 1 0 0 0,1-1 1 0 0,-1 1-1 0 0,0-1 0 0 0,1 0 0 0 0,-1 1 0 0 0,0 0 0 0 0,1-1 0 0 0,-1 1 0 0 0,1-1 0 0 0,-1 1 0 0 0,0 0-244 0 0,-3 13 37 0 0,-17 136 2307 0 0,7-58-2832 0 0,5 0 1 0 0,2 35 487 0 0,12-107-1126 0 0,-1-7-4490 0 0,-4-13 3088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3.750"/>
    </inkml:context>
    <inkml:brush xml:id="br0">
      <inkml:brushProperty name="width" value="0.1" units="cm"/>
      <inkml:brushProperty name="height" value="0.1" units="cm"/>
      <inkml:brushProperty name="color" value="#E71224"/>
    </inkml:brush>
  </inkml:definitions>
  <inkml:trace contextRef="#ctx0" brushRef="#br0">293 21 260 0 0,'12'-18'2909'0'0,"-9"16"2497"0"0,0 48-4493 0 0,-1 0 0 0 0,-2 1 0 0 0,-3 14-913 0 0,1-20 100 0 0,1-23-325 0 0,-2-1 0 0 0,0 1 0 0 0,-3 7 225 0 0,-4 17-1825 0 0,5-30 122 0 0,1-9-1423 0 0,-7-2 825 0 0</inkml:trace>
  <inkml:trace contextRef="#ctx0" brushRef="#br0" timeOffset="1">51 147 492 0 0,'-2'-1'825'0'0,"-21"-2"1282"0"0,21 3-1512 0 0,0 2-54 0 0,0-1-442 0 0,1 0-1 0 0,-1 1 1 0 0,0-1 0 0 0,1 1 0 0 0,-1-1 0 0 0,1 1-1 0 0,0 0 1 0 0,0 0 0 0 0,0-1 0 0 0,-1 1-1 0 0,2 0 1 0 0,-1 0 0 0 0,0 0 0 0 0,0 0 0 0 0,1 0-1 0 0,-1 0 1 0 0,1 1 0 0 0,-1-1 0 0 0,1 0 0 0 0,0 0-1 0 0,0 0-98 0 0,0 8 167 0 0,1-1 0 0 0,0 0 0 0 0,0 0-1 0 0,3 7-166 0 0,8 18-109 0 0,-9-27-747 0 0,-1 0 1 0 0,1 0-1 0 0,-1 0 1 0 0,0 1-1 0 0,0 5 856 0 0,0 1-1642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4.077"/>
    </inkml:context>
    <inkml:brush xml:id="br0">
      <inkml:brushProperty name="width" value="0.1" units="cm"/>
      <inkml:brushProperty name="height" value="0.1" units="cm"/>
      <inkml:brushProperty name="color" value="#E71224"/>
    </inkml:brush>
  </inkml:definitions>
  <inkml:trace contextRef="#ctx0" brushRef="#br0">0 143 1108 0 0,'0'0'1016'0'0,"2"-2"-84"0"0,2-4-640 0 0,1 0-1 0 0,0 1 0 0 0,0-1 1 0 0,1 1-1 0 0,-1 1 0 0 0,1-1 1 0 0,0 1-1 0 0,0 0 1 0 0,1 0-1 0 0,0 1 0 0 0,3-2-291 0 0,13-5 574 0 0,1 1 0 0 0,21-5-574 0 0,1 0 420 0 0,1 3-1 0 0,1 2 0 0 0,0 2 1 0 0,0 2-1 0 0,24 1-419 0 0,-58 4 116 0 0,49 2 273 0 0,-59-2-349 0 0,-1 1-1 0 0,0-1 1 0 0,0 1 0 0 0,1 0 0 0 0,-1 0-1 0 0,0 0 1 0 0,0 0 0 0 0,0 0-1 0 0,0 1 1 0 0,0-1 0 0 0,-1 1-1 0 0,1 0 1 0 0,0 0 0 0 0,-1 0 0 0 0,1 0-1 0 0,0 2-39 0 0,-2-2 35 0 0,0 0 0 0 0,0 0 0 0 0,0 0 0 0 0,0 0 0 0 0,-1 0 0 0 0,1 1 0 0 0,-1-1 0 0 0,0 0 0 0 0,1 0 0 0 0,-1 1 0 0 0,0-1 0 0 0,0 0 0 0 0,-1 0 0 0 0,1 1 0 0 0,0-1 0 0 0,-1 0 0 0 0,1 0-1 0 0,-1 0 1 0 0,0 1 0 0 0,0-1 0 0 0,0 0 0 0 0,0 0 0 0 0,0 0 0 0 0,0 0 0 0 0,0-1 0 0 0,-1 1 0 0 0,0 1-35 0 0,-5 6 117 0 0,-1 1 0 0 0,0-1 0 0 0,0 0 0 0 0,-5 4-117 0 0,-13 9 82 0 0,-1 0 0 0 0,-2-1 0 0 0,0-2 0 0 0,0-1-1 0 0,-2-1 1 0 0,0-2 0 0 0,-1-1 0 0 0,-1-2 0 0 0,-16 4-82 0 0,-35 3-356 0 0,67-17 128 0 0,17-2 222 0 0,0-1 1 0 0,0 1 0 0 0,0 0-1 0 0,0 0 1 0 0,0 0 0 0 0,0 0-1 0 0,0 0 1 0 0,0 0 0 0 0,0 0-1 0 0,0 0 1 0 0,0 0 0 0 0,0 0-1 0 0,0 0 1 0 0,0 0 0 0 0,0 0-1 0 0,0 0 1 0 0,0 0 0 0 0,0 0-1 0 0,0 0 1 0 0,0 0 0 0 0,0-1 0 0 0,0 1-1 0 0,0 0 1 0 0,0 0 0 0 0,0 0-1 0 0,0 0 1 0 0,0 0 0 0 0,0 0-1 0 0,0 0 1 0 0,0 0 0 0 0,0 0-1 0 0,0 0 1 0 0,0 0 0 0 0,0 0-1 0 0,0 0 1 0 0,0 0 0 0 0,0 0-1 0 0,0 0 1 0 0,0 0 0 0 0,0 0-1 0 0,0-1 1 0 0,0 1 0 0 0,0 0-1 0 0,0 0 1 0 0,0 0 0 0 0,0 0 0 0 0,-1 0-1 0 0,1 0 1 0 0,0 0 0 0 0,0 0-1 0 0,0 0 1 0 0,0 0 0 0 0,0 0-1 0 0,0 0 1 0 0,0 0 0 0 0,0 0-1 0 0,0 0 6 0 0,21-10-380 0 0,-14 7 477 0 0,15-6-129 0 0,-1 2 0 0 0,1 0-1 0 0,0 1 1 0 0,17-2 32 0 0,9-2-178 0 0,-22 5-478 0 0,-1 1 0 0 0,18-1 656 0 0,16 3-6108 0 0,-56 2 3915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4.394"/>
    </inkml:context>
    <inkml:brush xml:id="br0">
      <inkml:brushProperty name="width" value="0.1" units="cm"/>
      <inkml:brushProperty name="height" value="0.1" units="cm"/>
      <inkml:brushProperty name="color" value="#E71224"/>
    </inkml:brush>
  </inkml:definitions>
  <inkml:trace contextRef="#ctx0" brushRef="#br0">251 6 884 0 0,'-14'-3'2344'0'0,"12"3"-1684"0"0,0-1-1 0 0,-1 1 0 0 0,1-1 0 0 0,0 1 1 0 0,-1 0-1 0 0,1 0 0 0 0,0 0 0 0 0,-1 0 1 0 0,1 0-1 0 0,-1 1 0 0 0,1-1 0 0 0,-3 1-659 0 0,4 0 105 0 0,-1 0 0 0 0,1 0 0 0 0,-1 0 0 0 0,1 0 0 0 0,-1 1-1 0 0,1-1 1 0 0,0 0 0 0 0,0 1 0 0 0,-1-1 0 0 0,1 1 0 0 0,0-1 0 0 0,0 1-1 0 0,0 0-104 0 0,-70 130 2526 0 0,-11 18-894 0 0,50-90-1430 0 0,31-59-285 0 0,1-1 2 0 0,1 1 75 0 0,-1-1 0 0 0,1 0-1 0 0,0 0 1 0 0,-1 0 0 0 0,1 0-1 0 0,-1 1 1 0 0,1-1 0 0 0,-1 0-1 0 0,1 0 1 0 0,-1 1 0 0 0,1-1-1 0 0,-1 0 1 0 0,0 1 0 0 0,1-1 0 0 0,-1 0-1 0 0,1 1 1 0 0,-1-1 0 0 0,0 1-1 0 0,1-1 1 0 0,-1 1 0 0 0,1 0 6 0 0,-1 0-9 0 0,1 0-1 0 0,0 0 1 0 0,0 0 0 0 0,0 1 0 0 0,0-1 0 0 0,1 0 0 0 0,-1-1 0 0 0,0 1 0 0 0,0 0 0 0 0,0 0 0 0 0,1 0 0 0 0,-1-1 9 0 0,32 15-164 0 0,-2 0 1 0 0,26 17 163 0 0,-42-22-352 0 0,1 1 0 0 0,-2 0 0 0 0,1 1 0 0 0,-2 1 0 0 0,1 0 1 0 0,4 8 351 0 0,13 18-3283 0 0,-30-37 1280 0 0,0-1-1301 0 0,5 3 251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4.731"/>
    </inkml:context>
    <inkml:brush xml:id="br0">
      <inkml:brushProperty name="width" value="0.1" units="cm"/>
      <inkml:brushProperty name="height" value="0.1" units="cm"/>
      <inkml:brushProperty name="color" value="#E71224"/>
    </inkml:brush>
  </inkml:definitions>
  <inkml:trace contextRef="#ctx0" brushRef="#br0">195 57 132 0 0,'-5'-56'11011'0'0,"5"56"-10364"0"0,-4 28-99 0 0,-1 0 0 0 0,-2 0 0 0 0,0-1-1 0 0,-2 0 1 0 0,-2 4-548 0 0,-13 38 592 0 0,4-5-1382 0 0,-25 54 790 0 0,45-116-137 0 0,-1-1 0 0 0,1 0 0 0 0,-1 0 0 0 0,1 0 1 0 0,-1 0-1 0 0,0 0 0 0 0,1 0 0 0 0,-1 0 0 0 0,0 0 0 0 0,1 0 1 0 0,-1 0-1 0 0,0 0 0 0 0,0 0 0 0 0,0 0 0 0 0,0-1 0 0 0,0 1 1 0 0,0 0-1 0 0,0-1 0 0 0,0 1 0 0 0,-1-1 0 0 0,1 1 0 0 0,0-1 1 0 0,0 1 136 0 0,-1-1-374 0 0,1 0 0 0 0,-1-1 1 0 0,0 1-1 0 0,1 0 1 0 0,-1 0-1 0 0,1-1 1 0 0,0 1-1 0 0,-1-1 0 0 0,1 0 1 0 0,-1 1-1 0 0,1-1 1 0 0,0 0-1 0 0,-1 0 1 0 0,1 0-1 0 0,0 0 0 0 0,-1 0 374 0 0,-10-11-2930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5.080"/>
    </inkml:context>
    <inkml:brush xml:id="br0">
      <inkml:brushProperty name="width" value="0.1" units="cm"/>
      <inkml:brushProperty name="height" value="0.1" units="cm"/>
      <inkml:brushProperty name="color" value="#E71224"/>
    </inkml:brush>
  </inkml:definitions>
  <inkml:trace contextRef="#ctx0" brushRef="#br0">39 79 1004 0 0,'-37'-26'6999'0'0,"36"25"-6131"0"0,1 1-100 0 0,0 0-87 0 0,0 0-72 0 0,3-3-477 0 0,1 2-1 0 0,0-1 1 0 0,0 0 0 0 0,0 1-1 0 0,0-1 1 0 0,0 1 0 0 0,0 0-1 0 0,1 1 1 0 0,-1-1 0 0 0,0 1-1 0 0,0 0 1 0 0,1 0 0 0 0,1 0-132 0 0,8-1 238 0 0,312-27-399 0 0,-263 24-1670 0 0,36 4 1831 0 0,36-2-5882 0 0,-97 0 3065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5.413"/>
    </inkml:context>
    <inkml:brush xml:id="br0">
      <inkml:brushProperty name="width" value="0.1" units="cm"/>
      <inkml:brushProperty name="height" value="0.1" units="cm"/>
      <inkml:brushProperty name="color" value="#E71224"/>
    </inkml:brush>
  </inkml:definitions>
  <inkml:trace contextRef="#ctx0" brushRef="#br0">9 330 180 0 0,'0'0'1512'0'0,"-3"-1"-98"0"0,-2-1-1050 0 0,5 2-302 0 0,0 0 1 0 0,0 0 0 0 0,0 0 0 0 0,0 0 0 0 0,0 0-1 0 0,0 0 1 0 0,1 0 0 0 0,-1 0 0 0 0,0 0 0 0 0,0 0-1 0 0,0 0 1 0 0,0 0 0 0 0,0 0 0 0 0,0 0 0 0 0,0 0 0 0 0,0-1-1 0 0,1 1 1 0 0,-1 0 0 0 0,0 0 0 0 0,0 0 0 0 0,0 0-1 0 0,0 0 1 0 0,0 0 0 0 0,0 0 0 0 0,0 0 0 0 0,0-1-1 0 0,0 1 1 0 0,0 0 0 0 0,0 0 0 0 0,0 0 0 0 0,0 0-1 0 0,0 0 1 0 0,0 0 0 0 0,0 0 0 0 0,0-1 0 0 0,0 1-1 0 0,0 0 1 0 0,0 0 0 0 0,0 0 0 0 0,0 0 0 0 0,0 0-1 0 0,0 0 1 0 0,0 0 0 0 0,0-1 0 0 0,0 1 0 0 0,0 0 0 0 0,0 0-1 0 0,0 0 1 0 0,0 0 0 0 0,0 0 0 0 0,-1 0 0 0 0,1 0-1 0 0,0 0 1 0 0,0-1 0 0 0,0 1 0 0 0,0 0 0 0 0,0 0-1 0 0,0 0 1 0 0,0 0 0 0 0,0 0 0 0 0,-1 0 0 0 0,1 0-1 0 0,0 0 1 0 0,0 0 0 0 0,0 0 0 0 0,0 0 0 0 0,0 0-1 0 0,0 0 1 0 0,0 0 0 0 0,-1 0-63 0 0,57-25 3535 0 0,22-5-3535 0 0,-39 15 482 0 0,14-2 213 0 0,1 1-1 0 0,11 1-694 0 0,-17 4 25 0 0,-33 7-476 0 0,0 1 1 0 0,1 1-1 0 0,-1 1 0 0 0,1 0 0 0 0,0 1 0 0 0,8 1 451 0 0,-22-1-483 0 0,4 2 48 0 0,0 1-3875 0 0,2 3 1294 0 0</inkml:trace>
  <inkml:trace contextRef="#ctx0" brushRef="#br0" timeOffset="1">349 3 452 0 0,'0'0'98'0'0,"-1"0"0"0"0,1 0 0 0 0,0-1 0 0 0,0 1 1 0 0,0 0-1 0 0,0 0 0 0 0,0 0 0 0 0,0 0 0 0 0,0 0 0 0 0,0 0 0 0 0,0 0 0 0 0,0-1 0 0 0,0 1 0 0 0,0 0 1 0 0,0 0-1 0 0,-1 0 0 0 0,1 0 0 0 0,0 0 0 0 0,0 0 0 0 0,0 0 0 0 0,0 0 0 0 0,0 0 0 0 0,0 0 1 0 0,0 0-1 0 0,-1 0 0 0 0,1 0 0 0 0,0 0 0 0 0,0 0 0 0 0,0 0 0 0 0,0 0 0 0 0,0 0 0 0 0,0 0 0 0 0,-1 0 1 0 0,1 0-1 0 0,0 0 0 0 0,0 0 0 0 0,0 0 0 0 0,0 0 0 0 0,0 0 0 0 0,0 0 0 0 0,-1 0 0 0 0,1 0 0 0 0,0 0 1 0 0,0 0-1 0 0,0 0 0 0 0,0 0 0 0 0,0 0 0 0 0,0 0 0 0 0,0 0 0 0 0,0 1 0 0 0,-1-1 0 0 0,1 0 0 0 0,0 0 1 0 0,0 0-1 0 0,0 0 0 0 0,0 0 0 0 0,0 0 0 0 0,0 0 0 0 0,0 1 0 0 0,0-1 0 0 0,0 0-98 0 0,-5 14 1217 0 0,-1 25-840 0 0,7 10 1469 0 0,6 35-1846 0 0,-2-14 642 0 0,9 51-5 0 0,-6-63-1427 0 0,-1 18 790 0 0,-2-14-2671 0 0,-5-62 2507 0 0,0 1 1 0 0,0 0-1 0 0,-1-1 0 0 0,1 1 1 0 0,0 0-1 0 0,0-1 0 0 0,0 1 1 0 0,-1-1-1 0 0,1 1 0 0 0,0-1 1 0 0,-1 1-1 0 0,1 0 0 0 0,0-1 1 0 0,-1 1-1 0 0,1-1 0 0 0,-1 1 1 0 0,1-1-1 0 0,0 0 0 0 0,-1 1 0 0 0,0-1 164 0 0,1 1-544 0 0,-2 1-1640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5.743"/>
    </inkml:context>
    <inkml:brush xml:id="br0">
      <inkml:brushProperty name="width" value="0.1" units="cm"/>
      <inkml:brushProperty name="height" value="0.1" units="cm"/>
      <inkml:brushProperty name="color" value="#E71224"/>
    </inkml:brush>
  </inkml:definitions>
  <inkml:trace contextRef="#ctx0" brushRef="#br0">127 2 240 0 0,'-3'0'1225'0'0,"-22"-1"1998"0"0,23 1-2337 0 0,2 0-91 0 0,0 0-85 0 0,0 0-64 0 0,0 0-68 0 0,0 0-60 0 0,7 1-46 0 0,31 6 11 0 0,0-2 0 0 0,0-2 0 0 0,16-1-483 0 0,40 4 32 0 0,-68-4-135 0 0,-1-1-666 0 0,0 2 1 0 0,0 1 0 0 0,18 5 768 0 0,-43-9-127 0 0,1 1 0 0 0,0-1 0 0 0,-1 0-1 0 0,1 1 1 0 0,0-1 0 0 0,-1 1 0 0 0,1-1 0 0 0,-1 1-1 0 0,1-1 1 0 0,-1 1 0 0 0,1-1 0 0 0,-1 1 0 0 0,1 0 0 0 0,-1-1-1 0 0,1 1 1 0 0,-1 0 0 0 0,0-1 0 0 0,1 1 0 0 0,-1 0 0 0 0,0-1-1 0 0,0 1 1 0 0,0 0 0 0 0,1 0 0 0 0,-1-1 0 0 0,0 1-1 0 0,0 0 1 0 0,0 0 0 0 0,0-1 0 0 0,0 1 0 0 0,0 0 0 0 0,-1 0-1 0 0,1-1 1 0 0,0 1 0 0 0,0 0 0 0 0,0 0 0 0 0,-1-1 0 0 0,1 1-1 0 0,0 0 1 0 0,-1-1 0 0 0,1 1 127 0 0,-12 10-1847 0 0</inkml:trace>
  <inkml:trace contextRef="#ctx0" brushRef="#br0" timeOffset="1">232 183 312 0 0,'-161'21'4096'0'0,"123"-15"-2305"0"0,5 0 3616 0 0,227-17-3930 0 0,-53 1-1002 0 0,-63 6-654 0 0,64-2-4229 0 0,-128 9-46 0 0,-12-2 1909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6.333"/>
    </inkml:context>
    <inkml:brush xml:id="br0">
      <inkml:brushProperty name="width" value="0.1" units="cm"/>
      <inkml:brushProperty name="height" value="0.1" units="cm"/>
      <inkml:brushProperty name="color" value="#E71224"/>
    </inkml:brush>
  </inkml:definitions>
  <inkml:trace contextRef="#ctx0" brushRef="#br0">335 6 20 0 0,'-9'-1'-36'0'0,"-11"-3"7997"0"0,18 4-7007 0 0,2 0-66 0 0,0 0-73 0 0,0 0-93 0 0,-3 0-64 0 0,-4 1-351 0 0,0 1-1 0 0,0 0 0 0 0,1 0 1 0 0,-1 0-1 0 0,0 1 0 0 0,1 0 1 0 0,-2 2-307 0 0,-50 29 883 0 0,33-18-575 0 0,-16 7 102 0 0,15-8 407 0 0,-25 18-817 0 0,47-31-35 0 0,-10 5 28 0 0,14-6-8 0 0,0-1 0 0 0,0 0 0 0 0,0 0-1 0 0,-1 0 1 0 0,1 0 0 0 0,0 0 0 0 0,0 0-1 0 0,0 0 1 0 0,-1 0 0 0 0,1 0 0 0 0,0 1 0 0 0,0-1-1 0 0,0 0 1 0 0,0 0 0 0 0,0 0 0 0 0,-1 0-1 0 0,1 0 1 0 0,0 1 0 0 0,0-1 0 0 0,0 0 0 0 0,0 0-1 0 0,0 0 1 0 0,0 0 0 0 0,0 1 0 0 0,0-1-1 0 0,0 0 1 0 0,0 0 0 0 0,0 0 0 0 0,0 1 0 0 0,0-1-1 0 0,0 0 1 0 0,0 0 0 0 0,0 0 0 0 0,0 1-1 0 0,0-1 1 0 0,0 0 0 0 0,0 0 0 0 0,0 0 0 0 0,0 1-1 0 0,0-1 1 0 0,0 0 0 0 0,0 0 0 0 0,0 0-1 0 0,0 0 1 0 0,0 1 0 0 0,1-1 0 0 0,-1 0 0 0 0,0 0-1 0 0,0 0 1 0 0,0 0 0 0 0,0 0 0 0 0,0 1-1 0 0,1-1 1 0 0,-1 0 0 0 0,0 0 0 0 0,0 0 15 0 0,6 2-96 0 0,-1 1 1 0 0,1-1-1 0 0,0-1 1 0 0,-1 1 0 0 0,1-1-1 0 0,0 0 1 0 0,0-1-1 0 0,0 1 1 0 0,0-1-1 0 0,0 0 1 0 0,0 0-1 0 0,3-2 96 0 0,106-17-1067 0 0,-63 9 651 0 0,41-11 478 0 0,-90 21 189 0 0,-3 0 15 0 0,0 0 4 0 0,0 0-43 0 0,0 0-29 0 0,-4 5-26 0 0,-8 10-6 0 0,-1-1 0 0 0,-1 0 0 0 0,0-1 0 0 0,-14 11-166 0 0,-71 47 326 0 0,52-39-239 0 0,-8 1 11 0 0,40-25-88 0 0,0 1-1 0 0,0 0 0 0 0,2 1 1 0 0,-9 7-10 0 0,20-15-85 0 0,2-2-15 0 0,0 0-24 0 0,8-1-12 0 0,11-3 10 0 0,0 1 0 0 0,0-2 0 0 0,-1-1 0 0 0,12-5 126 0 0,78-37-428 0 0,12-4-4 0 0,-101 44 377 0 0,-15 6 121 0 0,0 0-1 0 0,1 0 1 0 0,0 0 0 0 0,-1 1-1 0 0,1-1 1 0 0,0 1-1 0 0,0 0 1 0 0,4 0-66 0 0,-7 1 41 0 0,-1 1-1 0 0,1-1 1 0 0,-1 0-1 0 0,0 1 1 0 0,1-1-1 0 0,-1 1 1 0 0,0 0-1 0 0,1-1 1 0 0,-1 1-1 0 0,0 0 1 0 0,0 0-1 0 0,0 0 1 0 0,0 0 0 0 0,0 0-1 0 0,0 0 1 0 0,0 0-1 0 0,0 0 1 0 0,0 0-1 0 0,0 0 1 0 0,0 1-1 0 0,-1-1 1 0 0,1 0-1 0 0,0 1 1 0 0,-1-1-1 0 0,0 0 1 0 0,1 1 0 0 0,-1-1-1 0 0,1 2-40 0 0,7 46 551 0 0,-7-40-508 0 0,3 20 12 0 0,1 0 0 0 0,2 0 0 0 0,1-1 0 0 0,1 0 0 0 0,4 7-55 0 0,8 15-2512 0 0,-20-48 1905 0 0,-1-2-118 0 0,0 0-140 0 0,0 0-226 0 0,-2 0 737 0 0,0 0 0 0 0,0-1 0 0 0,0 1 0 0 0,0-1 0 0 0,0 1-1 0 0,0-1 1 0 0,1 0 0 0 0,-1 0 0 0 0,0 0 0 0 0,0 0 0 0 0,1 0-1 0 0,-2-1 355 0 0,-2-1-965 0 0,-12-7-2034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6.676"/>
    </inkml:context>
    <inkml:brush xml:id="br0">
      <inkml:brushProperty name="width" value="0.1" units="cm"/>
      <inkml:brushProperty name="height" value="0.1" units="cm"/>
      <inkml:brushProperty name="color" value="#E71224"/>
    </inkml:brush>
  </inkml:definitions>
  <inkml:trace contextRef="#ctx0" brushRef="#br0">288 17 1004 0 0,'-13'-8'4547'0'0,"3"3"-3065"0"0,10 4-1298 0 0,0 1 1 0 0,-1 0-1 0 0,1-1 0 0 0,-1 1 0 0 0,1 0 0 0 0,0 0 1 0 0,-1-1-1 0 0,1 1 0 0 0,-1 0 0 0 0,1 0 0 0 0,-1 0 1 0 0,1 0-1 0 0,-1-1 0 0 0,1 1 0 0 0,0 0 0 0 0,-1 0 1 0 0,1 0-1 0 0,-1 0 0 0 0,1 0 0 0 0,-1 0 0 0 0,1 0 1 0 0,-1 0-1 0 0,1 0 0 0 0,-1 1 0 0 0,1-1 1 0 0,-1 0-1 0 0,1 0 0 0 0,0 0 0 0 0,-1 1-184 0 0,-3 69 1650 0 0,3-38-1054 0 0,-1-1 0 0 0,-2 4-596 0 0,-24 106-2729 0 0,27-137 1467 0 0,0 3 6 0 0,1-3-3441 0 0,0-4 1728 0 0</inkml:trace>
  <inkml:trace contextRef="#ctx0" brushRef="#br0" timeOffset="1">243 85 504 0 0,'-1'-3'1039'0'0,"1"2"-884"0"0,0 0 0 0 0,0 0 1 0 0,-1 0-1 0 0,1 0 0 0 0,0 0 1 0 0,-1 0-1 0 0,1 0 0 0 0,-1 0 1 0 0,1 0-1 0 0,-1 0 0 0 0,1 0 1 0 0,-1 0-1 0 0,0 0 0 0 0,1 0 1 0 0,-1 0-1 0 0,0 1 0 0 0,0-1 1 0 0,0 0-1 0 0,0 1 0 0 0,0-1 1 0 0,0 1-1 0 0,1-1 0 0 0,-1 1 0 0 0,-1-1-155 0 0,-1-1 771 0 0,-3 5-66 0 0,-1 0-464 0 0,-1 1-1 0 0,1 0 1 0 0,0 0-1 0 0,0 1 1 0 0,0 0 0 0 0,0 0-1 0 0,1 0 1 0 0,0 1-1 0 0,-1 1-240 0 0,4-3 74 0 0,-37 43 1247 0 0,-3 8-1321 0 0,29-35-1035 0 0,1 0 1 0 0,-6 15 1034 0 0,18-33-439 0 0,-1 2-25 0 0,-3 0-2706 0 0,-3 3 826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2:33.770"/>
    </inkml:context>
    <inkml:brush xml:id="br0">
      <inkml:brushProperty name="width" value="0.1" units="cm"/>
      <inkml:brushProperty name="height" value="0.1" units="cm"/>
      <inkml:brushProperty name="color" value="#E71224"/>
    </inkml:brush>
  </inkml:definitions>
  <inkml:trace contextRef="#ctx0" brushRef="#br0">5 22 232 0 0,'0'-1'277'0'0,"-1"1"-1"0"0,1-1 1 0 0,-1 0-1 0 0,1 1 1 0 0,0-1-1 0 0,-1 0 1 0 0,1 1 0 0 0,0-1-1 0 0,0 0 1 0 0,-1 0-1 0 0,1 0 1 0 0,0 1-1 0 0,0-1 1 0 0,0 0 0 0 0,0 0-1 0 0,0 0 1 0 0,0 1-1 0 0,0-1 1 0 0,0 0-1 0 0,1 0-276 0 0,-1 0 87 0 0,0 1-1 0 0,1-1 1 0 0,-1 1-1 0 0,0 0 1 0 0,1-1-1 0 0,-1 1 1 0 0,1 0-1 0 0,-1-1 1 0 0,1 1-1 0 0,-1 0 0 0 0,1-1 1 0 0,-1 1-1 0 0,1 0 1 0 0,-1 0-1 0 0,1 0 1 0 0,-1 0-1 0 0,1 0 1 0 0,0-1-1 0 0,-1 1 1 0 0,1 0-1 0 0,-1 0 1 0 0,1 0-87 0 0,6 1-39 0 0,1 0 0 0 0,-1 0 1 0 0,0 0-1 0 0,5 2 39 0 0,2 0 754 0 0,434 88 2131 0 0,-402-82-2434 0 0,-1 2 1 0 0,34 13-452 0 0,-78-24-4 0 0,27 13 87 0 0,-27-12-131 0 0,1-1 0 0 0,-1 1 0 0 0,0-1 0 0 0,0 1-1 0 0,0 0 1 0 0,0 0 0 0 0,0 0 0 0 0,0 0 0 0 0,0 0 0 0 0,0 0 0 0 0,-1 0-1 0 0,1 0 1 0 0,0 0 0 0 0,-1 0 0 0 0,1 0 0 0 0,0 0 0 0 0,-1 1-1 0 0,1-1 1 0 0,-1 0 0 0 0,0 0 0 0 0,1 1 48 0 0,-2 0-121 0 0,0 0-1 0 0,0 0 1 0 0,0-1-1 0 0,0 1 1 0 0,0-1 0 0 0,-1 1-1 0 0,1-1 1 0 0,0 1-1 0 0,-1-1 1 0 0,1 1-1 0 0,-1-1 1 0 0,1 0 0 0 0,-1 0-1 0 0,0 0 1 0 0,1 0-1 0 0,-1 0 1 0 0,0 0-1 0 0,-1 0 122 0 0,-28 10-4419 0 0,11-6 1875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24.257"/>
    </inkml:context>
    <inkml:brush xml:id="br0">
      <inkml:brushProperty name="width" value="0.1" units="cm"/>
      <inkml:brushProperty name="height" value="0.1" units="cm"/>
      <inkml:brushProperty name="color" value="#E71224"/>
    </inkml:brush>
  </inkml:definitions>
  <inkml:trace contextRef="#ctx0" brushRef="#br0">1 23 600 0 0,'1'-1'308'0'0,"1"-1"0"0"0,-1 0-1 0 0,0 0 1 0 0,1 1 0 0 0,-1-1-1 0 0,1 1 1 0 0,0 0 0 0 0,0-1 0 0 0,-1 1-1 0 0,1 0 1 0 0,0 0 0 0 0,0 0 0 0 0,0 0-1 0 0,0 0 1 0 0,0 0 0 0 0,0 1-1 0 0,0-1 1 0 0,1 1 0 0 0,-1 0 0 0 0,0-1-1 0 0,0 1 1 0 0,0 0 0 0 0,1 0 0 0 0,0 0-308 0 0,9 1 199 0 0,0 0 1 0 0,1 1 0 0 0,-1 1 0 0 0,1 0-200 0 0,6 1 623 0 0,45 8-294 0 0,-2 4 0 0 0,0 2 1 0 0,-1 3-1 0 0,-1 2 0 0 0,9 7-329 0 0,-49-20-213 0 0,-13-8-31 0 0,0 1 1 0 0,0 0 0 0 0,-1 1-1 0 0,1-1 1 0 0,-1 1 0 0 0,0 1-1 0 0,0-1 1 0 0,0 1 0 0 0,-1 0-1 0 0,5 4 244 0 0,-9-7-377 0 0,-1-1-1 0 0,1 0 0 0 0,0 1 0 0 0,-1-1 0 0 0,1 1 0 0 0,-1-1 0 0 0,0 1 0 0 0,1-1 0 0 0,-1 1 0 0 0,0-1 0 0 0,0 2 378 0 0,0-1-2394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7.014"/>
    </inkml:context>
    <inkml:brush xml:id="br0">
      <inkml:brushProperty name="width" value="0.1" units="cm"/>
      <inkml:brushProperty name="height" value="0.1" units="cm"/>
      <inkml:brushProperty name="color" value="#E71224"/>
    </inkml:brush>
  </inkml:definitions>
  <inkml:trace contextRef="#ctx0" brushRef="#br0">1 7 536 0 0,'2'-1'422'0'0,"0"0"1"0"0,0 0-1 0 0,0 1 0 0 0,0-1 1 0 0,0 0-1 0 0,0 1 0 0 0,0-1 1 0 0,0 1-1 0 0,1 0 0 0 0,-1 0 0 0 0,0 0 1 0 0,0 0-1 0 0,0 0 0 0 0,0 0 1 0 0,1 1-423 0 0,2 0 361 0 0,-1 1 1 0 0,1 0-1 0 0,0 0 1 0 0,-1 0-1 0 0,1 0 0 0 0,0 2-361 0 0,9 4 457 0 0,19 12-237 0 0,0-3 0 0 0,34 15-220 0 0,-52-27-690 0 0,0-1 1 0 0,0 0 0 0 0,15 2 689 0 0,-22-5-840 0 0,0-1-1 0 0,0 1 1 0 0,0-1 0 0 0,0-1 0 0 0,2 0 840 0 0,12-4-2063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7.358"/>
    </inkml:context>
    <inkml:brush xml:id="br0">
      <inkml:brushProperty name="width" value="0.1" units="cm"/>
      <inkml:brushProperty name="height" value="0.1" units="cm"/>
      <inkml:brushProperty name="color" value="#E71224"/>
    </inkml:brush>
  </inkml:definitions>
  <inkml:trace contextRef="#ctx0" brushRef="#br0">150 0 1168 0 0,'0'0'1583'0'0,"0"0"-120"0"0,-7 3 627 0 0,9 1 2064 0 0,8 3-3745 0 0,1-1-1 0 0,0 0 1 0 0,1 0-1 0 0,-1-2 1 0 0,1 1-1 0 0,10 2-408 0 0,-9-4-251 0 0,-1 1-1 0 0,0 0 1 0 0,0 1-1 0 0,-1 1 1 0 0,1 0-1 0 0,-1 0 1 0 0,0 1-1 0 0,2 3 252 0 0,-10-8-393 0 0,-1 0 0 0 0,0 0 1 0 0,0 0-1 0 0,-1 1 0 0 0,1-1 0 0 0,0 0 0 0 0,-1 1 1 0 0,0-1-1 0 0,1 1 0 0 0,-1 0 0 0 0,0-1 1 0 0,0 1-1 0 0,0 0 0 0 0,-1-1 0 0 0,1 3 393 0 0,0 11-2817 0 0</inkml:trace>
  <inkml:trace contextRef="#ctx0" brushRef="#br0" timeOffset="1">11 466 776 0 0,'-8'7'3042'0'0,"8"-7"-2921"0"0,0 1-1 0 0,-1 0 0 0 0,1-1 0 0 0,0 1 1 0 0,0-1-1 0 0,-1 1 0 0 0,1-1 0 0 0,0 1 0 0 0,0 0 1 0 0,0-1-1 0 0,0 1 0 0 0,0-1 0 0 0,0 1 1 0 0,0-1-1 0 0,0 1 0 0 0,0 0 0 0 0,0-1 1 0 0,0 1-1 0 0,0-1 0 0 0,1 1 0 0 0,-1 0 1 0 0,0-1-1 0 0,0 1 0 0 0,1-1 0 0 0,-1 1 0 0 0,0-1 1 0 0,1 1-1 0 0,-1-1-120 0 0,18 14 1391 0 0,25 3-203 0 0,-42-17-1128 0 0,22 5 221 0 0,0-1 0 0 0,0-1 1 0 0,0-1-1 0 0,1-1 0 0 0,5-1-281 0 0,-27 0-49 0 0,9 0-160 0 0,1 0 0 0 0,0-1 1 0 0,0 0-1 0 0,2-2 209 0 0,-11 3-328 0 0,0-1 0 0 0,0 0 0 0 0,0 0 0 0 0,0 0 0 0 0,-1 0 0 0 0,1 0 0 0 0,0-1 0 0 0,-1 1 0 0 0,1-1 0 0 0,-1 0 0 0 0,1 1 0 0 0,-1-1 0 0 0,0 0 0 0 0,0 0 0 0 0,0-1 0 0 0,0 1 0 0 0,0 0 0 0 0,-1-1 0 0 0,2-1 328 0 0,2-10-2314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7.699"/>
    </inkml:context>
    <inkml:brush xml:id="br0">
      <inkml:brushProperty name="width" value="0.1" units="cm"/>
      <inkml:brushProperty name="height" value="0.1" units="cm"/>
      <inkml:brushProperty name="color" value="#E71224"/>
    </inkml:brush>
  </inkml:definitions>
  <inkml:trace contextRef="#ctx0" brushRef="#br0">1 21 560 0 0,'6'-20'5292'0'0,"-6"27"-584"0"0,1 13-4736 0 0,4 20 1552 0 0,11 39-1524 0 0,6-6-2034 0 0,-21-67 1364 0 0,5 14-4526 0 0,-6-20 2856 0 0</inkml:trace>
  <inkml:trace contextRef="#ctx0" brushRef="#br0" timeOffset="1">88 188 280 0 0,'13'-39'2477'0'0,"-5"11"620"0"0,-7 50 3070 0 0,1 91-6264 0 0,5-55-1861 0 0,6-23-3031 0 0,-5-23 2188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8.028"/>
    </inkml:context>
    <inkml:brush xml:id="br0">
      <inkml:brushProperty name="width" value="0.1" units="cm"/>
      <inkml:brushProperty name="height" value="0.1" units="cm"/>
      <inkml:brushProperty name="color" value="#E71224"/>
    </inkml:brush>
  </inkml:definitions>
  <inkml:trace contextRef="#ctx0" brushRef="#br0">56 1 96 0 0,'-4'3'523'0'0,"0"1"1"0"0,-1 0-1 0 0,1 0 0 0 0,1 0 0 0 0,-1 0 1 0 0,0 1-1 0 0,1-1 0 0 0,0 1 1 0 0,0 0-1 0 0,1 0 0 0 0,-1 0 1 0 0,1 0-1 0 0,0 1 0 0 0,-1 3-523 0 0,1 0 373 0 0,0 0 1 0 0,1 0-1 0 0,0 0 1 0 0,0 0-1 0 0,1 0 0 0 0,0 0 1 0 0,1-1-1 0 0,0 1 0 0 0,1 5-373 0 0,0-5 63 0 0,0 0-1 0 0,1 0 1 0 0,0-1-1 0 0,0 0 0 0 0,1 1 1 0 0,0-1-1 0 0,0 0 1 0 0,1-1-1 0 0,3 5-62 0 0,-5-8-93 0 0,1 1 0 0 0,0-1 0 0 0,0 0 0 0 0,0 0 0 0 0,0 0 1 0 0,1-1-1 0 0,-1 0 0 0 0,1 1 0 0 0,0-2 0 0 0,0 1 0 0 0,0 0 0 0 0,1-1 0 0 0,-1 0 0 0 0,4 0 93 0 0,-4-1-26 0 0,1 0 0 0 0,-1-1-1 0 0,1 0 1 0 0,-1 0 0 0 0,1 0 0 0 0,-1-1 0 0 0,1 0-1 0 0,-1 0 1 0 0,1 0 0 0 0,-1 0 0 0 0,0-1 0 0 0,0 0-1 0 0,0 0 1 0 0,0-1 0 0 0,0 0 0 0 0,0 1 0 0 0,0-1-1 0 0,-1-1 1 0 0,0 1 0 0 0,0-1 0 0 0,0 0 0 0 0,0 0-1 0 0,0 0 1 0 0,-1 0 0 0 0,1-1 0 0 0,-1 1 0 0 0,0-1-1 0 0,-1 0 1 0 0,1 0 0 0 0,-1 0 0 0 0,1-3 26 0 0,-3 5 244 0 0,1 1 1 0 0,-1 0-1 0 0,0 0 1 0 0,-1 0-1 0 0,1 0 1 0 0,0 0-1 0 0,0 0 1 0 0,-1 0-1 0 0,0 0 1 0 0,1 0-1 0 0,-2-2-244 0 0,2 2-204 0 0,0 2 228 0 0,-1 0 1 0 0,1 0-1 0 0,0-1 1 0 0,0 1 0 0 0,0 0-1 0 0,-1 0 1 0 0,1-1-1 0 0,0 1 1 0 0,-1 0-1 0 0,1 0 1 0 0,0 0 0 0 0,0-1-1 0 0,-1 1 1 0 0,1 0-1 0 0,0 0 1 0 0,-1 0-1 0 0,1 0 1 0 0,0 0 0 0 0,-1 0-1 0 0,1 0 1 0 0,0 0-1 0 0,-1 0 1 0 0,1 0-1 0 0,0 0 1 0 0,-1 0 0 0 0,1 0-1 0 0,0 0 1 0 0,-1 0-1 0 0,1 0-24 0 0,-6 1 170 0 0,-3 4 239 0 0,-7 5-87 0 0,0 1 0 0 0,1 1 0 0 0,0 1 0 0 0,1 0 0 0 0,-8 10-322 0 0,8-6 234 0 0,2 1-1 0 0,0 0 0 0 0,1 0 0 0 0,1 1 1 0 0,1 1-1 0 0,1 0 0 0 0,0 0 1 0 0,-2 13-234 0 0,9-28 9 0 0,0 1 1 0 0,0-1 0 0 0,0 1 0 0 0,1-1 0 0 0,0 1-1 0 0,0-1 1 0 0,0 1 0 0 0,1-1 0 0 0,0 1 0 0 0,0-1 0 0 0,0 1-1 0 0,0-1 1 0 0,1 0 0 0 0,0 1 0 0 0,0-1 0 0 0,1 0 0 0 0,0-1-1 0 0,-1 1 1 0 0,2 0 0 0 0,-1-1 0 0 0,0 1 0 0 0,1-1 0 0 0,0 0-1 0 0,0 0 1 0 0,0-1 0 0 0,0 1 0 0 0,1-1 0 0 0,-1 0 0 0 0,1 0-1 0 0,0 0 1 0 0,0-1 0 0 0,0 0 0 0 0,0 0 0 0 0,0 0 0 0 0,1 0-1 0 0,-1-1 1 0 0,1 0 0 0 0,-1 0 0 0 0,1 0-10 0 0,18 1-220 0 0,1 0-1 0 0,0-2 1 0 0,-1 0 0 0 0,1-2-1 0 0,0 0 1 0 0,1-2 220 0 0,61-15-2340 0 0,-1-7-3894 0 0,-38 10 2315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8.958"/>
    </inkml:context>
    <inkml:brush xml:id="br0">
      <inkml:brushProperty name="width" value="0.1" units="cm"/>
      <inkml:brushProperty name="height" value="0.1" units="cm"/>
      <inkml:brushProperty name="color" value="#E71224"/>
    </inkml:brush>
  </inkml:definitions>
  <inkml:trace contextRef="#ctx0" brushRef="#br0">248 0 1280 0 0,'0'0'1150'0'0,"0"0"-72"0"0,0 0-97 0 0,0 0-90 0 0,0 0-76 0 0,0 0-57 0 0,0 0-48 0 0,0 0-50 0 0,-2 9-81 0 0,-4 21-95 0 0,-4 23 1134 0 0,-8 15-1618 0 0,14-53 185 0 0,-2 1 1 0 0,0-1-1 0 0,0 0 1 0 0,-2-1-1 0 0,0 1 0 0 0,-7 9-185 0 0,-12 17 386 0 0,16-23-148 0 0,-1-1 1 0 0,-7 8-239 0 0,16-21 75 0 0,-1 1 0 0 0,0-1 0 0 0,0-1 0 0 0,-1 1 0 0 0,1 0-1 0 0,-1-1 1 0 0,0 0 0 0 0,0 0 0 0 0,0 0 0 0 0,0-1 0 0 0,-1 0-75 0 0,5-1 15 0 0,0-1-1 0 0,1 0 1 0 0,-1 1 0 0 0,0-1 0 0 0,0 0 0 0 0,0 0 0 0 0,0 1 0 0 0,0-1 0 0 0,0 0 0 0 0,0 0 0 0 0,0 0 0 0 0,0 0 0 0 0,0-1 0 0 0,0 1-1 0 0,0 0 1 0 0,0 0 0 0 0,0 0 0 0 0,0-1 0 0 0,1 1 0 0 0,-1 0 0 0 0,0-1 0 0 0,0 1 0 0 0,0-1 0 0 0,0 1 0 0 0,1-1 0 0 0,-1 0-15 0 0,0 0 5 0 0,0 0 0 0 0,0-1 0 0 0,0 1 0 0 0,0-1 0 0 0,0 0 0 0 0,0 1 0 0 0,1-1 0 0 0,-1 1 0 0 0,1-1 0 0 0,-1 0 0 0 0,1 0 0 0 0,-1 1 0 0 0,1-2-5 0 0,0-5-8 0 0,-1 1 0 0 0,1 0 0 0 0,1-1 0 0 0,-1 1 0 0 0,1 0 0 0 0,1-2 8 0 0,3-10-35 0 0,0 0 0 0 0,1 1 1 0 0,1-1-1 0 0,1 1 0 0 0,1 1 0 0 0,0 0 1 0 0,1 0-1 0 0,1 1 0 0 0,0 0 0 0 0,4-2 35 0 0,-9 11-21 0 0,1-1-1 0 0,1 1 0 0 0,-1 0 0 0 0,1 1 1 0 0,1-1-1 0 0,-1 2 0 0 0,1-1 1 0 0,0 1-1 0 0,0 1 0 0 0,1-1 0 0 0,-1 2 1 0 0,1-1-1 0 0,0 1 0 0 0,0 1 1 0 0,0 0-1 0 0,0 0 0 0 0,0 1 1 0 0,0 0-1 0 0,9 1 22 0 0,-14 0 2 0 0,0 1 1 0 0,0-1-1 0 0,-1 1 0 0 0,1 0 1 0 0,0 1-1 0 0,-1-1 0 0 0,1 1 1 0 0,-1 0-1 0 0,0 0 1 0 0,1 0-1 0 0,-1 1 0 0 0,0-1 1 0 0,0 1-1 0 0,-1 0 0 0 0,3 2-2 0 0,-1 0 22 0 0,1 2 0 0 0,-1-1 0 0 0,0 1 0 0 0,0-1 0 0 0,-1 1 0 0 0,1 1 0 0 0,-2-1 0 0 0,3 7-22 0 0,1 4 79 0 0,-1 0 1 0 0,-1 0-1 0 0,-1 1 0 0 0,-1 0 1 0 0,0 0-1 0 0,-1 0 1 0 0,-1 11-80 0 0,-2-5 42 0 0,-2-1 1 0 0,0 1 0 0 0,-1-1 0 0 0,-1 0-1 0 0,-2 0 1 0 0,0-1 0 0 0,-2 0 0 0 0,-8 18-43 0 0,14-36-735 0 0,-4 14 1333 0 0,5-12-3091 0 0,2-1-3363 0 0,0-6 2441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09.794"/>
    </inkml:context>
    <inkml:brush xml:id="br0">
      <inkml:brushProperty name="width" value="0.1" units="cm"/>
      <inkml:brushProperty name="height" value="0.1" units="cm"/>
      <inkml:brushProperty name="color" value="#E71224"/>
    </inkml:brush>
  </inkml:definitions>
  <inkml:trace contextRef="#ctx0" brushRef="#br0">355 24 1044 0 0,'2'-19'4315'0'0,"-1"14"1270"0"0,-4 9-5139 0 0,-56 62 643 0 0,24-23-1184 0 0,-3-3 0 0 0,-2 0 0 0 0,-12 7 95 0 0,-1-1-538 0 0,36-30 84 0 0,0-1 0 0 0,-1 0 0 0 0,-6 2 454 0 0,22-16-136 0 0,2-1 20 0 0,0 0 47 0 0,0 0 46 0 0,0 0 29 0 0,7-2 21 0 0,258-89 506 0 0,-196 74-750 0 0,63-8 217 0 0,-130 24-146 0 0,1 1 0 0 0,0-1 0 0 0,-1 1 1 0 0,1 0-1 0 0,0 0 0 0 0,0 1 0 0 0,-1-1 0 0 0,1 0 1 0 0,-1 1-1 0 0,1 0 0 0 0,0-1 0 0 0,-1 1 0 0 0,1 0 0 0 0,-1 0 146 0 0,0 0-720 0 0,-2-1-678 0 0,0 0-927 0 0,0 0 179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10.162"/>
    </inkml:context>
    <inkml:brush xml:id="br0">
      <inkml:brushProperty name="width" value="0.1" units="cm"/>
      <inkml:brushProperty name="height" value="0.1" units="cm"/>
      <inkml:brushProperty name="color" value="#E71224"/>
    </inkml:brush>
  </inkml:definitions>
  <inkml:trace contextRef="#ctx0" brushRef="#br0">37 30 484 0 0,'-11'-18'2231'0'0,"3"8"788"0"0,8 10-2930 0 0,0 0 0 0 0,0 0 0 0 0,0 0 0 0 0,0 0 0 0 0,0 0 1 0 0,0 0-1 0 0,0-1 0 0 0,0 1 0 0 0,0 0 0 0 0,0 0 0 0 0,0 0 1 0 0,0 0-1 0 0,0 0 0 0 0,0 0 0 0 0,0 0 0 0 0,0 0 0 0 0,0 0 1 0 0,0 0-1 0 0,-1 0 0 0 0,1 0 0 0 0,0 0 0 0 0,0 0 0 0 0,0-1 0 0 0,0 1 1 0 0,0 0-1 0 0,0 0 0 0 0,0 0 0 0 0,0 0 0 0 0,0 0 0 0 0,0 0 1 0 0,-1 0-1 0 0,1 0 0 0 0,0 0 0 0 0,0 0 0 0 0,0 0 0 0 0,0 0 1 0 0,0 0-1 0 0,0 0 0 0 0,0 0 0 0 0,0 0 0 0 0,0 0 0 0 0,-1 1 0 0 0,1-1 1 0 0,0 0-1 0 0,0 0 0 0 0,0 0 0 0 0,0 0 0 0 0,0 0 0 0 0,0 0 1 0 0,0 0-1 0 0,0 0 0 0 0,0 0 0 0 0,0 0 0 0 0,0 0 0 0 0,0 0 1 0 0,0 0-1 0 0,-1 0 0 0 0,1 1 0 0 0,0-1 0 0 0,0 0 0 0 0,0 0-89 0 0,-4 37 815 0 0,2 0-1 0 0,1 0 0 0 0,4 35-814 0 0,-1-4 560 0 0,0 1-94 0 0,0-2-518 0 0,-2 0 0 0 0,-4 1 52 0 0,2-48-352 0 0,1-9-275 0 0,0 0-1 0 0,0 0 1 0 0,-1 0-1 0 0,-2 2 628 0 0,3-10-800 0 0,1-3-250 0 0,0 0-793 0 0,0 0-1179 0 0,0 0 230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10.498"/>
    </inkml:context>
    <inkml:brush xml:id="br0">
      <inkml:brushProperty name="width" value="0.1" units="cm"/>
      <inkml:brushProperty name="height" value="0.1" units="cm"/>
      <inkml:brushProperty name="color" value="#E71224"/>
    </inkml:brush>
  </inkml:definitions>
  <inkml:trace contextRef="#ctx0" brushRef="#br0">323 15 448 0 0,'0'-3'1213'0'0,"-1"-3"-974"0"0,1 6-135 0 0,0-1 0 0 0,0 1-1 0 0,0 0 1 0 0,0 0 0 0 0,0-1 0 0 0,0 1 0 0 0,0 0 0 0 0,0 0 0 0 0,0 0 0 0 0,-1-1-1 0 0,1 1 1 0 0,0 0 0 0 0,0 0 0 0 0,0 0 0 0 0,0 0 0 0 0,0-1 0 0 0,-1 1-1 0 0,1 0 1 0 0,0 0 0 0 0,0 0 0 0 0,0 0 0 0 0,0 0 0 0 0,-1-1 0 0 0,1 1-1 0 0,0 0 1 0 0,0 0 0 0 0,0 0 0 0 0,-1 0 0 0 0,1 0 0 0 0,0 0 0 0 0,0 0 0 0 0,-1 0-1 0 0,1 0 1 0 0,0 0 0 0 0,0 0 0 0 0,0 0 0 0 0,-1 0 0 0 0,1 0 0 0 0,0 0-1 0 0,0 0 1 0 0,-1 0 0 0 0,1 0 0 0 0,0 0 0 0 0,0 0 0 0 0,0 0 0 0 0,-1 1-1 0 0,1-1 1 0 0,0 0-104 0 0,-14 10 615 0 0,0 1 0 0 0,1 1-1 0 0,1 0 1 0 0,-1 1-1 0 0,2 0 1 0 0,-6 10-615 0 0,-103 154 2389 0 0,74-106-2628 0 0,32-44-291 0 0,-4 4-1098 0 0,2-12-4025 0 0,11-14 2889 0 0</inkml:trace>
  <inkml:trace contextRef="#ctx0" brushRef="#br0" timeOffset="1">250 102 972 0 0,'2'-1'1474'0'0,"5"-5"285"0"0,-5 4-1497 0 0,-1 1-1 0 0,0 0 1 0 0,1 0 0 0 0,-1 0-1 0 0,1 0 1 0 0,0 0 0 0 0,-1 0-1 0 0,1 0 1 0 0,0 0 0 0 0,-1 1 0 0 0,1-1-1 0 0,0 1 1 0 0,0-1 0 0 0,-1 1-1 0 0,1-1 1 0 0,0 1 0 0 0,0 0-1 0 0,0 0 1 0 0,0 0 0 0 0,-1 0-1 0 0,1 1 1 0 0,0-1 0 0 0,1 1-262 0 0,34 9 2231 0 0,21 11-2231 0 0,15 4 410 0 0,-24-9-708 0 0,-29-8-1260 0 0,1-1 0 0 0,0-2 0 0 0,10 2 1558 0 0,-20-6-2989 0 0,-9-1 229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10.859"/>
    </inkml:context>
    <inkml:brush xml:id="br0">
      <inkml:brushProperty name="width" value="0.1" units="cm"/>
      <inkml:brushProperty name="height" value="0.1" units="cm"/>
      <inkml:brushProperty name="color" value="#E71224"/>
    </inkml:brush>
  </inkml:definitions>
  <inkml:trace contextRef="#ctx0" brushRef="#br0">0 150 188 0 0,'0'-13'1433'0'0,"0"10"-117"0"0,0 1-137 0 0,1 0-1006 0 0,-1 1 0 0 0,0-1 1 0 0,0 1-1 0 0,1-1 0 0 0,-1 1 0 0 0,1-1 1 0 0,-1 1-1 0 0,1-1 0 0 0,-1 1 0 0 0,1 0 1 0 0,0-1-1 0 0,0 1 0 0 0,0 0 0 0 0,0 0 1 0 0,0 0-1 0 0,0 0 0 0 0,0-1 0 0 0,1 1-173 0 0,2-2 281 0 0,0 0-1 0 0,0 0 1 0 0,0 1 0 0 0,0-1-1 0 0,1 1 1 0 0,1-1-281 0 0,6-1 394 0 0,0 0 0 0 0,0 0 0 0 0,0 1 0 0 0,10-1-394 0 0,54-3 1428 0 0,72 1-1428 0 0,-130 5-404 0 0,-15 1 233 0 0,0-1 1 0 0,0 1-1 0 0,0 0 0 0 0,0 0 1 0 0,0 0-1 0 0,0 1 0 0 0,0-1 1 0 0,0 0-1 0 0,0 1 0 0 0,0 0 1 0 0,0 0-1 0 0,0 0 171 0 0,-1 0-657 0 0,-2-1-197 0 0,0 0-638 0 0,-5 3-956 0 0,-23 9 185 0 0</inkml:trace>
  <inkml:trace contextRef="#ctx0" brushRef="#br0" timeOffset="1">203 8 348 0 0,'-1'0'383'0'0,"1"-1"1"0"0,-1 1-1 0 0,1-1 1 0 0,0 1-1 0 0,-1-1 0 0 0,1 1 1 0 0,-1-1-1 0 0,1 1 0 0 0,-1 0 1 0 0,1-1-1 0 0,-1 1 0 0 0,1 0 1 0 0,-1-1-1 0 0,0 1 1 0 0,1 0-1 0 0,-1 0 0 0 0,1-1 1 0 0,-1 1-1 0 0,0 0 0 0 0,1 0 1 0 0,-1 0-1 0 0,0 0 1 0 0,1 0-1 0 0,-1 0 0 0 0,0 0 1 0 0,1 0-384 0 0,-5 15 2239 0 0,4-8-2561 0 0,-6 44 1281 0 0,3 0 1 0 0,1 6-960 0 0,-4 51-9 0 0,6-62-488 0 0,1-33-322 0 0,0 0 0 0 0,-1 1 0 0 0,-2 7 819 0 0,4-12-1544 0 0,-1-4 525 0 0,-2-1-2437 0 0,-4 3 546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11.196"/>
    </inkml:context>
    <inkml:brush xml:id="br0">
      <inkml:brushProperty name="width" value="0.1" units="cm"/>
      <inkml:brushProperty name="height" value="0.1" units="cm"/>
      <inkml:brushProperty name="color" value="#E71224"/>
    </inkml:brush>
  </inkml:definitions>
  <inkml:trace contextRef="#ctx0" brushRef="#br0">86 65 204 0 0,'-3'-1'1326'0'0,"-5"-4"-46"0"0,5 4-54 0 0,1 0-86 0 0,-8-4-103 0 0,7 4-112 0 0,3 1-93 0 0,0 0-87 0 0,0 0-85 0 0,0 0-81 0 0,6-3-63 0 0,6-4-337 0 0,0 1 0 0 0,1 1 0 0 0,-1 0 0 0 0,1 1 0 0 0,0 0 0 0 0,0 1 0 0 0,9-1-179 0 0,39-2-616 0 0,1 3-1 0 0,59 4 617 0 0,-118-1-168 0 0,1 1 0 0 0,-1 0 0 0 0,0 0 1 0 0,0 0-1 0 0,0 0 0 0 0,0 0 0 0 0,0 0 0 0 0,0 1 0 0 0,-1 0 0 0 0,1-1 0 0 0,0 1 0 0 0,-1 0 0 0 0,1 0 0 0 0,-1 0 0 0 0,0 1 0 0 0,0-1 0 0 0,0 1 0 0 0,1 0 168 0 0,-4 7-1318 0 0,-2-4 644 0 0,-2 0-1398 0 0,-12 12 157 0 0</inkml:trace>
  <inkml:trace contextRef="#ctx0" brushRef="#br0" timeOffset="1">130 168 624 0 0,'-102'-2'5431'0'0,"74"2"-1354"0"0,31 0-4011 0 0,0 0 1 0 0,0 0-1 0 0,0-1 0 0 0,0 1 0 0 0,0-1 0 0 0,0 0 0 0 0,0 0 0 0 0,0 0 1 0 0,1-1-67 0 0,7-2 112 0 0,32-5 247 0 0,-1 3 1 0 0,1 1-1 0 0,0 2 1 0 0,0 2-1 0 0,20 4-359 0 0,-28-2-283 0 0,1 3 1 0 0,6 2 282 0 0,32 10-3157 0 0,-71-16 2683 0 0,1 2-45 0 0,0 1-2895 0 0,4 3 878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24.590"/>
    </inkml:context>
    <inkml:brush xml:id="br0">
      <inkml:brushProperty name="width" value="0.1" units="cm"/>
      <inkml:brushProperty name="height" value="0.1" units="cm"/>
      <inkml:brushProperty name="color" value="#E71224"/>
    </inkml:brush>
  </inkml:definitions>
  <inkml:trace contextRef="#ctx0" brushRef="#br0">30 16 680 0 0,'-14'-13'3463'0'0,"14"13"-3310"0"0,-1-1 0 0 0,1 1 0 0 0,0 0-1 0 0,0 0 1 0 0,-1 0 0 0 0,1-1-1 0 0,0 1 1 0 0,-1 0 0 0 0,1 0-1 0 0,0 0 1 0 0,-1 0 0 0 0,1 0 0 0 0,0 0-1 0 0,-1 0 1 0 0,1 0 0 0 0,0 0-1 0 0,0 0 1 0 0,-1 0 0 0 0,1 0-1 0 0,0 0 1 0 0,-1 0 0 0 0,1 0 0 0 0,0 0-1 0 0,-1 0 1 0 0,1 0 0 0 0,0 0-1 0 0,-1 0-152 0 0,-3 10 2839 0 0,2 10-3348 0 0,2 10 1197 0 0,2 0 0 0 0,1 1-1 0 0,1-1 1 0 0,5 15-688 0 0,1 10 508 0 0,9 58 628 0 0,5 0 0 0 0,12 21-1136 0 0,-20-84-281 0 0,2-1-1 0 0,2-1 1 0 0,2-1 0 0 0,2 0 0 0 0,2-2 0 0 0,3 0 281 0 0,-29-45-11 0 0,8 11-583 0 0,0 0 0 0 0,1 0 0 0 0,3 2 594 0 0,-10-10-435 0 0,0-1 0 0 0,1 0 0 0 0,-1 0 0 0 0,1 0 0 0 0,0 0 0 0 0,-1 0-1 0 0,1-1 1 0 0,0 1 0 0 0,0-1 0 0 0,0 0 0 0 0,0 0 0 0 0,0 0 0 0 0,0 0 0 0 0,1 0 0 0 0,2 0 435 0 0,13-2-3445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11.529"/>
    </inkml:context>
    <inkml:brush xml:id="br0">
      <inkml:brushProperty name="width" value="0.1" units="cm"/>
      <inkml:brushProperty name="height" value="0.1" units="cm"/>
      <inkml:brushProperty name="color" value="#E71224"/>
    </inkml:brush>
  </inkml:definitions>
  <inkml:trace contextRef="#ctx0" brushRef="#br0">60 2 416 0 0,'-6'-2'1906'0'0,"-7"2"7993"0"0,7 1-10686 0 0,3 0 1415 0 0,3 2-56 0 0,3 28 432 0 0,-1-22-747 0 0,-1 0 1 0 0,-1 0-1 0 0,1 0 1 0 0,-2 0-1 0 0,1 2-257 0 0,-8 87 1073 0 0,6-67-2011 0 0,0 0 0 0 0,-2 0 1 0 0,-1-1-1 0 0,-3 4 938 0 0,1-22-2288 0 0,5-10-2022 0 0,2-2 4304 0 0,0 0-3169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11.861"/>
    </inkml:context>
    <inkml:brush xml:id="br0">
      <inkml:brushProperty name="width" value="0.1" units="cm"/>
      <inkml:brushProperty name="height" value="0.1" units="cm"/>
      <inkml:brushProperty name="color" value="#E71224"/>
    </inkml:brush>
  </inkml:definitions>
  <inkml:trace contextRef="#ctx0" brushRef="#br0">5 40 1148 0 0,'0'0'1522'0'0,"-2"-3"-92"0"0,2 2-1195 0 0,0 1 0 0 0,-1-1 0 0 0,1 0 0 0 0,-1 1 0 0 0,1-1 1 0 0,0 0-1 0 0,0 0 0 0 0,-1 0 0 0 0,1 1 0 0 0,0-1 0 0 0,0 0 1 0 0,0 0-1 0 0,0 0 0 0 0,0 1 0 0 0,0-1 0 0 0,0 0 0 0 0,0 0 0 0 0,1 0 1 0 0,-1 0-1 0 0,0 1 0 0 0,0-1 0 0 0,1 0 0 0 0,-1 0 0 0 0,0 1 0 0 0,1-1 1 0 0,-1 0-1 0 0,0 1 0 0 0,1-1 0 0 0,-1 0 0 0 0,1 1 0 0 0,0-1 1 0 0,-1 1-1 0 0,1-1-235 0 0,13-4 276 0 0,17 3 1904 0 0,27 2-2180 0 0,-33 1 614 0 0,0-2-1 0 0,22-3-613 0 0,-41 4 181 0 0,0-1 0 0 0,0 1-1 0 0,0 1 1 0 0,0-1 0 0 0,5 2-181 0 0,16 0 2281 0 0,-26-2-2259 0 0,-1 1-1 0 0,0-1 1 0 0,1 1 0 0 0,-1-1 0 0 0,0 0 0 0 0,1 1 0 0 0,-1-1 0 0 0,0 1 0 0 0,1-1 0 0 0,-1 1-1 0 0,0-1 1 0 0,0 1 0 0 0,1-1 0 0 0,-1 1 0 0 0,0 0 0 0 0,0-1 0 0 0,0 1 0 0 0,0-1 0 0 0,0 1-1 0 0,0-1 1 0 0,0 1 0 0 0,0 0 0 0 0,0-1 0 0 0,0 1 0 0 0,0-1 0 0 0,0 1-22 0 0,-3 20 289 0 0,0-3-164 0 0,0 1 0 0 0,1 0 0 0 0,1 0 1 0 0,1 0-126 0 0,-2 31 85 0 0,-1-3-327 0 0,2-16-1454 0 0,-5 26 1696 0 0,3-44-684 0 0,0 0 0 0 0,-1 0 0 0 0,0-1 0 0 0,-1 1 0 0 0,-1-1 684 0 0,-11 19-8513 0 0,12-23 4968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12.180"/>
    </inkml:context>
    <inkml:brush xml:id="br0">
      <inkml:brushProperty name="width" value="0.1" units="cm"/>
      <inkml:brushProperty name="height" value="0.1" units="cm"/>
      <inkml:brushProperty name="color" value="#E71224"/>
    </inkml:brush>
  </inkml:definitions>
  <inkml:trace contextRef="#ctx0" brushRef="#br0">117 15 128 0 0,'-2'-1'1263'0'0,"-4"-1"3166"0"0,8 0-1900 0 0,18-1-1372 0 0,27-2-1844 0 0,22 4-977 0 0,-59 4 1260 0 0,-4-1-3544 0 0,-6-2 2369 0 0</inkml:trace>
  <inkml:trace contextRef="#ctx0" brushRef="#br0" timeOffset="1">0 110 708 0 0,'0'0'1086'0'0,"0"0"-90"0"0,0 0-107 0 0,0 0-86 0 0,0 0-84 0 0,0 0-71 0 0,0 0-78 0 0,0 0-102 0 0,10-2-104 0 0,47-8-1028 0 0,0 3 0 0 0,29 1 664 0 0,-83 6-451 0 0,-1 0-93 0 0,8 0-382 0 0,-7 0-589 0 0,-3 0 116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12.513"/>
    </inkml:context>
    <inkml:brush xml:id="br0">
      <inkml:brushProperty name="width" value="0.1" units="cm"/>
      <inkml:brushProperty name="height" value="0.1" units="cm"/>
      <inkml:brushProperty name="color" value="#E71224"/>
    </inkml:brush>
  </inkml:definitions>
  <inkml:trace contextRef="#ctx0" brushRef="#br0">223 1 540 0 0,'-9'2'1309'0'0,"0"0"0"0"0,0 1-1 0 0,1 0 1 0 0,-9 5-1309 0 0,16-7 338 0 0,1-1-46 0 0,0 0-54 0 0,0 0-32 0 0,0 0-52 0 0,6 0-42 0 0,54 0 6 0 0,-52 0-101 0 0,9-2-76 0 0,-1 2 1 0 0,0 1-1 0 0,14 1 59 0 0,-30-2 7 0 0,1 0 1 0 0,-1 0 0 0 0,0 0-1 0 0,1 0 1 0 0,-1 0-1 0 0,1 1 1 0 0,-1-1-1 0 0,0 0 1 0 0,1 0-1 0 0,-1 0 1 0 0,0 0-1 0 0,1 1 1 0 0,-1-1-1 0 0,0 0 1 0 0,1 0-1 0 0,-1 0 1 0 0,0 1-1 0 0,0-1 1 0 0,1 0-1 0 0,-1 1 1 0 0,0-1-1 0 0,0 0 1 0 0,0 0-1 0 0,1 1 1 0 0,-1-1-1 0 0,0 1 1 0 0,0-1-1 0 0,0 0 1 0 0,0 1-1 0 0,0-1 1 0 0,1 0-1 0 0,-1 1 1 0 0,0-1-1 0 0,0 0 1 0 0,0 1-1 0 0,0-1 1 0 0,0 1-1 0 0,0-1 1 0 0,0 0-1 0 0,-1 1 1 0 0,1-1-1 0 0,0 0 1 0 0,0 1-8 0 0,-1 1 34 0 0,1-1 0 0 0,-1 1 0 0 0,0 0 0 0 0,1-1 0 0 0,-1 1 1 0 0,0-1-1 0 0,0 1 0 0 0,-1-1 0 0 0,1 0 0 0 0,0 1 0 0 0,-1-1-34 0 0,-23 19 744 0 0,-1 0 1 0 0,-2-3-1 0 0,0 0 0 0 0,-28 12-744 0 0,-32 19 654 0 0,56-25-1265 0 0,8-4-2890 0 0,20-17 740 0 0,-3-1 211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12.864"/>
    </inkml:context>
    <inkml:brush xml:id="br0">
      <inkml:brushProperty name="width" value="0.1" units="cm"/>
      <inkml:brushProperty name="height" value="0.1" units="cm"/>
      <inkml:brushProperty name="color" value="#E71224"/>
    </inkml:brush>
  </inkml:definitions>
  <inkml:trace contextRef="#ctx0" brushRef="#br0">0 1 672 0 0,'3'0'1542'0'0,"2"0"-633"0"0,1 1 1 0 0,0 0-1 0 0,-1 0 0 0 0,1 1 1 0 0,-1-1-1 0 0,1 1 0 0 0,-1 0 0 0 0,0 1 1 0 0,5 2-910 0 0,50 33 2779 0 0,-9-6-1630 0 0,-6-6-930 0 0,47 24-1203 0 0,-27-22-2451 0 0,-35-19-398 0 0,3-8 292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56.064"/>
    </inkml:context>
    <inkml:brush xml:id="br0">
      <inkml:brushProperty name="width" value="0.1" units="cm"/>
      <inkml:brushProperty name="height" value="0.1" units="cm"/>
      <inkml:brushProperty name="color" value="#E71224"/>
    </inkml:brush>
  </inkml:definitions>
  <inkml:trace contextRef="#ctx0" brushRef="#br0">643 10 80 0 0,'0'0'1311'0'0,"0"0"-61"0"0,0 0-69 0 0,4-6 230 0 0,-4 2-740 0 0,-7 5 3322 0 0,-18 8-3405 0 0,1 0 0 0 0,1 2 0 0 0,-19 11-588 0 0,-72 49 819 0 0,47-29-637 0 0,-3-1-182 0 0,2-4-327 0 0,-43 22-779 0 0,35-25-2592 0 0,65-30 847 0 0,2-4 215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56.382"/>
    </inkml:context>
    <inkml:brush xml:id="br0">
      <inkml:brushProperty name="width" value="0.1" units="cm"/>
      <inkml:brushProperty name="height" value="0.1" units="cm"/>
      <inkml:brushProperty name="color" value="#E71224"/>
    </inkml:brush>
  </inkml:definitions>
  <inkml:trace contextRef="#ctx0" brushRef="#br0">1 13 1564 0 0,'20'-12'4960'0'0,"-18"11"-3987"0"0,-1 2-853 0 0,0 0-1 0 0,0 0 1 0 0,0 0-1 0 0,1 0 1 0 0,-1 0-1 0 0,0 0 1 0 0,0 0-1 0 0,-1 0 1 0 0,1 1-1 0 0,0-1 1 0 0,0 0-1 0 0,0 1-119 0 0,-1-1 179 0 0,105 152 2933 0 0,67 78-3684 0 0,-167-224 416 0 0,5 5-473 0 0,-1 1-1 0 0,0 1 1 0 0,0 0-1 0 0,4 10 630 0 0,-12-20-634 0 0,0 0 0 0 0,0 0 0 0 0,0-1 0 0 0,-1 1-1 0 0,1 0 1 0 0,-1 0 0 0 0,0 2 634 0 0,-1 10-2553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56.717"/>
    </inkml:context>
    <inkml:brush xml:id="br0">
      <inkml:brushProperty name="width" value="0.1" units="cm"/>
      <inkml:brushProperty name="height" value="0.1" units="cm"/>
      <inkml:brushProperty name="color" value="#E71224"/>
    </inkml:brush>
  </inkml:definitions>
  <inkml:trace contextRef="#ctx0" brushRef="#br0">292 8 684 0 0,'0'0'1474'0'0,"-14"-7"3593"0"0,11 7-4867 0 0,1 1 0 0 0,-1-1 0 0 0,1 1 0 0 0,-1 0 0 0 0,1 0 0 0 0,-1 0 0 0 0,1 0 0 0 0,-1 0 0 0 0,1 1 0 0 0,0-1 0 0 0,0 0 0 0 0,0 1 0 0 0,0 0 0 0 0,0 0 0 0 0,0 0 0 0 0,0-1 0 0 0,-1 3-200 0 0,-31 44 1057 0 0,21-27-639 0 0,-6 7-15 0 0,2 2 1 0 0,0 0 0 0 0,3 1-1 0 0,0 0 1 0 0,0 7-404 0 0,-13 45 799 0 0,-5 37-799 0 0,20-66-268 0 0,2 0 0 0 0,2 6 268 0 0,5-34-1033 0 0,2 0 0 0 0,0 1 0 0 0,2-1 0 0 0,1 0 0 0 0,3 12 1033 0 0,0-19-3490 0 0,2-5 268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57.230"/>
    </inkml:context>
    <inkml:brush xml:id="br0">
      <inkml:brushProperty name="width" value="0.1" units="cm"/>
      <inkml:brushProperty name="height" value="0.1" units="cm"/>
      <inkml:brushProperty name="color" value="#E71224"/>
    </inkml:brush>
  </inkml:definitions>
  <inkml:trace contextRef="#ctx0" brushRef="#br0">1 340 376 0 0,'0'0'1330'0'0,"0"0"-109"0"0,0 0-126 0 0,0 0-109 0 0,0 0-96 0 0,4-7-88 0 0,25-40 233 0 0,2 2 1 0 0,2 1-1 0 0,2 2 1 0 0,4-1-1036 0 0,49-55 2074 0 0,-87 97-1915 0 0,-1 0 0 0 0,1 0 0 0 0,0 0 0 0 0,-1 0 0 0 0,1 1 0 0 0,0-1 0 0 0,0 0 0 0 0,0 0 0 0 0,-1 1 0 0 0,1-1 0 0 0,0 0 0 0 0,0 1 0 0 0,0-1 0 0 0,0 1 0 0 0,1-1 0 0 0,-1 1 0 0 0,0-1 0 0 0,0 1-1 0 0,0 0 1 0 0,0 0 0 0 0,0-1-159 0 0,0 3 179 0 0,-1-1-1 0 0,0 0 0 0 0,1 1 0 0 0,-1-1 0 0 0,0 0 0 0 0,0 1 0 0 0,0-1 0 0 0,0 0 0 0 0,0 1 0 0 0,0-1 0 0 0,-1 1 0 0 0,1-1 0 0 0,-1 1-178 0 0,0 9-601 0 0,-9 94 1365 0 0,4 36-764 0 0,5-85-707 0 0,-3 0 0 0 0,-10 46 707 0 0,-30 108-4183 0 0,42-200 3169 0 0,-1-1-1 0 0,0-1 1 0 0,0 1-1 0 0,-1 0 1 0 0,0-1 0 0 0,-2 4 1014 0 0,2-8-2668 0 0,-7 2 203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57.564"/>
    </inkml:context>
    <inkml:brush xml:id="br0">
      <inkml:brushProperty name="width" value="0.1" units="cm"/>
      <inkml:brushProperty name="height" value="0.1" units="cm"/>
      <inkml:brushProperty name="color" value="#E71224"/>
    </inkml:brush>
  </inkml:definitions>
  <inkml:trace contextRef="#ctx0" brushRef="#br0">38 17 936 0 0,'-25'4'2766'0'0,"13"-3"4954"0"0,75-11-7774 0 0,1 3 1 0 0,-1 3-1 0 0,1 3 1 0 0,0 3-1 0 0,0 2 1 0 0,27 7 53 0 0,55 7-6009 0 0,-96-14 3141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1.837"/>
    </inkml:context>
    <inkml:brush xml:id="br0">
      <inkml:brushProperty name="width" value="0.1" units="cm"/>
      <inkml:brushProperty name="height" value="0.1" units="cm"/>
      <inkml:brushProperty name="color" value="#E71224"/>
    </inkml:brush>
  </inkml:definitions>
  <inkml:trace contextRef="#ctx0" brushRef="#br0">1 39 316 0 0,'14'-8'584'0'0,"-1"4"-168"0"0,2-3-164 0 0,0-2-204 0 0,0 6-320 0 0,-5 1-288 0 0,2-4 128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58.066"/>
    </inkml:context>
    <inkml:brush xml:id="br0">
      <inkml:brushProperty name="width" value="0.1" units="cm"/>
      <inkml:brushProperty name="height" value="0.1" units="cm"/>
      <inkml:brushProperty name="color" value="#E71224"/>
    </inkml:brush>
  </inkml:definitions>
  <inkml:trace contextRef="#ctx0" brushRef="#br0">536 56 708 0 0,'0'0'1033'0'0,"0"0"-22"0"0,-2-2-40 0 0,-1-2-814 0 0,2 1 279 0 0,0 1 0 0 0,-1 0 1 0 0,0-1-1 0 0,1 1 0 0 0,-1 0 1 0 0,0 0-1 0 0,0 0 1 0 0,0 0-1 0 0,0 1 0 0 0,-1-1 1 0 0,1 0-1 0 0,-3 0-436 0 0,-17-7 1445 0 0,18 7-1289 0 0,1 0-1 0 0,-1 0 0 0 0,0 0 0 0 0,1 1 1 0 0,-1 0-1 0 0,0 0 0 0 0,0 0 0 0 0,0 0 1 0 0,0 1-1 0 0,0-1 0 0 0,0 1 1 0 0,0 0-1 0 0,-3 1-155 0 0,-14 2 270 0 0,1 2 0 0 0,0 1 0 0 0,0 0 0 0 0,1 1 1 0 0,-2 2-271 0 0,-1 2 84 0 0,1 1 0 0 0,0 1 1 0 0,1 2-1 0 0,1-1 1 0 0,0 2-1 0 0,1 1 0 0 0,0 0 1 0 0,2 1-1 0 0,0 1 0 0 0,1 0 1 0 0,1 1-1 0 0,0 1 1 0 0,2 0-1 0 0,1 1 0 0 0,0 0 1 0 0,2 1-1 0 0,0 0 0 0 0,-3 15-84 0 0,10-29 12 0 0,1 0 0 0 0,-1-1 0 0 0,2 1 0 0 0,-1 0 0 0 0,1-1 0 0 0,0 1 0 0 0,1 0 0 0 0,0-1 0 0 0,0 1 0 0 0,1 0 0 0 0,0-1 0 0 0,1 0 0 0 0,0 1 0 0 0,0-1 0 0 0,0 0 0 0 0,1-1-1 0 0,1 1 1 0 0,0 1-12 0 0,2 0-4 0 0,-1 0-1 0 0,2-1 1 0 0,-1 1-1 0 0,1-2 1 0 0,0 1-1 0 0,1-1 1 0 0,0 0-1 0 0,0-1 0 0 0,0 0 1 0 0,1-1-1 0 0,0 0 1 0 0,0 0-1 0 0,0-1 1 0 0,7 2 4 0 0,13 2-71 0 0,1-1-1 0 0,0-1 1 0 0,0-1 0 0 0,0-2 0 0 0,26-1 71 0 0,11-4-1043 0 0,0-2 1 0 0,11-5 1042 0 0,-72 8-259 0 0,-1-1-1 0 0,1 1 1 0 0,-1-1 0 0 0,1 0-1 0 0,-1-1 1 0 0,0 1 0 0 0,0-1-1 0 0,1-1 260 0 0,-3 1-743 0 0,-1 1 1 0 0,1 0-1 0 0,-1-1 0 0 0,0 0 0 0 0,0 0 0 0 0,0 0 0 0 0,0 0 0 0 0,1-2 743 0 0,2-4-2894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1:58.402"/>
    </inkml:context>
    <inkml:brush xml:id="br0">
      <inkml:brushProperty name="width" value="0.1" units="cm"/>
      <inkml:brushProperty name="height" value="0.1" units="cm"/>
      <inkml:brushProperty name="color" value="#E71224"/>
    </inkml:brush>
  </inkml:definitions>
  <inkml:trace contextRef="#ctx0" brushRef="#br0">0 54 988 0 0,'0'0'1173'0'0,"0"0"-52"0"0,0 0-50 0 0,0 0-64 0 0,6-4-80 0 0,6-3-515 0 0,1 1-1 0 0,0 0 1 0 0,0 1-1 0 0,0 1 1 0 0,0 0 0 0 0,1 1-1 0 0,8-2-411 0 0,21 0 440 0 0,0 2 0 0 0,1 2 0 0 0,-1 1 0 0 0,30 6-440 0 0,51 10-1408 0 0,-1 6-3668 0 0,-90-16 2576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01.445"/>
    </inkml:context>
    <inkml:brush xml:id="br0">
      <inkml:brushProperty name="width" value="0.1" units="cm"/>
      <inkml:brushProperty name="height" value="0.1" units="cm"/>
      <inkml:brushProperty name="color" value="#E71224"/>
    </inkml:brush>
  </inkml:definitions>
  <inkml:trace contextRef="#ctx0" brushRef="#br0">84 11 16 0 0,'0'0'1185'0'0,"0"0"-58"0"0,-1-8 67 0 0,0 6-348 0 0,0 9 4294 0 0,-1 63-4429 0 0,-8 202 879 0 0,3-188-1237 0 0,-3 0-1 0 0,-9 22-352 0 0,7-36-15 0 0,7-33-640 0 0,-8 21 655 0 0,12-55-129 0 0,1 1-1 0 0,-1 0 1 0 0,1-1 0 0 0,-1 1 0 0 0,1 0 0 0 0,1 0 0 0 0,-1-1 0 0 0,0 3 129 0 0,2 14-4390 0 0,2-26 1959 0 0,17-25 185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01.777"/>
    </inkml:context>
    <inkml:brush xml:id="br0">
      <inkml:brushProperty name="width" value="0.1" units="cm"/>
      <inkml:brushProperty name="height" value="0.1" units="cm"/>
      <inkml:brushProperty name="color" value="#E71224"/>
    </inkml:brush>
  </inkml:definitions>
  <inkml:trace contextRef="#ctx0" brushRef="#br0">79 1 704 0 0,'2'3'6064'0'0,"1"14"-4894"0"0,2 29-985 0 0,-6 289 2076 0 0,-2-283-2073 0 0,-9 143 234 0 0,6-143-657 0 0,-1-1 0 0 0,-13 38 235 0 0,12-43-418 0 0,7-37-3 0 0,0 1 0 0 0,-1-1 1 0 0,0 0-1 0 0,-1 0 1 0 0,1 0-1 0 0,-5 7 421 0 0,7-15-174 0 0,0 0-1 0 0,-1-1 1 0 0,1 1 0 0 0,-1-1-1 0 0,1 1 1 0 0,-1-1 0 0 0,1 0 0 0 0,-1 1-1 0 0,1-1 1 0 0,-1 1 0 0 0,1-1-1 0 0,-1 0 1 0 0,0 1 0 0 0,1-1-1 0 0,-1 0 1 0 0,1 0 0 0 0,-1 1-1 0 0,0-1 175 0 0,-1 0-617 0 0,0 2-1538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02.229"/>
    </inkml:context>
    <inkml:brush xml:id="br0">
      <inkml:brushProperty name="width" value="0.1" units="cm"/>
      <inkml:brushProperty name="height" value="0.1" units="cm"/>
      <inkml:brushProperty name="color" value="#E71224"/>
    </inkml:brush>
  </inkml:definitions>
  <inkml:trace contextRef="#ctx0" brushRef="#br0">1 96 284 0 0,'-1'-3'241'0'0,"1"1"0"0"0,0 0 0 0 0,0-1 0 0 0,0 1 1 0 0,1 0-1 0 0,-1 0 0 0 0,0-1 0 0 0,1 1 0 0 0,0 0 0 0 0,-1 0 0 0 0,1-1 0 0 0,0 1 0 0 0,0 0 0 0 0,0 0 1 0 0,0 0-1 0 0,1 0 0 0 0,0-1-241 0 0,1-1 231 0 0,1 1 1 0 0,-1-1-1 0 0,1 1 1 0 0,0 0-1 0 0,0 0 1 0 0,0 1-1 0 0,0-1 1 0 0,3-1-232 0 0,3 0 223 0 0,1-1 0 0 0,-1 2 0 0 0,0-1 0 0 0,1 2 0 0 0,0-1 1 0 0,-1 1-1 0 0,8 0-223 0 0,0 2 184 0 0,1 0 0 0 0,-1 1 1 0 0,1 1-1 0 0,-1 1 0 0 0,0 0 1 0 0,0 2-1 0 0,0 0 0 0 0,0 1 0 0 0,-1 0 1 0 0,12 7-185 0 0,-8-2 118 0 0,0 1 0 0 0,-1 1-1 0 0,0 0 1 0 0,-1 2 0 0 0,-1 0 0 0 0,0 1 0 0 0,-1 1 0 0 0,0 2-118 0 0,-12-14 44 0 0,-1 1 1 0 0,1 0-1 0 0,-1 0 0 0 0,0 1 1 0 0,-1-1-1 0 0,0 1 0 0 0,0 0 1 0 0,0 0-1 0 0,-1 0 0 0 0,0 0 1 0 0,0 0-1 0 0,0 8-44 0 0,-1-10 48 0 0,-1 0-1 0 0,0 0 0 0 0,0 0 1 0 0,-1 0-1 0 0,1 0 1 0 0,-1 0-1 0 0,0 0 0 0 0,0-1 1 0 0,-1 1-1 0 0,1 0 1 0 0,-1 0-1 0 0,0-1 0 0 0,0 1 1 0 0,-1-1-1 0 0,1 0 1 0 0,-1 1-1 0 0,0-1 0 0 0,0-1 1 0 0,-3 4-48 0 0,-13 11 105 0 0,-1-1 0 0 0,0-1-1 0 0,-1-1 1 0 0,-1-1 0 0 0,0 0 0 0 0,-1-2 0 0 0,0 0 0 0 0,-1-2 0 0 0,0-1 0 0 0,-6 1-105 0 0,10-5 78 0 0,0-1 1 0 0,-1-2 0 0 0,1 0 0 0 0,-1-1 0 0 0,-3 0-79 0 0,22-1 26 0 0,2 0-14 0 0,-3-1-5 0 0,29 8 32 0 0,-18-4-19 0 0,0 0 1 0 0,0 0 0 0 0,0 1 0 0 0,-1 0 0 0 0,0 0 0 0 0,2 2-21 0 0,70 64 208 0 0,-46-40-144 0 0,1-2 1 0 0,2 0-1 0 0,3-1-64 0 0,-2-4-143 0 0,0-2-1 0 0,39 16 144 0 0,-61-31-327 0 0,0-1 0 0 0,1 0-1 0 0,0-1 1 0 0,0-1 0 0 0,0-1 0 0 0,1 0 0 0 0,-1-1 0 0 0,1 0 0 0 0,2-2 327 0 0,-7 0-309 0 0,69-6-5337 0 0,-52 2 2899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02.932"/>
    </inkml:context>
    <inkml:brush xml:id="br0">
      <inkml:brushProperty name="width" value="0.1" units="cm"/>
      <inkml:brushProperty name="height" value="0.1" units="cm"/>
      <inkml:brushProperty name="color" value="#E71224"/>
    </inkml:brush>
  </inkml:definitions>
  <inkml:trace contextRef="#ctx0" brushRef="#br0">47 6 808 0 0,'0'0'888'0'0,"0"0"-24"0"0,0 0-43 0 0,0 0-47 0 0,0 0-51 0 0,8-5 291 0 0,-6 11 4616 0 0,-6 46-5259 0 0,-2-1 0 0 0,-2 0 0 0 0,-5 11-371 0 0,9-45 38 0 0,1 6 31 0 0,0 0 0 0 0,1 11-69 0 0,-3 27-211 0 0,-2 10-1255 0 0,5-28-5234 0 0,2-41 4202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03.283"/>
    </inkml:context>
    <inkml:brush xml:id="br0">
      <inkml:brushProperty name="width" value="0.1" units="cm"/>
      <inkml:brushProperty name="height" value="0.1" units="cm"/>
      <inkml:brushProperty name="color" value="#E71224"/>
    </inkml:brush>
  </inkml:definitions>
  <inkml:trace contextRef="#ctx0" brushRef="#br0">153 5 712 0 0,'0'0'1090'0'0,"0"0"-36"0"0,6-4-96 0 0,-4 4 133 0 0,-5 4 5603 0 0,-14 12-6319 0 0,0-1 0 0 0,-2 0 0 0 0,1-2 0 0 0,-18 10-375 0 0,24-16 169 0 0,5-4-50 0 0,1 0 0 0 0,-1 1-1 0 0,1 0 1 0 0,-5 5-119 0 0,10-8 28 0 0,1-1-12 0 0,0 3-7 0 0,1 0 1 0 0,0 0-1 0 0,0 0 0 0 0,0 0 0 0 0,0 0 0 0 0,0 0 0 0 0,1-1 1 0 0,-1 1-1 0 0,1 0 0 0 0,0-1 0 0 0,-1 1 0 0 0,1-1 0 0 0,1 0 0 0 0,-1 0 1 0 0,0 0-1 0 0,0 0 0 0 0,1 0 0 0 0,0 0-9 0 0,13 10-5 0 0,1 0-1 0 0,8 3 6 0 0,-8-5-61 0 0,3 2-374 0 0,40 28-255 0 0,-54-35-381 0 0,0 0 0 0 0,0 0 0 0 0,0 0 0 0 0,-1 1-1 0 0,0 0 1 0 0,0 0 0 0 0,3 5 1071 0 0,-4-2-2961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1.914"/>
    </inkml:context>
    <inkml:brush xml:id="br0">
      <inkml:brushProperty name="width" value="0.1" units="cm"/>
      <inkml:brushProperty name="height" value="0.1" units="cm"/>
      <inkml:brushProperty name="color" value="#E71224"/>
    </inkml:brush>
  </inkml:definitions>
  <inkml:trace contextRef="#ctx0" brushRef="#br0">364 60 116 0 0,'-15'-10'1201'0'0,"3"1"-287"0"0,-1 1 0 0 0,1 1 0 0 0,-1 0 0 0 0,-1 1 0 0 0,0 0 0 0 0,-2 0-914 0 0,15 6 35 0 0,0-1 1 0 0,-1 1 0 0 0,1 0 0 0 0,0 0 0 0 0,0 0-1 0 0,0 0 1 0 0,-1 0 0 0 0,1 0 0 0 0,0 1 0 0 0,0-1 0 0 0,-1 0-1 0 0,1 1 1 0 0,0-1 0 0 0,0 0 0 0 0,0 1 0 0 0,0 0-1 0 0,-1 0-35 0 0,-2 1 105 0 0,-6 1 25 0 0,0 1 1 0 0,0 1-1 0 0,0 0 1 0 0,1 0-1 0 0,0 1 1 0 0,0 0-1 0 0,1 1 1 0 0,-1-1-1 0 0,1 2 1 0 0,1-1-1 0 0,-1 1 1 0 0,1 0-1 0 0,1 1 1 0 0,-5 7-131 0 0,-10 18 303 0 0,2 0 1 0 0,1 2-1 0 0,-3 12-303 0 0,16-38 85 0 0,2-4-38 0 0,1 1-1 0 0,0-1 1 0 0,0 1-1 0 0,1-1 1 0 0,-1 1-1 0 0,1-1 1 0 0,1 1-1 0 0,-1 0 1 0 0,1 0-1 0 0,1 5-46 0 0,-1-10 9 0 0,0 0 0 0 0,1 0 0 0 0,-1 0 0 0 0,1 0 0 0 0,-1 0 0 0 0,1 0 0 0 0,0 0 0 0 0,0 0-1 0 0,0-1 1 0 0,0 1 0 0 0,0 0 0 0 0,0 0 0 0 0,0-1 0 0 0,0 1 0 0 0,1-1 0 0 0,-1 1 0 0 0,1-1 0 0 0,-1 0 0 0 0,1 0 0 0 0,-1 0 0 0 0,1 1 0 0 0,0-1 0 0 0,0-1 0 0 0,-1 1 0 0 0,1 0-1 0 0,0 0 1 0 0,0-1 0 0 0,0 1 0 0 0,0-1 0 0 0,0 1 0 0 0,0-1 0 0 0,0 0 0 0 0,0 0 0 0 0,0 0 0 0 0,0 0 0 0 0,0 0 0 0 0,0 0 0 0 0,0-1 0 0 0,0 1-9 0 0,6-2 5 0 0,0 0 1 0 0,-1 0-1 0 0,1 0 0 0 0,-1-1 1 0 0,1 0-1 0 0,-1-1 1 0 0,0 1-1 0 0,0-1 1 0 0,0-1-1 0 0,-1 1 0 0 0,0-1 1 0 0,1-1-6 0 0,14-12-12 0 0,-1-2-1 0 0,14-17 13 0 0,-21 21 101 0 0,-2-1-1 0 0,0 0 1 0 0,-1-1-1 0 0,-1 0 1 0 0,-1 0-1 0 0,0-1 1 0 0,-1 0-1 0 0,1-10-100 0 0,-13 48 471 0 0,1 1-1 0 0,0-1 1 0 0,2 1-1 0 0,0 1-470 0 0,2 4 28 0 0,0-5 75 0 0,1 0 1 0 0,0 1-1 0 0,4 11-103 0 0,-5-27-43 0 0,1-1 1 0 0,1 1-1 0 0,-1 0 1 0 0,0-1-1 0 0,1 0 0 0 0,0 1 1 0 0,0-1-1 0 0,1 0 0 0 0,-1 0 1 0 0,1 0-1 0 0,0 0 0 0 0,0-1 1 0 0,0 1-1 0 0,0-1 1 0 0,0 1-1 0 0,1-1 0 0 0,3 2 43 0 0,-5-4-124 0 0,1 0-1 0 0,-1 0 1 0 0,0-1-1 0 0,1 1 0 0 0,-1-1 1 0 0,1 1-1 0 0,-1-1 1 0 0,1 0-1 0 0,0 0 0 0 0,-1 0 1 0 0,1 0-1 0 0,-1 0 1 0 0,1-1-1 0 0,-1 1 1 0 0,1-1-1 0 0,-1 0 0 0 0,0 0 1 0 0,1 1-1 0 0,-1-2 1 0 0,0 1-1 0 0,1 0 1 0 0,-1 0-1 0 0,0-1 0 0 0,0 1 1 0 0,0-1-1 0 0,1 0 125 0 0,2-3-844 0 0,-1 1-1 0 0,1-1 1 0 0,-1 1-1 0 0,0-1 1 0 0,0 0-1 0 0,1-2 845 0 0,11-16-2915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2.342"/>
    </inkml:context>
    <inkml:brush xml:id="br0">
      <inkml:brushProperty name="width" value="0.1" units="cm"/>
      <inkml:brushProperty name="height" value="0.1" units="cm"/>
      <inkml:brushProperty name="color" value="#E71224"/>
    </inkml:brush>
  </inkml:definitions>
  <inkml:trace contextRef="#ctx0" brushRef="#br0">121 4 808 0 0,'0'0'1144'0'0,"0"0"-60"0"0,0 0-81 0 0,0 0-111 0 0,-3-1-86 0 0,3 1-766 0 0,0-1 0 0 0,-1 1 0 0 0,1 0 0 0 0,0 0 0 0 0,0-1 0 0 0,-1 1 0 0 0,1 0 0 0 0,0 0 0 0 0,-1 0 0 0 0,1 0 0 0 0,0 0 0 0 0,-1-1 0 0 0,1 1 0 0 0,0 0 0 0 0,0 0 0 0 0,-1 0 0 0 0,1 0 0 0 0,-1 0 0 0 0,1 0 0 0 0,0 0 0 0 0,-1 0 0 0 0,1 0 0 0 0,0 0 0 0 0,-1 0 0 0 0,1 0 0 0 0,0 1 0 0 0,-1-1 0 0 0,1 0 0 0 0,0 0 0 0 0,0 0 0 0 0,-1 0 0 0 0,1 0 0 0 0,0 1-1 0 0,-1-1 1 0 0,1 0 0 0 0,0 0 0 0 0,0 1 0 0 0,-1-1 0 0 0,1 0 0 0 0,0 0-40 0 0,-3 17 1237 0 0,3-12-1386 0 0,-22 203 2667 0 0,-5 62-1318 0 0,2-60-976 0 0,16-147-382 0 0,2-20-105 0 0,2-7-1220 0 0,0 0 0 0 0,2 15 1483 0 0,3-49-744 0 0,0-2-84 0 0,0 0-563 0 0,0 0-885 0 0,0 0 172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2.663"/>
    </inkml:context>
    <inkml:brush xml:id="br0">
      <inkml:brushProperty name="width" value="0.1" units="cm"/>
      <inkml:brushProperty name="height" value="0.1" units="cm"/>
      <inkml:brushProperty name="color" value="#E71224"/>
    </inkml:brush>
  </inkml:definitions>
  <inkml:trace contextRef="#ctx0" brushRef="#br0">59 1 296 0 0,'0'0'970'0'0,"0"0"-52"0"0,0 0-72 0 0,0 5-86 0 0,6 136 1827 0 0,-5-66-1951 0 0,-1 47 1049 0 0,-13 103-1685 0 0,-32 119 502 0 0,37-285-2131 0 0,8-58 867 0 0,0-1-521 0 0,0 0-811 0 0,0 0 162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2.719"/>
    </inkml:context>
    <inkml:brush xml:id="br0">
      <inkml:brushProperty name="width" value="0.1" units="cm"/>
      <inkml:brushProperty name="height" value="0.1" units="cm"/>
      <inkml:brushProperty name="color" value="#E71224"/>
    </inkml:brush>
  </inkml:definitions>
  <inkml:trace contextRef="#ctx0" brushRef="#br0">0 157 108 0 0,'0'0'1330'0'0,"0"0"-68"0"0,0 0-79 0 0,0 0-80 0 0,0 0-76 0 0,0 0-65 0 0,4-4-92 0 0,6-3-402 0 0,-1 0 0 0 0,1 1 0 0 0,0 1 0 0 0,0-1 0 0 0,10-3-468 0 0,64-22 1456 0 0,-30 12-935 0 0,132-42-1249 0 0,-184 61 416 0 0,7-2-11 0 0,-4 3-101 0 0,-6 1-2109 0 0,-2 0 2349 0 0,-20 12-675 0 0,2-8-2661 0 0,6-6 1673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3.012"/>
    </inkml:context>
    <inkml:brush xml:id="br0">
      <inkml:brushProperty name="width" value="0.1" units="cm"/>
      <inkml:brushProperty name="height" value="0.1" units="cm"/>
      <inkml:brushProperty name="color" value="#E71224"/>
    </inkml:brush>
  </inkml:definitions>
  <inkml:trace contextRef="#ctx0" brushRef="#br0">0 9 652 0 0,'0'0'1136'0'0,"0"0"-124"0"0,0 0-84 0 0,0 0-76 0 0,0 0-72 0 0,0 0-83 0 0,13-9-61 0 0,-13 9-64 0 0,34 2-80 0 0,-12 0-120 0 0,-1 0-144 0 0,2 0-180 0 0,6-1-216 0 0,0-1-232 0 0,-6 0-236 0 0,-2 4-564 0 0,-2 0-1301 0 0,1-4 573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3.522"/>
    </inkml:context>
    <inkml:brush xml:id="br0">
      <inkml:brushProperty name="width" value="0.1" units="cm"/>
      <inkml:brushProperty name="height" value="0.1" units="cm"/>
      <inkml:brushProperty name="color" value="#E71224"/>
    </inkml:brush>
  </inkml:definitions>
  <inkml:trace contextRef="#ctx0" brushRef="#br0">83 57 132 0 0,'0'0'1051'0'0,"0"0"-10"0"0,0 0-25 0 0,0 0-34 0 0,0 0-67 0 0,0-3-34 0 0,0 3-772 0 0,0-1 0 0 0,0 1 1 0 0,0 0-1 0 0,0 0 0 0 0,1-1 0 0 0,-1 1 1 0 0,0 0-1 0 0,0 0 0 0 0,0-1 1 0 0,0 1-1 0 0,0 0 0 0 0,0 0 0 0 0,0-1 1 0 0,0 1-1 0 0,0 0 0 0 0,-1 0 0 0 0,1-1 1 0 0,0 1-1 0 0,0 0 0 0 0,0 0 0 0 0,0-1 1 0 0,0 1-1 0 0,0 0 0 0 0,0 0 0 0 0,-1 0 1 0 0,1-1-1 0 0,0 1 0 0 0,0 0 1 0 0,0 0-1 0 0,0 0 0 0 0,-1-1 0 0 0,1 1 1 0 0,0 0-1 0 0,0 0 0 0 0,-1 0 0 0 0,1 0 1 0 0,0 0-1 0 0,0 0 0 0 0,0 0 0 0 0,-1-1 1 0 0,1 1-1 0 0,0 0 0 0 0,0 0 1 0 0,-1 0-1 0 0,1 0 0 0 0,0 0 0 0 0,0 0 1 0 0,-1 0-1 0 0,1 0 0 0 0,0 0 0 0 0,-1 0 1 0 0,1 1-1 0 0,0-1 0 0 0,0 0 0 0 0,-1 0-109 0 0,-14 16 1226 0 0,-13 33-962 0 0,21-35-84 0 0,2 0 0 0 0,0 0 0 0 0,1 0-1 0 0,0 1 1 0 0,0 5-180 0 0,3-15-3 0 0,0 1 0 0 0,1 0 0 0 0,0 0 0 0 0,0 0 0 0 0,0 0 0 0 0,0 0 0 0 0,1 0 0 0 0,0 0 0 0 0,0 0 0 0 0,1-1-1 0 0,0 1 1 0 0,0 0 0 0 0,0-1 0 0 0,3 4 3 0 0,-4-6-30 0 0,0-1 0 0 0,1 0-1 0 0,0 1 1 0 0,0-1 0 0 0,0 0 0 0 0,0 0-1 0 0,0 0 1 0 0,0-1 0 0 0,0 1-1 0 0,0-1 1 0 0,1 1 0 0 0,-1-1-1 0 0,1 1 1 0 0,-1-1 0 0 0,1 0-1 0 0,-1 0 1 0 0,1-1 0 0 0,0 1 30 0 0,1 0-62 0 0,1-1 0 0 0,0 1 0 0 0,-1-1 1 0 0,1 0-1 0 0,0 0 0 0 0,-1-1 0 0 0,1 1 0 0 0,0-1 1 0 0,-1 0-1 0 0,3-1 62 0 0,2-1-153 0 0,0-1 1 0 0,0 0-1 0 0,0 0 1 0 0,-1 0-1 0 0,0-1 1 0 0,0-1-1 0 0,0 1 1 0 0,0-1-1 0 0,-1-1 0 0 0,2-1 153 0 0,-3 1-97 0 0,0 0-1 0 0,0 0 0 0 0,0-1 0 0 0,-1 1 0 0 0,-1-1 0 0 0,1 0 0 0 0,-1 0 0 0 0,-1-1 1 0 0,1 1-1 0 0,-2-1 0 0 0,2-4 98 0 0,-3 7 6 0 0,0 0-1 0 0,-1 1 1 0 0,1-1-1 0 0,-1 0 1 0 0,-1 0 0 0 0,1 0-1 0 0,-1 1 1 0 0,0-1-1 0 0,0 0 1 0 0,-1 1 0 0 0,0-1-1 0 0,0 1 1 0 0,0-1 0 0 0,0 1-1 0 0,-1 0 1 0 0,0 0-1 0 0,0 0 1 0 0,-4-3-6 0 0,4 3 67 0 0,0 0 0 0 0,-1 0 0 0 0,0 1 0 0 0,0 0 0 0 0,0-1 0 0 0,-1 1 0 0 0,1 1 0 0 0,-1-1 0 0 0,0 1 0 0 0,-4-2-67 0 0,5 3 27 0 0,-1 0 1 0 0,1 1-1 0 0,-1 0 1 0 0,1 0-1 0 0,-1 0 0 0 0,1 0 1 0 0,-1 1-1 0 0,0 0 1 0 0,1 0-1 0 0,-1 0 1 0 0,0 1-1 0 0,1-1 0 0 0,-1 1 1 0 0,0 0-1 0 0,1 0 1 0 0,-1 1-1 0 0,0 0-27 0 0,-3 1-247 0 0,0 0 0 0 0,1 1 0 0 0,-1 0 0 0 0,1 1 0 0 0,0-1-1 0 0,0 1 1 0 0,1 1 0 0 0,-6 5 247 0 0,1 6-3149 0 0,9-12 959 0 0,2-3-359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4.110"/>
    </inkml:context>
    <inkml:brush xml:id="br0">
      <inkml:brushProperty name="width" value="0.1" units="cm"/>
      <inkml:brushProperty name="height" value="0.1" units="cm"/>
      <inkml:brushProperty name="color" value="#E71224"/>
    </inkml:brush>
  </inkml:definitions>
  <inkml:trace contextRef="#ctx0" brushRef="#br0">83 3 388 0 0,'-1'-2'1236'0'0,"1"2"-1108"0"0,0 0 0 0 0,0 0-1 0 0,0 0 1 0 0,0 0 0 0 0,0 1 0 0 0,0-1 0 0 0,0 0-1 0 0,0 0 1 0 0,0 0 0 0 0,0 0 0 0 0,0 0-1 0 0,0 0 1 0 0,-1 0 0 0 0,1 0 0 0 0,0 0-1 0 0,0 1 1 0 0,0-1 0 0 0,0 0 0 0 0,0 0 0 0 0,0 0-1 0 0,0 0 1 0 0,0 0 0 0 0,0 0 0 0 0,-1 0-1 0 0,1 0 1 0 0,0 0 0 0 0,0 0 0 0 0,0 0-1 0 0,0 0 1 0 0,0 0 0 0 0,0 0 0 0 0,0 0 0 0 0,-1 0-1 0 0,1 0 1 0 0,0 0 0 0 0,0 0 0 0 0,0 0-1 0 0,0 0 1 0 0,0 0 0 0 0,0 0 0 0 0,0 0 0 0 0,-1 0-1 0 0,1 0 1 0 0,0 0 0 0 0,0 0 0 0 0,0 0-1 0 0,0 0 1 0 0,0 0 0 0 0,0 0 0 0 0,0 0-1 0 0,0-1 1 0 0,0 1 0 0 0,-1 0 0 0 0,1 0 0 0 0,0 0-1 0 0,0 0 1 0 0,0 0-128 0 0,-7 21 1462 0 0,-2 32-1219 0 0,-2 45 928 0 0,3-37-691 0 0,5-38-258 0 0,-1 1 0 0 0,-1-1 1 0 0,-1 0-1 0 0,-2 2-222 0 0,0-6 180 0 0,7-17-165 0 0,0 0 0 0 0,0 0-1 0 0,0 1 1 0 0,0-1 0 0 0,0 0 0 0 0,1 1 0 0 0,-1-1-1 0 0,1 0 1 0 0,0 1 0 0 0,-1 1-15 0 0,1-2-31 0 0,0-2-30 0 0,0 0-29 0 0,0 0-21 0 0,0 0-11 0 0,0 0 3 0 0,3-9 16 0 0,15-58-95 0 0,-6 16 27 0 0,2 1 1 0 0,2 1 0 0 0,2 1-1 0 0,21-37 171 0 0,-35 77-37 0 0,-4 6 27 0 0,1 1 1 0 0,-1-1-1 0 0,1 0 1 0 0,0 1-1 0 0,-1-1 1 0 0,1 1-1 0 0,0-1 1 0 0,0 1-1 0 0,0-1 1 0 0,1 1-1 0 0,-1 0 1 0 0,0-1-1 0 0,0 1 1 0 0,1 0-1 0 0,-1 0 1 0 0,0 0-1 0 0,1 0 1 0 0,-1 0-1 0 0,1 0 1 0 0,0 1 0 0 0,-1-1-1 0 0,2 0 10 0 0,-1 1 1 0 0,0 1-1 0 0,0-1 1 0 0,-1 1 0 0 0,1-1-1 0 0,0 1 1 0 0,0 0 0 0 0,-1 0-1 0 0,1 0 1 0 0,0 0 0 0 0,-1 0-1 0 0,1 0 1 0 0,-1 0 0 0 0,0 0-1 0 0,1 1 1 0 0,-1-1-1 0 0,0 1 1 0 0,0-1 0 0 0,1 1-1 0 0,-1-1 1 0 0,0 1 0 0 0,-1-1-1 0 0,1 1 1 0 0,0 0 0 0 0,0 0-1 0 0,-1 0 0 0 0,5 10 15 0 0,-1 0 0 0 0,-1 0-1 0 0,1 6-14 0 0,-2-12 1 0 0,3 21 53 0 0,-1 1 0 0 0,-1-1 0 0 0,-2 1 0 0 0,0 0 0 0 0,-3 18-54 0 0,0-26 17 0 0,1-15-232 0 0,0 0-1 0 0,1 0 1 0 0,0 0-1 0 0,0 0 0 0 0,0 0 1 0 0,1 0-1 0 0,-1 0 1 0 0,1 0-1 0 0,1 0 216 0 0,4 3-1210 0 0,-3-7-3414 0 0,-3-1 2209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4.641"/>
    </inkml:context>
    <inkml:brush xml:id="br0">
      <inkml:brushProperty name="width" value="0.1" units="cm"/>
      <inkml:brushProperty name="height" value="0.1" units="cm"/>
      <inkml:brushProperty name="color" value="#E71224"/>
    </inkml:brush>
  </inkml:definitions>
  <inkml:trace contextRef="#ctx0" brushRef="#br0">0 213 840 0 0,'0'0'937'0'0,"0"0"-74"0"0,0 0-91 0 0,0 0-79 0 0,0 0-68 0 0,0 0-64 0 0,0 0-56 0 0,0 0-52 0 0,0 0-43 0 0,6 1-34 0 0,5 0-218 0 0,0 0-1 0 0,0 0 1 0 0,-1-2 0 0 0,1 1 0 0 0,0-1 0 0 0,-1-1 0 0 0,1 0 0 0 0,-1 0 0 0 0,1-1-1 0 0,1-1-157 0 0,-1 0 106 0 0,6-3 72 0 0,1 0 0 0 0,-1-1 1 0 0,0-1-1 0 0,3-3-178 0 0,-16 10 33 0 0,0-1 0 0 0,0 0 0 0 0,0 0 0 0 0,-1 0 0 0 0,1-1 0 0 0,-1 1 0 0 0,0-1 0 0 0,0 1 0 0 0,0-1 1 0 0,-1 0-1 0 0,1 0 0 0 0,-1-1 0 0 0,0 1 0 0 0,0 0 0 0 0,-1-1 0 0 0,1 1 0 0 0,-1-1 0 0 0,0 1 0 0 0,0-3-33 0 0,0 5 22 0 0,-1-1-1 0 0,0 1 1 0 0,1-1-1 0 0,-1 0 1 0 0,0 0-1 0 0,0 1 0 0 0,-1-1 1 0 0,1 1-1 0 0,-1-1 1 0 0,1 0-1 0 0,-1 1 1 0 0,0-1-1 0 0,0 1 1 0 0,0-1-1 0 0,0 1 1 0 0,0-1-1 0 0,-1 1 0 0 0,1 0 1 0 0,-1 0-1 0 0,1 0 1 0 0,-1 0-1 0 0,0 0 1 0 0,0 0-1 0 0,0 0 1 0 0,0 0-1 0 0,0 1 1 0 0,0-1-1 0 0,0 1 0 0 0,-1-1 1 0 0,1 1-1 0 0,-1 0 1 0 0,1 0-1 0 0,-1 0 1 0 0,1 0-1 0 0,-1 1 1 0 0,1-1-1 0 0,-1 1 1 0 0,-1-1-22 0 0,-3 1 54 0 0,0-1 0 0 0,-1 1 0 0 0,1 0 0 0 0,-1 0 0 0 0,1 1 0 0 0,-1 0 0 0 0,1 1 0 0 0,0-1 1 0 0,-1 1-1 0 0,1 1 0 0 0,0-1 0 0 0,1 1 0 0 0,-2 1-54 0 0,0 1 25 0 0,-1 1 1 0 0,1 1-1 0 0,1-1 0 0 0,-1 1 1 0 0,1 0-1 0 0,0 1 0 0 0,0 0 1 0 0,1 0-1 0 0,0 0 0 0 0,1 1 0 0 0,0-1 1 0 0,0 2-1 0 0,1-1 0 0 0,0 0 1 0 0,0 1-1 0 0,1 0 0 0 0,1-1 1 0 0,0 1-1 0 0,0 0 0 0 0,0 1 1 0 0,2-1-1 0 0,-1 0 0 0 0,1 0 0 0 0,1 5-25 0 0,0-10-14 0 0,0 1-1 0 0,0-1 1 0 0,1 0-1 0 0,0 1 0 0 0,0-1 1 0 0,0 0-1 0 0,1 0 0 0 0,0-1 1 0 0,0 1-1 0 0,0 0 0 0 0,0-1 1 0 0,1 0-1 0 0,-1 0 0 0 0,1 0 1 0 0,0 0-1 0 0,0 0 0 0 0,1-1 1 0 0,-1 0-1 0 0,1 0 0 0 0,0 0 1 0 0,0 0-1 0 0,0-1 1 0 0,0 0-1 0 0,2 1 15 0 0,7 2-209 0 0,0-1 0 0 0,1 0 0 0 0,0-1 1 0 0,0-1-1 0 0,0 0 0 0 0,0-1 0 0 0,0 0 0 0 0,5-2 209 0 0,56-6-1867 0 0,-26-1-2394 0 0,-30 4 1989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5.060"/>
    </inkml:context>
    <inkml:brush xml:id="br0">
      <inkml:brushProperty name="width" value="0.1" units="cm"/>
      <inkml:brushProperty name="height" value="0.1" units="cm"/>
      <inkml:brushProperty name="color" value="#E71224"/>
    </inkml:brush>
  </inkml:definitions>
  <inkml:trace contextRef="#ctx0" brushRef="#br0">273 16 552 0 0,'0'0'983'0'0,"-13"-8"1568"0"0,5 6-2066 0 0,-1 0 0 0 0,1 0 0 0 0,-1 1 0 0 0,0 1 0 0 0,1-1 0 0 0,-1 1 0 0 0,0 1 0 0 0,0 0 0 0 0,0 0-485 0 0,-9 1 376 0 0,6-1-115 0 0,0 0-1 0 0,1 1 1 0 0,-1 1 0 0 0,1 0 0 0 0,0 0 0 0 0,0 1-1 0 0,0 1 1 0 0,0 0 0 0 0,1 0 0 0 0,0 1 0 0 0,-4 3-261 0 0,13-8 15 0 0,0 0 0 0 0,-1 0 1 0 0,1-1-1 0 0,0 1 0 0 0,0 0 1 0 0,0 0-1 0 0,0 1 0 0 0,0-1 1 0 0,0 0-1 0 0,0 0 0 0 0,0 1 1 0 0,0-1-1 0 0,0 0 0 0 0,1 1 0 0 0,-1-1 1 0 0,0 1-1 0 0,1-1 0 0 0,-1 0 1 0 0,1 1-1 0 0,0 0 0 0 0,-1-1 1 0 0,1 1-1 0 0,0-1 0 0 0,0 1 1 0 0,0-1-1 0 0,0 1 0 0 0,0-1 1 0 0,1 1-1 0 0,-1-1 0 0 0,0 1 1 0 0,1-1-1 0 0,-1 1 0 0 0,1-1 0 0 0,-1 1 1 0 0,1-1-1 0 0,0 1 0 0 0,0-1 1 0 0,0 0-1 0 0,-1 0 0 0 0,2 2-15 0 0,4 4-18 0 0,1 0 1 0 0,-1 0-1 0 0,2 0 0 0 0,-1-1 0 0 0,0 0 0 0 0,2 0 18 0 0,-2 0 5 0 0,30 21-93 0 0,-20-16 19 0 0,0 2-1 0 0,-1 0 1 0 0,2 4 69 0 0,-15-14-5 0 0,0 1 0 0 0,0-1 0 0 0,0 1 0 0 0,0 0 1 0 0,0 0-1 0 0,-1 0 0 0 0,0 0 0 0 0,0 1 0 0 0,0-1 1 0 0,-1 1-1 0 0,1-1 0 0 0,-1 2 5 0 0,0-3 32 0 0,-1 0 0 0 0,1 0 0 0 0,-1 0 0 0 0,0 0 0 0 0,0 0 0 0 0,0 0 0 0 0,-1 0 0 0 0,1 0 0 0 0,-1 0 0 0 0,0 0 0 0 0,1-1-1 0 0,-1 1 1 0 0,-1 0 0 0 0,1 0 0 0 0,0-1 0 0 0,-1 1 0 0 0,1-1 0 0 0,-1 1 0 0 0,0-1 0 0 0,0 1-32 0 0,-2 2 59 0 0,-1-1-1 0 0,1 0 0 0 0,-1 0 1 0 0,0-1-1 0 0,0 1 0 0 0,0-1 1 0 0,0 0-1 0 0,-1-1 0 0 0,1 1 1 0 0,-1-1-1 0 0,-5 1-58 0 0,-7 2-385 0 0,-1 0-1 0 0,-18 0 386 0 0,31-4-271 0 0,3-1-392 0 0,0 0-337 0 0,-13-3-937 0 0,11 0-1277 0 0,-1-6 245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5.746"/>
    </inkml:context>
    <inkml:brush xml:id="br0">
      <inkml:brushProperty name="width" value="0.1" units="cm"/>
      <inkml:brushProperty name="height" value="0.1" units="cm"/>
      <inkml:brushProperty name="color" value="#E71224"/>
    </inkml:brush>
  </inkml:definitions>
  <inkml:trace contextRef="#ctx0" brushRef="#br0">16 51 944 0 0,'-2'-1'1505'0'0,"-4"-4"-1245"0"0,2 3 2968 0 0,4 2-3151 0 0,-1 0 0 0 0,1 0 0 0 0,0 0 1 0 0,0 0-1 0 0,0 0 0 0 0,0 0 0 0 0,0 0 1 0 0,-1 0-1 0 0,1 0 0 0 0,0 0 1 0 0,0 0-1 0 0,0 0 0 0 0,0 0 0 0 0,0 1 1 0 0,0-1-1 0 0,0 0 0 0 0,0 0 0 0 0,-1 0 1 0 0,1 0-1 0 0,0 0 0 0 0,0 0 1 0 0,0 0-1 0 0,0 1 0 0 0,0-1 0 0 0,0 0 1 0 0,0 0-1 0 0,0 0 0 0 0,0 0 1 0 0,0 0-1 0 0,0 1 0 0 0,0-1 0 0 0,0 0 1 0 0,0 0-1 0 0,0 0 0 0 0,0 0 0 0 0,0 0 1 0 0,0 1-1 0 0,0-1 0 0 0,0 0 1 0 0,0 0-1 0 0,0 0 0 0 0,0 0 0 0 0,0 0 1 0 0,0 1-1 0 0,0-1 0 0 0,0 0 0 0 0,1 0 1 0 0,-1 0-1 0 0,0 0 0 0 0,0 0 1 0 0,0 0-1 0 0,0 0 0 0 0,0 1-77 0 0,5 19 1429 0 0,13 33-1661 0 0,-12-35 832 0 0,76 221 891 0 0,-60-185-997 0 0,-21-52-404 0 0,0-3-72 0 0,-1 1-1 0 0,1 0 1 0 0,0-1 0 0 0,-1 1 0 0 0,1-1-1 0 0,0 1 1 0 0,-1-1 0 0 0,1 1 0 0 0,-1-1-1 0 0,1 0 1 0 0,-1 1 0 0 0,1-1 0 0 0,-1 0-1 0 0,0 1 1 0 0,1-1 0 0 0,-1 0 0 0 0,0 0 0 0 0,1 1-1 0 0,-1-1 1 0 0,0 0 0 0 0,0 0-18 0 0,10-32 105 0 0,2-37-82 0 0,-11 66-2 0 0,8-44 75 0 0,7-17-96 0 0,-6 27 59 0 0,-1-2-1 0 0,0-10-58 0 0,0-6 27 0 0,-9 53-66 0 0,1 1-58 0 0,1-7-66 0 0,-1 6-63 0 0,-1 3-74 0 0,0 0-80 0 0,0 0-98 0 0,0 0-105 0 0,0 0-103 0 0,0 0-107 0 0,0 0-96 0 0,0 0-160 0 0,-1 8-647 0 0,-1 20-1062 0 0,1-20 209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6.128"/>
    </inkml:context>
    <inkml:brush xml:id="br0">
      <inkml:brushProperty name="width" value="0.1" units="cm"/>
      <inkml:brushProperty name="height" value="0.1" units="cm"/>
      <inkml:brushProperty name="color" value="#E71224"/>
    </inkml:brush>
  </inkml:definitions>
  <inkml:trace contextRef="#ctx0" brushRef="#br0">0 198 232 0 0,'0'0'766'0'0,"0"0"-63"0"0,1 3-52 0 0,-1-1-538 0 0,0 0 0 0 0,0 0 0 0 0,1-1 0 0 0,-1 1 0 0 0,1 0 1 0 0,-1 0-1 0 0,1-1 0 0 0,0 1 0 0 0,0 0 0 0 0,0-1 0 0 0,0 1 0 0 0,0-1 0 0 0,0 1 0 0 0,0-1 0 0 0,0 1 0 0 0,0-1 0 0 0,1 0 0 0 0,-1 1 0 0 0,1-1 0 0 0,1 1-113 0 0,0 0 119 0 0,1 0 0 0 0,0 0 0 0 0,0-1 0 0 0,0 1 0 0 0,0-1 0 0 0,0 0 0 0 0,1 0-1 0 0,-1-1 1 0 0,3 1-119 0 0,4 0 138 0 0,1-1 0 0 0,0 0 0 0 0,0-1 0 0 0,0-1 0 0 0,0 1 0 0 0,8-4-138 0 0,-15 4 81 0 0,0 0 0 0 0,0-1-1 0 0,0 0 1 0 0,0 0 0 0 0,-1 0-1 0 0,1-1 1 0 0,-1 1 0 0 0,1-1 0 0 0,-1 0-1 0 0,0-1 1 0 0,0 1 0 0 0,0-1-1 0 0,-1 1 1 0 0,1-1 0 0 0,-1 0-1 0 0,0-1 1 0 0,0 1 0 0 0,0 0-1 0 0,-1-1 1 0 0,1 1 0 0 0,-1-1 0 0 0,0 0-1 0 0,-1 0 1 0 0,1 0 0 0 0,-1 0-1 0 0,0 0 1 0 0,0 0 0 0 0,0 0-1 0 0,-1-1 1 0 0,0 1 0 0 0,0 0-1 0 0,0 0 1 0 0,-1 0 0 0 0,0-3-81 0 0,0 2 134 0 0,-1 0 0 0 0,1 0 0 0 0,-1 0 0 0 0,0 1 1 0 0,-1-1-1 0 0,0 1 0 0 0,1-1 0 0 0,-2 1 0 0 0,1 0 0 0 0,0 0 1 0 0,-1 0-1 0 0,0 1 0 0 0,0-1 0 0 0,-1 1 0 0 0,1 0 0 0 0,-1 0 1 0 0,0 1-1 0 0,-4-3-134 0 0,7 5 28 0 0,0 0 0 0 0,1 1 0 0 0,-1-1 0 0 0,0 1 1 0 0,0-1-1 0 0,1 1 0 0 0,-1 0 0 0 0,0 0 0 0 0,0 0 0 0 0,1 0 1 0 0,-1 0-1 0 0,0 0 0 0 0,0 0 0 0 0,1 1 0 0 0,-1-1 0 0 0,0 1 0 0 0,1-1 1 0 0,-1 1-1 0 0,0-1 0 0 0,1 1-28 0 0,-32 18 225 0 0,24-12-190 0 0,1 0 1 0 0,-1 1 0 0 0,2 0-1 0 0,-1 0 1 0 0,1 1-1 0 0,0 0 1 0 0,1 0-1 0 0,0 0 1 0 0,0 1 0 0 0,1 0-1 0 0,1 0 1 0 0,-1 1-1 0 0,2-1 1 0 0,-1 1-1 0 0,1 0 1 0 0,1 0-1 0 0,0 0 1 0 0,1 0 0 0 0,0 0-1 0 0,1 6-35 0 0,0-13 0 0 0,1 1 0 0 0,0-1 1 0 0,0 1-1 0 0,0-1 0 0 0,0 1 0 0 0,1-1 0 0 0,0 0 0 0 0,0 0 0 0 0,0 0 1 0 0,0 0-1 0 0,1 0 0 0 0,0 0 0 0 0,-1-1 0 0 0,1 1 0 0 0,1-1 0 0 0,-1 0 0 0 0,0 0 1 0 0,1 0-1 0 0,0 0 0 0 0,-1 0 0 0 0,1-1 0 0 0,0 0 0 0 0,0 0 0 0 0,1 0 1 0 0,0 0-1 0 0,9 4-207 0 0,1-1 0 0 0,0 0 1 0 0,0-2-1 0 0,0 0 1 0 0,1 0-1 0 0,12 0 207 0 0,-16-3-430 0 0,1 1 0 0 0,0-2 0 0 0,0 0 0 0 0,-1 0-1 0 0,3-1 431 0 0,-4-1-1777 0 0,0 0 0 0 0,0 0-1 0 0,7-4 1778 0 0,0 1-2506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6.547"/>
    </inkml:context>
    <inkml:brush xml:id="br0">
      <inkml:brushProperty name="width" value="0.1" units="cm"/>
      <inkml:brushProperty name="height" value="0.1" units="cm"/>
      <inkml:brushProperty name="color" value="#E71224"/>
    </inkml:brush>
  </inkml:definitions>
  <inkml:trace contextRef="#ctx0" brushRef="#br0">226 44 108 0 0,'-2'-4'886'0'0,"-1"1"-1"0"0,0-1 1 0 0,-1 0 0 0 0,1 1-1 0 0,-1 0 1 0 0,0 0 0 0 0,-2-2-886 0 0,2 3 311 0 0,1 0 0 0 0,-1 0 1 0 0,0 0-1 0 0,0 1 0 0 0,0-1 1 0 0,0 1-1 0 0,-1 0 0 0 0,1 0 1 0 0,0 1-1 0 0,0-1 0 0 0,-1 1 1 0 0,-2 0-312 0 0,4 0 110 0 0,0 1 0 0 0,-1-1 0 0 0,1 1 0 0 0,0 0 0 0 0,0-1 0 0 0,0 1 0 0 0,-1 1 0 0 0,1-1 1 0 0,0 0-1 0 0,1 1 0 0 0,-1 0 0 0 0,0-1 0 0 0,0 1 0 0 0,1 0 0 0 0,-1 1 0 0 0,1-1 0 0 0,-2 2-110 0 0,-3 4 169 0 0,0 0 0 0 0,1 1 0 0 0,0 0 0 0 0,-2 3-169 0 0,7-10 33 0 0,-6 11 75 0 0,0 0 1 0 0,0 0-1 0 0,1 0 1 0 0,1 1-1 0 0,0 0 1 0 0,1 0-1 0 0,0 1 1 0 0,0 12-109 0 0,3-20 18 0 0,0 0-1 0 0,1 0 1 0 0,0 0 0 0 0,0 0 0 0 0,1 0-1 0 0,0 0 1 0 0,0 0 0 0 0,1 0 0 0 0,0 0 0 0 0,0-1-1 0 0,0 1 1 0 0,1-1 0 0 0,0 1 0 0 0,1-1-1 0 0,-1 0 1 0 0,1 0 0 0 0,0 0 0 0 0,0-1-1 0 0,6 5-17 0 0,-6-5-118 0 0,1 0 1 0 0,0-1-1 0 0,0 0 0 0 0,0 0 0 0 0,1 0 0 0 0,-1-1 0 0 0,1 1 1 0 0,0-2-1 0 0,0 1 0 0 0,0 0 0 0 0,0-1 0 0 0,0 0 0 0 0,1-1 1 0 0,-1 1-1 0 0,1-1 0 0 0,-1-1 0 0 0,1 1 0 0 0,-1-1 0 0 0,1 0 0 0 0,-1-1 1 0 0,1 1-1 0 0,-1-1 0 0 0,1 0 0 0 0,-1-1 0 0 0,0 0 0 0 0,1 0 1 0 0,3-2 117 0 0,24-14-1994 0 0,-13 2-2188 0 0,-12 8 1666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6.874"/>
    </inkml:context>
    <inkml:brush xml:id="br0">
      <inkml:brushProperty name="width" value="0.1" units="cm"/>
      <inkml:brushProperty name="height" value="0.1" units="cm"/>
      <inkml:brushProperty name="color" value="#E71224"/>
    </inkml:brush>
  </inkml:definitions>
  <inkml:trace contextRef="#ctx0" brushRef="#br0">5 53 268 0 0,'-4'-6'1496'0'0,"3"2"-98"0"0,5 2 2943 0 0,230-31-1379 0 0,-207 30-3211 0 0,10-2-786 0 0,-12 7-4146 0 0,-13 1 2929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7.214"/>
    </inkml:context>
    <inkml:brush xml:id="br0">
      <inkml:brushProperty name="width" value="0.1" units="cm"/>
      <inkml:brushProperty name="height" value="0.1" units="cm"/>
      <inkml:brushProperty name="color" value="#E71224"/>
    </inkml:brush>
  </inkml:definitions>
  <inkml:trace contextRef="#ctx0" brushRef="#br0">43 1 1180 0 0,'0'-1'123'0'0,"0"1"1"0"0,-1 0-1 0 0,1 0 1 0 0,0 0-1 0 0,0 0 0 0 0,0 0 1 0 0,0 0-1 0 0,0 0 1 0 0,0 0-1 0 0,0 0 0 0 0,-1 0 1 0 0,1 0-1 0 0,0 0 0 0 0,0 0 1 0 0,0 0-1 0 0,0 0 1 0 0,0 0-1 0 0,0 0 0 0 0,0 0 1 0 0,-1 0-1 0 0,1 0 0 0 0,0 0 1 0 0,0 0-1 0 0,0 0 1 0 0,0 0-1 0 0,0 0 0 0 0,0 1 1 0 0,0-1-1 0 0,0 0 0 0 0,0 0 1 0 0,-1 0-1 0 0,1 0 1 0 0,0 0-1 0 0,0 0 0 0 0,0 0 1 0 0,0 0-1 0 0,0 0 0 0 0,0 0 1 0 0,0 1-1 0 0,0-1 1 0 0,0 0-1 0 0,0 0 0 0 0,0 0 1 0 0,0 0-1 0 0,0 0 0 0 0,0 0 1 0 0,0 0-1 0 0,0 1 1 0 0,0-1-1 0 0,0 0-123 0 0,-3 12 2540 0 0,-1 26-2713 0 0,1-11 1057 0 0,-12 110 238 0 0,5 1-1 0 0,7 5-1121 0 0,3-137-170 0 0,0 0-1 0 0,0 0 1 0 0,1 0-1 0 0,0 0 1 0 0,1 0-1 0 0,-1 0 1 0 0,1 0 0 0 0,0-1-1 0 0,1 1 171 0 0,-2-3-645 0 0,1 0-1 0 0,-1 0 1 0 0,1-1-1 0 0,0 1 1 0 0,0-1-1 0 0,0 1 1 0 0,0-1-1 0 0,0 0 1 0 0,1 0-1 0 0,1 2 646 0 0,-3-3-2730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3.032"/>
    </inkml:context>
    <inkml:brush xml:id="br0">
      <inkml:brushProperty name="width" value="0.1" units="cm"/>
      <inkml:brushProperty name="height" value="0.1" units="cm"/>
      <inkml:brushProperty name="color" value="#E71224"/>
    </inkml:brush>
  </inkml:definitions>
  <inkml:trace contextRef="#ctx0" brushRef="#br0">47 66 2836 0 0,'-2'-1'58'0'0,"0"0"0"0"0,0 0 0 0 0,0 0 0 0 0,0 0 0 0 0,0 0 0 0 0,0 0 0 0 0,1-1 0 0 0,-1 1 0 0 0,0-1 0 0 0,1 0-1 0 0,-1 1 1 0 0,1-1 0 0 0,-1 0 0 0 0,1 0 0 0 0,0 0 0 0 0,0 0 0 0 0,0 0 0 0 0,0 0 0 0 0,0 0 0 0 0,0-1-58 0 0,-6-11 701 0 0,6 13-143 0 0,1-16 669 0 0,0 77 5037 0 0,-4 144-5120 0 0,5-75-793 0 0,1-64-263 0 0,-1-17-243 0 0,1 0-512 0 0,-3 0 0 0 0,-4 22 667 0 0,4-51 39 0 0,0-7-2344 0 0,1-3-4097 0 0,0-9 4055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7.542"/>
    </inkml:context>
    <inkml:brush xml:id="br0">
      <inkml:brushProperty name="width" value="0.1" units="cm"/>
      <inkml:brushProperty name="height" value="0.1" units="cm"/>
      <inkml:brushProperty name="color" value="#E71224"/>
    </inkml:brush>
  </inkml:definitions>
  <inkml:trace contextRef="#ctx0" brushRef="#br0">108 7 1096 0 0,'0'0'882'0'0,"-7"-6"-1609"0"0,4 6 3646 0 0,-1 2 4427 0 0,-5 8-7097 0 0,1 0 0 0 0,1 0 1 0 0,0 0-1 0 0,1 1 0 0 0,-1 0 0 0 0,2 0 1 0 0,0 1-1 0 0,-2 6-249 0 0,-1 5 228 0 0,1 1 0 0 0,1-1-1 0 0,1 1 1 0 0,0 5-228 0 0,4-23-39 0 0,1 0-1 0 0,-1 0 0 0 0,1 0 1 0 0,0 0-1 0 0,1 0 0 0 0,-1 0 1 0 0,1 0-1 0 0,0 0 0 0 0,1 0 1 0 0,-1 0-1 0 0,1-1 0 0 0,0 1 1 0 0,1 0-1 0 0,-1-1 1 0 0,1 0-1 0 0,0 1 0 0 0,0-1 1 0 0,1-1-1 0 0,3 5 40 0 0,-5-7-57 0 0,1 0 0 0 0,-1-1 0 0 0,1 1-1 0 0,0-1 1 0 0,-1 0 0 0 0,1 0 0 0 0,0 0 0 0 0,0 0 0 0 0,0 0 0 0 0,-1 0 0 0 0,1-1 0 0 0,0 1 0 0 0,0-1-1 0 0,0 0 1 0 0,0 0 0 0 0,0 0 0 0 0,0 0 0 0 0,0-1 0 0 0,0 1 0 0 0,0-1 0 0 0,0 0 0 0 0,0 1-1 0 0,0-1 1 0 0,-1-1 0 0 0,1 1 0 0 0,0 0 0 0 0,-1-1 57 0 0,9-3-151 0 0,0-1 1 0 0,0 0 0 0 0,-1-1-1 0 0,0-1 1 0 0,-1 1-1 0 0,1-2 151 0 0,-3 2-13 0 0,0 0 1 0 0,-1 0-1 0 0,1-1 1 0 0,-1 0-1 0 0,-1 0 1 0 0,0-1-1 0 0,0 0 0 0 0,-1 1 1 0 0,0-2-1 0 0,0 1 1 0 0,-1 0-1 0 0,0-1 0 0 0,-1 1 1 0 0,0-1-1 0 0,0 0 1 0 0,-1 0-1 0 0,-1 0 1 0 0,1 0-1 0 0,-2 0 0 0 0,1 1 1 0 0,-1-1-1 0 0,-1 0 1 0 0,0 0-1 0 0,-1-1 13 0 0,2 8 48 0 0,0 0 1 0 0,0-1-1 0 0,-1 1 1 0 0,1 0-1 0 0,-1 0 1 0 0,0 0-1 0 0,0 0 1 0 0,0 0-1 0 0,0 1 0 0 0,-1-1 1 0 0,1 1-1 0 0,-1-1 1 0 0,0 1-1 0 0,1 0 1 0 0,-1 0-1 0 0,0 0 1 0 0,0 0-1 0 0,0 1 0 0 0,-1-1 1 0 0,1 1-1 0 0,0 0 1 0 0,-1 0-1 0 0,1 0 1 0 0,-1 0-49 0 0,-4 0 80 0 0,0 0 1 0 0,-1 0 0 0 0,1 1-1 0 0,0 0 1 0 0,0 0 0 0 0,0 1-1 0 0,0 0 1 0 0,0 1 0 0 0,-5 1-81 0 0,9-2-205 0 0,-1 0 1 0 0,1 0-1 0 0,0 0 1 0 0,0 1-1 0 0,1-1 0 0 0,-1 1 1 0 0,0 0-1 0 0,0 0 1 0 0,1 1-1 0 0,0-1 1 0 0,-1 1-1 0 0,1-1 0 0 0,0 1 1 0 0,0 0-1 0 0,0 0 1 0 0,1 1-1 0 0,-3 2 205 0 0,4-4-1755 0 0,1-2-1112 0 0,0 0 217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42:28.024"/>
    </inkml:context>
    <inkml:brush xml:id="br0">
      <inkml:brushProperty name="width" value="0.1" units="cm"/>
      <inkml:brushProperty name="height" value="0.1" units="cm"/>
      <inkml:brushProperty name="color" value="#E71224"/>
    </inkml:brush>
  </inkml:definitions>
  <inkml:trace contextRef="#ctx0" brushRef="#br0">38 1 1100 0 0,'0'0'1309'0'0,"0"0"-66"0"0,0 0-104 0 0,0 0-93 0 0,0 0-106 0 0,0 0-82 0 0,0 0-85 0 0,0 0-91 0 0,0 5-68 0 0,0 124 1831 0 0,2-87-1980 0 0,-2 1-1 0 0,-1-1 1 0 0,-3 0 0 0 0,-5 24-465 0 0,-4-2 609 0 0,13-63-543 0 0,0-1-10 0 0,0 0-14 0 0,0 0-22 0 0,0 0-24 0 0,0 0-4 0 0,-3-6 10 0 0,1 0-7 0 0,0 0 0 0 0,1 0 0 0 0,-1-1 0 0 0,1 1-1 0 0,0 0 1 0 0,1-1 0 0 0,0 1 0 0 0,0 0 0 0 0,0-1-1 0 0,1-5 6 0 0,3-9-10 0 0,1 0 0 0 0,0 1 0 0 0,1 0 0 0 0,2 0 0 0 0,0 0 0 0 0,4-5 10 0 0,-5 12-6 0 0,0 0 0 0 0,2 0 0 0 0,-1 1 0 0 0,2 0 0 0 0,0 1 0 0 0,0 0 0 0 0,1 0 0 0 0,0 1 0 0 0,4-2 6 0 0,-13 10-22 0 0,1 0-1 0 0,0 0 0 0 0,0 1 1 0 0,0-1-1 0 0,1 1 0 0 0,-1 0 1 0 0,0 0-1 0 0,1 0 0 0 0,-1 0 1 0 0,0 1-1 0 0,1-1 0 0 0,-1 1 1 0 0,1 0-1 0 0,-1 0 0 0 0,1 0 1 0 0,-1 0-1 0 0,0 1 0 0 0,1-1 1 0 0,-1 1-1 0 0,0 0 0 0 0,1 0 0 0 0,-1 0 1 0 0,0 1-1 0 0,3 0 23 0 0,-2 1-1355 0 0,1-1-1 0 0,-1 1 1 0 0,1 0-1 0 0,-1 0 0 0 0,0 0 1 0 0,2 3 1355 0 0,-5-5-3348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37.082"/>
    </inkml:context>
    <inkml:brush xml:id="br0">
      <inkml:brushProperty name="width" value="0.1" units="cm"/>
      <inkml:brushProperty name="height" value="0.1" units="cm"/>
      <inkml:brushProperty name="color" value="#E71224"/>
    </inkml:brush>
  </inkml:definitions>
  <inkml:trace contextRef="#ctx0" brushRef="#br0">20 0 720 0 0,'-13'4'2663'0'0,"6"-1"866"0"0,8-1 2366 0 0,12 2-5699 0 0,-1-2 0 0 0,1 1 1 0 0,-1-2-1 0 0,1 0 0 0 0,8 0-196 0 0,72-4 572 0 0,-42 0-395 0 0,487-1 597 0 0,-349 5-615 0 0,-146 0-55 0 0,27 6-104 0 0,-26-2 19 0 0,29-1-19 0 0,150 9 88 0 0,251-26-36 0 0,-245-3-76 0 0,160 11 24 0 0,-89 21-23 0 0,-195-11-52 0 0,1-5 0 0 0,-1-5 0 0 0,13-6 75 0 0,-75 12-1094 0 0,-30 0-1382 0 0,2-1-3389 0 0,-15 0 2475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38.298"/>
    </inkml:context>
    <inkml:brush xml:id="br0">
      <inkml:brushProperty name="width" value="0.1" units="cm"/>
      <inkml:brushProperty name="height" value="0.1" units="cm"/>
      <inkml:brushProperty name="color" value="#E71224"/>
    </inkml:brush>
  </inkml:definitions>
  <inkml:trace contextRef="#ctx0" brushRef="#br0">398 0 740 0 0,'0'0'1360'0'0,"0"0"-96"0"0,0 0-105 0 0,-3 5-106 0 0,-57 76 2050 0 0,3 2 0 0 0,-12 30-3103 0 0,-56 85 1373 0 0,101-161-1356 0 0,11-17-975 0 0,0-1 0 0 0,-14 14 958 0 0,25-31-334 0 0,-2 1-209 0 0,3-1-4678 0 0,1-2 2319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38.630"/>
    </inkml:context>
    <inkml:brush xml:id="br0">
      <inkml:brushProperty name="width" value="0.1" units="cm"/>
      <inkml:brushProperty name="height" value="0.1" units="cm"/>
      <inkml:brushProperty name="color" value="#E71224"/>
    </inkml:brush>
  </inkml:definitions>
  <inkml:trace contextRef="#ctx0" brushRef="#br0">1 0 512 0 0,'0'0'1291'0'0,"1"0"-1115"0"0,-1 0 0 0 0,1 0 0 0 0,0 0 1 0 0,0 0-1 0 0,-1 1 0 0 0,1-1 0 0 0,0 0 0 0 0,0 0 1 0 0,-1 0-1 0 0,1 1 0 0 0,0-1 0 0 0,0 0 0 0 0,-1 1 1 0 0,1-1-1 0 0,0 0 0 0 0,-1 1 0 0 0,1-1 0 0 0,0 1-176 0 0,26 37 1260 0 0,2-2 0 0 0,2-1-1 0 0,1-2 1 0 0,16 12-1260 0 0,-43-40-59 0 0,124 99-318 0 0,-39-42-5200 0 0,-75-54 3325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38.967"/>
    </inkml:context>
    <inkml:brush xml:id="br0">
      <inkml:brushProperty name="width" value="0.1" units="cm"/>
      <inkml:brushProperty name="height" value="0.1" units="cm"/>
      <inkml:brushProperty name="color" value="#E71224"/>
    </inkml:brush>
  </inkml:definitions>
  <inkml:trace contextRef="#ctx0" brushRef="#br0">160 307 132 0 0,'-24'-17'1977'0'0,"2"0"-1"0"0,-18-18-1976 0 0,31 27 358 0 0,1 0-1 0 0,1-1 0 0 0,-1 0 0 0 0,1 0 1 0 0,1-1-1 0 0,0 0 0 0 0,0 0 0 0 0,-1-5-357 0 0,5 11 55 0 0,1 0 0 0 0,-1-1-1 0 0,1 1 1 0 0,0-1 0 0 0,0 1 0 0 0,0-1-1 0 0,1 1 1 0 0,0-1 0 0 0,0 0-1 0 0,0 1 1 0 0,0-1 0 0 0,1 0-1 0 0,-1 1 1 0 0,1-1 0 0 0,0 1 0 0 0,1-1-1 0 0,-1 1 1 0 0,1 0 0 0 0,0-1-1 0 0,0 1 1 0 0,0 0 0 0 0,1 0-1 0 0,-1 0 1 0 0,1 1 0 0 0,0-1 0 0 0,0 1-1 0 0,1-1 1 0 0,-1 1 0 0 0,0 0-1 0 0,1 0 1 0 0,0 1 0 0 0,0-1 0 0 0,0 1-1 0 0,0-1 1 0 0,0 1 0 0 0,0 1-1 0 0,1-1 1 0 0,-1 1 0 0 0,1-1-1 0 0,-1 1 1 0 0,1 0 0 0 0,0 1-55 0 0,-3-1 8 0 0,1 1 0 0 0,0 0 0 0 0,0 1 0 0 0,-1-1 0 0 0,1 0-1 0 0,0 1 1 0 0,-1 0 0 0 0,1-1 0 0 0,-1 1 0 0 0,1 0 0 0 0,-1 0 0 0 0,1 0 0 0 0,-1 1 0 0 0,0-1 0 0 0,1 1 0 0 0,-1-1 0 0 0,0 1 0 0 0,0 0 0 0 0,0 0 0 0 0,0 0 0 0 0,0 0 0 0 0,-1 0-1 0 0,1 0 1 0 0,-1 0 0 0 0,1 0 0 0 0,-1 1 0 0 0,1 0-8 0 0,1 3 13 0 0,-1-1-1 0 0,1 0 0 0 0,-1 1 1 0 0,0 0-1 0 0,-1-1 0 0 0,1 1 1 0 0,-1 0-1 0 0,0 0 0 0 0,-1 0 1 0 0,1 0-1 0 0,-1 4-12 0 0,-3 8-76 0 0,-1 0 0 0 0,-1 0 0 0 0,0 0 0 0 0,-1-1 0 0 0,-1 0 0 0 0,0 0 0 0 0,-2 0 0 0 0,0-1 1 0 0,-2 1 75 0 0,8-11-214 0 0,2-5 30 0 0,1-1 1 0 0,-1 1-1 0 0,0-1 0 0 0,0 0 1 0 0,0 1-1 0 0,1-1 0 0 0,-1 0 0 0 0,0 0 1 0 0,0 0-1 0 0,0 0 0 0 0,0 0 1 0 0,1 1-1 0 0,-1-1 0 0 0,0-1 0 0 0,0 1 1 0 0,0 0 183 0 0,-1 0-1801 0 0,2 0-425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39.291"/>
    </inkml:context>
    <inkml:brush xml:id="br0">
      <inkml:brushProperty name="width" value="0.1" units="cm"/>
      <inkml:brushProperty name="height" value="0.1" units="cm"/>
      <inkml:brushProperty name="color" value="#E71224"/>
    </inkml:brush>
  </inkml:definitions>
  <inkml:trace contextRef="#ctx0" brushRef="#br0">1 22 960 0 0,'0'0'911'0'0,"0"0"-83"0"0,0 0-83 0 0,0 0-73 0 0,0 0-72 0 0,0 0-52 0 0,6-2-49 0 0,151-16 479 0 0,-146 17-1737 0 0,0 1 1 0 0,0 0-1 0 0,0 0 0 0 0,0 1 0 0 0,1 1 759 0 0,-10-2-1659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39.631"/>
    </inkml:context>
    <inkml:brush xml:id="br0">
      <inkml:brushProperty name="width" value="0.1" units="cm"/>
      <inkml:brushProperty name="height" value="0.1" units="cm"/>
      <inkml:brushProperty name="color" value="#E71224"/>
    </inkml:brush>
  </inkml:definitions>
  <inkml:trace contextRef="#ctx0" brushRef="#br0">0 331 684 0 0,'0'0'705'0'0,"0"0"-52"0"0,0 0-63 0 0,7-1-56 0 0,43-11 1051 0 0,8-4-1585 0 0,-26 6 385 0 0,1 1 0 0 0,0 2 0 0 0,0 1 0 0 0,0 1 0 0 0,10 2-385 0 0,-12 5 629 0 0,-30-1-584 0 0,0-1 1 0 0,0 0-1 0 0,0 1 0 0 0,0-1 1 0 0,0 1-1 0 0,0 0 0 0 0,0-1 1 0 0,0 1-1 0 0,0 0 0 0 0,0 0 1 0 0,0-1-1 0 0,0 1 0 0 0,0 0 1 0 0,-1 0-1 0 0,1 0 0 0 0,0 0 0 0 0,-1 0 1 0 0,1 0-1 0 0,0 0-45 0 0,-2 6 419 0 0,-3 9-145 0 0,-2 0 0 0 0,0 0 0 0 0,-1-1 0 0 0,-1 0-1 0 0,0 0 1 0 0,-9 12-274 0 0,-21 25 683 0 0,-11 9-683 0 0,-8 11 385 0 0,20-24-295 0 0,-15 21-476 0 0,23-20-2972 0 0,25-43 464 0 0,3-5 222 0 0</inkml:trace>
  <inkml:trace contextRef="#ctx0" brushRef="#br0" timeOffset="1">857 7 1184 0 0,'8'-6'6175'0'0,"-5"7"-2625"0"0,-5 18-1692 0 0,-15 34-1948 0 0,-6 3 1006 0 0,-3-2-1 0 0,-11 18-915 0 0,-68 104 871 0 0,68-116-844 0 0,21-33-92 0 0,-3 6-690 0 0,-2-1-1 0 0,0-1 1 0 0,-26 26 755 0 0,44-54-474 0 0,1 0 1 0 0,-1 0 0 0 0,-1-1-1 0 0,1 0 1 0 0,0 0 0 0 0,-1 1-1 0 0,1-2 1 0 0,-1 1 0 0 0,-1 0 473 0 0,4-1-3336 0 0,1-1 253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39.976"/>
    </inkml:context>
    <inkml:brush xml:id="br0">
      <inkml:brushProperty name="width" value="0.1" units="cm"/>
      <inkml:brushProperty name="height" value="0.1" units="cm"/>
      <inkml:brushProperty name="color" value="#E71224"/>
    </inkml:brush>
  </inkml:definitions>
  <inkml:trace contextRef="#ctx0" brushRef="#br0">8 7 744 0 0,'-5'-6'1385'0'0,"3"5"-736"0"0,3 8 3167 0 0,-1-5-3798 0 0,3 11 279 0 0,1 0 0 0 0,1 0-1 0 0,0-1 1 0 0,1 0 0 0 0,2 5-297 0 0,18 20 325 0 0,1-2 1 0 0,2 0-1 0 0,10 7-325 0 0,52 49-5360 0 0,-77-78 3268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0.311"/>
    </inkml:context>
    <inkml:brush xml:id="br0">
      <inkml:brushProperty name="width" value="0.1" units="cm"/>
      <inkml:brushProperty name="height" value="0.1" units="cm"/>
      <inkml:brushProperty name="color" value="#E71224"/>
    </inkml:brush>
  </inkml:definitions>
  <inkml:trace contextRef="#ctx0" brushRef="#br0">1 305 584 0 0,'0'0'1060'0'0,"0"0"-96"0"0,0 0-104 0 0,0 0-90 0 0,0 0-68 0 0,0 0-69 0 0,2 0-66 0 0,10 1-190 0 0,-1 0 1 0 0,0 1-1 0 0,0 0 0 0 0,1 1-377 0 0,31 6 336 0 0,38-2-808 0 0,1-4 0 0 0,23-5 472 0 0,-15 1-3711 0 0,-67 1 1837 0 0</inkml:trace>
  <inkml:trace contextRef="#ctx0" brushRef="#br0" timeOffset="1">850 0 304 0 0,'0'0'1203'0'0,"0"0"-87"0"0,0 0-105 0 0,-6 3-104 0 0,-7 4-500 0 0,1 0 0 0 0,-1 1 0 0 0,1 1 0 0 0,0 0 0 0 0,1 1 1 0 0,0 0-1 0 0,1 1 0 0 0,-3 3-407 0 0,-25 33 789 0 0,-14 23-789 0 0,47-64-32 0 0,-16 26-283 0 0,8-13-965 0 0,-1 0 1 0 0,-11 12 1279 0 0,11-15-2151 0 0,3-2 161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3.348"/>
    </inkml:context>
    <inkml:brush xml:id="br0">
      <inkml:brushProperty name="width" value="0.1" units="cm"/>
      <inkml:brushProperty name="height" value="0.1" units="cm"/>
      <inkml:brushProperty name="color" value="#E71224"/>
    </inkml:brush>
  </inkml:definitions>
  <inkml:trace contextRef="#ctx0" brushRef="#br0">341 41 612 0 0,'2'-25'3457'0'0,"-2"22"-2386"0"0,0 3-214 0 0,0-9-412 0 0,0 9-383 0 0,0 0-1 0 0,0 0 0 0 0,0 0 1 0 0,0-1-1 0 0,0 1 0 0 0,0 0 1 0 0,0 0-1 0 0,0 0 0 0 0,0 0 1 0 0,0 0-1 0 0,0 0 0 0 0,0-1 1 0 0,0 1-1 0 0,0 0 0 0 0,0 0 1 0 0,0 0-1 0 0,0 0 0 0 0,0 0 1 0 0,-1 0-1 0 0,1 0 0 0 0,0-1 1 0 0,0 1-1 0 0,0 0 0 0 0,0 0 1 0 0,0 0-1 0 0,0 0 0 0 0,0 0 1 0 0,0 0-1 0 0,0 0 0 0 0,0 0 1 0 0,-1 0-1 0 0,1 0 0 0 0,0-1 1 0 0,0 1-1 0 0,0 0 0 0 0,0 0 1 0 0,0 0-1 0 0,0 0 0 0 0,0 0 1 0 0,-1 0-1 0 0,1 0 0 0 0,0 0 1 0 0,0 0-1 0 0,0 0 0 0 0,0 0 1 0 0,0 0-1 0 0,0 0 0 0 0,-1 0 1 0 0,1 0-1 0 0,0 0 0 0 0,0 0 1 0 0,0 0-1 0 0,0 0 0 0 0,0 0 1 0 0,0 1-1 0 0,0-1 0 0 0,-1 0 1 0 0,1 0-1 0 0,0 0 0 0 0,0 0 1 0 0,0 0-1 0 0,0 0 0 0 0,0 0-61 0 0,-10 9 426 0 0,1 0-1 0 0,1 1 0 0 0,-1 0 1 0 0,-4 8-426 0 0,-87 118 1791 0 0,-22 41-2634 0 0,62-92-6662 0 0,53-74 4438 0 0</inkml:trace>
  <inkml:trace contextRef="#ctx0" brushRef="#br0" timeOffset="1">273 67 672 0 0,'0'0'1296'0'0,"13"-8"1924"0"0,-9 8-2930 0 0,0 0 0 0 0,0 1-1 0 0,-1 0 1 0 0,1 0-1 0 0,0 0 1 0 0,0 0 0 0 0,-1 0-1 0 0,1 1 1 0 0,0 0-1 0 0,-1-1 1 0 0,0 1-1 0 0,2 1-289 0 0,19 9 712 0 0,39 16-10 0 0,-29-13-1328 0 0,1 0 0 0 0,0-3 0 0 0,5 1 626 0 0,-3-3-4052 0 0,-23-6 1717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0.643"/>
    </inkml:context>
    <inkml:brush xml:id="br0">
      <inkml:brushProperty name="width" value="0.1" units="cm"/>
      <inkml:brushProperty name="height" value="0.1" units="cm"/>
      <inkml:brushProperty name="color" value="#E71224"/>
    </inkml:brush>
  </inkml:definitions>
  <inkml:trace contextRef="#ctx0" brushRef="#br0">121 67 328 0 0,'93'-28'3914'0'0,"-21"12"-2295"0"0,1 4 0 0 0,8 1-1619 0 0,-32 13 2112 0 0,-48-2-2057 0 0,-1 0 0 0 0,1 1-1 0 0,-1-1 1 0 0,1 1 0 0 0,-1-1 0 0 0,1 1 0 0 0,-1-1 0 0 0,0 1 0 0 0,1-1 0 0 0,-1 1 0 0 0,0-1 0 0 0,0 1 0 0 0,1-1 0 0 0,-1 1 0 0 0,0 0 0 0 0,0-1 0 0 0,0 1 0 0 0,0-1 0 0 0,0 1 0 0 0,0 0 0 0 0,0-1 0 0 0,0 1 0 0 0,0-1 0 0 0,0 1 0 0 0,0 0 0 0 0,0-1 0 0 0,0 1 0 0 0,0-1 0 0 0,0 1 0 0 0,-1 0 0 0 0,1-1 0 0 0,-1 1-55 0 0,-28 65 1262 0 0,-4-1 1 0 0,-3-2-1 0 0,-13 15-1262 0 0,27-42 248 0 0,-46 67 298 0 0,-20 33-504 0 0,64-92-628 0 0,-7 9-850 0 0,-10 13 1436 0 0,28-48-2582 0 0,0-1 0 0 0,-1-1 1 0 0,-5 4 2581 0 0,6-6-3491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0.977"/>
    </inkml:context>
    <inkml:brush xml:id="br0">
      <inkml:brushProperty name="width" value="0.1" units="cm"/>
      <inkml:brushProperty name="height" value="0.1" units="cm"/>
      <inkml:brushProperty name="color" value="#E71224"/>
    </inkml:brush>
  </inkml:definitions>
  <inkml:trace contextRef="#ctx0" brushRef="#br0">7 55 140 0 0,'-2'-4'632'0'0,"1"0"0"0"0,0 0 0 0 0,0 0 0 0 0,0 1-1 0 0,1-1 1 0 0,-1 0 0 0 0,1 0 0 0 0,0 0 0 0 0,0 0 0 0 0,0 0 0 0 0,1 0 0 0 0,0-2-632 0 0,-1 6 12 0 0,0 0 1 0 0,0 0-1 0 0,0 0 1 0 0,0 0 0 0 0,0 0-1 0 0,0 0 1 0 0,0 0-1 0 0,0 0 1 0 0,0-1-1 0 0,0 1 1 0 0,0 0 0 0 0,0 0-1 0 0,0 0 1 0 0,0 0-1 0 0,0 0 1 0 0,0 0-1 0 0,0 0 1 0 0,1 0 0 0 0,-1 0-1 0 0,0 0 1 0 0,0 0-1 0 0,0 0 1 0 0,0 0-1 0 0,0-1 1 0 0,0 1 0 0 0,0 0-1 0 0,0 0 1 0 0,0 0-1 0 0,0 0 1 0 0,1 0-1 0 0,-1 0 1 0 0,0 0 0 0 0,0 0-1 0 0,0 0 1 0 0,0 0-1 0 0,0 0 1 0 0,0 0-1 0 0,0 0 1 0 0,0 0 0 0 0,1 0-1 0 0,-1 0 1 0 0,0 0-1 0 0,0 0 1 0 0,0 0-1 0 0,0 0 1 0 0,0 1 0 0 0,0-1-1 0 0,0 0 1 0 0,0 0-1 0 0,0 0 1 0 0,1 0-1 0 0,-1 0 1 0 0,0 0 0 0 0,0 0-1 0 0,0 0 1 0 0,0 0-13 0 0,40 13 663 0 0,-1 2 0 0 0,0 1 0 0 0,-1 3 0 0 0,10 6-663 0 0,3 4-1157 0 0,-2 2 0 0 0,-1 1-1 0 0,32 30 1158 0 0,-46-29-2880 0 0,-7 0 221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1.831"/>
    </inkml:context>
    <inkml:brush xml:id="br0">
      <inkml:brushProperty name="width" value="0.1" units="cm"/>
      <inkml:brushProperty name="height" value="0.1" units="cm"/>
      <inkml:brushProperty name="color" value="#E71224"/>
    </inkml:brush>
  </inkml:definitions>
  <inkml:trace contextRef="#ctx0" brushRef="#br0">12 219 820 0 0,'0'0'1310'0'0,"-8"-1"230"0"0,5-2-41 0 0,6 0 3246 0 0,17-6-4360 0 0,1 1-1 0 0,-1 1 0 0 0,1 1 0 0 0,1 1 1 0 0,16-2-385 0 0,-2 0 248 0 0,78-14 346 0 0,2 6 1 0 0,0 5 0 0 0,27 4-595 0 0,290-11 702 0 0,-161 3-326 0 0,177-23 65 0 0,-12 0-956 0 0,-411 36 363 0 0,87-3-720 0 0,-96 4 405 0 0,0 1 0 0 0,0 1-1 0 0,0 1 1 0 0,0 0 0 0 0,5 3 467 0 0,-21-6-181 0 0,0 0 1 0 0,0 0-1 0 0,1 1 0 0 0,-1-1 1 0 0,0 0-1 0 0,0 1 0 0 0,0-1 1 0 0,0 1-1 0 0,0-1 1 0 0,0 1-1 0 0,0 0 0 0 0,0-1 1 0 0,0 1-1 0 0,0 0 1 0 0,-1 0-1 0 0,1-1 0 0 0,0 1 1 0 0,0 0-1 0 0,-1 0 1 0 0,1 0-1 0 0,0 0 0 0 0,-1 0 1 0 0,1 0-1 0 0,-1 0 1 0 0,1 0-1 0 0,-1 0 0 0 0,0 0 1 0 0,1 0-1 0 0,-1 1 1 0 0,0-1-1 0 0,0 0 0 0 0,0 0 1 0 0,0 0-1 0 0,0 0 0 0 0,0 2 181 0 0,-3 11-2922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2.282"/>
    </inkml:context>
    <inkml:brush xml:id="br0">
      <inkml:brushProperty name="width" value="0.1" units="cm"/>
      <inkml:brushProperty name="height" value="0.1" units="cm"/>
      <inkml:brushProperty name="color" value="#E71224"/>
    </inkml:brush>
  </inkml:definitions>
  <inkml:trace contextRef="#ctx0" brushRef="#br0">49 1 1080 0 0,'0'0'1103'0'0,"0"0"-66"0"0,0 0-73 0 0,0 0-62 0 0,0 0-77 0 0,0 0-79 0 0,0 0-72 0 0,0 0-63 0 0,0 0-60 0 0,0 0-47 0 0,-1 7-49 0 0,-5 158 962 0 0,6-163-1431 0 0,-7 42-1870 0 0,7-41 1578 0 0,-1-1 0 0 0,0 0 0 0 0,0 0 0 0 0,0 1 0 0 0,0-1 0 0 0,0 0 0 0 0,0 0 0 0 0,-1 0 0 0 0,1 0 0 0 0,-1 0 0 0 0,1-1 0 0 0,-1 1 0 0 0,0 0 0 0 0,1-1 0 0 0,-1 1 0 0 0,0-1 0 0 0,-1 1 306 0 0,-7 4-2121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2.610"/>
    </inkml:context>
    <inkml:brush xml:id="br0">
      <inkml:brushProperty name="width" value="0.1" units="cm"/>
      <inkml:brushProperty name="height" value="0.1" units="cm"/>
      <inkml:brushProperty name="color" value="#E71224"/>
    </inkml:brush>
  </inkml:definitions>
  <inkml:trace contextRef="#ctx0" brushRef="#br0">145 70 604 0 0,'-117'26'4075'0'0,"92"-20"-2001"0"0,22-6-1168 0 0,5 0-116 0 0,32-8 804 0 0,-20 5-1893 0 0,91-23 821 0 0,-36 8-94 0 0,0 3 0 0 0,68-5-428 0 0,-91 15 97 0 0,-5 1 56 0 0,35 1-153 0 0,-64 3-86 0 0,-1 1 1 0 0,1 0-1 0 0,-1 1 0 0 0,1 0 1 0 0,-1 1-1 0 0,0 0 0 0 0,0 1 0 0 0,8 3 86 0 0,-17-6-90 0 0,1 0 0 0 0,-1 1 0 0 0,1-1-1 0 0,-1 1 1 0 0,0 0 0 0 0,0-1 0 0 0,0 1 0 0 0,0 0-1 0 0,0 0 1 0 0,0 0 0 0 0,0 0 0 0 0,-1 1 0 0 0,1-1-1 0 0,-1 0 1 0 0,0 1 0 0 0,1-1 0 0 0,-1 1 0 0 0,0-1-1 0 0,0 1 1 0 0,-1 0 0 0 0,1-1 0 0 0,-1 1 0 0 0,1 0 90 0 0,-1 1-371 0 0,0-1 1 0 0,0 0 0 0 0,0 1 0 0 0,-1-1 0 0 0,1 0 0 0 0,-1 0 0 0 0,0 0 0 0 0,1 1 0 0 0,-1-1 0 0 0,-1 0 0 0 0,1 0 0 0 0,-1 1 370 0 0,-8 13-2347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2.945"/>
    </inkml:context>
    <inkml:brush xml:id="br0">
      <inkml:brushProperty name="width" value="0.1" units="cm"/>
      <inkml:brushProperty name="height" value="0.1" units="cm"/>
      <inkml:brushProperty name="color" value="#E71224"/>
    </inkml:brush>
  </inkml:definitions>
  <inkml:trace contextRef="#ctx0" brushRef="#br0">121 8 772 0 0,'-2'-1'939'0'0,"-20"-5"1493"0"0,20 5-1763 0 0,2 1-57 0 0,-3 2-63 0 0,0 0-436 0 0,0 1 1 0 0,1-1-1 0 0,-1 1 1 0 0,1-1 0 0 0,0 1-1 0 0,-1 0 1 0 0,1 0 0 0 0,1 0-1 0 0,-1 0 1 0 0,0 1-1 0 0,1-1 1 0 0,-1 2-114 0 0,-15 49 690 0 0,11-32-409 0 0,-6 17-210 0 0,2 0 0 0 0,2 1 1 0 0,-2 35-72 0 0,12-40-4855 0 0,-2-33 2793 0 0</inkml:trace>
  <inkml:trace contextRef="#ctx0" brushRef="#br0" timeOffset="1">248 46 872 0 0,'7'-7'2127'0'0,"-7"6"-2030"0"0,1 1 0 0 0,-1 0 0 0 0,0 0 1 0 0,0-1-1 0 0,0 1 0 0 0,0 0 0 0 0,0 0 0 0 0,1 0 0 0 0,-1 0 0 0 0,0-1 0 0 0,0 1 1 0 0,0 0-1 0 0,0 0 0 0 0,1 0 0 0 0,-1 0 0 0 0,0 0 0 0 0,0 0 0 0 0,0-1 0 0 0,1 1 1 0 0,-1 0-1 0 0,0 0 0 0 0,0 0 0 0 0,1 0 0 0 0,-1 0 0 0 0,0 0 0 0 0,0 0 0 0 0,1 0 1 0 0,-1 0-1 0 0,0 0 0 0 0,0 0 0 0 0,1 0 0 0 0,-1 0 0 0 0,0 0 0 0 0,0 0 1 0 0,0 0-1 0 0,1 1 0 0 0,-1-1 0 0 0,0 0 0 0 0,0 0 0 0 0,0 0 0 0 0,1 0 0 0 0,-1 0 1 0 0,0 0-1 0 0,0 1 0 0 0,0-1 0 0 0,1 0 0 0 0,-1 0-97 0 0,3 12 367 0 0,0-1-1 0 0,-1 1 1 0 0,0 0-1 0 0,-1 0 1 0 0,0 10-367 0 0,-3 67 657 0 0,0-41-914 0 0,2-35-379 0 0,0-1 0 0 0,-1 0 0 0 0,0 1 0 0 0,-1-1 0 0 0,-1 0 0 0 0,0 0 0 0 0,0 0 0 0 0,-1 0 0 0 0,-1 0 636 0 0,-4 7-2293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3.293"/>
    </inkml:context>
    <inkml:brush xml:id="br0">
      <inkml:brushProperty name="width" value="0.1" units="cm"/>
      <inkml:brushProperty name="height" value="0.1" units="cm"/>
      <inkml:brushProperty name="color" value="#E71224"/>
    </inkml:brush>
  </inkml:definitions>
  <inkml:trace contextRef="#ctx0" brushRef="#br0">312 4 692 0 0,'-21'-4'1008'0'0,"4"4"-40"0"0,-3 4-64 0 0,1 2-96 0 0,-6 8-84 0 0,2 1-59 0 0,0 5-73 0 0,2-2-60 0 0,3 8-52 0 0,-4-3-84 0 0,0 12-192 0 0,1 0-220 0 0,5-8-196 0 0,7-3-208 0 0,-5 1-304 0 0,6-8-376 0 0,1-1-1197 0 0,2-5 533 0 0</inkml:trace>
  <inkml:trace contextRef="#ctx0" brushRef="#br0" timeOffset="1">763 10 340 0 0,'0'0'1040'0'0,"15"-4"-108"0"0,-15 4-76 0 0,19-2-60 0 0,-5 2-76 0 0,-14 0-56 0 0,35 6-79 0 0,-14-3-53 0 0,4 8-48 0 0,6-2-56 0 0,-5 6-144 0 0,-1-1-172 0 0,-1 3-216 0 0,-3 1-196 0 0,-5-5-204 0 0,-3 3-640 0 0,-7 1-1245 0 0,-2-1 553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3.627"/>
    </inkml:context>
    <inkml:brush xml:id="br0">
      <inkml:brushProperty name="width" value="0.1" units="cm"/>
      <inkml:brushProperty name="height" value="0.1" units="cm"/>
      <inkml:brushProperty name="color" value="#E71224"/>
    </inkml:brush>
  </inkml:definitions>
  <inkml:trace contextRef="#ctx0" brushRef="#br0">227 1 976 0 0,'-4'0'960'0'0,"-3"1"-654"0"0,1 0 0 0 0,-1 0 1 0 0,0 1-1 0 0,1 0 0 0 0,0 0 1 0 0,-1 1-1 0 0,1 0 0 0 0,0 0 1 0 0,0 0-1 0 0,0 1 0 0 0,1 0 1 0 0,-1 0-1 0 0,-1 2-306 0 0,-11 10 639 0 0,2 1-1 0 0,0 1 1 0 0,-3 5-639 0 0,-23 25 973 0 0,18-15-865 0 0,37-41-133 0 0,21-12-80 0 0,1 1-1 0 0,0 2 1 0 0,1 1 0 0 0,25-6 105 0 0,-19 9-36 0 0,-29 8 241 0 0,0 1 0 0 0,0 1 0 0 0,0 0 0 0 0,7-1-205 0 0,-20 4 41 0 0,1 0 1 0 0,-1 0-1 0 0,1 0 0 0 0,0 0 1 0 0,-1 0-1 0 0,1 0 1 0 0,0 0-1 0 0,-1 0 0 0 0,1 0 1 0 0,-1 0-1 0 0,1 1 1 0 0,0-1-1 0 0,-1 0 1 0 0,1 0-1 0 0,-1 1 0 0 0,1-1 1 0 0,-1 0-1 0 0,1 1 1 0 0,0-1-1 0 0,-1 0 0 0 0,1 1 1 0 0,-1-1-1 0 0,0 1 1 0 0,1-1-1 0 0,-1 1 0 0 0,1-1 1 0 0,-1 1-1 0 0,0-1 1 0 0,1 1-1 0 0,-1-1 0 0 0,0 1 1 0 0,0-1-1 0 0,1 1 1 0 0,-1 0-1 0 0,0-1 0 0 0,0 1 1 0 0,0-1-1 0 0,0 1 1 0 0,0 0-1 0 0,0-1 0 0 0,0 1 1 0 0,0 0-1 0 0,0-1 1 0 0,0 1-1 0 0,0-1 0 0 0,0 1 1 0 0,0 0-1 0 0,0-1 1 0 0,-1 1-1 0 0,1-1 0 0 0,0 1 1 0 0,-1 0-1 0 0,1-1-41 0 0,-17 40 417 0 0,14-35-224 0 0,-37 68 220 0 0,-3-3-1 0 0,-4-1 1 0 0,-4-1-413 0 0,39-51-494 0 0,-37 44-50 0 0,44-55-456 0 0,-2 0 0 0 0,1 0 0 0 0,-1 0 0 0 0,0-1 0 0 0,0 0 0 0 0,0 0 0 0 0,-6 2 1000 0 0,-1-1-2961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3.959"/>
    </inkml:context>
    <inkml:brush xml:id="br0">
      <inkml:brushProperty name="width" value="0.1" units="cm"/>
      <inkml:brushProperty name="height" value="0.1" units="cm"/>
      <inkml:brushProperty name="color" value="#E71224"/>
    </inkml:brush>
  </inkml:definitions>
  <inkml:trace contextRef="#ctx0" brushRef="#br0">0 756 1096 0 0,'14'-27'5442'0'0,"-13"25"-4657"0"0,-1 2-61 0 0,5 2-62 0 0,72 30 1136 0 0,4 3-16 0 0,66 16-1782 0 0,47 9-359 0 0,-131-36-3185 0 0,0 2 3544 0 0,-35-15-3174 0 0,-2 1 242 0 0</inkml:trace>
  <inkml:trace contextRef="#ctx0" brushRef="#br0" timeOffset="1">955 1 708 0 0,'0'0'139'0'0,"0"0"1"0"0,0 0-1 0 0,0 0 1 0 0,0 0-1 0 0,0 0 0 0 0,0 1 1 0 0,0-1-1 0 0,0 0 1 0 0,0 0-1 0 0,0 0 1 0 0,0 0-1 0 0,0 0 0 0 0,0 0 1 0 0,0 0-1 0 0,0 0 1 0 0,0 0-1 0 0,0 1 0 0 0,0-1 1 0 0,0 0-1 0 0,0 0 1 0 0,0 0-1 0 0,0 0 0 0 0,0 0 1 0 0,0 0-1 0 0,0 0 1 0 0,0 0-1 0 0,0 0 0 0 0,0 0 1 0 0,0 1-1 0 0,0-1 1 0 0,0 0-1 0 0,0 0 0 0 0,0 0 1 0 0,0 0-1 0 0,-1 0 1 0 0,1 0-1 0 0,0 0 0 0 0,0 0 1 0 0,0 0-1 0 0,0 0 1 0 0,0 0-1 0 0,0 0 0 0 0,0 0 1 0 0,0 0-1 0 0,0 0 1 0 0,0 0-1 0 0,-1 0 0 0 0,1 0 1 0 0,0 0-1 0 0,0 0 1 0 0,0 0-1 0 0,0 0 0 0 0,0 0 1 0 0,0 0-1 0 0,0 0 1 0 0,0 0-1 0 0,0 0 0 0 0,-1 0 1 0 0,1 0-1 0 0,0 0 1 0 0,0 0-1 0 0,0 0 1 0 0,0 0-140 0 0,7 14 1305 0 0,-4-10-1548 0 0,0 1 1 0 0,0-1 0 0 0,0 0-1 0 0,0-1 1 0 0,1 1 0 0 0,-1-1 0 0 0,3 2 242 0 0,0-1-330 0 0,-2-1-428 0 0,0 0 0 0 0,1 0 0 0 0,-1-1-1 0 0,1 0 1 0 0,-1 0 0 0 0,3 1 758 0 0,5 0-2377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4.298"/>
    </inkml:context>
    <inkml:brush xml:id="br0">
      <inkml:brushProperty name="width" value="0.1" units="cm"/>
      <inkml:brushProperty name="height" value="0.1" units="cm"/>
      <inkml:brushProperty name="color" value="#E71224"/>
    </inkml:brush>
  </inkml:definitions>
  <inkml:trace contextRef="#ctx0" brushRef="#br0">457 16 1060 0 0,'0'-13'1184'0'0,"0"10"-38"0"0,0 3-46 0 0,0 0-77 0 0,0 0-80 0 0,0 0-94 0 0,0 0-95 0 0,0 0-80 0 0,0 0-57 0 0,0 0-60 0 0,-7 7-60 0 0,-30 31 336 0 0,1 3 0 0 0,-4 7-833 0 0,1 1 639 0 0,-42 39-639 0 0,-50 25 153 0 0,124-108-146 0 0,0 0 1 0 0,0-1-1 0 0,0 1 1 0 0,-7 2-8 0 0,8-5-7 0 0,0 1 1 0 0,0 1-1 0 0,0-1 0 0 0,1 1 1 0 0,-1 0-1 0 0,-1 2 7 0 0,6-5-91 0 0,0-2-125 0 0,6-3 87 0 0,16-10 47 0 0,34-15 16 0 0,48-11-167 0 0,55-12 233 0 0,-142 47-185 0 0,0 1-1 0 0,0 1 1 0 0,1 0-1 0 0,-1 1 1 0 0,1 1 0 0 0,-1 0-1 0 0,1 1 1 0 0,0 1-1 0 0,5 1 186 0 0,-3 9-1654 0 0,-14-6-3128 0 0,-5-5 2572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3.688"/>
    </inkml:context>
    <inkml:brush xml:id="br0">
      <inkml:brushProperty name="width" value="0.1" units="cm"/>
      <inkml:brushProperty name="height" value="0.1" units="cm"/>
      <inkml:brushProperty name="color" value="#E71224"/>
    </inkml:brush>
  </inkml:definitions>
  <inkml:trace contextRef="#ctx0" brushRef="#br0">2 87 88 0 0,'0'0'1483'0'0,"0"0"-1318"0"0,-1-1-1 0 0,1 1 1 0 0,0-1 0 0 0,0 1 0 0 0,0 0 0 0 0,0-1 0 0 0,-1 1-1 0 0,1-1 1 0 0,0 1 0 0 0,0-1 0 0 0,0 1 0 0 0,0 0-1 0 0,0-1 1 0 0,0 1 0 0 0,0-1 0 0 0,0 1 0 0 0,0-1 0 0 0,0 1-1 0 0,1 0 1 0 0,-1-1 0 0 0,0 1 0 0 0,0-1 0 0 0,0 1-1 0 0,0 0 1 0 0,1-1 0 0 0,-1 1 0 0 0,0-1 0 0 0,0 1 0 0 0,1 0-165 0 0,26-11 1382 0 0,0 1 0 0 0,1 1 0 0 0,14-1-1382 0 0,-23 6-42 0 0,0 1-1 0 0,0 1 1 0 0,1 0-1 0 0,-1 2 1 0 0,18 1 42 0 0,23 1-3980 0 0,-58-2 1592 0 0,-2 0 183 0 0</inkml:trace>
  <inkml:trace contextRef="#ctx0" brushRef="#br0" timeOffset="1">151 1 512 0 0,'0'0'1001'0'0,"0"0"-36"0"0,0 0-35 0 0,0 0-24 0 0,0 0-3 0 0,-2 4-41 0 0,-9 30 810 0 0,1 1 0 0 0,-2 15-1672 0 0,-2 13 325 0 0,0 40-3564 0 0,9-92 774 0 0,4-8 189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4.630"/>
    </inkml:context>
    <inkml:brush xml:id="br0">
      <inkml:brushProperty name="width" value="0.1" units="cm"/>
      <inkml:brushProperty name="height" value="0.1" units="cm"/>
      <inkml:brushProperty name="color" value="#E71224"/>
    </inkml:brush>
  </inkml:definitions>
  <inkml:trace contextRef="#ctx0" brushRef="#br0">337 14 260 0 0,'-7'-12'3987'0'0,"7"12"-3938"0"0,0-1 1 0 0,-1 1-1 0 0,1 0 0 0 0,0 0 1 0 0,0 0-1 0 0,0 0 0 0 0,-1 0 0 0 0,1 0 1 0 0,0 0-1 0 0,0 0 0 0 0,-1-1 1 0 0,1 1-1 0 0,0 0 0 0 0,0 0 1 0 0,0 0-1 0 0,-1 0 0 0 0,1 0 1 0 0,0 0-1 0 0,0 0 0 0 0,-1 0 0 0 0,1 0 1 0 0,0 1-1 0 0,0-1 0 0 0,-1 0 1 0 0,1 0-1 0 0,0 0 0 0 0,0 0 1 0 0,0 0-1 0 0,-1 0 0 0 0,1 0 0 0 0,0 0 1 0 0,0 1-1 0 0,0-1 0 0 0,-1 0 1 0 0,1 0-1 0 0,0 0 0 0 0,0 0 1 0 0,0 1-1 0 0,0-1 0 0 0,-1 0 0 0 0,1 0 1 0 0,0 0-1 0 0,0 1 0 0 0,0-1 1 0 0,0 0-1 0 0,0 0 0 0 0,0 1 1 0 0,0-1-1 0 0,0 0 0 0 0,0 0 0 0 0,0 1 1 0 0,0-1-1 0 0,0 0 0 0 0,0 0 1 0 0,0 1-1 0 0,0-1 0 0 0,0 0 1 0 0,0 0-1 0 0,0 0 0 0 0,0 1 1 0 0,0-1-50 0 0,-1 23-170 0 0,1-16 485 0 0,1 210 1860 0 0,-1 28-1036 0 0,-4-192-2685 0 0,-10 41 1546 0 0,7-79-4919 0 0,6-13 2526 0 0</inkml:trace>
  <inkml:trace contextRef="#ctx0" brushRef="#br0" timeOffset="1">322 288 288 0 0,'0'0'109'0'0,"-11"6"306"0"0,1 0 1 0 0,1 0-1 0 0,-1 1 0 0 0,1 0 0 0 0,0 1 1 0 0,1 0-1 0 0,-1 0 0 0 0,0 3-415 0 0,-33 51 1229 0 0,3 2-1 0 0,2 1 1 0 0,3 3-1229 0 0,-33 61-920 0 0,53-103-2286 0 0,9-20 1359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4.964"/>
    </inkml:context>
    <inkml:brush xml:id="br0">
      <inkml:brushProperty name="width" value="0.1" units="cm"/>
      <inkml:brushProperty name="height" value="0.1" units="cm"/>
      <inkml:brushProperty name="color" value="#E71224"/>
    </inkml:brush>
  </inkml:definitions>
  <inkml:trace contextRef="#ctx0" brushRef="#br0">1 11 688 0 0,'8'-8'3032'0'0,"-2"7"-2695"0"0,0 0 0 0 0,0 1 1 0 0,-1-1-1 0 0,1 1 0 0 0,0 1 1 0 0,0-1-1 0 0,-1 1 0 0 0,1 0 1 0 0,0 0-1 0 0,-1 1 0 0 0,1 0 0 0 0,-1 0 1 0 0,4 1-338 0 0,17 9-59 0 0,-1 1 0 0 0,5 3 59 0 0,-23-12-51 0 0,-1-1-403 0 0,1 1 0 0 0,0 1 0 0 0,-1-1 0 0 0,0 1 0 0 0,0 0 0 0 0,0 1 0 0 0,-1-1 0 0 0,0 1 0 0 0,0 0 0 0 0,0 2 454 0 0,5 7-1912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5.290"/>
    </inkml:context>
    <inkml:brush xml:id="br0">
      <inkml:brushProperty name="width" value="0.1" units="cm"/>
      <inkml:brushProperty name="height" value="0.1" units="cm"/>
      <inkml:brushProperty name="color" value="#E71224"/>
    </inkml:brush>
  </inkml:definitions>
  <inkml:trace contextRef="#ctx0" brushRef="#br0">191 7 636 0 0,'-13'-5'1112'0'0,"11"4"-67"0"0,-1 1-106 0 0,0 1-740 0 0,0 0 0 0 0,0 0 0 0 0,0 0 0 0 0,1 0 0 0 0,-1 1 0 0 0,0-1 0 0 0,1 1 0 0 0,-1 0 0 0 0,1-1 0 0 0,-1 1 0 0 0,1 0 0 0 0,0 1 0 0 0,0-1 0 0 0,0 0 0 0 0,0 0 0 0 0,0 1 0 0 0,-1 2-199 0 0,-7 12 656 0 0,0 0 0 0 0,-4 9-656 0 0,1 1 475 0 0,-66 106 1665 0 0,79-132-2122 0 0,0-1 0 0 0,-1 0 0 0 0,1 1 0 0 0,0-1 0 0 0,0 1 0 0 0,0-1 0 0 0,0 1 0 0 0,0-1 0 0 0,-1 1 0 0 0,1-1 0 0 0,0 1 0 0 0,0-1-1 0 0,0 1 1 0 0,0-1 0 0 0,0 1 0 0 0,1-1 0 0 0,-1 1 0 0 0,0-1 0 0 0,0 1 0 0 0,0-1 0 0 0,0 1 0 0 0,0-1 0 0 0,1 0 0 0 0,-1 1 0 0 0,0-1 0 0 0,0 1 0 0 0,1-1 0 0 0,-1 1 0 0 0,0-1 0 0 0,1 0 0 0 0,-1 1 0 0 0,1-1 0 0 0,-1 0 0 0 0,0 1 0 0 0,1-1 0 0 0,-1 0 0 0 0,1 0 0 0 0,-1 0 0 0 0,1 1 0 0 0,-1-1 0 0 0,0 0 0 0 0,1 0 0 0 0,-1 0 0 0 0,1 0 0 0 0,-1 0 0 0 0,1 0 0 0 0,-1 1 0 0 0,1-1 0 0 0,0-1-18 0 0,33 5 4 0 0,-22-3 87 0 0,1 1-90 0 0,0 2 1 0 0,0 0-1 0 0,0 0 1 0 0,-1 2-1 0 0,0-1 1 0 0,0 1-1 0 0,0 1 1 0 0,-1 0-1 0 0,0 1 1 0 0,0 0-1 0 0,-1 1 1 0 0,3 2-2 0 0,-1 1-1136 0 0,-1 0 0 0 0,0 1-1 0 0,4 7 1137 0 0,-14-19-1621 0 0,-1-1-1033 0 0,0 0 202 0 0</inkml:trace>
  <inkml:trace contextRef="#ctx0" brushRef="#br0" timeOffset="0.99">343 71 492 0 0,'-1'-19'5889'0'0,"1"19"-5838"0"0,0 0 0 0 0,0 0 0 0 0,0 0 0 0 0,0 0 0 0 0,0 0 0 0 0,0 0 0 0 0,0 0 0 0 0,0 0 0 0 0,0-1 0 0 0,0 1-1 0 0,0 0 1 0 0,0 0 0 0 0,0 0 0 0 0,0 0 0 0 0,0 0 0 0 0,0 0 0 0 0,0 0 0 0 0,0 0 0 0 0,0 0 0 0 0,0 0 0 0 0,0-1 0 0 0,0 1 0 0 0,0 0 0 0 0,-1 0 0 0 0,1 0 0 0 0,0 0 0 0 0,0 0 0 0 0,0 0-1 0 0,0 0 1 0 0,0 0 0 0 0,0 0 0 0 0,0 0 0 0 0,0 0 0 0 0,0 0 0 0 0,0 0 0 0 0,0 0 0 0 0,0 0 0 0 0,-1 0 0 0 0,1 0 0 0 0,0 0 0 0 0,0 0 0 0 0,0-1 0 0 0,0 1 0 0 0,0 0 0 0 0,0 0 0 0 0,0 0 0 0 0,0 1-1 0 0,0-1 1 0 0,-1 0 0 0 0,1 0 0 0 0,0 0 0 0 0,0 0 0 0 0,0 0 0 0 0,0 0 0 0 0,0 0 0 0 0,0 0 0 0 0,0 0 0 0 0,0 0 0 0 0,0 0 0 0 0,0 0 0 0 0,0 0 0 0 0,-1 0 0 0 0,1 0-51 0 0,-9 22 1710 0 0,5-11-1762 0 0,-15 35 926 0 0,4-6-516 0 0,-3 0 0 0 0,0-2 0 0 0,-5 4-358 0 0,5-12-311 0 0,11-17-265 0 0,-1 1-1 0 0,0-1 1 0 0,-1-1-1 0 0,0 1 0 0 0,-1-2 1 0 0,0 1-1 0 0,-1-1 0 0 0,0-1 1 0 0,-9 7 576 0 0,5-9-2913 0 0,-2-4 221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5.631"/>
    </inkml:context>
    <inkml:brush xml:id="br0">
      <inkml:brushProperty name="width" value="0.1" units="cm"/>
      <inkml:brushProperty name="height" value="0.1" units="cm"/>
      <inkml:brushProperty name="color" value="#E71224"/>
    </inkml:brush>
  </inkml:definitions>
  <inkml:trace contextRef="#ctx0" brushRef="#br0">24 181 132 0 0,'-2'-2'694'0'0,"-13"-14"1679"0"0,14 16-2223 0 0,1 0 1 0 0,-1-1-1 0 0,1 1 1 0 0,0-1-1 0 0,-1 1 1 0 0,1-1-1 0 0,-1 1 1 0 0,1-1-1 0 0,0 0 1 0 0,-1 1-1 0 0,1-1 1 0 0,0 1-1 0 0,0-1 1 0 0,-1 0-1 0 0,1 1 1 0 0,0-1-1 0 0,0 1 1 0 0,0-1-1 0 0,0 0 1 0 0,0 1-1 0 0,0-1 1 0 0,0 0-1 0 0,0 1 1 0 0,0-1-1 0 0,0 0 1 0 0,0 0-151 0 0,7-4 185 0 0,-1-1 0 0 0,1 1 0 0 0,0 0 0 0 0,0 0 0 0 0,1 0 0 0 0,-1 1 0 0 0,1 1 0 0 0,5-3-185 0 0,74-23 596 0 0,-62 21-592 0 0,52-14-1001 0 0,18-1 997 0 0,-49 14-4577 0 0,25 0 4577 0 0,-39 6-2034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5.981"/>
    </inkml:context>
    <inkml:brush xml:id="br0">
      <inkml:brushProperty name="width" value="0.1" units="cm"/>
      <inkml:brushProperty name="height" value="0.1" units="cm"/>
      <inkml:brushProperty name="color" value="#E71224"/>
    </inkml:brush>
  </inkml:definitions>
  <inkml:trace contextRef="#ctx0" brushRef="#br0">466 20 640 0 0,'0'-1'140'0'0,"0"1"0"0"0,0-1 0 0 0,0 0 0 0 0,-1 0 0 0 0,1 0 0 0 0,0 0 0 0 0,0 1 0 0 0,-1-1 0 0 0,1 0 0 0 0,0 0 0 0 0,-1 0 0 0 0,1 1 0 0 0,0-1 0 0 0,-1 0 0 0 0,1 1 0 0 0,-1-1 0 0 0,1 0 0 0 0,-1 1 0 0 0,0-1 0 0 0,1 1 0 0 0,-1-1 0 0 0,0 1 0 0 0,1-1 0 0 0,-1 1 0 0 0,0-1 0 0 0,0 1-140 0 0,-1-1 696 0 0,-2 6-70 0 0,-160 210 3235 0 0,162-214-3802 0 0,-9 14 109 0 0,8-8-46 0 0,6-5 91 0 0,29-9-157 0 0,-1-1-1 0 0,-1-2 1 0 0,28-12-56 0 0,45-15-54 0 0,-82 30 20 0 0,-10 3-32 0 0,0 1 0 0 0,0 0 1 0 0,1 1-1 0 0,-1 0 0 0 0,8 0 66 0 0,-19 2-12 0 0,1 0 0 0 0,-1 0 0 0 0,1 0-1 0 0,-1 0 1 0 0,1 0 0 0 0,-1 0 0 0 0,0 1 0 0 0,1-1 0 0 0,-1 0 0 0 0,0 0 0 0 0,1 0 0 0 0,-1 1 0 0 0,0-1 0 0 0,1 0-1 0 0,-1 0 1 0 0,0 1 0 0 0,1-1 0 0 0,-1 0 0 0 0,0 1 0 0 0,0-1 0 0 0,1 0 0 0 0,-1 1 0 0 0,0-1 0 0 0,0 1-1 0 0,0-1 1 0 0,1 0 0 0 0,-1 1 0 0 0,0-1 0 0 0,0 0 0 0 0,0 1 0 0 0,0-1 0 0 0,0 1 0 0 0,0-1 0 0 0,0 1-1 0 0,0-1 1 0 0,0 0 0 0 0,0 1 0 0 0,0-1 0 0 0,0 1 0 0 0,0-1 0 0 0,0 0 0 0 0,-1 1 12 0 0,1 0-31 0 0,0 0 1 0 0,0 1-1 0 0,-1-1 0 0 0,1 0 1 0 0,-1 0-1 0 0,1 0 0 0 0,-1 0 1 0 0,1 0-1 0 0,-1 0 0 0 0,0 0 1 0 0,1 0-1 0 0,-1 0 1 0 0,0 0-1 0 0,0 0 0 0 0,0 0 1 0 0,0-1-1 0 0,0 1 0 0 0,0 0 31 0 0,-4 2-227 0 0,-1 0-1 0 0,1 0 1 0 0,-1 0-1 0 0,0-1 0 0 0,0 0 1 0 0,0 0-1 0 0,-2 0 228 0 0,5-2-94 0 0,3 0 27 0 0,-4-2 63 0 0,-9-3 76 0 0,10 4 70 0 0,-8-1 306 0 0,11 2-334 0 0,-1-1-1 0 0,0 1 1 0 0,1 0 0 0 0,-1-1-1 0 0,0 1 1 0 0,0 0 0 0 0,1 0-1 0 0,-1-1 1 0 0,0 1 0 0 0,1 0-1 0 0,-1 0 1 0 0,0 0-1 0 0,0 0 1 0 0,1 0 0 0 0,-1 0-1 0 0,0 0 1 0 0,0 0 0 0 0,1 0-1 0 0,-1 1 1 0 0,0-1 0 0 0,0 0-1 0 0,1 0 1 0 0,-1 1-114 0 0,-6 14 254 0 0,1 0 1 0 0,1 0-1 0 0,1 1 1 0 0,-2 9-255 0 0,-4 15 213 0 0,-15 33 101 0 0,-2-1 1 0 0,-4-1-1 0 0,-16 22-314 0 0,3-7-132 0 0,-4-1-1 0 0,-4-3 1 0 0,-40 47 132 0 0,82-118-383 0 0,1 0 0 0 0,-1 0 1 0 0,-7 4 382 0 0,13-11-540 0 0,0-1-1 0 0,0 0 1 0 0,0 0 0 0 0,-1-1 0 0 0,1 1 0 0 0,-1-1 0 0 0,0 0-1 0 0,1 0 1 0 0,-1-1 0 0 0,0 1 0 0 0,-2-1 540 0 0,-4-2-2768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9:54:46.310"/>
    </inkml:context>
    <inkml:brush xml:id="br0">
      <inkml:brushProperty name="width" value="0.1" units="cm"/>
      <inkml:brushProperty name="height" value="0.1" units="cm"/>
      <inkml:brushProperty name="color" value="#E71224"/>
    </inkml:brush>
  </inkml:definitions>
  <inkml:trace contextRef="#ctx0" brushRef="#br0">1 24 116 0 0,'1'-2'927'0'0,"7"-13"1286"0"0,-8 14-2055 0 0,0 1 0 0 0,1 0 0 0 0,-1-1 0 0 0,0 1 0 0 0,0 0 0 0 0,0-1 0 0 0,1 1 0 0 0,-1 0 0 0 0,0 0 0 0 0,0-1 0 0 0,0 1 0 0 0,1 0 0 0 0,-1 0 0 0 0,0-1 0 0 0,1 1 0 0 0,-1 0 0 0 0,0 0 0 0 0,1 0 0 0 0,-1-1 0 0 0,0 1 0 0 0,1 0 0 0 0,-1 0-1 0 0,0 0 1 0 0,1 0 0 0 0,-1 0 0 0 0,0 0 0 0 0,1 0 0 0 0,-1 0 0 0 0,0 0 0 0 0,1 0 0 0 0,-1 0 0 0 0,1 0 0 0 0,-1 0 0 0 0,0 0-158 0 0,20 18 1021 0 0,-1 1-1 0 0,-1 1 0 0 0,11 15-1020 0 0,-6-6 651 0 0,2-1 1 0 0,1-1-652 0 0,36 29 489 0 0,3-2 0 0 0,1-3 0 0 0,23 10-489 0 0,-83-57-18 0 0,72 45-1957 0 0,45 19 1975 0 0,-12-9-6151 0 0,-57-31 2601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37.975"/>
    </inkml:context>
    <inkml:brush xml:id="br0">
      <inkml:brushProperty name="width" value="0.1" units="cm"/>
      <inkml:brushProperty name="height" value="0.1" units="cm"/>
      <inkml:brushProperty name="color" value="#E71224"/>
    </inkml:brush>
  </inkml:definitions>
  <inkml:trace contextRef="#ctx0" brushRef="#br0">11 30 792 0 0,'-5'-6'2297'0'0,"3"2"1930"0"0,2 4-3630 0 0,-1-2-713 0 0,1 1-266 0 0,-1-1 1158 0 0,1 0 1735 0 0,-1 1 513 0 0,1 1-2563 0 0,0 0-31 0 0,0 0-44 0 0,0 6-50 0 0,3 47 331 0 0,2-1 0 0 0,9 33-667 0 0,2 22 392 0 0,17 99 18 0 0,2 18-405 0 0,-21-116-987 0 0,24 91 982 0 0,-29-171-518 0 0,-9-27 483 0 0,1 0 1 0 0,-1 0 0 0 0,1 0-1 0 0,0 0 1 0 0,-1 0-1 0 0,1 0 1 0 0,0 0 0 0 0,0 0-1 0 0,-1 0 1 0 0,1 0 0 0 0,0 0-1 0 0,0-1 1 0 0,0 1-1 0 0,0 0 1 0 0,0-1 0 0 0,0 1-1 0 0,0 0 1 0 0,1-1-1 0 0,-1 0 1 0 0,0 1 34 0 0,1-1-122 0 0,1-5 9 0 0,6-8 63 0 0,-1-1 1 0 0,-1-1 0 0 0,0 0-1 0 0,-1 0 1 0 0,-1 0 0 0 0,1-2 49 0 0,23-105-146 0 0,-18 72 106 0 0,40-217-100 0 0,10-42-16 0 0,-43 236 83 0 0,13-28 73 0 0,-30 100-5 0 0,4-14-25 0 0,-5 15 30 0 0,0 1 0 0 0,0-1 0 0 0,0 0 0 0 0,0 0 0 0 0,0 0 0 0 0,0 0-1 0 0,0 0 1 0 0,0 0 0 0 0,1 0 0 0 0,-1 0 0 0 0,0 1 0 0 0,0-1 0 0 0,0 0 0 0 0,0 0 0 0 0,0 0 0 0 0,0 0 0 0 0,0 0 0 0 0,1 0-1 0 0,-1 0 1 0 0,0 0 0 0 0,0 0 0 0 0,0 0 0 0 0,0 0 0 0 0,0 0 0 0 0,1 0 0 0 0,-1 0 0 0 0,0 0 0 0 0,0 0 0 0 0,0 0-1 0 0,0 0 1 0 0,0 0 0 0 0,0 0 0 0 0,1 0 0 0 0,-1 0 0 0 0,0 0 0 0 0,0 0 0 0 0,0 0 0 0 0,0 0 0 0 0,0 0 0 0 0,0-1 0 0 0,0 1-1 0 0,1 0 1 0 0,-1 0 0 0 0,0 0 0 0 0,0 0 0 0 0,0 0 0 0 0,0 0 0 0 0,0 0 0 0 0,0 0 0 0 0,0-1 0 0 0,0 1 0 0 0,0 0-1 0 0,0 0 1 0 0,0 0 0 0 0,0 0 0 0 0,0 0 0 0 0,0 0 0 0 0,1-1 0 0 0,-1 1 0 0 0,5 36 31 0 0,-1 0 0 0 0,-1-1 1 0 0,-2 16-32 0 0,1 12 18 0 0,13 294 66 0 0,-10-259-53 0 0,9 98 18 0 0,-3-150-60 0 0,-10-44 3 0 0,19-24 3 0 0,-13 10 11 0 0,-1 0 0 0 0,0-1 0 0 0,0 1-1 0 0,-1-1 1 0 0,0-2-6 0 0,8-21 24 0 0,83-217 14 0 0,-30 75-14 0 0,74-146-1 0 0,-113 256-1090 0 0,-26 67 480 0 0,2-7-873 0 0,-2 6-4470 0 0,-1 2 2830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38.825"/>
    </inkml:context>
    <inkml:brush xml:id="br0">
      <inkml:brushProperty name="width" value="0.1" units="cm"/>
      <inkml:brushProperty name="height" value="0.1" units="cm"/>
      <inkml:brushProperty name="color" value="#E71224"/>
    </inkml:brush>
  </inkml:definitions>
  <inkml:trace contextRef="#ctx0" brushRef="#br0">8 0 416 0 0,'0'0'1265'0'0,"-3"2"310"0"0,0 1-1289 0 0,1-2 4245 0 0,2-1-3951 0 0,0 0-49 0 0,0 0-49 0 0,7 0-49 0 0,45 4 420 0 0,16 0-1318 0 0,-29 1-2626 0 0,-35-4 290 0 0,8 6 214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39.159"/>
    </inkml:context>
    <inkml:brush xml:id="br0">
      <inkml:brushProperty name="width" value="0.1" units="cm"/>
      <inkml:brushProperty name="height" value="0.1" units="cm"/>
      <inkml:brushProperty name="color" value="#E71224"/>
    </inkml:brush>
  </inkml:definitions>
  <inkml:trace contextRef="#ctx0" brushRef="#br0">8 12 1020 0 0,'-7'3'1364'0'0,"6"-1"-410"0"0,9-5 4834 0 0,1 0-5852 0 0,0 1 1 0 0,0-1 0 0 0,0 1 0 0 0,1 1 0 0 0,-1 0 0 0 0,1 0 0 0 0,-1 1 0 0 0,1 0 0 0 0,0 0 0 0 0,0 1 63 0 0,60 18-4570 0 0,-46-13 2361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39.540"/>
    </inkml:context>
    <inkml:brush xml:id="br0">
      <inkml:brushProperty name="width" value="0.1" units="cm"/>
      <inkml:brushProperty name="height" value="0.1" units="cm"/>
      <inkml:brushProperty name="color" value="#E71224"/>
    </inkml:brush>
  </inkml:definitions>
  <inkml:trace contextRef="#ctx0" brushRef="#br0">15 35 1328 0 0,'-12'-1'1421'0'0,"9"0"-24"0"0,3 1-58 0 0,0 0-69 0 0,0 0-84 0 0,0 0-94 0 0,0 0-96 0 0,0 0-108 0 0,0 0-83 0 0,0 0-81 0 0,0 0-77 0 0,5-2-81 0 0,18-5-77 0 0,1 1 0 0 0,-1 1-1 0 0,1 1 1 0 0,0 1-1 0 0,3 1-488 0 0,128-2-417 0 0,-144 4 234 0 0,11 1-1676 0 0,0 0 1 0 0,1 2-1 0 0,4 1 1859 0 0,-25-3-1868 0 0,-2-1-1184 0 0,0 0 234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4.016"/>
    </inkml:context>
    <inkml:brush xml:id="br0">
      <inkml:brushProperty name="width" value="0.1" units="cm"/>
      <inkml:brushProperty name="height" value="0.1" units="cm"/>
      <inkml:brushProperty name="color" value="#E71224"/>
    </inkml:brush>
  </inkml:definitions>
  <inkml:trace contextRef="#ctx0" brushRef="#br0">242 7 1080 0 0,'0'0'1055'0'0,"0"0"-64"0"0,0 0-60 0 0,3-5 330 0 0,-3 5-1229 0 0,0 0 1 0 0,0 0-1 0 0,0 0 1 0 0,0 0 0 0 0,0 0-1 0 0,0-1 1 0 0,0 1-1 0 0,0 0 1 0 0,0 0 0 0 0,0 0-1 0 0,0 0 1 0 0,1 0-1 0 0,-1 0 1 0 0,0 0 0 0 0,0 0-1 0 0,0 0 1 0 0,0 0-1 0 0,0 0 1 0 0,0 0 0 0 0,0 0-1 0 0,0 0 1 0 0,1-1-1 0 0,-1 1 1 0 0,0 0 0 0 0,0 0-1 0 0,0 0 1 0 0,0 0-1 0 0,0 0 1 0 0,0 0 0 0 0,0 0-1 0 0,1 0 1 0 0,-1 0-1 0 0,0 0 1 0 0,0 1 0 0 0,0-1-1 0 0,0 0 1 0 0,0 0-1 0 0,0 0 1 0 0,0 0-1 0 0,1 0 1 0 0,-1 0 0 0 0,0 0-1 0 0,0 0 1 0 0,0 0-1 0 0,0 0 1 0 0,0 0 0 0 0,0 0-1 0 0,0 0 1 0 0,0 0-1 0 0,0 1 1 0 0,0-1 0 0 0,0 0-1 0 0,1 0 1 0 0,-1 0-1 0 0,0 0 1 0 0,0 0 0 0 0,0 0-1 0 0,0 0 1 0 0,0 1-1 0 0,0-1 1 0 0,0 0-33 0 0,3 10 326 0 0,0 0 0 0 0,-1 1-1 0 0,0-1 1 0 0,-1 1 0 0 0,0 0 0 0 0,-1-1-1 0 0,0 1 1 0 0,-1 7-326 0 0,0 0-892 0 0,-2 1 0 0 0,0-1 0 0 0,-1 1-1 0 0,-5 12 893 0 0,4-21-2402 0 0,-4-2 181 0 0</inkml:trace>
  <inkml:trace contextRef="#ctx0" brushRef="#br0" timeOffset="1">33 137 216 0 0,'-1'-1'147'0'0,"0"1"0"0"0,0 0 0 0 0,0-1 0 0 0,0 1 0 0 0,0 0 0 0 0,0 0 0 0 0,0 0 0 0 0,0 0 0 0 0,0 0 1 0 0,0 0-1 0 0,0 0 0 0 0,0 0 0 0 0,0 0 0 0 0,0 1 0 0 0,0-1 0 0 0,0 0 0 0 0,0 1 0 0 0,0-1 0 0 0,0 1 0 0 0,0-1 0 0 0,0 1 0 0 0,0-1 0 0 0,1 1 0 0 0,-1 0 0 0 0,0-1 0 0 0,0 1 0 0 0,1 0 0 0 0,-1-1 0 0 0,0 1 0 0 0,1 0 1 0 0,-1 0-1 0 0,1 0 0 0 0,-1 0 0 0 0,1 0 0 0 0,-1 0 0 0 0,1 0 0 0 0,0 0 0 0 0,-1 0-147 0 0,1 1 543 0 0,1 3-62 0 0,5 11-46 0 0,0 1 1 0 0,1-1-1 0 0,3 4-435 0 0,10 11-576 0 0,-5-11-3257 0 0,-14-19 3446 0 0,0 1-1491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39.909"/>
    </inkml:context>
    <inkml:brush xml:id="br0">
      <inkml:brushProperty name="width" value="0.1" units="cm"/>
      <inkml:brushProperty name="height" value="0.1" units="cm"/>
      <inkml:brushProperty name="color" value="#E71224"/>
    </inkml:brush>
  </inkml:definitions>
  <inkml:trace contextRef="#ctx0" brushRef="#br0">123 1 740 0 0,'-3'0'1265'0'0,"-22"1"3280"0"0,23 0-3560 0 0,0 1-67 0 0,-2 7-538 0 0,1-1 1 0 0,-1 1 0 0 0,2 0-1 0 0,-1-1 1 0 0,1 1-1 0 0,0 1 1 0 0,1-1 0 0 0,0 0-1 0 0,1 3-380 0 0,-1 25 1224 0 0,4 28-1224 0 0,-1-41 269 0 0,1 98 1410 0 0,-8 60-1679 0 0,-18 121 957 0 0,19-269-793 0 0,-1 0 0 0 0,-1 0 0 0 0,-2 0 0 0 0,-1-1 0 0 0,-6 11-164 0 0,14-35 48 0 0,1-9-42 0 0,0 0 0 0 0,0 0 1 0 0,0 0-1 0 0,0 0 1 0 0,0 1-1 0 0,0-1 1 0 0,1 0-1 0 0,-1 0 1 0 0,0 0-1 0 0,0 0 1 0 0,0 0-1 0 0,0 1 1 0 0,0-1-1 0 0,0 0 1 0 0,1 0-1 0 0,-1 0 0 0 0,0 0 1 0 0,0 0-1 0 0,0 0 1 0 0,0 0-1 0 0,0 0 1 0 0,1 0-1 0 0,-1 1 1 0 0,0-1-1 0 0,0 0 1 0 0,0 0-1 0 0,1 0 1 0 0,-1 0-1 0 0,0 0 1 0 0,0 0-1 0 0,0 0 0 0 0,0 0 1 0 0,1 0-1 0 0,-1 0 1 0 0,0 0-1 0 0,0 0 1 0 0,0 0-1 0 0,0-1 1 0 0,1 1-1 0 0,-1 0 1 0 0,0 0-1 0 0,0 0 1 0 0,0 0-1 0 0,0 0 1 0 0,1 0-1 0 0,-1 0 0 0 0,0 0 1 0 0,0-1-7 0 0,15-5 48 0 0,-1-2 0 0 0,13-7-48 0 0,-23 13 6 0 0,0-1 1 0 0,1 1-1 0 0,0 0 0 0 0,0 0 1 0 0,-1 1-1 0 0,1 0 0 0 0,0 0 1 0 0,0 0-1 0 0,0 0 0 0 0,0 1 0 0 0,5-1-6 0 0,60 6-2 0 0,-46-3-16 0 0,6 2-688 0 0,1 2 1 0 0,-1 1-1 0 0,0 1 1 0 0,0 1 0 0 0,-1 2-1 0 0,26 13 706 0 0,5-2-6488 0 0,-30-14 2771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44.410"/>
    </inkml:context>
    <inkml:brush xml:id="br0">
      <inkml:brushProperty name="width" value="0.1" units="cm"/>
      <inkml:brushProperty name="height" value="0.1" units="cm"/>
      <inkml:brushProperty name="color" value="#E71224"/>
    </inkml:brush>
  </inkml:definitions>
  <inkml:trace contextRef="#ctx0" brushRef="#br0">32 6 256 0 0,'0'-1'503'0'0,"-1"1"0"0"0,1 0 0 0 0,0-1 0 0 0,-1 1 0 0 0,1-1 0 0 0,-1 1 0 0 0,1 0 0 0 0,-1-1 1 0 0,1 1-1 0 0,-1 0 0 0 0,1 0 0 0 0,-1-1 0 0 0,1 1 0 0 0,-1 0 0 0 0,1 0 0 0 0,-1 0 0 0 0,1 0 0 0 0,-1 0 0 0 0,0 0 0 0 0,1 0 0 0 0,-1 0 0 0 0,0 0-503 0 0,-6 7 2281 0 0,0 19-2262 0 0,3 11 488 0 0,3 0 0 0 0,0 0 0 0 0,3-1 0 0 0,1 1 0 0 0,1 0 1 0 0,6 18-508 0 0,5-19 259 0 0,-7-21-168 0 0,-8-14-85 0 0,0-1-1 0 0,1 1 0 0 0,-1-1 0 0 0,0 1 1 0 0,1-1-1 0 0,-1 1 0 0 0,1-1 1 0 0,-1 1-1 0 0,1-1 0 0 0,-1 1 1 0 0,1-1-1 0 0,-1 0 0 0 0,1 1 1 0 0,0-1-1 0 0,-1 0 0 0 0,1 1 1 0 0,0-1-1 0 0,-1 0 0 0 0,1 0 1 0 0,0 0-1 0 0,-1 0 0 0 0,1 0 1 0 0,0 1-1 0 0,-1-1 0 0 0,1 0 0 0 0,0 0 1 0 0,-1-1-1 0 0,1 1 0 0 0,0 0 1 0 0,-1 0-6 0 0,2 0 9 0 0,0-1-1 0 0,0 1 1 0 0,0-1 0 0 0,0 1 0 0 0,-1-1 0 0 0,1 0 0 0 0,0 0-1 0 0,-1 0 1 0 0,1 0 0 0 0,0 0 0 0 0,0-1-9 0 0,17-16 20 0 0,-2-1 0 0 0,-1-1 0 0 0,0 0 0 0 0,-1-1 0 0 0,-1-1 0 0 0,-2 0 1 0 0,3-6-21 0 0,30-66 316 0 0,-44 92-238 0 0,-1 2 15 0 0,0 0-4 0 0,0 0-24 0 0,0 0-20 0 0,0 0 21 0 0,0 0-28 0 0,-1 11 16 0 0,-7 31-8 0 0,-1 3-9 0 0,2 1 0 0 0,1 17-37 0 0,9 7 51 0 0,-3-63-47 0 0,1 0 0 0 0,1 0 0 0 0,-1 0 0 0 0,1-1 0 0 0,1 1 0 0 0,-1 0 0 0 0,1-1 1 0 0,0 0-1 0 0,1 1-4 0 0,-4-6 2 0 0,1 0-1 0 0,0 0 1 0 0,0 0 0 0 0,-1 0 0 0 0,1 0 0 0 0,0 0 0 0 0,0 0 0 0 0,0-1-1 0 0,0 1 1 0 0,0 0 0 0 0,0 0 0 0 0,0-1 0 0 0,0 1 0 0 0,1-1 0 0 0,-1 1 0 0 0,0-1-1 0 0,0 1 1 0 0,0-1 0 0 0,1 0 0 0 0,-1 1 0 0 0,0-1 0 0 0,0 0 0 0 0,2 0-2 0 0,-1 0 2 0 0,1-1 1 0 0,0 1-1 0 0,-1-1 1 0 0,1 0-1 0 0,-1 0 1 0 0,1 0 0 0 0,-1 0-1 0 0,1 0 1 0 0,-1 0-1 0 0,0 0 1 0 0,2-2-3 0 0,5-4 7 0 0,0 0 0 0 0,-1-1 1 0 0,0 0-1 0 0,0 0 0 0 0,2-4-7 0 0,17-20-2 0 0,4-4 45 0 0,-2-2 0 0 0,-1-2-43 0 0,-20 28-72 0 0,0 0 1 0 0,-2-1 0 0 0,1 0-1 0 0,-2 0 1 0 0,0-1-1 0 0,0 1 1 0 0,-1-1 0 0 0,1-14 71 0 0,-4 26-260 0 0,-1 0 1 0 0,0 0-1 0 0,0 0 1 0 0,-1 1-1 0 0,1-1 1 0 0,0 0-1 0 0,-1 0 1 0 0,1 0 0 0 0,-1 0-1 0 0,1 0 1 0 0,-1 0-1 0 0,0 1 1 0 0,-1-2 259 0 0,-2 6-1012 0 0,-1 2 556 0 0,-16 12-1277 0 0,7-2-3514 0 0,8-6 1722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44.775"/>
    </inkml:context>
    <inkml:brush xml:id="br0">
      <inkml:brushProperty name="width" value="0.1" units="cm"/>
      <inkml:brushProperty name="height" value="0.1" units="cm"/>
      <inkml:brushProperty name="color" value="#E71224"/>
    </inkml:brush>
  </inkml:definitions>
  <inkml:trace contextRef="#ctx0" brushRef="#br0">25 1 1088 0 0,'0'0'1284'0'0,"0"0"-57"0"0,0 0-62 0 0,0 0-68 0 0,0 0-79 0 0,0 0-105 0 0,0 0-62 0 0,0 0-44 0 0,0 0-60 0 0,-1 6-54 0 0,0 28 1316 0 0,3 32-2009 0 0,0-35 310 0 0,-1 1-1 0 0,-2 0 0 0 0,-1 2-309 0 0,-2-3-514 0 0,-4 33-963 0 0,-2-23-4736 0 0,8-31 3050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48.057"/>
    </inkml:context>
    <inkml:brush xml:id="br0">
      <inkml:brushProperty name="width" value="0.1" units="cm"/>
      <inkml:brushProperty name="height" value="0.1" units="cm"/>
      <inkml:brushProperty name="color" value="#E71224"/>
    </inkml:brush>
  </inkml:definitions>
  <inkml:trace contextRef="#ctx0" brushRef="#br0">74 14 284 0 0,'0'-11'1033'0'0,"0"8"-52"0"0,0 3-63 0 0,0 0-74 0 0,0 0-75 0 0,0 0-69 0 0,0 0-62 0 0,0 0-43 0 0,0 0-38 0 0,0 0-29 0 0,0 0-20 0 0,0 0-24 0 0,0 0-19 0 0,0 0-27 0 0,0 0-24 0 0,0 0-25 0 0,0 0-26 0 0,0 0-30 0 0,0 0-41 0 0,0 0-30 0 0,0 0-34 0 0,-4 4-29 0 0,0 1-115 0 0,0 0-1 0 0,1 1 0 0 0,-1 0 0 0 0,1 0 0 0 0,0 0 0 0 0,0 0 0 0 0,1 0 1 0 0,0 1-1 0 0,0-1 0 0 0,1 1 0 0 0,-1-1 0 0 0,1 1 0 0 0,1 1-83 0 0,0-6-15 0 0,-1-1-6 0 0,1 1 0 0 0,0-1 0 0 0,0 0 1 0 0,0 1-1 0 0,1-1 0 0 0,-1 0 0 0 0,0 0 0 0 0,0 1 1 0 0,1-1-1 0 0,-1 0 0 0 0,1 0 0 0 0,-1 0 0 0 0,1 0 1 0 0,-1 1-1 0 0,1-1 0 0 0,0 0 0 0 0,-1 0 0 0 0,1 0 0 0 0,0 0 1 0 0,0 0-1 0 0,0 0 0 0 0,0-1 0 0 0,0 1 0 0 0,0 0 1 0 0,0 0-1 0 0,0-1 0 0 0,0 1 0 0 0,1 0 21 0 0,-1-1-128 0 0,-1 0 0 0 0,0 0 3 0 0,5-1 8 0 0,14-5 1 0 0,-15 4 17 0 0,15-10-121 0 0,-18 11 228 0 0,-1 0 1 0 0,1 0-1 0 0,-1 0 0 0 0,1 0 0 0 0,-1 0 0 0 0,1 1 0 0 0,-1-1 0 0 0,0 0 0 0 0,1 0 0 0 0,-1 0 0 0 0,0 0 0 0 0,0 0 0 0 0,0 0 0 0 0,0 0 0 0 0,0 0 0 0 0,0 0 0 0 0,0 0 0 0 0,0 0 0 0 0,0 0 0 0 0,0 0 0 0 0,0 0 0 0 0,-1 0 0 0 0,1 0 1 0 0,0 0-1 0 0,-1 0 0 0 0,1 0 0 0 0,-1 0 0 0 0,1 0 0 0 0,-1 0 0 0 0,1 1 0 0 0,-1-1 0 0 0,0 0 0 0 0,0 0-8 0 0,-2-3 95 0 0,0-1-1 0 0,-1 1 1 0 0,1 0 0 0 0,-1 0 0 0 0,-3-2-95 0 0,5 4 33 0 0,-1 1 0 0 0,1 0 0 0 0,-1-1 0 0 0,1 1 0 0 0,-1 0 0 0 0,1 0 0 0 0,-1 1 1 0 0,1-1-1 0 0,-1 0 0 0 0,0 1 0 0 0,1 0 0 0 0,-1-1 0 0 0,-2 1-33 0 0,4 0 5 0 0,-1 0 0 0 0,1 0-1 0 0,0 0 1 0 0,0 1 0 0 0,-1-1 0 0 0,1 0 0 0 0,0 1 0 0 0,0-1-1 0 0,0 0 1 0 0,-1 1 0 0 0,1-1 0 0 0,0 1 0 0 0,0 0-1 0 0,0-1 1 0 0,0 1 0 0 0,0 0 0 0 0,0 0 0 0 0,0 0 0 0 0,0 0-1 0 0,1 0 1 0 0,-1 0 0 0 0,0 0 0 0 0,0 0 0 0 0,1 0-1 0 0,-1 0 1 0 0,1 0 0 0 0,-1 0 0 0 0,1 0 0 0 0,-1 0 0 0 0,1 1-1 0 0,0-1 1 0 0,-1 0 0 0 0,1 0 0 0 0,0 1-5 0 0,-3 10 8 0 0,2-10-99 0 0,1 0-1 0 0,-1 0 1 0 0,1 0 0 0 0,-1 1-1 0 0,1-1 1 0 0,-1 0 0 0 0,1 0-1 0 0,0 0 1 0 0,0 0 0 0 0,0 1 0 0 0,0-1-1 0 0,1 0 1 0 0,-1 0 0 0 0,1 0-1 0 0,-1 0 1 0 0,1 1 0 0 0,0-1-1 0 0,-1 0 1 0 0,1 0 0 0 0,0 0-1 0 0,0-1 92 0 0,1 1-555 0 0,-2-2-134 0 0,6 5-803 0 0,-1 0-2422 0 0,-5-5 1356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48.722"/>
    </inkml:context>
    <inkml:brush xml:id="br0">
      <inkml:brushProperty name="width" value="0.1" units="cm"/>
      <inkml:brushProperty name="height" value="0.1" units="cm"/>
      <inkml:brushProperty name="color" value="#E71224"/>
    </inkml:brush>
  </inkml:definitions>
  <inkml:trace contextRef="#ctx0" brushRef="#br0">134 88 460 0 0,'0'0'721'0'0,"0"0"-31"0"0,0 0-19 0 0,0 0-31 0 0,0 0-32 0 0,0 0-24 0 0,0 0-46 0 0,-12 3 1897 0 0,-7 7-835 0 0,17-9-1251 0 0,-1-1-19 0 0,-42-1 1966 0 0,42 0-2123 0 0,-3-11 157 0 0,6 12-309 0 0,-1-1 1 0 0,0 0 0 0 0,1 0-1 0 0,-1 0 1 0 0,1 0-1 0 0,-1 1 1 0 0,1-1 0 0 0,-1 0-1 0 0,1 0 1 0 0,0 0-1 0 0,-1 0 1 0 0,1 0 0 0 0,0 0-1 0 0,0 0 1 0 0,0 0 0 0 0,0 0-22 0 0,0-13 77 0 0,0 10-10 0 0,1 1-11 0 0,0-1-31 0 0,-1 2-16 0 0,0-1 0 0 0,0 1 0 0 0,1 0 1 0 0,-1 0-1 0 0,1 0 0 0 0,-1 0 0 0 0,1 0 0 0 0,0 0 0 0 0,0 0 0 0 0,0 0 1 0 0,0 0-1 0 0,0 0 0 0 0,0 1 0 0 0,0-1 0 0 0,1 0 0 0 0,-1 1 0 0 0,1-1 1 0 0,-1 1-1 0 0,1 0 0 0 0,0-1 0 0 0,-1 1 0 0 0,1 0 0 0 0,0 0 0 0 0,0 0 0 0 0,0 0 1 0 0,0 0-1 0 0,0 0 0 0 0,2 0-9 0 0,-2 1-3 0 0,2 1 13 0 0,10 2 8 0 0,-12-2-15 0 0,-1-1-1 0 0,0 1 1 0 0,0-1 0 0 0,0 1 0 0 0,0-1 0 0 0,0 1 0 0 0,1 0 0 0 0,-1 0 0 0 0,0-1 0 0 0,0 1 0 0 0,-1 0 0 0 0,1 0 0 0 0,0 0 0 0 0,0 0 0 0 0,0 0 0 0 0,-1 0 0 0 0,1 0 0 0 0,0 0 0 0 0,-1 1 0 0 0,1-1 0 0 0,-1 0 0 0 0,1 0 0 0 0,-1 0 0 0 0,0 1-1 0 0,1-1 1 0 0,-1 0 0 0 0,0 0 0 0 0,0 1 0 0 0,0-1 0 0 0,0 0 0 0 0,0 1 0 0 0,0-1-3 0 0,-1 6 21 0 0,0 0-1 0 0,0 0 1 0 0,0 0-1 0 0,-1 0 1 0 0,0 1-21 0 0,0-3 6 0 0,-4 12-4 0 0,0-1 0 0 0,-1-1-1 0 0,-1 1 1 0 0,-7 8-2 0 0,-3 8-343 0 0,1-10-618 0 0,-12 0-6039 0 0,27-21 4085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51.009"/>
    </inkml:context>
    <inkml:brush xml:id="br0">
      <inkml:brushProperty name="width" value="0.1" units="cm"/>
      <inkml:brushProperty name="height" value="0.1" units="cm"/>
      <inkml:brushProperty name="color" value="#E71224"/>
    </inkml:brush>
  </inkml:definitions>
  <inkml:trace contextRef="#ctx0" brushRef="#br0">18 0 812 0 0,'0'0'1234'0'0,"0"0"-82"0"0,0 0-80 0 0,0 0-104 0 0,0 0-102 0 0,0 0-82 0 0,0 0-75 0 0,0 0-73 0 0,0 0-69 0 0,0 7-54 0 0,-2 19 38 0 0,2-5-483 0 0,-1-1-1 0 0,-2 0 0 0 0,-2 11-67 0 0,5-29-652 0 0,-5 4-1190 0 0,3-4-1443 0 0,2-2 870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51.342"/>
    </inkml:context>
    <inkml:brush xml:id="br0">
      <inkml:brushProperty name="width" value="0.1" units="cm"/>
      <inkml:brushProperty name="height" value="0.1" units="cm"/>
      <inkml:brushProperty name="color" value="#E71224"/>
    </inkml:brush>
  </inkml:definitions>
  <inkml:trace contextRef="#ctx0" brushRef="#br0">0 0 648 0 0,'0'0'1023'0'0,"0"0"-53"0"0,0 0-80 0 0,0 0-65 0 0,0 0-69 0 0,0 0-66 0 0,0 0-51 0 0,2 3-61 0 0,1 1-339 0 0,0 1-1 0 0,0-1 1 0 0,-1 1 0 0 0,1 0 0 0 0,-2 0 0 0 0,1 0 0 0 0,0 0 0 0 0,-1 0 0 0 0,0 1 0 0 0,1 4-239 0 0,0 28-782 0 0,-5-4-3960 0 0,0-23 2558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51.660"/>
    </inkml:context>
    <inkml:brush xml:id="br0">
      <inkml:brushProperty name="width" value="0.1" units="cm"/>
      <inkml:brushProperty name="height" value="0.1" units="cm"/>
      <inkml:brushProperty name="color" value="#E71224"/>
    </inkml:brush>
  </inkml:definitions>
  <inkml:trace contextRef="#ctx0" brushRef="#br0">0 0 1076 0 0,'0'0'1104'0'0,"0"0"-82"0"0,0 0-85 0 0,0 0-82 0 0,0 0-80 0 0,2 4-64 0 0,5 14 25 0 0,-2 0 0 0 0,0 0 0 0 0,-1 1 0 0 0,0-1-736 0 0,-2 1-2747 0 0,0-1 0 0 0,0 13 2747 0 0,-2-19-2210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52.332"/>
    </inkml:context>
    <inkml:brush xml:id="br0">
      <inkml:brushProperty name="width" value="0.1" units="cm"/>
      <inkml:brushProperty name="height" value="0.1" units="cm"/>
      <inkml:brushProperty name="color" value="#E71224"/>
    </inkml:brush>
  </inkml:definitions>
  <inkml:trace contextRef="#ctx0" brushRef="#br0">47 87 380 0 0,'0'0'1014'0'0,"0"0"-32"0"0,0 0-47 0 0,0 0-61 0 0,0 0-82 0 0,0 0-75 0 0,0 0-80 0 0,0 0-62 0 0,0 0-62 0 0,-4 3-55 0 0,-12 6-46 0 0,12-6-27 0 0,-16 17 1475 0 0,20-19-1863 0 0,-1 0 1 0 0,1 0 0 0 0,0 0 0 0 0,-1 0 0 0 0,1 0-1 0 0,0 0 1 0 0,0 0 0 0 0,0 0 0 0 0,0 1-1 0 0,0-1 1 0 0,0 0 0 0 0,0 0 0 0 0,0 0 0 0 0,0 0-1 0 0,1 0 1 0 0,-1 0 0 0 0,0 0 0 0 0,1 0 0 0 0,-1 0-1 0 0,0 0 1 0 0,1 0 0 0 0,-1 0 0 0 0,1 0 0 0 0,0 0-1 0 0,-1 0 3 0 0,4-2-70 0 0,0 0 56 0 0,0 0 0 0 0,-1-1 0 0 0,1 1 0 0 0,-1-1 1 0 0,1 0-1 0 0,-1 0 0 0 0,0 0 0 0 0,0 0 0 0 0,0-1 0 0 0,0 1 1 0 0,0-1-1 0 0,0 0 0 0 0,-1 0 0 0 0,1 0 0 0 0,-1 0 1 0 0,0 0-1 0 0,0-1 0 0 0,0 1 0 0 0,0-1 14 0 0,0 0 81 0 0,0 0-1 0 0,0 0 1 0 0,-1 0-1 0 0,1 0 1 0 0,-1 0 0 0 0,0-1-1 0 0,-1 1 1 0 0,1 0-1 0 0,-1-1 1 0 0,1 1 0 0 0,-1 0-1 0 0,-1-1 1 0 0,1 1-1 0 0,-1 0 1 0 0,1 0-1 0 0,-1-1 1 0 0,-1-1-81 0 0,1 3 208 0 0,0 1-9 0 0,0 1-162 0 0,1 0-1 0 0,0 0 0 0 0,-1 0 0 0 0,1 0 0 0 0,-1 0 1 0 0,0 1-1 0 0,1-1 0 0 0,-1 0 0 0 0,0 0 1 0 0,1 1-1 0 0,-1-1 0 0 0,0 0 0 0 0,0 1 0 0 0,0-1 1 0 0,0 0-1 0 0,0 1 0 0 0,1-1 0 0 0,-1 1 0 0 0,0 0 1 0 0,0-1-1 0 0,0 1 0 0 0,0 0 0 0 0,0 0 0 0 0,0-1 1 0 0,0 1-1 0 0,-1 0 0 0 0,1 0 0 0 0,0 0 1 0 0,0 0-37 0 0,-1 1 15 0 0,0 0 1 0 0,1-1 0 0 0,-1 1 0 0 0,0 0-1 0 0,0 0 1 0 0,1 0 0 0 0,-1 0 0 0 0,1 0 0 0 0,-1 1-1 0 0,1-1 1 0 0,-1 0 0 0 0,1 1 0 0 0,0-1 0 0 0,0 1-1 0 0,0-1 1 0 0,-1 1 0 0 0,2 0 0 0 0,-1 0 0 0 0,-1 0-16 0 0,2 0-12 0 0,-1 0 1 0 0,0-1 0 0 0,1 1 0 0 0,-1 0 0 0 0,1 0 0 0 0,-1-1 0 0 0,1 1 0 0 0,0 0 0 0 0,0 0 0 0 0,0 0-1 0 0,0 0 1 0 0,0 0 0 0 0,0-1 0 0 0,0 1 0 0 0,1 0 0 0 0,-1 0 0 0 0,1 0 0 0 0,-1-1 0 0 0,1 1 0 0 0,0 1 11 0 0,1-1-54 0 0,-2-2 3 0 0,1 0-16 0 0,1 1 52 0 0,-1-1 1 0 0,0 0-1 0 0,0 1 0 0 0,0-1 1 0 0,0 0-1 0 0,1 0 1 0 0,-1 0-1 0 0,0 0 1 0 0,0 0-1 0 0,0 0 0 0 0,1-1 1 0 0,-1 1-1 0 0,0 0 15 0 0,14-7-18 0 0,-12 6-5 0 0,-3 1 11 0 0,0 0-3 0 0,0 0-31 0 0,0 0-73 0 0,0 0-85 0 0,0 0-98 0 0,0 0-114 0 0,0 0-121 0 0,0 0-138 0 0,0 0-247 0 0,0 0-825 0 0,-5 2-1150 0 0,-25 7 221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52.972"/>
    </inkml:context>
    <inkml:brush xml:id="br0">
      <inkml:brushProperty name="width" value="0.1" units="cm"/>
      <inkml:brushProperty name="height" value="0.1" units="cm"/>
      <inkml:brushProperty name="color" value="#E71224"/>
    </inkml:brush>
  </inkml:definitions>
  <inkml:trace contextRef="#ctx0" brushRef="#br0">131 92 292 0 0,'0'0'909'0'0,"0"0"-57"0"0,0 0-68 0 0,-14 22 4112 0 0,5-18-4622 0 0,7-3 10 0 0,2-1-7 0 0,0 0-2 0 0,0 0-176 0 0,-1 1-1 0 0,1-1 1 0 0,-1 0-1 0 0,1 1 0 0 0,-1-1 1 0 0,0 0-1 0 0,1 0 0 0 0,-1 0 1 0 0,0 1-1 0 0,1-1 0 0 0,-1 0 1 0 0,1 0-1 0 0,-1 0 0 0 0,0 0 1 0 0,1 0-1 0 0,-1 0 1 0 0,0 0-1 0 0,1 0 0 0 0,-1-1 1 0 0,0 1-1 0 0,1 0 0 0 0,-1 0 1 0 0,0-1-99 0 0,-1 0 43 0 0,0-1 1 0 0,0 1 0 0 0,0-1 0 0 0,0 0-1 0 0,0 0 1 0 0,0 0 0 0 0,1 0 0 0 0,-1 0-1 0 0,1 0 1 0 0,-1 0 0 0 0,1 0-1 0 0,0-1 1 0 0,0 1 0 0 0,0-1 0 0 0,0 1-1 0 0,0-1 1 0 0,1 1 0 0 0,-1-1 0 0 0,1 1-1 0 0,-1-1 1 0 0,1 0 0 0 0,0-1-44 0 0,0 0 9 0 0,1 1-5 0 0,0 1 1 0 0,-1-1-1 0 0,1 0 1 0 0,0 0-1 0 0,1 0 1 0 0,-1 1-1 0 0,0-1 1 0 0,1 0-1 0 0,0 1 1 0 0,1-2-5 0 0,-2 2 0 0 0,0-1-2 0 0,1 1-1 0 0,0-1 0 0 0,0 0 1 0 0,0 1-1 0 0,0-1 0 0 0,0 1 1 0 0,1 0-1 0 0,-1 0 0 0 0,1 0 3 0 0,-2 1-9 0 0,0 0 6 0 0,0 1 1 0 0,1-1-1 0 0,-1 0 0 0 0,0 1 0 0 0,0-1 1 0 0,1 1-1 0 0,-1 0 0 0 0,0-1 0 0 0,1 1 0 0 0,-1 0 1 0 0,1 0-1 0 0,-1 0 0 0 0,0 0 0 0 0,1 0 1 0 0,-1 0-1 0 0,0 0 0 0 0,1 1 0 0 0,-1-1 1 0 0,0 0-1 0 0,1 1 0 0 0,0 0 3 0 0,6 6-11 0 0,6 13 24 0 0,-13-9 18 0 0,-2-2 23 0 0,1 1-3 0 0,-1 0-1 0 0,0 0 0 0 0,0 0 0 0 0,-1 0 0 0 0,0 0 0 0 0,-1-1 0 0 0,0 1 0 0 0,-1-1 0 0 0,-3 6-50 0 0,-3 9-294 0 0,-2-1 0 0 0,-1 0-1 0 0,-1-1 1 0 0,0-1 0 0 0,-18 19 294 0 0,31-38-508 0 0,-8 6-183 0 0,0-5-4144 0 0,-5-2 1987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4.349"/>
    </inkml:context>
    <inkml:brush xml:id="br0">
      <inkml:brushProperty name="width" value="0.1" units="cm"/>
      <inkml:brushProperty name="height" value="0.1" units="cm"/>
      <inkml:brushProperty name="color" value="#E71224"/>
    </inkml:brush>
  </inkml:definitions>
  <inkml:trace contextRef="#ctx0" brushRef="#br0">1 80 404 0 0,'8'-13'2478'0'0,"0"7"-2092"0"0,-1 0 0 0 0,1 1 1 0 0,0 0-1 0 0,0 0 0 0 0,1 1 1 0 0,0 0-1 0 0,-1 1 0 0 0,1 0 1 0 0,0 0-1 0 0,1 1 0 0 0,0 0-386 0 0,19-4 712 0 0,0 2 0 0 0,30-1-712 0 0,-37 3 251 0 0,-18 1-88 0 0,1 1 1 0 0,0-1-1 0 0,0 1 0 0 0,0 0 0 0 0,0 0 0 0 0,0 1 1 0 0,0-1-1 0 0,-1 1 0 0 0,5 2-163 0 0,-8-3 22 0 0,-1 0 0 0 0,0 0 0 0 0,1 1 0 0 0,-1-1 0 0 0,0 1 0 0 0,1-1 0 0 0,-1 0 0 0 0,0 1 0 0 0,0-1 0 0 0,1 1 0 0 0,-1-1 0 0 0,0 0 0 0 0,0 1 0 0 0,0-1 0 0 0,0 1 0 0 0,0-1 0 0 0,0 1 1 0 0,0-1-1 0 0,0 1 0 0 0,0-1 0 0 0,0 0 0 0 0,0 1 0 0 0,0-1 0 0 0,0 1 0 0 0,0-1 0 0 0,0 1 0 0 0,0-1 0 0 0,0 1 0 0 0,-1-1 0 0 0,1 0 0 0 0,0 1 0 0 0,0-1 0 0 0,0 1 0 0 0,-1-1 0 0 0,1 0 0 0 0,0 1 0 0 0,-1-1 0 0 0,1 0 0 0 0,0 1 0 0 0,-1-1 0 0 0,1 0-22 0 0,-10 13 267 0 0,-4-1-61 0 0,0 1-1 0 0,-1-2 1 0 0,-1 0 0 0 0,-9 5-206 0 0,-24 17-265 0 0,36-24 158 0 0,0-1 1 0 0,0 0-1 0 0,-1-1 0 0 0,0 0 1 0 0,-14 4 106 0 0,26-11 121 0 0,2 0 11 0 0,0 0-8 0 0,0 0-7 0 0,0 0 11 0 0,0 0-2 0 0,4-4 1 0 0,8-6 25 0 0,0 1-1 0 0,1 0 1 0 0,0 0 0 0 0,0 1-1 0 0,9-3-151 0 0,77-31-3020 0 0,-65 28-2020 0 0,-32 14 2201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56.804"/>
    </inkml:context>
    <inkml:brush xml:id="br0">
      <inkml:brushProperty name="width" value="0.1" units="cm"/>
      <inkml:brushProperty name="height" value="0.1" units="cm"/>
      <inkml:brushProperty name="color" value="#E71224"/>
    </inkml:brush>
  </inkml:definitions>
  <inkml:trace contextRef="#ctx0" brushRef="#br0">76 1 1056 0 0,'-13'27'1306'0'0,"11"-25"-1051"0"0,1 0 0 0 0,0 0 0 0 0,0 0 0 0 0,-1 0 1 0 0,1 0-1 0 0,-1-1 0 0 0,0 1 0 0 0,1 0 0 0 0,-1-1 1 0 0,0 0-1 0 0,0 1 0 0 0,-1 0-255 0 0,1-1 172 0 0,0 0-1 0 0,0 0 1 0 0,1 0 0 0 0,-1 1-1 0 0,1-1 1 0 0,-1 0-1 0 0,1 1 1 0 0,0-1 0 0 0,-1 1-1 0 0,1 0 1 0 0,0 0-172 0 0,-3 7 313 0 0,0 0 0 0 0,1 0 0 0 0,0 1 0 0 0,0 0 0 0 0,1-1 0 0 0,0 1 0 0 0,1 0-1 0 0,0 0 1 0 0,1 0 0 0 0,0 0 0 0 0,1 0 0 0 0,0 5-313 0 0,1 1 211 0 0,1 0 1 0 0,0 0-1 0 0,1-1 0 0 0,1 1 0 0 0,0-1 1 0 0,1 0-1 0 0,4 7-211 0 0,-9-19 27 0 0,1-1 1 0 0,-1 1-1 0 0,1 0 0 0 0,-1-1 1 0 0,1 1-1 0 0,0-1 1 0 0,0 0-1 0 0,0 1 1 0 0,0-1-1 0 0,0 0 0 0 0,1 0 1 0 0,-1-1-1 0 0,1 1 1 0 0,-1 0-1 0 0,1-1 0 0 0,0 1 1 0 0,-1-1-1 0 0,1 0 1 0 0,0 0-1 0 0,0 0 1 0 0,0 0-28 0 0,0-1 18 0 0,1 0 1 0 0,-1 0 0 0 0,0-1-1 0 0,0 1 1 0 0,0-1 0 0 0,0 0 0 0 0,0 0-1 0 0,0 0 1 0 0,0 0 0 0 0,0 0-1 0 0,0 0 1 0 0,0-1 0 0 0,-1 1 0 0 0,1-1-1 0 0,0 0 1 0 0,-1 0 0 0 0,0 0-1 0 0,1 0 1 0 0,-1 0 0 0 0,0-1-19 0 0,13-14 76 0 0,-2 0-1 0 0,0-2 1 0 0,-1 1-1 0 0,0-1 1 0 0,-2-1 0 0 0,0 0-1 0 0,5-17-75 0 0,10-16 1513 0 0,-24 52-1346 0 0,-1 1-24 0 0,0 0-14 0 0,0 0-23 0 0,-1 7-13 0 0,-1 8-64 0 0,-4 54 296 0 0,6-62-307 0 0,0 0-1 0 0,0 0 0 0 0,1 0 1 0 0,0 0-1 0 0,1 0 1 0 0,-1 0-1 0 0,1 0 0 0 0,0-1 1 0 0,1 2-18 0 0,0-3-9 0 0,0 0 1 0 0,0 0-1 0 0,1 0 0 0 0,-1-1 1 0 0,1 0-1 0 0,0 1 0 0 0,1-1 1 0 0,0 1 8 0 0,-2-4-9 0 0,0 0 0 0 0,0-1 0 0 0,0 1 0 0 0,1-1 0 0 0,-1 1 0 0 0,0-1 0 0 0,0 0 0 0 0,0 0 0 0 0,0-1 0 0 0,0 1 0 0 0,0-1 0 0 0,0 1 0 0 0,0-1 0 0 0,0 0 0 0 0,1 0 10 0 0,0-1-10 0 0,0-1 1 0 0,0 1 0 0 0,0-1 0 0 0,0 1 0 0 0,-1-1-1 0 0,1 0 1 0 0,-1-1 0 0 0,0 1 0 0 0,0-1 0 0 0,2-1 8 0 0,25-41-202 0 0,-22 33 122 0 0,1-1-339 0 0,-2-1 1 0 0,0 0-1 0 0,0-1 0 0 0,-1 1 0 0 0,2-12 419 0 0,7-44-4690 0 0,-12 56 1157 0 0,3-1 270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57.677"/>
    </inkml:context>
    <inkml:brush xml:id="br0">
      <inkml:brushProperty name="width" value="0.1" units="cm"/>
      <inkml:brushProperty name="height" value="0.1" units="cm"/>
      <inkml:brushProperty name="color" value="#E71224"/>
    </inkml:brush>
  </inkml:definitions>
  <inkml:trace contextRef="#ctx0" brushRef="#br0">113 0 420 0 0,'0'0'1106'0'0,"0"0"-49"0"0,0 0-55 0 0,0 0-49 0 0,0 0-57 0 0,0 0-61 0 0,0 0-55 0 0,0 0-66 0 0,0 0-62 0 0,0 0-54 0 0,0 0-35 0 0,0 0-41 0 0,0 0-30 0 0,-2 8-36 0 0,-22 104 2141 0 0,-8 12-2597 0 0,-4 14-38 0 0,32-114-233 0 0,3-17-64 0 0,-1 0-1 0 0,1 0 1 0 0,-1 0-1 0 0,-1 0 0 0 0,-2 5 336 0 0,5-10-668 0 0,0-2-76 0 0,0 0-222 0 0,0 0-769 0 0,0 0-1119 0 0,0 0 217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2:58.008"/>
    </inkml:context>
    <inkml:brush xml:id="br0">
      <inkml:brushProperty name="width" value="0.1" units="cm"/>
      <inkml:brushProperty name="height" value="0.1" units="cm"/>
      <inkml:brushProperty name="color" value="#E71224"/>
    </inkml:brush>
  </inkml:definitions>
  <inkml:trace contextRef="#ctx0" brushRef="#br0">165 12 352 0 0,'0'0'1233'0'0,"0"0"-42"0"0,0 0-81 0 0,1-7 35 0 0,-3 3 403 0 0,-3 5 3377 0 0,-93 66-3281 0 0,82-54-1410 0 0,14-11-190 0 0,-1 1-1 0 0,1-1 1 0 0,-1 0-1 0 0,1 0 0 0 0,-1 0 1 0 0,0-1-1 0 0,0 1 1 0 0,0-1-1 0 0,0 1 1 0 0,0-1-1 0 0,-2 0-43 0 0,4 0 78 0 0,-3 2 9 0 0,4-3-81 0 0,0 0 0 0 0,0 0 0 0 0,-1 0 0 0 0,1 0 0 0 0,0 0 0 0 0,0 0 0 0 0,-1 0 0 0 0,1 0 0 0 0,0 1 0 0 0,0-1 0 0 0,0 0 0 0 0,-1 0 0 0 0,1 0 0 0 0,0 0 0 0 0,0 1 0 0 0,0-1 0 0 0,0 0 0 0 0,-1 0 0 0 0,1 0 0 0 0,0 1 0 0 0,0-1 0 0 0,0 0 0 0 0,0 0 0 0 0,0 1 0 0 0,0-1 0 0 0,0 0 0 0 0,0 0 0 0 0,-1 1 0 0 0,1-1 0 0 0,0 0 0 0 0,0 0 0 0 0,0 1 0 0 0,0-1 0 0 0,0 0 0 0 0,1 0 0 0 0,-1 1 0 0 0,0-1 0 0 0,0 0 0 0 0,0 0 0 0 0,0 1 0 0 0,0-1 0 0 0,0 0 0 0 0,0 0 0 0 0,0 1 0 0 0,0-1 0 0 0,1 0 0 0 0,-1 0 0 0 0,0 1-6 0 0,13 10 50 0 0,1-1 0 0 0,0 0 0 0 0,0 0 1 0 0,1-2-1 0 0,0 1 0 0 0,12 3-50 0 0,-2 0-1126 0 0,-1 1 0 0 0,9 7 1126 0 0,-31-18-741 0 0,0-1-1 0 0,0 0 1 0 0,0 1-1 0 0,1-1 0 0 0,-1 0 1 0 0,0 0-1 0 0,0 0 0 0 0,1-1 1 0 0,1 1 741 0 0,-3 0-3200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01.121"/>
    </inkml:context>
    <inkml:brush xml:id="br0">
      <inkml:brushProperty name="width" value="0.1" units="cm"/>
      <inkml:brushProperty name="height" value="0.1" units="cm"/>
      <inkml:brushProperty name="color" value="#E71224"/>
    </inkml:brush>
  </inkml:definitions>
  <inkml:trace contextRef="#ctx0" brushRef="#br0">139 19 920 0 0,'0'0'933'0'0,"0"0"-59"0"0,0 0-75 0 0,0 0-69 0 0,0 0-67 0 0,0 0-60 0 0,0 0-56 0 0,0 0-35 0 0,3 1-40 0 0,18 0 46 0 0,1 0 0 0 0,-1-1 0 0 0,0-1 0 0 0,1-1-1 0 0,-1-1 1 0 0,18-5-518 0 0,-4 6 592 0 0,-31 2-355 0 0,-1 0 0 0 0,1 0-1 0 0,0 0 1 0 0,-1 0 0 0 0,1 0 0 0 0,0-1-1 0 0,-1 0 1 0 0,1 0 0 0 0,1 0-237 0 0,-2 0 183 0 0,-3 1-16 0 0,0 0-3 0 0,0 0-9 0 0,0 0-34 0 0,0 0-2 0 0,0 0-18 0 0,0 0-8 0 0,0 0-12 0 0,0 0 0 0 0,0 0-18 0 0,0 0 3 0 0,0 0-4 0 0,0 0-9 0 0,0 0-7 0 0,0 0-1 0 0,0 0-4 0 0,0 0 11 0 0,3 17 202 0 0,-3-3-140 0 0,-1 11 88 0 0,-1-1 0 0 0,-4 15-202 0 0,-1 31 134 0 0,2 27-54 0 0,-23 379 22 0 0,7-255-279 0 0,19-191 147 0 0,1-16-11 0 0,0 0 1 0 0,-1 1-1 0 0,0-1 0 0 0,-1 1 41 0 0,2-13-6 0 0,1-2 9 0 0,0 0-5 0 0,0 0 4 0 0,0 0 22 0 0,0 0-4 0 0,0 0 7 0 0,0 0 9 0 0,0 0 18 0 0,-4 0-20 0 0,0 0 0 0 0,0-1 1 0 0,0 0-1 0 0,0 1 0 0 0,0-2 0 0 0,0 1 0 0 0,0 0 0 0 0,0-1 0 0 0,-1 0-34 0 0,-29-9-5 0 0,-4 4-1549 0 0,-35 0 1554 0 0,-2 3-5073 0 0,52 3 1856 0 0,1 0-109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03.574"/>
    </inkml:context>
    <inkml:brush xml:id="br0">
      <inkml:brushProperty name="width" value="0.1" units="cm"/>
      <inkml:brushProperty name="height" value="0.1" units="cm"/>
      <inkml:brushProperty name="color" value="#E71224"/>
    </inkml:brush>
  </inkml:definitions>
  <inkml:trace contextRef="#ctx0" brushRef="#br0">698 28 204 0 0,'0'0'1073'0'0,"0"0"-33"0"0,0 0-49 0 0,0 0-69 0 0,-10-8 3237 0 0,-1 4-3623 0 0,9 3-35 0 0,-42-9 2495 0 0,31 8-2724 0 0,-1 1 0 0 0,0 0 0 0 0,1 1-1 0 0,-1 0 1 0 0,0 1 0 0 0,1 1-1 0 0,-1 0 1 0 0,1 1 0 0 0,-8 3-272 0 0,-4 2 222 0 0,0 1 0 0 0,1 2-1 0 0,0 0 1 0 0,-14 11-222 0 0,30-18 35 0 0,-13 8 48 0 0,0 0-1 0 0,0 2 0 0 0,2 0 0 0 0,0 1 0 0 0,0 1 0 0 0,1 1-82 0 0,-27 33 243 0 0,-18 28-243 0 0,47-56 44 0 0,1 0 0 0 0,1 1 0 0 0,1 0 0 0 0,1 1 0 0 0,-1 8-44 0 0,10-25 6 0 0,0 0-1 0 0,1 1 1 0 0,0-1-1 0 0,1 1 1 0 0,-1 0-1 0 0,2-1 1 0 0,-1 1-1 0 0,1 0 1 0 0,0 0-1 0 0,0 0 1 0 0,1-1-1 0 0,1 7-5 0 0,0-9-1 0 0,0 1 0 0 0,0-1 0 0 0,0 0 0 0 0,0 1 0 0 0,1-1 0 0 0,0 0 0 0 0,0-1-1 0 0,0 1 1 0 0,1 0 0 0 0,0-1 0 0 0,0 0 0 0 0,0 0 0 0 0,0 0 0 0 0,0 0 0 0 0,1-1 0 0 0,0 0 0 0 0,1 1 1 0 0,15 8-19 0 0,0-2 0 0 0,0 0 0 0 0,0-2 0 0 0,1 0 0 0 0,1-1 1 0 0,10 1 18 0 0,25 3-205 0 0,56 4 205 0 0,-45-8-1260 0 0,-1-3 0 0 0,1-3 0 0 0,41-5 1260 0 0,-78-5-1873 0 0,-16-2-3484 0 0,-15 10 2283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03.891"/>
    </inkml:context>
    <inkml:brush xml:id="br0">
      <inkml:brushProperty name="width" value="0.1" units="cm"/>
      <inkml:brushProperty name="height" value="0.1" units="cm"/>
      <inkml:brushProperty name="color" value="#E71224"/>
    </inkml:brush>
  </inkml:definitions>
  <inkml:trace contextRef="#ctx0" brushRef="#br0">3 110 12 0 0,'0'0'1003'0'0,"0"0"-941"0"0,0 0 0 0 0,0 0 0 0 0,1-1 1 0 0,-1 1-1 0 0,0 0 0 0 0,0 0 0 0 0,0 0 0 0 0,0 0 0 0 0,0 0 1 0 0,1 0-1 0 0,-1-1 0 0 0,0 1 0 0 0,0 0 0 0 0,0 0 1 0 0,0 0-1 0 0,0 0 0 0 0,0-1 0 0 0,0 1 0 0 0,0 0 1 0 0,1 0-1 0 0,-1 0 0 0 0,0-1 0 0 0,0 1 0 0 0,0 0 1 0 0,0 0-1 0 0,0 0 0 0 0,0-1 0 0 0,0 1 0 0 0,0 0 0 0 0,0 0 1 0 0,0 0-1 0 0,0-1 0 0 0,-1 1 0 0 0,1 0 0 0 0,0 0 1 0 0,0 0-1 0 0,0 0 0 0 0,0-1 0 0 0,0 1 0 0 0,0 0 1 0 0,0 0-1 0 0,0 0 0 0 0,0 0 0 0 0,-1-1 0 0 0,1 1 1 0 0,0 0-1 0 0,0 0 0 0 0,0 0 0 0 0,0 0 0 0 0,-1 0 0 0 0,1 0 1 0 0,0-1-1 0 0,0 1 0 0 0,0 0 0 0 0,0 0 0 0 0,-1 0 1 0 0,1 0-1 0 0,0 0 0 0 0,0 0 0 0 0,0 0 0 0 0,-1 0 1 0 0,1 0-1 0 0,0 0 0 0 0,0 0 0 0 0,-1 0-62 0 0,41-16 767 0 0,0 2 0 0 0,0 1-1 0 0,1 3 1 0 0,14-2-767 0 0,29-3 589 0 0,0 4 0 0 0,43 1-589 0 0,-5 10-1093 0 0,-69 4-2990 0 0,-34-1 1761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4:47.531"/>
    </inkml:context>
    <inkml:brush xml:id="br0">
      <inkml:brushProperty name="width" value="0.1" units="cm"/>
      <inkml:brushProperty name="height" value="0.1" units="cm"/>
      <inkml:brushProperty name="color" value="#E71224"/>
    </inkml:brush>
  </inkml:definitions>
  <inkml:trace contextRef="#ctx0" brushRef="#br0">155 58 492 0 0,'0'0'849'0'0,"0"0"-31"0"0,0 0-35 0 0,0 0-39 0 0,0 0-34 0 0,0 0-30 0 0,-4 7-114 0 0,3-4 807 0 0,5-4 3011 0 0,23-11-3914 0 0,1 0 1 0 0,0 2-1 0 0,26-5-470 0 0,-23 6 95 0 0,-28 8 31 0 0,19-5-177 0 0,-13 4 534 0 0,-7 5 979 0 0,-35 82-1324 0 0,-14 80-3 0 0,17-55-92 0 0,16-53-9 0 0,-1 24-34 0 0,1-8 12 0 0,-13 88-171 0 0,13-75-129 0 0,-11 36 288 0 0,19-104-103 0 0,4-9-42 0 0,-1 1-1 0 0,1-1 1 0 0,0 0-1 0 0,0 9 146 0 0,2-15-53 0 0,-1 0-1 0 0,1-1 1 0 0,-1 1 0 0 0,0 0-1 0 0,1-1 1 0 0,-1 1-1 0 0,-1-1 1 0 0,1 0-1 0 0,0 2 54 0 0,-1-2-151 0 0,1 0 0 0 0,0 1 0 0 0,0-1 0 0 0,0 0 0 0 0,0 1-1 0 0,1-1 1 0 0,-1 1 0 0 0,1 0 0 0 0,-1 0 151 0 0,1-3-26 0 0,2-27-68 0 0,2 1 0 0 0,2-10 94 0 0,1-9-151 0 0,1-1-177 0 0,14-43 328 0 0,-1 6-163 0 0,-15 56 97 0 0,2 0 0 0 0,7-16 66 0 0,-7 23-27 0 0,1 1 0 0 0,0 0 0 0 0,1 0 0 0 0,2 1 0 0 0,0 1 0 0 0,2-2 27 0 0,-4 7-37 0 0,0 2-1 0 0,1-1 0 0 0,0 1 0 0 0,0 1 0 0 0,1 0 1 0 0,0 1-1 0 0,1 0 0 0 0,0 1 0 0 0,14-6 38 0 0,-21 10-11 0 0,1 0-1 0 0,-1 1 0 0 0,1 0 1 0 0,0 0-1 0 0,0 1 1 0 0,0-1-1 0 0,0 2 0 0 0,0-1 1 0 0,0 1-1 0 0,0 0 1 0 0,0 0-1 0 0,0 1 1 0 0,0 0-1 0 0,0 0 0 0 0,0 1 1 0 0,0 0-1 0 0,-1 0 1 0 0,1 0-1 0 0,-1 1 1 0 0,1 0-1 0 0,4 3 12 0 0,-6-2-3 0 0,1 1 0 0 0,-1 0 0 0 0,0 0-1 0 0,0 0 1 0 0,0 1 0 0 0,-1-1 0 0 0,0 1 0 0 0,0 0 0 0 0,0 1 0 0 0,-1-1 0 0 0,0 1-1 0 0,0-1 1 0 0,-1 1 0 0 0,0 0 0 0 0,0 0 0 0 0,0 0 0 0 0,-1 0 0 0 0,0 0-1 0 0,0 0 1 0 0,-1 0 0 0 0,0 3 3 0 0,0 7 2 0 0,-1 0-1 0 0,-1 0 1 0 0,0-1 0 0 0,-1 1-1 0 0,-1 0 1 0 0,0-1 0 0 0,-2 0-1 0 0,-3 8-1 0 0,1-7 13 0 0,-1 0 0 0 0,0-2 0 0 0,-1 1 0 0 0,-1-1-1 0 0,0 0 1 0 0,-1-1 0 0 0,0-1 0 0 0,-2 0 0 0 0,1 0-1 0 0,-2-1 1 0 0,-14 9-13 0 0,10-8 24 0 0,-1-2 0 0 0,0 0 0 0 0,-1-1 0 0 0,0 0-1 0 0,-1-2 1 0 0,0-1 0 0 0,0-1 0 0 0,0-1 0 0 0,-10 1-24 0 0,10-3-162 0 0,-88 12-1199 0 0,39-11-3549 0 0,50-6 2403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5:02.024"/>
    </inkml:context>
    <inkml:brush xml:id="br0">
      <inkml:brushProperty name="width" value="0.1" units="cm"/>
      <inkml:brushProperty name="height" value="0.1" units="cm"/>
      <inkml:brushProperty name="color" value="#E71224"/>
    </inkml:brush>
  </inkml:definitions>
  <inkml:trace contextRef="#ctx0" brushRef="#br0">799 18 656 0 0,'0'0'919'0'0,"0"0"-8"0"0,0 0-15 0 0,0 0-31 0 0,0 0-15 0 0,0 0-21 0 0,0 0-35 0 0,0 0-33 0 0,0 0-39 0 0,0 0-38 0 0,0 0-57 0 0,0 0-61 0 0,0 0-44 0 0,0 0-60 0 0,0 0-55 0 0,0 0-41 0 0,-4-1-41 0 0,-81-11 1352 0 0,50 9-1258 0 0,0 1 0 0 0,0 2 1 0 0,-1 2-1 0 0,1 1 0 0 0,-23 6-419 0 0,23 0 146 0 0,1 1 0 0 0,0 2-1 0 0,1 1 1 0 0,0 1 0 0 0,-12 9-146 0 0,23-10 32 0 0,1 0-1 0 0,0 1 1 0 0,1 1-1 0 0,1 0 1 0 0,0 2-1 0 0,1 0 1 0 0,1 1-1 0 0,1 1 1 0 0,0 1-1 0 0,1 0 1 0 0,2 1-1 0 0,-9 17-31 0 0,18-31 10 0 0,1 0-1 0 0,0 1 0 0 0,0 0 1 0 0,1 0-1 0 0,0 0 1 0 0,0 0-1 0 0,0 0 0 0 0,1 0 1 0 0,1 8-10 0 0,0-11 4 0 0,0-1 0 0 0,1 1 0 0 0,-1 0 0 0 0,1-1 0 0 0,0 1 0 0 0,1-1 0 0 0,-1 1 0 0 0,1-1 1 0 0,0 0-1 0 0,0 0 0 0 0,0 0 0 0 0,1 0 0 0 0,-1 0 0 0 0,1 0 0 0 0,0-1 0 0 0,0 1 0 0 0,4 2-4 0 0,3 3-12 0 0,1-1 0 0 0,0 0-1 0 0,1-1 1 0 0,-1-1 0 0 0,1 0 0 0 0,1 0 0 0 0,-1-1-1 0 0,1-1 1 0 0,0 0 0 0 0,10 2 12 0 0,24 3-93 0 0,1-2 0 0 0,16-1 93 0 0,-61-6-2 0 0,101 4-1077 0 0,1-4 1 0 0,19-7 1078 0 0,-82 5-614 0 0,9-1-4440 0 0,50-10 5054 0 0,-80 8-3430 0 0,-1-2 263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5:02.396"/>
    </inkml:context>
    <inkml:brush xml:id="br0">
      <inkml:brushProperty name="width" value="0.1" units="cm"/>
      <inkml:brushProperty name="height" value="0.1" units="cm"/>
      <inkml:brushProperty name="color" value="#E71224"/>
    </inkml:brush>
  </inkml:definitions>
  <inkml:trace contextRef="#ctx0" brushRef="#br0">0 89 1192 0 0,'0'0'1232'0'0,"0"0"-57"0"0,0 0-62 0 0,0 0-68 0 0,0 0-72 0 0,0 0-85 0 0,7-2-84 0 0,31-9-10 0 0,-1 2 0 0 0,2 1 0 0 0,-1 2 1 0 0,14 1-795 0 0,19-4 265 0 0,126-14-1211 0 0,-65 11-4728 0 0,-84 9 2726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5:05.205"/>
    </inkml:context>
    <inkml:brush xml:id="br0">
      <inkml:brushProperty name="width" value="0.1" units="cm"/>
      <inkml:brushProperty name="height" value="0.1" units="cm"/>
      <inkml:brushProperty name="color" value="#E71224"/>
    </inkml:brush>
  </inkml:definitions>
  <inkml:trace contextRef="#ctx0" brushRef="#br0">117 0 244 0 0,'0'0'1001'0'0,"0"0"-50"0"0,0 0-53 0 0,0 0-52 0 0,0 0-26 0 0,0 0-61 0 0,0 0-57 0 0,0 0-55 0 0,0 0-68 0 0,0 0-47 0 0,0 0 22 0 0,0 0 25 0 0,0 0-5 0 0,1 7-20 0 0,-1 30 246 0 0,-2 1-1 0 0,-2-1 0 0 0,-2 10-799 0 0,0-3 299 0 0,-46 365 1261 0 0,41-321-1373 0 0,-10 88-49 0 0,14-119-265 0 0,-1 31-345 0 0,7-79 270 0 0,1 0 0 0 0,1 0 0 0 0,0 0 1 0 0,0-1-1 0 0,1 1 0 0 0,0 0 0 0 0,0-1 0 0 0,2 4 202 0 0,-4-11-100 0 0,0-1-1 0 0,0 1 0 0 0,1-1 1 0 0,-1 1-1 0 0,0 0 0 0 0,0-1 1 0 0,1 1-1 0 0,-1-1 0 0 0,0 1 0 0 0,1-1 1 0 0,-1 1-1 0 0,1-1 0 0 0,-1 1 1 0 0,0-1-1 0 0,1 1 0 0 0,-1-1 0 0 0,1 1 1 0 0,-1-1-1 0 0,1 0 0 0 0,0 1 1 0 0,-1-1-1 0 0,1 0 0 0 0,-1 0 0 0 0,1 1 1 0 0,0-1-1 0 0,-1 0 0 0 0,1 0 1 0 0,-1 0-1 0 0,1 0 0 0 0,0 0 0 0 0,-1 0 1 0 0,1 0-1 0 0,0 0 0 0 0,-1 0 1 0 0,1 0-1 0 0,0 0 0 0 0,-1 0 0 0 0,1 0 1 0 0,0-1 100 0 0,18-12-3590 0 0,-18 12 3641 0 0,16-21-2945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4.687"/>
    </inkml:context>
    <inkml:brush xml:id="br0">
      <inkml:brushProperty name="width" value="0.1" units="cm"/>
      <inkml:brushProperty name="height" value="0.1" units="cm"/>
      <inkml:brushProperty name="color" value="#E71224"/>
    </inkml:brush>
  </inkml:definitions>
  <inkml:trace contextRef="#ctx0" brushRef="#br0">23 50 164 0 0,'-1'-1'3896'0'0,"4"-2"-1703"0"0,15-7-935 0 0,29-9-595 0 0,-32 15-355 0 0,-1 1 0 0 0,1 0 0 0 0,0 0 0 0 0,14 1-308 0 0,31 1-2091 0 0,-54 1 1706 0 0,4 5-3359 0 0,-10-5 1950 0 0</inkml:trace>
  <inkml:trace contextRef="#ctx0" brushRef="#br0" timeOffset="1">35 123 328 0 0,'-26'9'2004'0'0,"17"-6"5218"0"0,71-15-6511 0 0,-4 0-373 0 0,0 3 0 0 0,1 2 1 0 0,12 2-339 0 0,-69 5-92 0 0,0 0 0 0 0,0 0 1 0 0,0 0-1 0 0,0 0 1 0 0,0 0-1 0 0,0 0 0 0 0,0 1 1 0 0,-1-1-1 0 0,1 1 1 0 0,0 0-1 0 0,0-1 0 0 0,0 1 1 0 0,-1 0-1 0 0,1 0 1 0 0,0 0 91 0 0,-1 0-170 0 0,-1-1 1 0 0,1 1-1 0 0,-1-1 1 0 0,1 1-1 0 0,-1 0 1 0 0,1-1-1 0 0,-1 1 1 0 0,1 0-1 0 0,-1-1 1 0 0,0 1-1 0 0,0 0 1 0 0,1 0-1 0 0,-1-1 1 0 0,0 1-1 0 0,0 0 1 0 0,0 0-1 0 0,0 0 1 0 0,0-1 0 0 0,0 1-1 0 0,0 0 1 0 0,0 0-1 0 0,0-1 1 0 0,0 1-1 0 0,0 0 1 0 0,0 0-1 0 0,-1-1 1 0 0,1 1-1 0 0,0 0 1 0 0,-1 0-1 0 0,1-1 1 0 0,0 1-1 0 0,-1 0 170 0 0,0 0-224 0 0,0 2-2170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5:09.788"/>
    </inkml:context>
    <inkml:brush xml:id="br0">
      <inkml:brushProperty name="width" value="0.1" units="cm"/>
      <inkml:brushProperty name="height" value="0.1" units="cm"/>
      <inkml:brushProperty name="color" value="#E71224"/>
    </inkml:brush>
  </inkml:definitions>
  <inkml:trace contextRef="#ctx0" brushRef="#br0">38 54 128 0 0,'2'-3'750'0'0,"-1"-1"0"0"0,1 0 0 0 0,0 0 0 0 0,-1 0 0 0 0,0 0 0 0 0,1-4-750 0 0,-2 6 450 0 0,10-11 2475 0 0,-6 5-489 0 0,-3 8 581 0 0,3 100-2471 0 0,-5-1 0 0 0,-4 3-546 0 0,-1 57 204 0 0,-5 15-1046 0 0,-29 151 842 0 0,38-310-135 0 0,0 43-2501 0 0,2-56 1834 0 0,0-2-198 0 0,0 0-748 0 0,0 0-1123 0 0,0 0 217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5:10.405"/>
    </inkml:context>
    <inkml:brush xml:id="br0">
      <inkml:brushProperty name="width" value="0.1" units="cm"/>
      <inkml:brushProperty name="height" value="0.1" units="cm"/>
      <inkml:brushProperty name="color" value="#E71224"/>
    </inkml:brush>
  </inkml:definitions>
  <inkml:trace contextRef="#ctx0" brushRef="#br0">2 82 312 0 0,'0'0'1126'0'0,"0"-3"-94"0"0,-1-8-118 0 0,1 8-70 0 0,1-1-85 0 0,3 0-590 0 0,0 0-1 0 0,-1 0 1 0 0,1 0 0 0 0,1 0-1 0 0,-1 0 1 0 0,1 1 0 0 0,-1 0-1 0 0,1 0 1 0 0,0 0 0 0 0,0 0-1 0 0,0 1 1 0 0,0 0-1 0 0,0 0 1 0 0,1 0 0 0 0,-1 1-1 0 0,1 0 1 0 0,1 0-169 0 0,12-3 259 0 0,-1 1 0 0 0,1 1 0 0 0,0 1-1 0 0,15 1-258 0 0,21 3 818 0 0,32 6-818 0 0,-62-5 173 0 0,-1 1 0 0 0,1 2 0 0 0,-1 0 0 0 0,15 8-173 0 0,-24-9 105 0 0,0 1 0 0 0,0 1 0 0 0,12 8-105 0 0,-22-13 27 0 0,-1 0 0 0 0,0 1 0 0 0,1 0 0 0 0,-1 0 0 0 0,-1 0 0 0 0,1 0-1 0 0,-1 0 1 0 0,1 1 0 0 0,-1 0 0 0 0,-1-1 0 0 0,1 1 0 0 0,-1 0 0 0 0,2 5-27 0 0,-1-3 31 0 0,-1 1 1 0 0,-1-1-1 0 0,0 1 1 0 0,0 0-1 0 0,0-1 1 0 0,-1 1 0 0 0,0 0-1 0 0,0-1 1 0 0,-1 1-1 0 0,0 0 1 0 0,0-1-1 0 0,-2 6-31 0 0,-1-1 56 0 0,0-1 1 0 0,-1 1-1 0 0,0-1 0 0 0,-1-1 0 0 0,0 1 0 0 0,-1-1 0 0 0,-7 9-56 0 0,0-2 75 0 0,-1 0 0 0 0,-1-1-1 0 0,-1-1 1 0 0,0-1 0 0 0,-1 0 0 0 0,0-1-1 0 0,-1-1 1 0 0,-16 7-75 0 0,20-12 71 0 0,0-1 1 0 0,-1-1-1 0 0,1 0 1 0 0,-1-1-1 0 0,0 0 0 0 0,-1-1 1 0 0,1-1-1 0 0,0-1 0 0 0,-2-1-71 0 0,-4 0 144 0 0,-1-1 0 0 0,0-1 0 0 0,1-1-1 0 0,0-1 1 0 0,-1-1 0 0 0,-3-2-144 0 0,-13-3 503 0 0,45 12-499 0 0,13 4 114 0 0,1 1 0 0 0,-1 1 1 0 0,0 0-1 0 0,12 9-118 0 0,20 20 311 0 0,-3 3-1 0 0,28 30-310 0 0,-22-19-123 0 0,37 24 123 0 0,-72-60-301 0 0,1-2 0 0 0,1 0 0 0 0,0-1 0 0 0,1-2 0 0 0,0 0 0 0 0,21 6 301 0 0,-31-13-301 0 0,0 0 0 0 0,-1-1-1 0 0,1-1 1 0 0,0 0 0 0 0,0 0 0 0 0,0-1 0 0 0,0-1 0 0 0,8-1 301 0 0,0-1-1454 0 0,0-1 0 0 0,0-1 0 0 0,0-1-1 0 0,9-4 1455 0 0,13-8-3028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5:13.803"/>
    </inkml:context>
    <inkml:brush xml:id="br0">
      <inkml:brushProperty name="width" value="0.1" units="cm"/>
      <inkml:brushProperty name="height" value="0.1" units="cm"/>
      <inkml:brushProperty name="color" value="#E71224"/>
    </inkml:brush>
  </inkml:definitions>
  <inkml:trace contextRef="#ctx0" brushRef="#br0">93 0 188 0 0,'0'0'872'0'0,"0"0"-34"0"0,0 0-26 0 0,0 0-35 0 0,0 0-34 0 0,0 0-38 0 0,0 0-31 0 0,0 0-23 0 0,0 0-10 0 0,0 0-17 0 0,0 0-7 0 0,0 0-10 0 0,0 0-12 0 0,0 0-47 0 0,0 0-1 0 0,0 0 6 0 0,0 0-21 0 0,0 0-27 0 0,0 0-11 0 0,0 0-33 0 0,0 0-46 0 0,0 0-24 0 0,0 0-32 0 0,0 0-5 0 0,0 9-7 0 0,-3 34 311 0 0,-1 0 1 0 0,-10 38-659 0 0,-2 10 397 0 0,2-6-1964 0 0,-18 56 1567 0 0,28-129-764 0 0,0 2-948 0 0,3-4-5306 0 0,1-10 3919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5:14.204"/>
    </inkml:context>
    <inkml:brush xml:id="br0">
      <inkml:brushProperty name="width" value="0.1" units="cm"/>
      <inkml:brushProperty name="height" value="0.1" units="cm"/>
      <inkml:brushProperty name="color" value="#E71224"/>
    </inkml:brush>
  </inkml:definitions>
  <inkml:trace contextRef="#ctx0" brushRef="#br0">276 6 1000 0 0,'0'0'1002'0'0,"0"0"-55"0"0,0 0-66 0 0,0 0-61 0 0,0 0-60 0 0,0 0-58 0 0,7-5-13 0 0,-5 4-93 0 0,-6 4 3049 0 0,-26 17-3293 0 0,-22 17 907 0 0,-8 9-1259 0 0,41-31 154 0 0,-1-2 0 0 0,-20 11-154 0 0,-15 10 331 0 0,53-32-290 0 0,0-1-7 0 0,2-1-32 0 0,0 0 1 0 0,0 0 0 0 0,0 0-1 0 0,0 0 1 0 0,0 1 0 0 0,0-1-1 0 0,0 0 1 0 0,0 0 0 0 0,0 0-1 0 0,-1 0 1 0 0,1 0 0 0 0,0 0 0 0 0,0 0-1 0 0,0 1 1 0 0,0-1 0 0 0,0 0-1 0 0,0 0 1 0 0,0 0 0 0 0,0 0-1 0 0,0 0 1 0 0,0 0 0 0 0,0 1 0 0 0,0-1-1 0 0,0 0 1 0 0,0 0 0 0 0,0 0-1 0 0,0 0 1 0 0,1 0 0 0 0,-1 0-1 0 0,0 1 1 0 0,0-1 0 0 0,0 0-1 0 0,0 0 1 0 0,0 0 0 0 0,0 0 0 0 0,0 0-1 0 0,0 0 1 0 0,0 0 0 0 0,0 0-1 0 0,0 0 1 0 0,1 1 0 0 0,-1-1-1 0 0,0 0 1 0 0,0 0 0 0 0,0 0-1 0 0,0 0 1 0 0,0 0 0 0 0,0 0 0 0 0,0 0-1 0 0,1 0 1 0 0,-1 0-3 0 0,13 8 79 0 0,32 12-26 0 0,0 0-17 0 0,10 19-321 0 0,-28-19-1591 0 0,1-2-3852 0 0,-19-12 2473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5:20.422"/>
    </inkml:context>
    <inkml:brush xml:id="br0">
      <inkml:brushProperty name="width" value="0.1" units="cm"/>
      <inkml:brushProperty name="height" value="0.1" units="cm"/>
      <inkml:brushProperty name="color" value="#E71224"/>
    </inkml:brush>
  </inkml:definitions>
  <inkml:trace contextRef="#ctx0" brushRef="#br0">1 40 276 0 0,'0'0'617'0'0,"0"0"4"0"0,0 0-8 0 0,0 0-8 0 0,0 0-3 0 0,0 0 8 0 0,0 0 20 0 0,0 0 9 0 0,0 0 7 0 0,0 0 8 0 0,0 0 6 0 0,0 0 2 0 0,0 0-9 0 0,0 0-16 0 0,0 0-49 0 0,0 0-6 0 0,0 0 29 0 0,0 0 16 0 0,0 0-48 0 0,0 0-37 0 0,0 0-37 0 0,0 0-43 0 0,0 0-50 0 0,0 0-50 0 0,0 0-52 0 0,0 0-14 0 0,0 0-21 0 0,0 0-13 0 0,0 0-17 0 0,0 0-13 0 0,8-2 8 0 0,54-11 284 0 0,1 3-1 0 0,1 2 0 0 0,36 2-523 0 0,201 6 593 0 0,-123 9-159 0 0,34 13-434 0 0,146 9-36 0 0,-187-32-1837 0 0,-124 4-1412 0 0,-36 4 1658 0 0,-11-3-4609 0 0,-7 10 2977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5:21.185"/>
    </inkml:context>
    <inkml:brush xml:id="br0">
      <inkml:brushProperty name="width" value="0.1" units="cm"/>
      <inkml:brushProperty name="height" value="0.1" units="cm"/>
      <inkml:brushProperty name="color" value="#E71224"/>
    </inkml:brush>
  </inkml:definitions>
  <inkml:trace contextRef="#ctx0" brushRef="#br0">449 486 44 0 0,'0'0'759'0'0,"0"0"-34"0"0,-3-3-62 0 0,-33-35 1965 0 0,25 24-2016 0 0,-1 1-1 0 0,-1 1 1 0 0,0 0-1 0 0,0 1 1 0 0,-1 0-1 0 0,-8-3-611 0 0,15 9 231 0 0,0 1 0 0 0,-1 1 0 0 0,0-1 0 0 0,0 1 0 0 0,0 1 0 0 0,0-1 1 0 0,0 1-1 0 0,-1 1 0 0 0,1-1 0 0 0,-1 2 0 0 0,0-1-231 0 0,2 1 83 0 0,1 1 0 0 0,0 0 0 0 0,0 0 0 0 0,0 0 0 0 0,0 1 0 0 0,0 0 1 0 0,1 0-1 0 0,-1 0 0 0 0,0 1 0 0 0,1-1 0 0 0,0 1 0 0 0,-1 1 0 0 0,1-1 0 0 0,0 1 0 0 0,-3 3-83 0 0,0 1 74 0 0,-1 1 0 0 0,1 0-1 0 0,1 1 1 0 0,0 0-1 0 0,0 0 1 0 0,1 0-1 0 0,-4 9-73 0 0,-6 16 362 0 0,-9 30-362 0 0,20-48 59 0 0,1 0-1 0 0,1 0 0 0 0,0 0 1 0 0,2 0-1 0 0,0 1 0 0 0,1-1 1 0 0,0 1-1 0 0,1-1 1 0 0,2 0-1 0 0,-1 0 0 0 0,3 4-58 0 0,-4-16 7 0 0,1 1-1 0 0,0 0 1 0 0,1-1 0 0 0,-1 1-1 0 0,1-1 1 0 0,0 0-1 0 0,1 0 1 0 0,-1 0-1 0 0,1 0 1 0 0,0-1 0 0 0,0 1-1 0 0,0-1 1 0 0,1 0-1 0 0,0 0-6 0 0,-2-1-12 0 0,0 0 0 0 0,1-1 0 0 0,-1 0 0 0 0,1 0 0 0 0,0 0 0 0 0,-1 0 1 0 0,1 0-1 0 0,0-1 0 0 0,0 0 0 0 0,0 1 0 0 0,0-2 0 0 0,0 1 0 0 0,0 0 0 0 0,1-1 0 0 0,-1 0 0 0 0,0 0 0 0 0,0 0 0 0 0,0 0 0 0 0,3-1 12 0 0,-3-1-7 0 0,-1 1 1 0 0,1-1-1 0 0,-1 0 0 0 0,0 0 1 0 0,1 0-1 0 0,-1-1 1 0 0,0 1-1 0 0,0-1 0 0 0,-1 0 1 0 0,1 0-1 0 0,0 0 1 0 0,0-1 6 0 0,7-7-12 0 0,-3 3 5 0 0,-1-1 1 0 0,0 1-1 0 0,0-2 0 0 0,-1 1 0 0 0,0 0 0 0 0,0-1 1 0 0,-1 0-1 0 0,2-7 7 0 0,6-23-18 0 0,4-26 18 0 0,-7 31-8 0 0,23-143-17 0 0,-10 47 16 0 0,10-81 58 0 0,-31 208-43 0 0,9-48 498 0 0,-7 46-196 0 0,-2 6-42 0 0,-2 26-95 0 0,-8 49-62 0 0,3-38-64 0 0,2-1 0 0 0,2 6-45 0 0,8 193 135 0 0,-3-150-119 0 0,-2-43-139 0 0,1 0-1 0 0,3 11 124 0 0,-1-26-428 0 0,3 21-310 0 0,-6-45 319 0 0,-1 1 1 0 0,1-1-1 0 0,0 0 1 0 0,1 0-1 0 0,-1 0 1 0 0,0 0 0 0 0,1 0-1 0 0,0 0 1 0 0,0 0-1 0 0,0 0 1 0 0,0 0 418 0 0,-1-2-3442 0 0,-1-1 263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6:08.796"/>
    </inkml:context>
    <inkml:brush xml:id="br0">
      <inkml:brushProperty name="width" value="0.1" units="cm"/>
      <inkml:brushProperty name="height" value="0.1" units="cm"/>
      <inkml:brushProperty name="color" value="#E71224"/>
    </inkml:brush>
  </inkml:definitions>
  <inkml:trace contextRef="#ctx0" brushRef="#br0">0 124 444 0 0,'0'0'971'0'0,"0"0"-74"0"0,0 0-49 0 0,0 0-15 0 0,0 0-16 0 0,0 0-22 0 0,9-2-40 0 0,52-11 1153 0 0,0 2 0 0 0,36 0-1908 0 0,157-11 2206 0 0,54-4-972 0 0,123-6-241 0 0,-61 26-420 0 0,96 21-573 0 0,-167 2-2079 0 0,-225-14 169 0 0,-26-8-3952 0 0,-36 3 2863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6:09.594"/>
    </inkml:context>
    <inkml:brush xml:id="br0">
      <inkml:brushProperty name="width" value="0.1" units="cm"/>
      <inkml:brushProperty name="height" value="0.1" units="cm"/>
      <inkml:brushProperty name="color" value="#E71224"/>
    </inkml:brush>
  </inkml:definitions>
  <inkml:trace contextRef="#ctx0" brushRef="#br0">322 554 140 0 0,'0'-3'830'0'0,"-2"-9"-28"0"0,2 9-30 0 0,-1-1-38 0 0,-4-9-10 0 0,-1 1 1 0 0,0-1-1 0 0,-1 1 0 0 0,0 0 1 0 0,0 0-1 0 0,-3-1-724 0 0,5 7 247 0 0,1 1 0 0 0,-1 0 0 0 0,0 0-1 0 0,0 0 1 0 0,0 1 0 0 0,-1 0-1 0 0,1 0 1 0 0,-1 0 0 0 0,0 1 0 0 0,0-1-1 0 0,0 2 1 0 0,-1-1 0 0 0,-3-1-247 0 0,7 4 59 0 0,-1 0 0 0 0,1 0 1 0 0,0 0-1 0 0,-1 1 0 0 0,1-1 0 0 0,0 1 1 0 0,-1 0-1 0 0,1 0 0 0 0,0 0 1 0 0,0 0-1 0 0,0 0 0 0 0,0 1 1 0 0,0 0-1 0 0,0-1 0 0 0,0 1 1 0 0,0 0-1 0 0,1 0 0 0 0,-1 1 0 0 0,1-1 1 0 0,-2 2-60 0 0,-11 16 82 0 0,0 0 0 0 0,2 1 0 0 0,1 1 0 0 0,0 0 1 0 0,2 0-1 0 0,0 1 0 0 0,2 1 0 0 0,0 0 0 0 0,2 0 1 0 0,1 0-1 0 0,0 0 0 0 0,1 9-82 0 0,3-24 31 0 0,1 0 1 0 0,-1 0-1 0 0,2 0 1 0 0,-1 0-1 0 0,1 0 0 0 0,1 0 1 0 0,-1 0-1 0 0,2 2-31 0 0,-2-8 7 0 0,-1 0-1 0 0,1-1 0 0 0,0 1 0 0 0,0-1 1 0 0,0 0-1 0 0,1 1 0 0 0,-1-1 1 0 0,0 0-1 0 0,1 0 0 0 0,-1 1 1 0 0,1-1-1 0 0,0 0 0 0 0,0-1 1 0 0,0 1-1 0 0,0 0 0 0 0,0 0 1 0 0,0-1-1 0 0,0 0 0 0 0,1 1 0 0 0,-1-1 1 0 0,0 0-1 0 0,1 0 0 0 0,-1 0 1 0 0,1 0-1 0 0,-1 0 0 0 0,1-1 1 0 0,-1 1-1 0 0,1-1 0 0 0,0 0 1 0 0,0 0-7 0 0,0 0 3 0 0,0 0 0 0 0,0-1 0 0 0,0 1 1 0 0,0-1-1 0 0,-1 0 0 0 0,1 0 1 0 0,0 0-1 0 0,0 0 0 0 0,-1-1 0 0 0,1 1 1 0 0,-1-1-1 0 0,1 1 0 0 0,1-3-3 0 0,30-28 27 0 0,-31 28-24 0 0,18-20 12 0 0,-2-1-1 0 0,-1 0 1 0 0,0-2-1 0 0,-2 0 1 0 0,-2-1 0 0 0,2-5-15 0 0,24-60 2 0 0,3-26-2 0 0,-36 98-6 0 0,15-51 11 0 0,8-47-5 0 0,-6 18 119 0 0,-20 69 99 0 0,-3 27-101 0 0,-1 0 0 0 0,1 0-1 0 0,0 0 1 0 0,0 0-1 0 0,0 0 1 0 0,1 0-1 0 0,0-1-116 0 0,0-3 345 0 0,-3 9-326 0 0,1 0 0 0 0,0 0 0 0 0,0 0 0 0 0,0 0 0 0 0,0 0 0 0 0,0 0 0 0 0,0 0 0 0 0,0 0 0 0 0,0 0 0 0 0,0 0 0 0 0,0 0 0 0 0,0 0 0 0 0,0 0 0 0 0,0 1 0 0 0,0-1 0 0 0,0 0-1 0 0,0 0 1 0 0,0 0 0 0 0,0 0 0 0 0,0 0 0 0 0,0 0 0 0 0,0 0 0 0 0,0 0 0 0 0,-1 0 0 0 0,1 0 0 0 0,0 0 0 0 0,0 0 0 0 0,0 0 0 0 0,0 0 0 0 0,0 0 0 0 0,0 0 0 0 0,0 0 0 0 0,0 0 0 0 0,0 0 0 0 0,0 0 0 0 0,0 0-1 0 0,0 0 1 0 0,0 0 0 0 0,0 0 0 0 0,-1 0 0 0 0,1 0 0 0 0,0 0 0 0 0,0 0 0 0 0,0 0 0 0 0,0 0 0 0 0,0-1 0 0 0,0 1 0 0 0,0 0 0 0 0,0 0 0 0 0,0 0 0 0 0,0 0-19 0 0,-98 437 949 0 0,87-347-899 0 0,3-15-142 0 0,-27 174-2504 0 0,35-244 2247 0 0,0 1 0 0 0,0 0 0 0 0,0 0-1 0 0,0 0 1 0 0,2 5 349 0 0,0 13-3606 0 0,0-22 187 0 0,5 3 264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0.471"/>
    </inkml:context>
    <inkml:brush xml:id="br0">
      <inkml:brushProperty name="width" value="0.1" units="cm"/>
      <inkml:brushProperty name="height" value="0.1" units="cm"/>
      <inkml:brushProperty name="color" value="#E71224"/>
    </inkml:brush>
  </inkml:definitions>
  <inkml:trace contextRef="#ctx0" brushRef="#br0">4 20 1188 0 0,'-4'-12'2234'0'0,"4"4"6867"0"0,1 9-9095 0 0,2 2-53 0 0,0-1 0 0 0,-1 2 1 0 0,1-1-1 0 0,-1 0 0 0 0,1 0 0 0 0,-1 1 0 0 0,0-1 0 0 0,-1 1 1 0 0,1 0-1 0 0,0-1 0 0 0,-1 1 0 0 0,0 0 0 0 0,0 0 0 0 0,0 0 0 0 0,0 4 47 0 0,0 15-810 0 0,1 23-1391 0 0,-6-14-2031 0 0,0-14 1653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0.805"/>
    </inkml:context>
    <inkml:brush xml:id="br0">
      <inkml:brushProperty name="width" value="0.1" units="cm"/>
      <inkml:brushProperty name="height" value="0.1" units="cm"/>
      <inkml:brushProperty name="color" value="#E71224"/>
    </inkml:brush>
  </inkml:definitions>
  <inkml:trace contextRef="#ctx0" brushRef="#br0">4 189 960 0 0,'0'0'968'0'0,"0"0"-80"0"0,-3 9-100 0 0,3-9-92 0 0,0 0-52 0 0,0 0-71 0 0,0 0-57 0 0,0 0-64 0 0,0 0-84 0 0,38-23-100 0 0,-18 4-124 0 0,-1 0-176 0 0,2-5-156 0 0,8-5-180 0 0,-6 7-224 0 0,-3 1-425 0 0,-1-2-1099 0 0,-6 5 488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2:34.314"/>
    </inkml:context>
    <inkml:brush xml:id="br0">
      <inkml:brushProperty name="width" value="0.1" units="cm"/>
      <inkml:brushProperty name="height" value="0.1" units="cm"/>
      <inkml:brushProperty name="color" value="#E71224"/>
    </inkml:brush>
  </inkml:definitions>
  <inkml:trace contextRef="#ctx0" brushRef="#br0">31 7 492 0 0,'-14'-6'4219'0'0,"14"6"-4102"0"0,-1 0 0 0 0,1 0 1 0 0,-1-1-1 0 0,1 1 0 0 0,0 0 0 0 0,-1 0 0 0 0,1 0 0 0 0,-1 0 0 0 0,1 0 1 0 0,-1 0-1 0 0,1 0 0 0 0,-1 0 0 0 0,1 0 0 0 0,-1 0 0 0 0,1 1 1 0 0,-1-1-1 0 0,1 0 0 0 0,-1 0 0 0 0,1 0 0 0 0,0 0 0 0 0,-1 1 1 0 0,1-1-1 0 0,-1 0 0 0 0,1 1 0 0 0,0-1 0 0 0,-1 0 0 0 0,1 0 0 0 0,0 1 1 0 0,-1-1-1 0 0,1 1 0 0 0,0-1 0 0 0,-1 0 0 0 0,1 1 0 0 0,0-1-117 0 0,-1 2 120 0 0,1 0-1 0 0,0-1 0 0 0,-1 1 1 0 0,1 0-1 0 0,0-1 0 0 0,0 1 1 0 0,0 0-1 0 0,0 0 0 0 0,0-1 1 0 0,0 1-1 0 0,1 0-119 0 0,12 50 117 0 0,-11-45 269 0 0,17 47 80 0 0,1 0-1 0 0,3-2 1 0 0,3 0-1 0 0,1-2 1 0 0,4 1-466 0 0,12 13 393 0 0,2-2 1 0 0,3-3 0 0 0,31 28-394 0 0,-32-37 227 0 0,3-2-1 0 0,2-2 1 0 0,5 0-227 0 0,115 83-3049 0 0,-157-115-2704 0 0,-14-13 2436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5.013"/>
    </inkml:context>
    <inkml:brush xml:id="br0">
      <inkml:brushProperty name="width" value="0.1" units="cm"/>
      <inkml:brushProperty name="height" value="0.1" units="cm"/>
      <inkml:brushProperty name="color" value="#E71224"/>
    </inkml:brush>
  </inkml:definitions>
  <inkml:trace contextRef="#ctx0" brushRef="#br0">246 5 808 0 0,'0'0'1107'0'0,"-5"-4"48"0"0,2 4-250 0 0,4 6 4588 0 0,3 12-4911 0 0,0 1 0 0 0,-1 0 0 0 0,-1 0 0 0 0,-1 19-582 0 0,-1 3 540 0 0,0-26-496 0 0,0 1-1 0 0,-1-1 1 0 0,-2 10-44 0 0,-2-3-930 0 0,5-22 898 0 0,0 1 0 0 0,0-1 0 0 0,0 0 0 0 0,0 0 0 0 0,0 0 0 0 0,0 0 0 0 0,0 0 0 0 0,0 0 0 0 0,0 0 0 0 0,0 1 0 0 0,0-1 0 0 0,0 0 0 0 0,0 0 0 0 0,0 0 0 0 0,0 0 0 0 0,0 0 0 0 0,0 0 0 0 0,0 0 0 0 0,0 0 0 0 0,0 1 0 0 0,-1-1 0 0 0,1 0 0 0 0,0 0 0 0 0,0 0 0 0 0,0 0 0 0 0,0 0 0 0 0,0 0 0 0 0,0 0 1 0 0,0 0-1 0 0,0 0 0 0 0,0 0 0 0 0,0 0 0 0 0,0 1 0 0 0,-1-1 0 0 0,1 0 0 0 0,0 0 0 0 0,0 0 0 0 0,0 0 0 0 0,0 0 0 0 0,0 0 0 0 0,0 0 0 0 0,0 0 0 0 0,-1 0 0 0 0,1 0 0 0 0,0 0 0 0 0,0 0 0 0 0,0 0 0 0 0,0 0 0 0 0,0 0 0 0 0,0 0 0 0 0,0 0 0 0 0,0 0 0 0 0,-1 0 0 0 0,1 0 0 0 0,0 0 0 0 0,0-1 0 0 0,0 1 0 0 0,0 0 1 0 0,0 0-1 0 0,0 0 0 0 0,0 0 32 0 0,-6-28-1680 0 0,6 26 1902 0 0,-1-51-1420 0 0,1 47 1185 0 0,1 0-1 0 0,-1 0 1 0 0,0 0-1 0 0,-1-1 1 0 0,1 1-1 0 0,-1 0 1 0 0,-1 0 0 0 0,1 0-1 0 0,-1 0 1 0 0,0 0-1 0 0,0 0 1 0 0,-2-2 13 0 0,3 6 303 0 0,-2 2 25 0 0,-1 0-221 0 0,-1 0 0 0 0,1 1 1 0 0,-1 0-1 0 0,1-1 0 0 0,-1 2 1 0 0,1-1-1 0 0,0 0 0 0 0,0 1 1 0 0,-1 0-1 0 0,1 0 0 0 0,0 0 1 0 0,1 0-1 0 0,-1 1 0 0 0,-2 1-107 0 0,-14 11 413 0 0,0 2-1 0 0,-2 3-412 0 0,-2 2 125 0 0,4-3-310 0 0,-5 4-1176 0 0,8-11-2877 0 0,16-11 1949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1.138"/>
    </inkml:context>
    <inkml:brush xml:id="br0">
      <inkml:brushProperty name="width" value="0.1" units="cm"/>
      <inkml:brushProperty name="height" value="0.1" units="cm"/>
      <inkml:brushProperty name="color" value="#E71224"/>
    </inkml:brush>
  </inkml:definitions>
  <inkml:trace contextRef="#ctx0" brushRef="#br0">62 1 340 0 0,'0'0'1013'0'0,"0"0"-86"0"0,0 0-89 0 0,0 0-93 0 0,-1 6-70 0 0,-11 53 599 0 0,-30 126 710 0 0,36-153-2064 0 0,6-27 69 0 0,-1-3-13 0 0,1-2-10 0 0,0 0 4 0 0,0 0 3 0 0,0 0 5 0 0,5-6 1 0 0,7-12 2 0 0,1 0 1 0 0,1 1-1 0 0,15-15 19 0 0,-22 25-5 0 0,0 1 1 0 0,1 0-1 0 0,-1 0 0 0 0,1 1 0 0 0,1-1 0 0 0,-1 2 0 0 0,1 0 1 0 0,-1 0-1 0 0,1 0 0 0 0,1 1 0 0 0,-1 0 5 0 0,-5 2-3 0 0,0 1 0 0 0,0-1 0 0 0,0 1 0 0 0,0 0 0 0 0,1 0 0 0 0,-1 0 0 0 0,0 0 0 0 0,0 1 0 0 0,0 0 1 0 0,0 0-1 0 0,0 0 0 0 0,0 0 0 0 0,0 0 0 0 0,0 1 3 0 0,-2-1 0 0 0,0 0 1 0 0,0 0 0 0 0,0 0-1 0 0,0 1 1 0 0,0-1 0 0 0,-1 0-1 0 0,1 1 1 0 0,0 0 0 0 0,-1-1-1 0 0,1 1 1 0 0,-1 0 0 0 0,0-1-1 0 0,0 1 1 0 0,1 0 0 0 0,-1 0-1 0 0,0 0 1 0 0,0 0 0 0 0,-1 0-1 0 0,1 0 1 0 0,0 1 0 0 0,-1-1-1 0 0,1 0 1 0 0,-1 0 0 0 0,0 0-1 0 0,0 1 1 0 0,0-1 0 0 0,0 1-1 0 0,-1 7-22 0 0,0 0 0 0 0,-1-1 0 0 0,0 1 0 0 0,0 0 0 0 0,-1-1 0 0 0,-1 0 0 0 0,-1 4 22 0 0,3-8-297 0 0,0 0 1 0 0,-1-1-1 0 0,0 1 0 0 0,0 0 1 0 0,0-1-1 0 0,0 0 0 0 0,-1 0 1 0 0,0 0-1 0 0,0 0 0 0 0,0-1 1 0 0,0 1-1 0 0,0-1 0 0 0,-1 0 1 0 0,1 0-1 0 0,-3 0 297 0 0,-7 2-1583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1.449"/>
    </inkml:context>
    <inkml:brush xml:id="br0">
      <inkml:brushProperty name="width" value="0.1" units="cm"/>
      <inkml:brushProperty name="height" value="0.1" units="cm"/>
      <inkml:brushProperty name="color" value="#E71224"/>
    </inkml:brush>
  </inkml:definitions>
  <inkml:trace contextRef="#ctx0" brushRef="#br0">170 1 356 0 0,'0'0'867'0'0,"0"0"29"0"0,0 0-2 0 0,2 4-29 0 0,0 4-524 0 0,0 0-1 0 0,0 1 1 0 0,-1-1-1 0 0,0 1 0 0 0,0-1 1 0 0,-1 1-1 0 0,-1-1 1 0 0,1 1-1 0 0,-1-1 1 0 0,-2 8-341 0 0,-5 25 1473 0 0,-9 25-1473 0 0,16-61 78 0 0,-11 36 411 0 0,-1-2 1 0 0,-11 21-490 0 0,18-46-459 0 0,-1 0 0 0 0,-1 0 0 0 0,0-1 1 0 0,0 0-1 0 0,-2-1 0 0 0,1 0 0 0 0,-2 0 1 0 0,-5 5 458 0 0,6-10-2325 0 0,3-4 175 0 0</inkml:trace>
  <inkml:trace contextRef="#ctx0" brushRef="#br0" timeOffset="1">143 259 1036 0 0,'0'0'1100'0'0,"0"0"-969"0"0,1 0-1 0 0,-1-1 0 0 0,0 1 1 0 0,0 0-1 0 0,1-1 0 0 0,-1 1 1 0 0,0 0-1 0 0,0 0 1 0 0,1-1-1 0 0,-1 1 0 0 0,0 0 1 0 0,1 0-1 0 0,-1 0 0 0 0,0 0 1 0 0,1-1-1 0 0,-1 1 1 0 0,0 0-1 0 0,1 0 0 0 0,-1 0 1 0 0,1 0-1 0 0,-1 0 0 0 0,0 0 1 0 0,1 0-1 0 0,-1 0 1 0 0,1 0-1 0 0,-1 0 0 0 0,0 0 1 0 0,1 0-1 0 0,-1 0 0 0 0,0 0 1 0 0,1 0-1 0 0,-1 1 1 0 0,1-1-131 0 0,80 73 3145 0 0,-70-64-2947 0 0,17 15-673 0 0,1-1 1 0 0,1-2-1 0 0,32 17 475 0 0,-31-21-4128 0 0,-19-9 1746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1.772"/>
    </inkml:context>
    <inkml:brush xml:id="br0">
      <inkml:brushProperty name="width" value="0.1" units="cm"/>
      <inkml:brushProperty name="height" value="0.1" units="cm"/>
      <inkml:brushProperty name="color" value="#E71224"/>
    </inkml:brush>
  </inkml:definitions>
  <inkml:trace contextRef="#ctx0" brushRef="#br0">1 10 912 0 0,'0'0'1256'0'0,"0"0"-104"0"0,0 0-118 0 0,0-1-907 0 0,0 1-1 0 0,1-1 1 0 0,-1 0 0 0 0,1 1 0 0 0,-1-1-1 0 0,1 1 1 0 0,-1-1 0 0 0,1 1 0 0 0,-1-1 0 0 0,1 1-1 0 0,-1-1 1 0 0,1 1 0 0 0,0 0 0 0 0,-1-1-1 0 0,1 1 1 0 0,0 0 0 0 0,-1-1 0 0 0,1 1 0 0 0,0 0-1 0 0,0 0-126 0 0,107 19 2707 0 0,-84-17-2988 0 0,53 8-443 0 0,-29 0-3971 0 0,-39-7 2503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2.105"/>
    </inkml:context>
    <inkml:brush xml:id="br0">
      <inkml:brushProperty name="width" value="0.1" units="cm"/>
      <inkml:brushProperty name="height" value="0.1" units="cm"/>
      <inkml:brushProperty name="color" value="#E71224"/>
    </inkml:brush>
  </inkml:definitions>
  <inkml:trace contextRef="#ctx0" brushRef="#br0">1 44 620 0 0,'0'0'794'0'0,"0"0"-61"0"0,0 0-43 0 0,0 0-39 0 0,4 1-32 0 0,6 1-361 0 0,-1 0-1 0 0,1-1 1 0 0,-1-1-1 0 0,1 0 1 0 0,-1 0-1 0 0,1 0 1 0 0,1-2-258 0 0,76-11 963 0 0,-49 7-676 0 0,9-2-566 0 0,0 3-1 0 0,1 2 1 0 0,0 2 0 0 0,23 4 279 0 0,-43 0-2994 0 0,-26-2 1277 0 0</inkml:trace>
  <inkml:trace contextRef="#ctx0" brushRef="#br0" timeOffset="1">319 1 304 0 0,'0'0'1303'0'0,"0"0"-46"0"0,0 0-67 0 0,0 0-62 0 0,0 0-63 0 0,0 0-75 0 0,0 0-78 0 0,-3 2-89 0 0,-5 7-423 0 0,1-1 0 0 0,0 1 0 0 0,1 1 0 0 0,0-1 1 0 0,0 1-1 0 0,0 3-400 0 0,-16 25 621 0 0,-76 106 1047 0 0,75-113-2457 0 0,-2-2 1 0 0,-1-1-1 0 0,-17 14 789 0 0,31-33-1694 0 0,9-8-2754 0 0,3-1 1546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2.456"/>
    </inkml:context>
    <inkml:brush xml:id="br0">
      <inkml:brushProperty name="width" value="0.1" units="cm"/>
      <inkml:brushProperty name="height" value="0.1" units="cm"/>
      <inkml:brushProperty name="color" value="#E71224"/>
    </inkml:brush>
  </inkml:definitions>
  <inkml:trace contextRef="#ctx0" brushRef="#br0">1 14 248 0 0,'0'-1'684'0'0,"14"-8"1716"0"0,-13 8-2201 0 0,-1 1 0 0 0,0 0 0 0 0,0 0 0 0 0,1-1 0 0 0,-1 1 0 0 0,0 0 0 0 0,1 0 0 0 0,-1-1 0 0 0,0 1 0 0 0,1 0 0 0 0,-1 0 1 0 0,0 0-1 0 0,1 0 0 0 0,-1-1 0 0 0,0 1 0 0 0,1 0 0 0 0,-1 0 0 0 0,0 0 0 0 0,1 0 0 0 0,-1 0 0 0 0,0 0 0 0 0,1 0 0 0 0,-1 0 0 0 0,1 0 0 0 0,-1 0 0 0 0,0 0 0 0 0,1 0 0 0 0,-1 0 0 0 0,0 1 0 0 0,1-1 0 0 0,-1 0 0 0 0,0 0 0 0 0,1 0-199 0 0,1 62 1843 0 0,-3-47-1485 0 0,1-1 0 0 0,1 1 1 0 0,0 0-1 0 0,1 0 0 0 0,1-1 1 0 0,3 10-359 0 0,-4-18 61 0 0,0 1 0 0 0,0-1 1 0 0,1 0-1 0 0,0 0 1 0 0,1 0-1 0 0,-1 0 1 0 0,1 0-1 0 0,0-1 1 0 0,1 0-1 0 0,-1 0 1 0 0,1 0-1 0 0,0 0 0 0 0,0-1 1 0 0,1 0-1 0 0,-1 0 1 0 0,1 0-1 0 0,0-1 1 0 0,0 1-1 0 0,0-2 1 0 0,0 1-1 0 0,1-1 1 0 0,-1 1-1 0 0,1-2 0 0 0,2 1-61 0 0,37 6 197 0 0,0-2-1 0 0,0-1 0 0 0,0-3 1 0 0,43-4-197 0 0,-66 2 107 0 0,7-1 329 0 0,-30 1-441 0 0,1 0 0 0 0,0 0 1 0 0,0-1-1 0 0,-1 1 1 0 0,1 0-1 0 0,0 0 1 0 0,-1-1-1 0 0,1 1 1 0 0,0 0-1 0 0,-1-1 1 0 0,1 1-1 0 0,0-1 1 0 0,-1 1-1 0 0,1-1 1 0 0,-1 1-1 0 0,1-1 1 0 0,-1 1-1 0 0,1-1 1 0 0,-1 0-1 0 0,1 1 1 0 0,-1-1-1 0 0,1 0 5 0 0,-1-1-55 0 0,1 1-1 0 0,-1-1 1 0 0,0 0-1 0 0,0 0 1 0 0,0 0-1 0 0,0 1 1 0 0,0-1-1 0 0,0 0 1 0 0,0 0-1 0 0,0 0 1 0 0,-1 1-1 0 0,1-1 56 0 0,-21-116-8860 0 0,14 75 4886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3.251"/>
    </inkml:context>
    <inkml:brush xml:id="br0">
      <inkml:brushProperty name="width" value="0.1" units="cm"/>
      <inkml:brushProperty name="height" value="0.1" units="cm"/>
      <inkml:brushProperty name="color" value="#E71224"/>
    </inkml:brush>
  </inkml:definitions>
  <inkml:trace contextRef="#ctx0" brushRef="#br0">7 15 1340 0 0,'-6'-14'8298'0'0,"17"27"-5848"0"0,-5-4-2994 0 0,-2-5 325 0 0,-1 1-1 0 0,0-1 0 0 0,0 1 1 0 0,0 0-1 0 0,0 0 0 0 0,-1 1 1 0 0,0-1-1 0 0,0 0 0 0 0,-1 1 0 0 0,1-1 1 0 0,-1 2 219 0 0,0-3-504 0 0,-1-1-1 0 0,0 1 1 0 0,0 0 0 0 0,0-1-1 0 0,0 1 1 0 0,-1 0 0 0 0,1-1 0 0 0,-1 1-1 0 0,0-1 1 0 0,0 2 504 0 0,-4 10-2301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3.571"/>
    </inkml:context>
    <inkml:brush xml:id="br0">
      <inkml:brushProperty name="width" value="0.1" units="cm"/>
      <inkml:brushProperty name="height" value="0.1" units="cm"/>
      <inkml:brushProperty name="color" value="#E71224"/>
    </inkml:brush>
  </inkml:definitions>
  <inkml:trace contextRef="#ctx0" brushRef="#br0">8 158 472 0 0,'-8'14'2490'0'0,"8"-14"-2451"0"0,0 0 1 0 0,0 0-1 0 0,0 0 0 0 0,0 0 0 0 0,0 1 0 0 0,0-1 1 0 0,0 0-1 0 0,0 0 0 0 0,0 0 0 0 0,0 0 1 0 0,0 0-1 0 0,0 0 0 0 0,0 0 0 0 0,0 1 0 0 0,0-1 1 0 0,0 0-1 0 0,0 0 0 0 0,0 0 0 0 0,0 0 1 0 0,0 0-1 0 0,0 0 0 0 0,1 0 0 0 0,-1 0 0 0 0,0 1 1 0 0,0-1-1 0 0,0 0 0 0 0,0 0 0 0 0,0 0 1 0 0,0 0-1 0 0,0 0 0 0 0,0 0 0 0 0,0 0 0 0 0,0 0 1 0 0,0 0-1 0 0,1 0 0 0 0,-1 0 0 0 0,0 0 0 0 0,0 0 1 0 0,0 1-1 0 0,0-1 0 0 0,0 0 0 0 0,0 0 1 0 0,0 0-1 0 0,0 0 0 0 0,1 0 0 0 0,-1 0 0 0 0,0 0 1 0 0,0 0-1 0 0,0 0 0 0 0,0 0-39 0 0,21-9 1675 0 0,-14 6-1989 0 0,18-10 240 0 0,-1-2 0 0 0,-1 0 0 0 0,0-2 0 0 0,-1 0 0 0 0,0-2 74 0 0,9-7-1230 0 0,-9 6-544 0 0,-5-2 136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3.904"/>
    </inkml:context>
    <inkml:brush xml:id="br0">
      <inkml:brushProperty name="width" value="0.1" units="cm"/>
      <inkml:brushProperty name="height" value="0.1" units="cm"/>
      <inkml:brushProperty name="color" value="#E71224"/>
    </inkml:brush>
  </inkml:definitions>
  <inkml:trace contextRef="#ctx0" brushRef="#br0">123 8 764 0 0,'0'0'1396'0'0,"0"0"-121"0"0,0 0-126 0 0,1-7 76 0 0,-1 6-31 0 0,-1 8 2631 0 0,-6 15-3480 0 0,0 1 0 0 0,-1-2 1 0 0,-2 1-1 0 0,0-1 0 0 0,-1-1 1 0 0,-6 8-346 0 0,-34 46 789 0 0,50-73-851 0 0,1-1 14 0 0,0 0 18 0 0,5 0-24 0 0,14-3-33 0 0,0-1 0 0 0,0-1 1 0 0,-1 0-1 0 0,0-1 1 0 0,9-5 86 0 0,-6 2-80 0 0,1 1 0 0 0,0 2 0 0 0,1 0 1 0 0,13-1 78 0 0,-24 5-57 0 0,15 0 34 0 0,-26 2 29 0 0,-1 0 0 0 0,1 1 0 0 0,0-1 0 0 0,0 0-1 0 0,-1 0 1 0 0,1 0 0 0 0,0 1 0 0 0,0-1 0 0 0,-1 0-1 0 0,1 1 1 0 0,0-1 0 0 0,-1 1 0 0 0,1-1 0 0 0,-1 0 0 0 0,1 1-1 0 0,0 0 1 0 0,-1-1 0 0 0,1 1 0 0 0,-1-1 0 0 0,0 1-1 0 0,1 0 1 0 0,-1-1 0 0 0,1 1 0 0 0,-1 0 0 0 0,0-1 0 0 0,1 1-1 0 0,-1 0 1 0 0,0 0-5 0 0,0 2 3 0 0,0 1-1 0 0,-1-1 1 0 0,0 0-1 0 0,1 1 1 0 0,-1-1 0 0 0,0 0-1 0 0,-1 0 1 0 0,1 0-1 0 0,0 1 1 0 0,-1-1-1 0 0,0-1 1 0 0,0 1 0 0 0,0 0-1 0 0,0 0 1 0 0,-1 1-3 0 0,1-1-29 0 0,-4 4-313 0 0,0 1-1 0 0,-1-1 1 0 0,1 0 0 0 0,-1-1-1 0 0,-8 6 343 0 0,12-9-702 0 0,0-1 0 0 0,0 0 0 0 0,-1 0 0 0 0,1-1 1 0 0,-1 1-1 0 0,1-1 0 0 0,-1 1 0 0 0,0-1 0 0 0,-2 0 702 0 0,4 0-2688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4.236"/>
    </inkml:context>
    <inkml:brush xml:id="br0">
      <inkml:brushProperty name="width" value="0.1" units="cm"/>
      <inkml:brushProperty name="height" value="0.1" units="cm"/>
      <inkml:brushProperty name="color" value="#E71224"/>
    </inkml:brush>
  </inkml:definitions>
  <inkml:trace contextRef="#ctx0" brushRef="#br0">290 0 652 0 0,'0'0'1085'0'0,"0"0"-54"0"0,0 0-74 0 0,0 0-70 0 0,0 0-60 0 0,0 0-19 0 0,0 0-14 0 0,1 7-39 0 0,-2 12-319 0 0,0 1 0 0 0,-1 0-1 0 0,-1-1 1 0 0,-1 1 0 0 0,-1-1 0 0 0,0 0-1 0 0,-2 0 1 0 0,-7 15-436 0 0,-16 31 1303 0 0,-33 50-1303 0 0,44-82 197 0 0,0-2-483 0 0,-1 0 1 0 0,-5 4 285 0 0,14-20-1303 0 0,-2-1 0 0 0,1-1-1 0 0,-3 1 1304 0 0,3-5-3143 0 0,3-3 241 0 0</inkml:trace>
  <inkml:trace contextRef="#ctx0" brushRef="#br0" timeOffset="1">225 281 1280 0 0,'10'-8'5521'0'0,"-8"7"-5332"0"0,-1 0 0 0 0,1 1 0 0 0,-1-1 0 0 0,1 1 0 0 0,-1-1-1 0 0,1 1 1 0 0,-1 0 0 0 0,1 0 0 0 0,-1 0 0 0 0,1 0 0 0 0,-1 0 0 0 0,1 0 0 0 0,-1 0-1 0 0,1 0 1 0 0,-1 0 0 0 0,1 1 0 0 0,-1-1 0 0 0,1 1 0 0 0,-1-1 0 0 0,1 1-1 0 0,-1 0 1 0 0,0-1 0 0 0,2 2-189 0 0,35 25 1330 0 0,-15-8-621 0 0,52 30-158 0 0,44 30-4374 0 0,-95-68-1091 0 0,-14-9 2104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4.572"/>
    </inkml:context>
    <inkml:brush xml:id="br0">
      <inkml:brushProperty name="width" value="0.1" units="cm"/>
      <inkml:brushProperty name="height" value="0.1" units="cm"/>
      <inkml:brushProperty name="color" value="#E71224"/>
    </inkml:brush>
  </inkml:definitions>
  <inkml:trace contextRef="#ctx0" brushRef="#br0">181 36 32 0 0,'-3'-9'2332'0'0,"6"5"3174"0"0,3 1-5150 0 0,1 0 0 0 0,0 0-1 0 0,0 1 1 0 0,0 0 0 0 0,0 1 0 0 0,0-1-1 0 0,7 1-355 0 0,61-3-339 0 0,-45 3-394 0 0,12 1-4255 0 0,-40 0 2568 0 0</inkml:trace>
  <inkml:trace contextRef="#ctx0" brushRef="#br0" timeOffset="1">16 275 956 0 0,'-13'0'1174'0'0,"11"0"-93"0"0,2 0-105 0 0,0 0-99 0 0,0 0-79 0 0,0 0-67 0 0,7-6-67 0 0,8-2-368 0 0,1 0 0 0 0,-1 0-1 0 0,1 2 1 0 0,1 0 0 0 0,-1 0-1 0 0,1 2 1 0 0,6-1-296 0 0,18-4-26 0 0,1 2-1 0 0,0 1 1 0 0,0 3 0 0 0,1 1 0 0 0,30 4 26 0 0,-35 6-1569 0 0,-24-1-2137 0 0,-13-6 1497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5.352"/>
    </inkml:context>
    <inkml:brush xml:id="br0">
      <inkml:brushProperty name="width" value="0.1" units="cm"/>
      <inkml:brushProperty name="height" value="0.1" units="cm"/>
      <inkml:brushProperty name="color" value="#E71224"/>
    </inkml:brush>
  </inkml:definitions>
  <inkml:trace contextRef="#ctx0" brushRef="#br0">0 2 832 0 0,'16'-1'1316'0'0,"-16"1"-88"0"0,18 3-100 0 0,-10 1-79 0 0,7 4-117 0 0,2-2-96 0 0,3 4-140 0 0,7 1-160 0 0,-2 3-228 0 0,3 1-284 0 0,-1-3-240 0 0,3 0-288 0 0,2-3-188 0 0,12 3-556 0 0,-15-6-1349 0 0,7-2 597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4.904"/>
    </inkml:context>
    <inkml:brush xml:id="br0">
      <inkml:brushProperty name="width" value="0.1" units="cm"/>
      <inkml:brushProperty name="height" value="0.1" units="cm"/>
      <inkml:brushProperty name="color" value="#E71224"/>
    </inkml:brush>
  </inkml:definitions>
  <inkml:trace contextRef="#ctx0" brushRef="#br0">369 3 168 0 0,'-11'-2'2189'0'0,"6"3"3002"0"0,0 5-4656 0 0,0 1 0 0 0,0-1 1 0 0,1 1-1 0 0,0 0 0 0 0,0 0 0 0 0,1 1 0 0 0,-2 4-535 0 0,-21 37 1031 0 0,1-13-504 0 0,-52 72 1218 0 0,-38 39-1745 0 0,108-139-252 0 0,-24 25-496 0 0,29-30 328 0 0,-1-1 0 0 0,1 0 0 0 0,-1 0 0 0 0,0 0 0 0 0,0 0 0 0 0,1-1 0 0 0,-1 1 0 0 0,0-1 0 0 0,-1 1 0 0 0,1-1 0 0 0,-1 0 420 0 0,3-1-3396 0 0,1 0 255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5.240"/>
    </inkml:context>
    <inkml:brush xml:id="br0">
      <inkml:brushProperty name="width" value="0.1" units="cm"/>
      <inkml:brushProperty name="height" value="0.1" units="cm"/>
      <inkml:brushProperty name="color" value="#E71224"/>
    </inkml:brush>
  </inkml:definitions>
  <inkml:trace contextRef="#ctx0" brushRef="#br0">0 106 880 0 0,'17'-10'4203'0'0,"-10"10"2943"0"0,-6 1-7047 0 0,0 0-1 0 0,0 1 1 0 0,0-1-1 0 0,0 0 1 0 0,0 1-1 0 0,0-1 0 0 0,-1 1 1 0 0,1-1-1 0 0,0 1 1 0 0,-1-1-1 0 0,0 1 1 0 0,1 0-1 0 0,-1-1 1 0 0,0 1-1 0 0,0-1 1 0 0,0 1-1 0 0,0 0 1 0 0,0-1-1 0 0,0 1 1 0 0,0 0-99 0 0,0 16 411 0 0,1 25 644 0 0,-1-31-660 0 0,0 1-1 0 0,1-1 0 0 0,2 11-394 0 0,-2-19 65 0 0,0 0 0 0 0,0 0-1 0 0,1 0 1 0 0,-1 0-1 0 0,1 0 1 0 0,0-1 0 0 0,0 1-1 0 0,0-1 1 0 0,0 1-1 0 0,1-1 1 0 0,-1 0 0 0 0,1 0-1 0 0,2 2-64 0 0,5 3 80 0 0,0 0-1 0 0,0-1 0 0 0,1-1 0 0 0,-1 0 1 0 0,2 0-1 0 0,-1-1 0 0 0,1 0 0 0 0,0-1 1 0 0,0 0-1 0 0,8 1-79 0 0,24 3 153 0 0,0-1 0 0 0,15-1-153 0 0,-35-4 57 0 0,77 5 485 0 0,31-4-542 0 0,-130-3 94 0 0,1 0 0 0 0,-1 0 0 0 0,1 0 0 0 0,0 0 0 0 0,-1-1 0 0 0,1 1 1 0 0,-1-1-1 0 0,1 0 0 0 0,-1 1 0 0 0,1-1 0 0 0,-1 0 0 0 0,0-1 0 0 0,1 1 0 0 0,-1 0 0 0 0,2-2-94 0 0,-3 1 48 0 0,1-1-1 0 0,-1 1 1 0 0,0 0 0 0 0,0-1 0 0 0,0 1 0 0 0,0-1 0 0 0,-1 1 0 0 0,1-1 0 0 0,-1 1 0 0 0,1-1 0 0 0,-1 1 0 0 0,0-1 0 0 0,0-1-48 0 0,1-3 76 0 0,5-76-1564 0 0,-2-10 1488 0 0,-4-25-8761 0 0,0 102 6491 0 0,0-17-2779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6.299"/>
    </inkml:context>
    <inkml:brush xml:id="br0">
      <inkml:brushProperty name="width" value="0.1" units="cm"/>
      <inkml:brushProperty name="height" value="0.1" units="cm"/>
      <inkml:brushProperty name="color" value="#E71224"/>
    </inkml:brush>
  </inkml:definitions>
  <inkml:trace contextRef="#ctx0" brushRef="#br0">1 88 1148 0 0,'0'0'1301'0'0,"0"0"-90"0"0,0 0-75 0 0,0 0-42 0 0,4 0-50 0 0,31 0 117 0 0,0-2 0 0 0,1-2 1 0 0,-1-1-1 0 0,16-5-1161 0 0,17-2 639 0 0,127-15 2587 0 0,176 1-3226 0 0,-250 24 562 0 0,0 6 0 0 0,0 6 0 0 0,76 17-562 0 0,-87-6-1868 0 0,23 12 1868 0 0,-118-28-561 0 0,-2-1-161 0 0,1-1 1 0 0,-1 0 0 0 0,3 0 721 0 0,-11-3-849 0 0,-1 0 1 0 0,0 0-1 0 0,0 0 1 0 0,1 0-1 0 0,-1-1 1 0 0,0 1-1 0 0,2-2 849 0 0,13-3-3709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7.203"/>
    </inkml:context>
    <inkml:brush xml:id="br0">
      <inkml:brushProperty name="width" value="0.1" units="cm"/>
      <inkml:brushProperty name="height" value="0.1" units="cm"/>
      <inkml:brushProperty name="color" value="#E71224"/>
    </inkml:brush>
  </inkml:definitions>
  <inkml:trace contextRef="#ctx0" brushRef="#br0">159 9 1204 0 0,'0'0'1291'0'0,"-8"-9"2067"0"0,8 9-2433 0 0,0 0-85 0 0,0 0-71 0 0,0 0-72 0 0,0 0-38 0 0,-3 51 1900 0 0,-8 52-2559 0 0,5-57 456 0 0,-61 354 1321 0 0,40-294-1732 0 0,17-72-737 0 0,1 0 0 0 0,2 0 1 0 0,1 1-1 0 0,2 1 692 0 0,4-27-530 0 0,0-7-5821 0 0,0-2 3579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7.533"/>
    </inkml:context>
    <inkml:brush xml:id="br0">
      <inkml:brushProperty name="width" value="0.1" units="cm"/>
      <inkml:brushProperty name="height" value="0.1" units="cm"/>
      <inkml:brushProperty name="color" value="#E71224"/>
    </inkml:brush>
  </inkml:definitions>
  <inkml:trace contextRef="#ctx0" brushRef="#br0">293 20 552 0 0,'2'-2'1197'0'0,"3"-6"-32"0"0,-3 6-23 0 0,-2 2-48 0 0,2-6 239 0 0,-3 4-843 0 0,-4 5 2442 0 0,-95 77-689 0 0,43-32-506 0 0,-37 21-1737 0 0,49-38 664 0 0,43-30-620 0 0,2-1 6 0 0,0 0-8 0 0,1 0-40 0 0,-1 0 0 0 0,0 0 0 0 0,1 0 0 0 0,-1 0 0 0 0,0 1-1 0 0,1-1 1 0 0,-1 0 0 0 0,1 0 0 0 0,-1 0 0 0 0,0 0 0 0 0,1 1 0 0 0,-1-1 0 0 0,0 0 0 0 0,0 0 0 0 0,1 1 0 0 0,-1-1 0 0 0,0 0 0 0 0,1 1 0 0 0,-1-1 0 0 0,0 0 0 0 0,0 1 0 0 0,0-1 0 0 0,1 0 0 0 0,-1 1-2 0 0,10 10 35 0 0,18 8 48 0 0,-2 1-1 0 0,0 1 1 0 0,12 14-83 0 0,139 130-1405 0 0,-145-139-3560 0 0,-31-25 1692 0 0,-1-1 249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7.868"/>
    </inkml:context>
    <inkml:brush xml:id="br0">
      <inkml:brushProperty name="width" value="0.1" units="cm"/>
      <inkml:brushProperty name="height" value="0.1" units="cm"/>
      <inkml:brushProperty name="color" value="#E71224"/>
    </inkml:brush>
  </inkml:definitions>
  <inkml:trace contextRef="#ctx0" brushRef="#br0">0 1 212 0 0,'0'0'1386'0'0,"0"0"-110"0"0,0 0-130 0 0,0 0-113 0 0,0 0-76 0 0,0 0-70 0 0,3 5-88 0 0,34 58 1050 0 0,-26-41-1749 0 0,1-1 1 0 0,1 0-1 0 0,1-1 1 0 0,1 0-1 0 0,17 17-100 0 0,-8-13-616 0 0,20 18-4401 0 0,-34-33 2531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8.201"/>
    </inkml:context>
    <inkml:brush xml:id="br0">
      <inkml:brushProperty name="width" value="0.1" units="cm"/>
      <inkml:brushProperty name="height" value="0.1" units="cm"/>
      <inkml:brushProperty name="color" value="#E71224"/>
    </inkml:brush>
  </inkml:definitions>
  <inkml:trace contextRef="#ctx0" brushRef="#br0">321 24 1408 0 0,'-5'-13'1506'0'0,"4"10"-88"0"0,1 3-103 0 0,0 0-105 0 0,-4-7 331 0 0,4 7-1465 0 0,0 0 0 0 0,0 0-1 0 0,-1 0 1 0 0,1 0 0 0 0,0 0 0 0 0,0 0 0 0 0,-1 0 0 0 0,1 0 0 0 0,0 0 0 0 0,0 0-1 0 0,-1 0 1 0 0,1 0 0 0 0,0 0 0 0 0,0 0 0 0 0,-1 0 0 0 0,1 0 0 0 0,0 0 0 0 0,0 0-1 0 0,-1 0 1 0 0,1 0 0 0 0,0 0 0 0 0,0 0 0 0 0,-1 1 0 0 0,1-1 0 0 0,0 0 0 0 0,0 0 0 0 0,0 0-1 0 0,-1 0 1 0 0,1 1 0 0 0,0-1 0 0 0,0 0 0 0 0,0 0 0 0 0,-1 0 0 0 0,1 1-76 0 0,-39 40 637 0 0,2 3 0 0 0,-5 10-637 0 0,-9 10-26 0 0,-12 16-285 0 0,-1 1-4004 0 0,59-74 1437 0 0,4-6 220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8.635"/>
    </inkml:context>
    <inkml:brush xml:id="br0">
      <inkml:brushProperty name="width" value="0.1" units="cm"/>
      <inkml:brushProperty name="height" value="0.1" units="cm"/>
      <inkml:brushProperty name="color" value="#E71224"/>
    </inkml:brush>
  </inkml:definitions>
  <inkml:trace contextRef="#ctx0" brushRef="#br0">272 773 236 0 0,'0'0'873'0'0,"1"-2"-31"0"0,0 0-615 0 0,0 0 0 0 0,0 0 0 0 0,0 0 0 0 0,0 0 0 0 0,-1 0 0 0 0,1 0-1 0 0,-1 0 1 0 0,1 0 0 0 0,-1-1 0 0 0,0 1 0 0 0,0 0 0 0 0,0 0 0 0 0,0 0 0 0 0,0 0 0 0 0,0-1 0 0 0,-1 1 0 0 0,1 0 0 0 0,-1 0-227 0 0,0-3 341 0 0,-1 0 0 0 0,0 0 0 0 0,-1 0-1 0 0,1 0 1 0 0,-1 0 0 0 0,0 0 0 0 0,-3-3-341 0 0,1 1 282 0 0,0 1-1 0 0,0 1 1 0 0,0-1-1 0 0,-1 1 1 0 0,0 0 0 0 0,0 0-1 0 0,0 1 1 0 0,-1-1-1 0 0,0 1 1 0 0,0 1 0 0 0,-5-3-282 0 0,8 5 102 0 0,0 0 1 0 0,-1 0 0 0 0,1 0 0 0 0,-1 0-1 0 0,1 1 1 0 0,0-1 0 0 0,-1 1-1 0 0,1 0 1 0 0,-1 1 0 0 0,1-1-1 0 0,-1 1 1 0 0,1 0 0 0 0,0 0 0 0 0,-1 0-1 0 0,1 0 1 0 0,0 1 0 0 0,-1 0-103 0 0,0 1 69 0 0,0 1 0 0 0,0-1 0 0 0,0 1 1 0 0,0 0-1 0 0,0 0 0 0 0,1 0 0 0 0,-1 1 1 0 0,1-1-1 0 0,1 1 0 0 0,-1 0 0 0 0,-1 4-69 0 0,-2 3 57 0 0,1 0 0 0 0,0 1-1 0 0,1 0 1 0 0,0 0-1 0 0,1 0 1 0 0,1 0 0 0 0,0 1-1 0 0,1 0 1 0 0,0-1-1 0 0,0 15-56 0 0,3-21 13 0 0,-1 0-1 0 0,1 0 0 0 0,0 1 0 0 0,1-1 1 0 0,0 0-1 0 0,0-1 0 0 0,0 1 0 0 0,1 0 1 0 0,0 0-13 0 0,-1-4 3 0 0,-1 0 1 0 0,0 0 0 0 0,1-1-1 0 0,0 1 1 0 0,0 0-1 0 0,0-1 1 0 0,0 0 0 0 0,0 1-1 0 0,0-1 1 0 0,0 0 0 0 0,1 0-1 0 0,-1 0 1 0 0,1 0 0 0 0,0 0-1 0 0,-1-1 1 0 0,1 0-1 0 0,0 1 1 0 0,0-1 0 0 0,0 0-1 0 0,0 0 1 0 0,1 0-4 0 0,-2-1 1 0 0,1 0-1 0 0,-1 0 1 0 0,1-1 0 0 0,0 1-1 0 0,-1-1 1 0 0,0 1 0 0 0,1-1-1 0 0,-1 0 1 0 0,1 0 0 0 0,-1 0-1 0 0,0 0 1 0 0,0-1-1 0 0,1 1 1 0 0,-1 0 0 0 0,0-1-1 0 0,0 0 1 0 0,-1 1 0 0 0,3-3-1 0 0,27-32 17 0 0,-17 15-9 0 0,-1 0-1 0 0,-1 0 1 0 0,-1-2-1 0 0,-1 1 0 0 0,2-8-7 0 0,12-41-13 0 0,-2-7 13 0 0,-19 67-2 0 0,12-53-50 0 0,-1-11 52 0 0,-3 15-30 0 0,29-200-34 0 0,-33 223 60 0 0,0-2 528 0 0,1-20-524 0 0,-5 50 206 0 0,-3 9-186 0 0,0 0 1 0 0,0 0-1 0 0,0 1 0 0 0,0-1 0 0 0,0 0 1 0 0,0 0-1 0 0,0 0 0 0 0,0 0 0 0 0,0 0 1 0 0,0 0-1 0 0,0 0 0 0 0,0 0 1 0 0,0 0-1 0 0,0 0 0 0 0,0 0 0 0 0,0 0 1 0 0,0 0-1 0 0,0 0 0 0 0,0 0 1 0 0,0 1-1 0 0,0-1 0 0 0,0 0 0 0 0,0 0 1 0 0,0 0-1 0 0,0 0 0 0 0,0 0 0 0 0,0 0 1 0 0,0 0-1 0 0,0 0 0 0 0,0 0 1 0 0,0 0-1 0 0,0 0 0 0 0,0 0 0 0 0,0 0 1 0 0,0 0-1 0 0,0 0 0 0 0,0 0 1 0 0,0 1-1 0 0,0-1 0 0 0,0 0 0 0 0,0 0 1 0 0,1 0-1 0 0,-1 0 0 0 0,0 0 0 0 0,0 0 1 0 0,0 0-1 0 0,0 0 0 0 0,0 0 1 0 0,0 0-1 0 0,0 0 0 0 0,0 0 0 0 0,0 0 1 0 0,0 0-1 0 0,0 0 0 0 0,0 0 0 0 0,0 0 1 0 0,0 0-1 0 0,1 0 0 0 0,-1 0 1 0 0,0 0-1 0 0,0 0 0 0 0,0 0-20 0 0,-18 106 486 0 0,-36 243 450 0 0,27-46-557 0 0,26-280-703 0 0,1 0-1 0 0,2-1 1 0 0,0 2 324 0 0,9 32-3815 0 0,-10-45-1610 0 0,-2-9 4078 0 0,1 0-2538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49.268"/>
    </inkml:context>
    <inkml:brush xml:id="br0">
      <inkml:brushProperty name="width" value="0.1" units="cm"/>
      <inkml:brushProperty name="height" value="0.1" units="cm"/>
      <inkml:brushProperty name="color" value="#E71224"/>
    </inkml:brush>
  </inkml:definitions>
  <inkml:trace contextRef="#ctx0" brushRef="#br0">0 1 348 0 0,'0'0'997'0'0,"0"0"-22"0"0,0 0-45 0 0,0 0-66 0 0,0 0-91 0 0,0 0-37 0 0,0 0 2 0 0,0 0-4 0 0,0 0-32 0 0,3 4-62 0 0,13 19 798 0 0,0-2 0 0 0,17 19-1438 0 0,-24-31-107 0 0,0-1 0 0 0,1 1-1 0 0,-1-1 1 0 0,2-1-1 0 0,-1 0 1 0 0,1-1 0 0 0,10 5 107 0 0,-3-2-1512 0 0,-7-3-2712 0 0,-10-5 1506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50.057"/>
    </inkml:context>
    <inkml:brush xml:id="br0">
      <inkml:brushProperty name="width" value="0.1" units="cm"/>
      <inkml:brushProperty name="height" value="0.1" units="cm"/>
      <inkml:brushProperty name="color" value="#E71224"/>
    </inkml:brush>
  </inkml:definitions>
  <inkml:trace contextRef="#ctx0" brushRef="#br0">4 11 1316 0 0,'0'0'1341'0'0,"0"0"-55"0"0,0 0-61 0 0,-3-7 33 0 0,2 4 384 0 0,4 5 3608 0 0,0 3-5348 0 0,1 1 0 0 0,-1-1 0 0 0,0 1-1 0 0,0 0 1 0 0,-1 0 0 0 0,0 0 0 0 0,0 1 0 0 0,0-1 0 0 0,-1 0 0 0 0,0 1 0 0 0,0-1-1 0 0,0 7 99 0 0,0 10-768 0 0,-1-13-305 0 0,0 1 0 0 0,0-1-1 0 0,0 1 1 0 0,-2-1 0 0 0,1 0-1 0 0,-3 8 1074 0 0,-5 5-2772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5.680"/>
    </inkml:context>
    <inkml:brush xml:id="br0">
      <inkml:brushProperty name="width" value="0.1" units="cm"/>
      <inkml:brushProperty name="height" value="0.1" units="cm"/>
      <inkml:brushProperty name="color" value="#E71224"/>
    </inkml:brush>
  </inkml:definitions>
  <inkml:trace contextRef="#ctx0" brushRef="#br0">10 11 1512 0 0,'0'0'1856'0'0,"0"0"-41"0"0,0 0-59 0 0,-3-6 181 0 0,4 2 160 0 0,4 4 4581 0 0,32 12-9134 0 0,28 14 2456 0 0,-64-25-182 0 0,0 0 1 0 0,1-1 0 0 0,-1 1-1 0 0,0 0 1 0 0,0 0 0 0 0,0 0-1 0 0,0 0 1 0 0,0 0 0 0 0,0 0-1 0 0,0 0 1 0 0,-1 0 0 0 0,1 0-1 0 0,0 0 1 0 0,0 1 181 0 0,1 1-822 0 0,-2-2-1398 0 0,-1 2-1419 0 0,-2 12 276 0 0</inkml:trace>
  <inkml:trace contextRef="#ctx0" brushRef="#br0" timeOffset="1">35 129 356 0 0,'-20'12'2290'0'0,"19"-11"-1479"0"0,-2-1-26 0 0,2 0-671 0 0,1 0 1 0 0,-1 0-1 0 0,1 1 1 0 0,-1-1-1 0 0,1 0 1 0 0,-1 0-1 0 0,1 0 1 0 0,0 0-1 0 0,-1 0 1 0 0,1 1-1 0 0,-1-1 1 0 0,1 0-1 0 0,0 0 1 0 0,-1 1-1 0 0,1-1 0 0 0,0 0 1 0 0,-1 1-1 0 0,1-1 1 0 0,0 0-1 0 0,-1 1 1 0 0,1-1-1 0 0,0 0 1 0 0,0 1-1 0 0,-1-1 1 0 0,1 1-1 0 0,0-1 1 0 0,0 0-1 0 0,0 1-114 0 0,0 0 19 0 0,0 0 0 0 0,1 0 0 0 0,-1-1 0 0 0,1 1 0 0 0,-1 0-1 0 0,1 0 1 0 0,0-1 0 0 0,-1 1 0 0 0,1 0 0 0 0,0-1 0 0 0,-1 1-1 0 0,1 0 1 0 0,0-1 0 0 0,0 1 0 0 0,-1-1 0 0 0,1 1 0 0 0,0-1-1 0 0,0 0 1 0 0,0 1 0 0 0,0-1 0 0 0,0 0 0 0 0,0 0 0 0 0,0 1-19 0 0,4 0-751 0 0,-1 1 1 0 0,1 1 0 0 0,-1-1-1 0 0,0 1 1 0 0,0 0-1 0 0,2 1 751 0 0,-2 4-1902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50.403"/>
    </inkml:context>
    <inkml:brush xml:id="br0">
      <inkml:brushProperty name="width" value="0.1" units="cm"/>
      <inkml:brushProperty name="height" value="0.1" units="cm"/>
      <inkml:brushProperty name="color" value="#E71224"/>
    </inkml:brush>
  </inkml:definitions>
  <inkml:trace contextRef="#ctx0" brushRef="#br0">32 151 56 0 0,'-31'47'4130'0'0,"30"-46"-3597"0"0,1-1-52 0 0,0 0-45 0 0,0 0-33 0 0,0 0-29 0 0,0 0-27 0 0,0 0-31 0 0,0 0-43 0 0,6-4-31 0 0,42-37-908 0 0,-3-1 1 0 0,13-18 665 0 0,-42 43-916 0 0,-1 0-1107 0 0,-2 0 154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50.737"/>
    </inkml:context>
    <inkml:brush xml:id="br0">
      <inkml:brushProperty name="width" value="0.1" units="cm"/>
      <inkml:brushProperty name="height" value="0.1" units="cm"/>
      <inkml:brushProperty name="color" value="#E71224"/>
    </inkml:brush>
  </inkml:definitions>
  <inkml:trace contextRef="#ctx0" brushRef="#br0">297 11 628 0 0,'0'0'1282'0'0,"3"-9"87"0"0,-2 7-366 0 0,-3 9 5100 0 0,-11 30-5426 0 0,-2-1 0 0 0,-1-1 0 0 0,-8 12-677 0 0,-22 24 1132 0 0,43-66-1121 0 0,2-4-20 0 0,1-1 0 0 0,7-2-1 0 0,28-14-10 0 0,-1-1 0 0 0,15-11 20 0 0,-13 7-52 0 0,1 2 0 0 0,26-10 52 0 0,-13 10 206 0 0,-48 19-42 0 0,0 1 8 0 0,-1 1-146 0 0,1-1 0 0 0,-1 1 0 0 0,0-1 0 0 0,0 1 0 0 0,0 0 0 0 0,0 0 0 0 0,0-1 0 0 0,-1 1 0 0 0,1 0 0 0 0,-1 0 0 0 0,1 0-1 0 0,-1 0 1 0 0,1 0 0 0 0,-1 0 0 0 0,0 0 0 0 0,0 0 0 0 0,0 0 0 0 0,0-1 0 0 0,0 1 0 0 0,-1 0 0 0 0,1 0 0 0 0,0 0 0 0 0,-1 0 0 0 0,1 0 0 0 0,-1 0 0 0 0,0 0-26 0 0,-4 12 51 0 0,-1 0 0 0 0,0 0 0 0 0,-3 4-51 0 0,-3 7-202 0 0,7-15-103 0 0,0 0-1 0 0,0 1 0 0 0,-1-2 1 0 0,-4 5 305 0 0,8-11-230 0 0,0 0 1 0 0,0 0 0 0 0,0 0 0 0 0,0-1 0 0 0,-1 1 0 0 0,0-1-1 0 0,1 0 1 0 0,-1 0 0 0 0,0 0 0 0 0,0 0 0 0 0,0 0-1 0 0,0-1 1 0 0,0 1 0 0 0,-1-1 0 0 0,-2 1 229 0 0,4-1-988 0 0,-2-2-685 0 0,-12-2-1065 0 0,11 2 206 0 0</inkml:trace>
  <inkml:trace contextRef="#ctx0" brushRef="#br0" timeOffset="1">308 251 3096 0 0,'-1'-2'56'0'0,"-19"-41"3929"0"0,20 41-3430 0 0,0 2-24 0 0,0 0-13 0 0,0 0-6 0 0,-3 7-15 0 0,-20 65 300 0 0,-4-2 0 0 0,-2-1-1 0 0,-4-1 1 0 0,-21 31-797 0 0,37-76-906 0 0,-1 0 0 0 0,-1-2 0 0 0,-12 12 906 0 0,29-31-630 0 0,0-1 0 0 0,0 1 0 0 0,0-1 0 0 0,0 1 0 0 0,-1-1 0 0 0,1 0 0 0 0,0 1-1 0 0,-3-1 631 0 0,-5 3-2910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51.083"/>
    </inkml:context>
    <inkml:brush xml:id="br0">
      <inkml:brushProperty name="width" value="0.1" units="cm"/>
      <inkml:brushProperty name="height" value="0.1" units="cm"/>
      <inkml:brushProperty name="color" value="#E71224"/>
    </inkml:brush>
  </inkml:definitions>
  <inkml:trace contextRef="#ctx0" brushRef="#br0">1 5 404 0 0,'3'-1'374'0'0,"1"0"0"0"0,-1 0 0 0 0,1 1 0 0 0,-1-1 0 0 0,0 1 0 0 0,1 0 0 0 0,-1 0 0 0 0,1 0 0 0 0,-1 0 0 0 0,1 1 0 0 0,-1-1 0 0 0,1 1 0 0 0,-1 0 0 0 0,0 0 0 0 0,1 0 0 0 0,-1 1 0 0 0,3 1-374 0 0,7 4 766 0 0,-1 1-1 0 0,1 1 1 0 0,8 7-766 0 0,13 9 925 0 0,27 16-278 0 0,26 16-1383 0 0,-26-25-4622 0 0,-46-24 2805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51.420"/>
    </inkml:context>
    <inkml:brush xml:id="br0">
      <inkml:brushProperty name="width" value="0.1" units="cm"/>
      <inkml:brushProperty name="height" value="0.1" units="cm"/>
      <inkml:brushProperty name="color" value="#E71224"/>
    </inkml:brush>
  </inkml:definitions>
  <inkml:trace contextRef="#ctx0" brushRef="#br0">122 53 236 0 0,'0'0'928'0'0,"0"0"-48"0"0,24-6-80 0 0,-24 6-88 0 0,29-2-64 0 0,-10-2-68 0 0,11 0-60 0 0,-2 0-79 0 0,2-1-129 0 0,-1-1-132 0 0,-1 0-112 0 0,-6 0-136 0 0,2 2-180 0 0,-5 0-156 0 0,-4 3-529 0 0,-4 1-1011 0 0,-11 0 452 0 0</inkml:trace>
  <inkml:trace contextRef="#ctx0" brushRef="#br0" timeOffset="1">13 238 884 0 0,'-11'3'1168'0'0,"9"-3"-98"0"0,2 0-108 0 0,0 0-79 0 0,0 0-55 0 0,0 0-42 0 0,7 1-48 0 0,46-2 357 0 0,-1-3-1 0 0,1-1 1 0 0,20-7-1095 0 0,51-6 304 0 0,-71 13-4444 0 0,17 2 4140 0 0,-66 4-2563 0 0,5 4 195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51.749"/>
    </inkml:context>
    <inkml:brush xml:id="br0">
      <inkml:brushProperty name="width" value="0.1" units="cm"/>
      <inkml:brushProperty name="height" value="0.1" units="cm"/>
      <inkml:brushProperty name="color" value="#E71224"/>
    </inkml:brush>
  </inkml:definitions>
  <inkml:trace contextRef="#ctx0" brushRef="#br0">282 0 340 0 0,'0'0'1316'0'0,"0"0"-44"0"0,0 0-75 0 0,0 0-92 0 0,0 0-100 0 0,-3 6-80 0 0,-4 9-363 0 0,-36 78 3826 0 0,-8 4-4388 0 0,35-68-190 0 0,-2-2 0 0 0,-1 0 0 0 0,-1-1 0 0 0,-1-1 0 0 0,-15 14 190 0 0,30-34-1061 0 0,0 0 0 0 0,0-1-1 0 0,0 0 1 0 0,0 0 0 0 0,0-1-1 0 0,-3 2 1062 0 0,7-5-2696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52.071"/>
    </inkml:context>
    <inkml:brush xml:id="br0">
      <inkml:brushProperty name="width" value="0.1" units="cm"/>
      <inkml:brushProperty name="height" value="0.1" units="cm"/>
      <inkml:brushProperty name="color" value="#E71224"/>
    </inkml:brush>
  </inkml:definitions>
  <inkml:trace contextRef="#ctx0" brushRef="#br0">0 5 20 0 0,'0'0'1299'0'0,"0"0"-62"0"0,2-1-58 0 0,-1 0-1084 0 0,-1 1 1 0 0,0 0-1 0 0,0 0 0 0 0,0-1 0 0 0,0 1 1 0 0,1 0-1 0 0,-1 0 0 0 0,0 0 1 0 0,0-1-1 0 0,1 1 0 0 0,-1 0 0 0 0,0 0 1 0 0,0 0-1 0 0,1 0 0 0 0,-1 0 1 0 0,0-1-1 0 0,1 1 0 0 0,-1 0 0 0 0,0 0 1 0 0,0 0-1 0 0,1 0 0 0 0,-1 0 1 0 0,0 0-1 0 0,1 0 0 0 0,-1 0 0 0 0,0 0 1 0 0,1 0-1 0 0,-1 0 0 0 0,0 0 1 0 0,1 0-1 0 0,-1 1 0 0 0,0-1 0 0 0,0 0 1 0 0,1 0-1 0 0,-1 0 0 0 0,0 0 1 0 0,0 0-1 0 0,1 1 0 0 0,-1-1 0 0 0,0 0 1 0 0,0 0-1 0 0,1 0 0 0 0,-1 1 1 0 0,0-1-1 0 0,0 0-95 0 0,3 17 3124 0 0,-2-13-3863 0 0,-1 13 1255 0 0,0 0 0 0 0,-1 0 0 0 0,0 0 0 0 0,-2 0 0 0 0,0 3-516 0 0,0-8 200 0 0,1-1 0 0 0,0 1 1 0 0,1 0-1 0 0,0 0 1 0 0,1 0-1 0 0,0 0 1 0 0,1 0-1 0 0,1-1 1 0 0,0 1-1 0 0,1 4-200 0 0,-1-12 41 0 0,-1 0 0 0 0,1 0 0 0 0,1-1-1 0 0,-1 1 1 0 0,1 0 0 0 0,-1-1 0 0 0,1 0 0 0 0,0 1-1 0 0,0-1 1 0 0,0 0 0 0 0,1 0 0 0 0,-1-1 0 0 0,1 1 0 0 0,-1-1-1 0 0,4 2-40 0 0,2 0 49 0 0,0 1-1 0 0,0-1 1 0 0,1-1-1 0 0,-1 1 0 0 0,1-2 1 0 0,1 1-49 0 0,47 6 257 0 0,0-3 0 0 0,0-2 0 0 0,43-4-257 0 0,-93 0 44 0 0,-7 0-12 0 0,0 0 0 0 0,0 0 1 0 0,1 0-1 0 0,-1 0 1 0 0,0 0-1 0 0,0 0 0 0 0,0 0 1 0 0,1-1-1 0 0,-1 1 1 0 0,0-1-1 0 0,0 1 0 0 0,0 0 1 0 0,0-1-1 0 0,0 0 1 0 0,1 1-1 0 0,-1-1 0 0 0,0 0 1 0 0,0 0-1 0 0,-1 1 1 0 0,1-1-1 0 0,0 0 0 0 0,0 0 1 0 0,0 0-1 0 0,-1 0 1 0 0,1 0-1 0 0,0 0 0 0 0,-1 0 1 0 0,1 0-1 0 0,-1-1 1 0 0,1 1-1 0 0,-1 0 0 0 0,0 0 1 0 0,1 0-1 0 0,-1-1 1 0 0,0 1-1 0 0,0 0 0 0 0,0 0-32 0 0,1-6 13 0 0,-2 0 0 0 0,1 0 0 0 0,-1 0 0 0 0,0 1 0 0 0,0-1 0 0 0,-1-2-13 0 0,1 2-74 0 0,-28-104-2625 0 0,6 38-5495 0 0,16 52 4247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7:52.442"/>
    </inkml:context>
    <inkml:brush xml:id="br0">
      <inkml:brushProperty name="width" value="0.1" units="cm"/>
      <inkml:brushProperty name="height" value="0.1" units="cm"/>
      <inkml:brushProperty name="color" value="#E71224"/>
    </inkml:brush>
  </inkml:definitions>
  <inkml:trace contextRef="#ctx0" brushRef="#br0">1 82 52 0 0,'0'0'1227'0'0,"0"0"-66"0"0,0 0-92 0 0,0 0-96 0 0,0 0-101 0 0,0 0-93 0 0,0 0-83 0 0,3-3-58 0 0,-1 0-539 0 0,0 0-1 0 0,0 0 1 0 0,1 1 0 0 0,-1-1 0 0 0,1 1 0 0 0,0 0 0 0 0,-1-1 0 0 0,1 1-1 0 0,0 1 1 0 0,0-1 0 0 0,0 0 0 0 0,1 1 0 0 0,-1-1 0 0 0,0 1-1 0 0,2 0-98 0 0,119-27-338 0 0,-38 15-4302 0 0,-55 9 2405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32:44.782"/>
    </inkml:context>
    <inkml:brush xml:id="br0">
      <inkml:brushProperty name="width" value="0.1" units="cm"/>
      <inkml:brushProperty name="height" value="0.1" units="cm"/>
      <inkml:brushProperty name="color" value="#E71224"/>
    </inkml:brush>
  </inkml:definitions>
  <inkml:trace contextRef="#ctx0" brushRef="#br0">500 7 52 0 0,'4'-5'366'0'0,"-4"3"1034"0"0,-4 6 7194 0 0,-21 27-8295 0 0,1 0 0 0 0,2 2 0 0 0,1 0 0 0 0,-2 8-299 0 0,-71 151 436 0 0,58-102-243 0 0,3 2 0 0 0,-20 94-193 0 0,7 20 129 0 0,9 2 0 0 0,9 2 1 0 0,8 26-130 0 0,-18 798 193 0 0,44-772-221 0 0,33 195 28 0 0,-29-389-195 0 0,3 0 0 0 0,21 63 195 0 0,26 40-1510 0 0,-38-127 141 0 0,-2-19-3484 0 0,-13-19 2116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12.402"/>
    </inkml:context>
    <inkml:brush xml:id="br0">
      <inkml:brushProperty name="width" value="0.1" units="cm"/>
      <inkml:brushProperty name="height" value="0.1" units="cm"/>
      <inkml:brushProperty name="color" value="#E71224"/>
    </inkml:brush>
  </inkml:definitions>
  <inkml:trace contextRef="#ctx0" brushRef="#br0">119 1 32 0 0,'0'0'1251'0'0,"0"0"-86"0"0,0 0-97 0 0,0 0-96 0 0,0 0-95 0 0,0 0-95 0 0,0 0-92 0 0,0 0-55 0 0,0 0-56 0 0,0 0-68 0 0,1 7-48 0 0,3 164 1026 0 0,-7-1 1 0 0,-8 10-1490 0 0,-16 42 971 0 0,-31 114-971 0 0,34-173-1060 0 0,24-161 560 0 0,1 0-85 0 0,3 7-119 0 0,-2-7-253 0 0,2-6-759 0 0,13-17-1105 0 0,-7 2 213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12.742"/>
    </inkml:context>
    <inkml:brush xml:id="br0">
      <inkml:brushProperty name="width" value="0.1" units="cm"/>
      <inkml:brushProperty name="height" value="0.1" units="cm"/>
      <inkml:brushProperty name="color" value="#E71224"/>
    </inkml:brush>
  </inkml:definitions>
  <inkml:trace contextRef="#ctx0" brushRef="#br0">146 1 1184 0 0,'0'0'1098'0'0,"0"0"-72"0"0,0 0-95 0 0,0 0-98 0 0,0 0-77 0 0,0 0-75 0 0,0 0-66 0 0,0 0-56 0 0,0 0-54 0 0,-1 9-52 0 0,-50 457 2302 0 0,26-291-2353 0 0,-10 93 111 0 0,19-152-531 0 0,10-91-290 0 0,0 5-857 0 0,3-21 603 0 0,2-7-631 0 0,-1 2-3606 0 0,2-4 2397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6.015"/>
    </inkml:context>
    <inkml:brush xml:id="br0">
      <inkml:brushProperty name="width" value="0.1" units="cm"/>
      <inkml:brushProperty name="height" value="0.1" units="cm"/>
      <inkml:brushProperty name="color" value="#E71224"/>
    </inkml:brush>
  </inkml:definitions>
  <inkml:trace contextRef="#ctx0" brushRef="#br0">14 195 120 0 0,'-13'16'3275'0'0,"13"-16"-3230"0"0,0 0 0 0 0,0 0 0 0 0,0 0 0 0 0,0 0 0 0 0,0 0 0 0 0,0 0 0 0 0,0 0 0 0 0,0 0 0 0 0,0 0 0 0 0,1 0 0 0 0,-1 0 0 0 0,0 0 0 0 0,0 0 0 0 0,0 0 0 0 0,0 0-1 0 0,0 0 1 0 0,0 0 0 0 0,0 0 0 0 0,0 0 0 0 0,0 0 0 0 0,0 0 0 0 0,0 0 0 0 0,1 0 0 0 0,-1 0 0 0 0,0 0 0 0 0,0 0 0 0 0,0 0 0 0 0,0 0 0 0 0,0 0 0 0 0,0 0 0 0 0,0 0 0 0 0,0 0 0 0 0,0 0 0 0 0,0 1 0 0 0,0-1 0 0 0,0 0 0 0 0,0 0 0 0 0,0 0 0 0 0,0 0 0 0 0,0 0 0 0 0,0 0 0 0 0,0 0 0 0 0,1 0 0 0 0,-1 0 0 0 0,0 0 0 0 0,0 0 0 0 0,0 0-1 0 0,0 1 1 0 0,0-1 0 0 0,0 0 0 0 0,0 0 0 0 0,0 0 0 0 0,0 0 0 0 0,0 0 0 0 0,0 0 0 0 0,-1 0 0 0 0,1 0 0 0 0,0 0 0 0 0,0 0 0 0 0,0 0 0 0 0,0 1 0 0 0,0-1 0 0 0,0 0 0 0 0,0 0-45 0 0,27-15 1794 0 0,-24 13-2059 0 0,51-29 1069 0 0,24-7-804 0 0,-45 22-1261 0 0,0 0-1 0 0,-1-3 1 0 0,-1 0-1 0 0,23-19 1262 0 0,-31 18-2004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13.333"/>
    </inkml:context>
    <inkml:brush xml:id="br0">
      <inkml:brushProperty name="width" value="0.1" units="cm"/>
      <inkml:brushProperty name="height" value="0.1" units="cm"/>
      <inkml:brushProperty name="color" value="#E71224"/>
    </inkml:brush>
  </inkml:definitions>
  <inkml:trace contextRef="#ctx0" brushRef="#br0">0 157 208 0 0,'4'-8'407'0'0,"-1"-1"0"0"0,1 1 1 0 0,1-1-1 0 0,-1 1 0 0 0,2 0 0 0 0,-1 1 0 0 0,1 0 0 0 0,0-1 1 0 0,0 2-1 0 0,1-1 0 0 0,0 1 0 0 0,0 0 0 0 0,5-3-407 0 0,-1 2 223 0 0,0 1-1 0 0,0 0 1 0 0,1 1-1 0 0,0 0 1 0 0,0 0-1 0 0,0 2 0 0 0,1-1 1 0 0,-1 2-1 0 0,7-1-222 0 0,0 0 101 0 0,1 2-1 0 0,-1 1 0 0 0,1 0 0 0 0,-1 1 0 0 0,1 1 1 0 0,-1 1-1 0 0,0 1 0 0 0,0 0 0 0 0,0 2 0 0 0,0 0 1 0 0,-1 1-1 0 0,0 1 0 0 0,1 1-100 0 0,-12-5 39 0 0,1 0 0 0 0,-1 1 0 0 0,0 0 0 0 0,-1 0 0 0 0,1 1 0 0 0,-1 0 0 0 0,0 0 0 0 0,0 0 0 0 0,-1 1 0 0 0,0 0 0 0 0,0 0 0 0 0,-1 0 0 0 0,0 1 0 0 0,1 2-39 0 0,-2-4 35 0 0,-1 0-1 0 0,0 0 1 0 0,-1 0 0 0 0,0 1 0 0 0,0-1-1 0 0,0 0 1 0 0,0 1 0 0 0,-1-1-1 0 0,0 1 1 0 0,-1-1 0 0 0,1 0 0 0 0,-1 1-1 0 0,-1-1 1 0 0,1 0 0 0 0,-1 0-1 0 0,0 0 1 0 0,0 0 0 0 0,-1 0 0 0 0,-1 2-35 0 0,-5 9 49 0 0,-1-1 1 0 0,0-1 0 0 0,-1 1 0 0 0,-1-2 0 0 0,-1 0-1 0 0,0 0 1 0 0,0-1 0 0 0,-1-1 0 0 0,-1 0-1 0 0,0-1 1 0 0,-1 0 0 0 0,0-1 0 0 0,-1-1 0 0 0,1-1-1 0 0,-2-1 1 0 0,1 0 0 0 0,-1-1 0 0 0,0 0 0 0 0,-1-2-1 0 0,1 0 1 0 0,-1-1 0 0 0,1-1 0 0 0,-1-1 0 0 0,0-1-1 0 0,-14-1-49 0 0,0 1 260 0 0,31 0-228 0 0,2 0-11 0 0,-4 0-3 0 0,-8 1-9 0 0,9 0-4 0 0,3-1 0 0 0,0 0 7 0 0,4 3 26 0 0,30 26 501 0 0,37 21-539 0 0,-27-20 319 0 0,19 20-319 0 0,-23-16 15 0 0,154 129 414 0 0,-140-121-962 0 0,3-3 1 0 0,42 21 532 0 0,-87-53-565 0 0,1-1-1 0 0,1 0 1 0 0,12 4 565 0 0,-16-8-1242 0 0,-1 0 0 0 0,1 0 0 0 0,0 0 0 0 0,0-2 1242 0 0,21 2-2941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13.984"/>
    </inkml:context>
    <inkml:brush xml:id="br0">
      <inkml:brushProperty name="width" value="0.1" units="cm"/>
      <inkml:brushProperty name="height" value="0.1" units="cm"/>
      <inkml:brushProperty name="color" value="#E71224"/>
    </inkml:brush>
  </inkml:definitions>
  <inkml:trace contextRef="#ctx0" brushRef="#br0">77 10 480 0 0,'0'0'1106'0'0,"0"0"-32"0"0,0-8 34 0 0,0 6-178 0 0,-1 9 4724 0 0,-25 148-3880 0 0,-15 63-670 0 0,38-196-1582 0 0,0 1-1 0 0,1 0 1 0 0,1-1 0 0 0,1 1-1 0 0,3 19 479 0 0,-3-42-98 0 0,0 1 0 0 0,0 0-1 0 0,0-1 1 0 0,0 1-1 0 0,0 0 1 0 0,1-1-1 0 0,-1 1 1 0 0,0 0 0 0 0,0-1-1 0 0,1 1 1 0 0,-1 0-1 0 0,0-1 1 0 0,1 1 0 0 0,-1-1-1 0 0,0 1 1 0 0,1 0-1 0 0,-1-1 1 0 0,1 1 0 0 0,-1-1-1 0 0,1 0 1 0 0,-1 1-1 0 0,1-1 1 0 0,0 1-1 0 0,-1-1 1 0 0,1 0 0 0 0,-1 1-1 0 0,1-1 1 0 0,0 0-1 0 0,-1 0 1 0 0,1 1 0 0 0,0-1-1 0 0,-1 0 1 0 0,1 0-1 0 0,0 0 1 0 0,0 0 0 0 0,0 0 98 0 0,0 0-279 0 0,2 1-2377 0 0,-3-1 203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14.304"/>
    </inkml:context>
    <inkml:brush xml:id="br0">
      <inkml:brushProperty name="width" value="0.1" units="cm"/>
      <inkml:brushProperty name="height" value="0.1" units="cm"/>
      <inkml:brushProperty name="color" value="#E71224"/>
    </inkml:brush>
  </inkml:definitions>
  <inkml:trace contextRef="#ctx0" brushRef="#br0">226 24 532 0 0,'1'-17'6303'0'0,"-1"13"-6470"0"0,1 2 788 0 0,-1 2-69 0 0,0 0-64 0 0,0 0-50 0 0,-8 4-37 0 0,-110 56 1261 0 0,44-27-636 0 0,70-32-998 0 0,3 0-6 0 0,-1-1 0 0 0,1 0-1 0 0,0 1 1 0 0,-1-1 0 0 0,1 1-1 0 0,0 0 1 0 0,0-1 0 0 0,0 1 0 0 0,-1 0-1 0 0,1 0 1 0 0,0 0 0 0 0,0-1-1 0 0,0 1 1 0 0,0 0 0 0 0,0 1 0 0 0,1-1-1 0 0,-1 0 1 0 0,0 0 0 0 0,0 0-1 0 0,0 1-21 0 0,0 0 24 0 0,3 2 1 0 0,8 11 21 0 0,1 1 0 0 0,0-1 0 0 0,1-1 0 0 0,1 0 0 0 0,7 5-46 0 0,75 64-1090 0 0,-91-80 982 0 0,-3-2-174 0 0,19 13-452 0 0,-2-7-4713 0 0,-4-4 2671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14.650"/>
    </inkml:context>
    <inkml:brush xml:id="br0">
      <inkml:brushProperty name="width" value="0.1" units="cm"/>
      <inkml:brushProperty name="height" value="0.1" units="cm"/>
      <inkml:brushProperty name="color" value="#E71224"/>
    </inkml:brush>
  </inkml:definitions>
  <inkml:trace contextRef="#ctx0" brushRef="#br0">8 0 220 0 0,'0'0'1119'0'0,"0"0"-64"0"0,0 0-91 0 0,0 0-99 0 0,0 0-77 0 0,0 0-37 0 0,0 0-24 0 0,0 0-39 0 0,-1 5-48 0 0,-5 16-50 0 0,6-19-510 0 0,-1 0 0 0 0,1 0 0 0 0,0 1 0 0 0,0-1 0 0 0,0 0 0 0 0,0 0 0 0 0,1 1 0 0 0,-1-1 0 0 0,0 0 0 0 0,1 0 0 0 0,0 0 0 0 0,0 0 0 0 0,-1 1 0 0 0,1-1 0 0 0,1 1-80 0 0,1 3 241 0 0,3 7 58 0 0,1 0 0 0 0,1 0 0 0 0,0-1 0 0 0,0 0 0 0 0,2-1 0 0 0,-1 0 0 0 0,5 3-299 0 0,26 34-421 0 0,-27-32-328 0 0,8 14-5300 0 0,-20-29 3391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14.982"/>
    </inkml:context>
    <inkml:brush xml:id="br0">
      <inkml:brushProperty name="width" value="0.1" units="cm"/>
      <inkml:brushProperty name="height" value="0.1" units="cm"/>
      <inkml:brushProperty name="color" value="#E71224"/>
    </inkml:brush>
  </inkml:definitions>
  <inkml:trace contextRef="#ctx0" brushRef="#br0">349 13 652 0 0,'0'0'1167'0'0,"0"0"-50"0"0,-4-10 534 0 0,-1 7 2424 0 0,-6 7-3778 0 0,0 0 1 0 0,1 0-1 0 0,-1 1 0 0 0,1 0 0 0 0,0 1 1 0 0,0 0-1 0 0,0 0 0 0 0,-2 3-297 0 0,-14 9 353 0 0,-127 83 636 0 0,106-69-2169 0 0,30-18-5012 0 0,15-13 3370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03:15.565"/>
    </inkml:context>
    <inkml:brush xml:id="br0">
      <inkml:brushProperty name="width" value="0.1" units="cm"/>
      <inkml:brushProperty name="height" value="0.1" units="cm"/>
      <inkml:brushProperty name="color" value="#E71224"/>
    </inkml:brush>
  </inkml:definitions>
  <inkml:trace contextRef="#ctx0" brushRef="#br0">285 431 20 0 0,'0'0'884'0'0,"0"0"-37"0"0,-1-3-32 0 0,0-2-406 0 0,0 1 0 0 0,-1 0 0 0 0,1 0 0 0 0,-1-1 0 0 0,0 1 0 0 0,-1 0 0 0 0,1 0 0 0 0,-1 1 0 0 0,1-1 0 0 0,-1 0 0 0 0,0 1 0 0 0,-1 0 0 0 0,1 0 1 0 0,0 0-1 0 0,-1 0 0 0 0,0 0 0 0 0,0 1 0 0 0,0-1 0 0 0,-3 0-409 0 0,3 1 108 0 0,0 0 1 0 0,0 1 0 0 0,0-1 0 0 0,0 1-1 0 0,0 0 1 0 0,-1 0 0 0 0,1 1 0 0 0,-1 0-1 0 0,1-1 1 0 0,0 1 0 0 0,-1 0 0 0 0,1 1-1 0 0,0-1 1 0 0,-1 1 0 0 0,1 0 0 0 0,-1 1-109 0 0,-2 0 74 0 0,0 1 0 0 0,0 0 1 0 0,1 0-1 0 0,-1 0 1 0 0,1 1-1 0 0,0 0 1 0 0,0 1-1 0 0,0-1 0 0 0,-2 4-74 0 0,-2 2 42 0 0,1-1 1 0 0,1 1-1 0 0,-1 1 0 0 0,2 0 0 0 0,0 0 0 0 0,0 0 0 0 0,1 1 0 0 0,0 0 0 0 0,1 0 1 0 0,-3 10-43 0 0,7-17 11 0 0,-1 0 1 0 0,2-1 0 0 0,-1 1 0 0 0,0 0 0 0 0,1 0 0 0 0,0 0 0 0 0,0-1 0 0 0,1 1 0 0 0,-1 0 0 0 0,1 0 0 0 0,0-1 0 0 0,0 1 0 0 0,1 0 0 0 0,-1-1 0 0 0,1 1 0 0 0,0-1 0 0 0,0 0-1 0 0,0 0 1 0 0,1 0 0 0 0,0 0 0 0 0,-1 0 0 0 0,2 0-12 0 0,-3-3 5 0 0,1 1-1 0 0,-1-1 1 0 0,1 0 0 0 0,-1 0-1 0 0,1 0 1 0 0,0 0-1 0 0,0 0 1 0 0,-1-1 0 0 0,1 1-1 0 0,0-1 1 0 0,0 1-1 0 0,0-1 1 0 0,0 1 0 0 0,0-1-1 0 0,-1 0 1 0 0,1 0-1 0 0,0 0 1 0 0,0 0 0 0 0,0 0-1 0 0,0-1 1 0 0,0 1-1 0 0,1-1-4 0 0,3 0 10 0 0,1-1 0 0 0,-1 0 0 0 0,0 0 0 0 0,0 0-1 0 0,-1-1 1 0 0,3-1-10 0 0,0-2-10 0 0,1 0 0 0 0,-1-1 0 0 0,0 1 0 0 0,-1-2 1 0 0,0 1-1 0 0,0-1 0 0 0,0 0 0 0 0,-1-1 0 0 0,0 1 0 0 0,-1-1 0 0 0,1-2 10 0 0,10-20-74 0 0,-2 0-1 0 0,7-22 75 0 0,-3-5-83 0 0,-2-2 0 0 0,-2 0-1 0 0,-1-16 84 0 0,-7 35 267 0 0,-2 0-1 0 0,-1-30-266 0 0,-3 68 76 0 0,0 3-10 0 0,0 0-9 0 0,0 0 12 0 0,0 0-16 0 0,0 0-10 0 0,-2 5-8 0 0,-14 32-4 0 0,3 0 0 0 0,1 1 0 0 0,1 0 0 0 0,3 1 0 0 0,1-1 0 0 0,1 2 0 0 0,3-1 0 0 0,1 1 0 0 0,2 10-31 0 0,1-39-6 0 0,0-1-1 0 0,1 0 1 0 0,0 0-1 0 0,0 0 1 0 0,1 0 0 0 0,1-1-1 0 0,-1 1 1 0 0,6 8 6 0 0,-6-12-464 0 0,1 0-1 0 0,0 0 1 0 0,0 0 0 0 0,0-1-1 0 0,1 1 1 0 0,0-1 0 0 0,0 0-1 0 0,1 0 465 0 0,5 1-5226 0 0,-9-5 2244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20:32:46.118"/>
    </inkml:context>
    <inkml:brush xml:id="br0">
      <inkml:brushProperty name="width" value="0.1" units="cm"/>
      <inkml:brushProperty name="height" value="0.1" units="cm"/>
      <inkml:brushProperty name="color" value="#E71224"/>
    </inkml:brush>
  </inkml:definitions>
  <inkml:trace contextRef="#ctx0" brushRef="#br0">327 1 1012 0 0,'0'0'1069'0'0,"0"0"-58"0"0,0 0-74 0 0,0 0-69 0 0,0 0-64 0 0,0 0-56 0 0,0 0-80 0 0,0 0-74 0 0,0 0-48 0 0,0 0-8 0 0,0 0-7 0 0,0 0-23 0 0,3 4-38 0 0,43 63 23 0 0,-3 2 1 0 0,-4 2-1 0 0,-2 2 1 0 0,-4 1-1 0 0,-3 1 1 0 0,-3 2-1 0 0,-4 1 1 0 0,-3 0-1 0 0,-3 2 1 0 0,-4 0-1 0 0,-3 8-493 0 0,8 134 536 0 0,-10 1 0 0 0,-10 0 0 0 0,-10 4-536 0 0,-6-48 285 0 0,-14 30-285 0 0,-42 175 219 0 0,65-339-197 0 0,-60 217 20 0 0,45-178-74 0 0,-25 61-299 0 0,-5-1 1 0 0,-8-2 330 0 0,15-32-424 0 0,-38 79-618 0 0,-20 47-2328 0 0,76-180 595 0 0,16-32-1234 0 0,3-10 862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22.842"/>
    </inkml:context>
    <inkml:brush xml:id="br0">
      <inkml:brushProperty name="width" value="0.05" units="cm"/>
      <inkml:brushProperty name="height" value="0.05" units="cm"/>
      <inkml:brushProperty name="color" value="#E71224"/>
    </inkml:brush>
  </inkml:definitions>
  <inkml:trace contextRef="#ctx0" brushRef="#br0">1 78 540 0 0,'0'0'1708'0'0,"0"0"-126"0"0,12-3 2360 0 0,2-5-3074 0 0,0 0 0 0 0,1 0 0 0 0,0 2 0 0 0,0 0 0 0 0,0 0 0 0 0,3 1-868 0 0,40-9-925 0 0,1 3-3665 0 0,-54 9 1765 0 0,-4 2 213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23.156"/>
    </inkml:context>
    <inkml:brush xml:id="br0">
      <inkml:brushProperty name="width" value="0.05" units="cm"/>
      <inkml:brushProperty name="height" value="0.05" units="cm"/>
      <inkml:brushProperty name="color" value="#E71224"/>
    </inkml:brush>
  </inkml:definitions>
  <inkml:trace contextRef="#ctx0" brushRef="#br0">40 57 480 0 0,'-4'-4'737'0'0,"-1"0"1"0"0,1-1-1 0 0,0 1 0 0 0,1-1 0 0 0,-1 0 1 0 0,1 0-1 0 0,0 0 0 0 0,0 0 0 0 0,1 0 1 0 0,-2-4-738 0 0,4 8 555 0 0,0 1-8 0 0,0 0 13 0 0,0 0 34 0 0,0 0 41 0 0,2 3 23 0 0,1 2-436 0 0,0 0 0 0 0,0 1 0 0 0,0-1 0 0 0,-1 0 0 0 0,0 1 0 0 0,0 0 0 0 0,-1-1 0 0 0,0 1 0 0 0,1 5-222 0 0,4 60 1177 0 0,-4-35-747 0 0,10 172 1392 0 0,-1-6-2476 0 0,-8-180-1 0 0,0-2-1573 0 0,-2-7-5195 0 0,-1-13 4122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23.471"/>
    </inkml:context>
    <inkml:brush xml:id="br0">
      <inkml:brushProperty name="width" value="0.05" units="cm"/>
      <inkml:brushProperty name="height" value="0.05" units="cm"/>
      <inkml:brushProperty name="color" value="#E71224"/>
    </inkml:brush>
  </inkml:definitions>
  <inkml:trace contextRef="#ctx0" brushRef="#br0">196 0 1252 0 0,'0'0'1422'0'0,"0"0"-104"0"0,-3 3-102 0 0,-5 6-527 0 0,0 1 0 0 0,0 0 1 0 0,1 0-1 0 0,0 0 0 0 0,1 1 0 0 0,-3 7-689 0 0,-31 76 1886 0 0,25-56-1521 0 0,6-16-454 0 0,-24 54-498 0 0,6-29-2538 0 0,18-37 174 0 0,2-1 225 0 0</inkml:trace>
  <inkml:trace contextRef="#ctx0" brushRef="#br0" timeOffset="1">194 81 988 0 0,'0'0'1328'0'0,"0"0"-116"0"0,10 4-92 0 0,-1 1-83 0 0,-3 1-113 0 0,5 2-76 0 0,1 3-84 0 0,3 0-52 0 0,-2-1-144 0 0,4-1-204 0 0,2-1-216 0 0,2 0-248 0 0,-3 1-252 0 0,3-5-288 0 0,-3 1-848 0 0,1-4-1613 0 0,-7-2 713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6.350"/>
    </inkml:context>
    <inkml:brush xml:id="br0">
      <inkml:brushProperty name="width" value="0.1" units="cm"/>
      <inkml:brushProperty name="height" value="0.1" units="cm"/>
      <inkml:brushProperty name="color" value="#E71224"/>
    </inkml:brush>
  </inkml:definitions>
  <inkml:trace contextRef="#ctx0" brushRef="#br0">249 34 524 0 0,'0'0'1509'0'0,"0"0"-77"0"0,0 0-93 0 0,0 0-109 0 0,0 0-137 0 0,0 0-98 0 0,-5 4-102 0 0,-58 54 1537 0 0,-16 16-2050 0 0,65-63-663 0 0,7-5-72 0 0,0 0 0 0 0,0 0 1 0 0,0-1-1 0 0,-1 1 0 0 0,0-2 0 0 0,0 1 0 0 0,-1-1 0 0 0,-5 2 355 0 0,13-6-470 0 0,-10-2-245 0 0,10-3 83 0 0,11-8 97 0 0,-6 9 783 0 0,-2 3-145 0 0,-1-1 1 0 0,0 1 0 0 0,1 0-1 0 0,-1 0 1 0 0,1 0 0 0 0,-1 1 0 0 0,1-1-1 0 0,-1 0 1 0 0,1 1 0 0 0,0-1 0 0 0,-1 1-1 0 0,1-1 1 0 0,0 1 0 0 0,0 0-1 0 0,-1-1 1 0 0,1 1 0 0 0,0 0 0 0 0,0 0-1 0 0,-1 1 1 0 0,1-1 0 0 0,0 0-1 0 0,-1 0 1 0 0,1 1 0 0 0,0-1 0 0 0,-1 1-1 0 0,1 0 1 0 0,0-1 0 0 0,-1 1-1 0 0,1 0 1 0 0,-1 0 0 0 0,1 0 0 0 0,-1 0-104 0 0,4 4 204 0 0,-1 0 1 0 0,0 0 0 0 0,0 1 0 0 0,-1-1 0 0 0,1 1-1 0 0,-1-1 1 0 0,-1 1 0 0 0,1 0 0 0 0,-1 0 0 0 0,0 1-1 0 0,0-1 1 0 0,-1 0 0 0 0,0 1 0 0 0,0-1 0 0 0,0 6-205 0 0,0 15 307 0 0,-1 1 0 0 0,-2 0 0 0 0,-2 7-307 0 0,0 25-314 0 0,-4-5-3511 0 0,8-53 1981 0 0,0-2-1157 0 0,0 0 226 0 0</inkml:trace>
  <inkml:trace contextRef="#ctx0" brushRef="#br0" timeOffset="1">434 1 1228 0 0,'-5'0'8259'0'0,"1"2"-8170"0"0,-1 0-1 0 0,0 0 0 0 0,1 0 0 0 0,-1 1 0 0 0,1 0 1 0 0,0 0-1 0 0,0 0 0 0 0,-1 2-88 0 0,-17 12 500 0 0,0 0-1 0 0,0-1 1 0 0,-7 2-500 0 0,-27 19 760 0 0,55-37-746 0 0,1 0 0 0 0,0 0-1 0 0,-1 0 1 0 0,1 0-1 0 0,0 1 1 0 0,0-1-1 0 0,-1 0 1 0 0,1 0-1 0 0,0 0 1 0 0,-1 1-1 0 0,1-1 1 0 0,0 0-1 0 0,0 0 1 0 0,0 0-1 0 0,-1 1 1 0 0,1-1-1 0 0,0 0 1 0 0,0 1-1 0 0,0-1 1 0 0,0 0-1 0 0,-1 1 1 0 0,1-1-1 0 0,0 0 1 0 0,0 0-1 0 0,0 1 1 0 0,0-1-1 0 0,0 0 1 0 0,0 1-1 0 0,0-1 1 0 0,0 0 0 0 0,0 1-1 0 0,0-1 1 0 0,0 0-1 0 0,0 1 1 0 0,0-1-1 0 0,0 0 1 0 0,0 1-14 0 0,13 4 148 0 0,18-4-77 0 0,39-8 81 0 0,-31 2-100 0 0,30 1-52 0 0,-58 3-132 0 0,-8 1-82 0 0,0 0 1 0 0,0-1-1 0 0,0 1 0 0 0,0 0 0 0 0,-1 0 1 0 0,1 1-1 0 0,0-1 0 0 0,0 1 0 0 0,0-1 1 0 0,0 1-1 0 0,-1 0 0 0 0,1 0 0 0 0,0 0 1 0 0,1 1 213 0 0,-3-1-816 0 0,-1-1-184 0 0,0 0-599 0 0,0 0-989 0 0,0 0 195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23.812"/>
    </inkml:context>
    <inkml:brush xml:id="br0">
      <inkml:brushProperty name="width" value="0.05" units="cm"/>
      <inkml:brushProperty name="height" value="0.05" units="cm"/>
      <inkml:brushProperty name="color" value="#E71224"/>
    </inkml:brush>
  </inkml:definitions>
  <inkml:trace contextRef="#ctx0" brushRef="#br0">6 132 1060 0 0,'-1'-1'249'0'0,"1"0"1"0"0,-1 1-1 0 0,1-1 0 0 0,-1 1 0 0 0,1-1 0 0 0,0 0 1 0 0,-1 1-1 0 0,1-1 0 0 0,0 0 0 0 0,0 0 1 0 0,-1 1-1 0 0,1-1 0 0 0,0 0 0 0 0,0 0 0 0 0,0 1 1 0 0,0-1-1 0 0,0 0 0 0 0,0 0 0 0 0,0 0 1 0 0,0 1-1 0 0,0-1 0 0 0,0 0 0 0 0,1 0 0 0 0,-1 1 1 0 0,0-1-1 0 0,0 0 0 0 0,1 1 0 0 0,-1-1 1 0 0,1 0-250 0 0,0-1 238 0 0,1 0 1 0 0,0 0 0 0 0,-1 0 0 0 0,1 0 0 0 0,0 1 0 0 0,0-1-1 0 0,0 1 1 0 0,0-1 0 0 0,0 1 0 0 0,1 0-239 0 0,8-5 449 0 0,1 2 0 0 0,-1-1 0 0 0,12-2-449 0 0,-3 2 341 0 0,1 0-1 0 0,17 0-340 0 0,-30 4-644 0 0,1 0-1 0 0,0 1 1 0 0,-1 1-1 0 0,1 0 1 0 0,1 0 644 0 0,-8 5-4694 0 0,-1-5 2002 0 0</inkml:trace>
  <inkml:trace contextRef="#ctx0" brushRef="#br0" timeOffset="1">54 1 200 0 0,'0'0'1253'0'0,"0"0"-92"0"0,0 0-109 0 0,0 0-76 0 0,0 0-35 0 0,0 0-46 0 0,-1 5-36 0 0,1 107 1938 0 0,1-52-1209 0 0,-3 2-1588 0 0,0 62-2107 0 0,2-122 327 0 0,0-2-1185 0 0,0 0 227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24.138"/>
    </inkml:context>
    <inkml:brush xml:id="br0">
      <inkml:brushProperty name="width" value="0.05" units="cm"/>
      <inkml:brushProperty name="height" value="0.05" units="cm"/>
      <inkml:brushProperty name="color" value="#E71224"/>
    </inkml:brush>
  </inkml:definitions>
  <inkml:trace contextRef="#ctx0" brushRef="#br0">44 0 1008 0 0,'0'0'1258'0'0,"0"0"-59"0"0,0 5-81 0 0,-3 46 4536 0 0,-6 35-5654 0 0,0-7 859 0 0,8-66-999 0 0,0-1-672 0 0,0 0 0 0 0,0 0 0 0 0,-2-1 0 0 0,1 1-1 0 0,-3 4 813 0 0,2-10-2609 0 0,-3-2 195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24.454"/>
    </inkml:context>
    <inkml:brush xml:id="br0">
      <inkml:brushProperty name="width" value="0.05" units="cm"/>
      <inkml:brushProperty name="height" value="0.05" units="cm"/>
      <inkml:brushProperty name="color" value="#E71224"/>
    </inkml:brush>
  </inkml:definitions>
  <inkml:trace contextRef="#ctx0" brushRef="#br0">33 87 492 0 0,'0'0'1247'0'0,"-6"-1"208"0"0,4-2-316 0 0,3 1 2477 0 0,12-6-3251 0 0,0 1 0 0 0,1 0 0 0 0,-1 1 0 0 0,1 0 0 0 0,0 1 0 0 0,9-1-365 0 0,93-21 534 0 0,-110 26-537 0 0,-5 1-16 0 0,42-7-403 0 0,-41 7 294 0 0,0 0 1 0 0,1 0-1 0 0,-1 0 0 0 0,0 0 1 0 0,0 0-1 0 0,0 0 1 0 0,0 0-1 0 0,0 1 0 0 0,0-1 1 0 0,1 1-1 0 0,-1 0 0 0 0,0-1 1 0 0,0 1-1 0 0,-1 0 1 0 0,1 0-1 0 0,0 0 0 0 0,1 1 128 0 0,-3-1-72 0 0,1 0-1 0 0,-1-1 0 0 0,0 1 1 0 0,0-1-1 0 0,0 1 0 0 0,1 0 1 0 0,-1-1-1 0 0,0 1 0 0 0,0 0 1 0 0,0-1-1 0 0,0 1 0 0 0,0 0 1 0 0,-1-1-1 0 0,1 1 0 0 0,0 0 0 0 0,0-1 1 0 0,0 1-1 0 0,0 0 0 0 0,-1-1 1 0 0,1 1-1 0 0,0 0 0 0 0,-1-1 1 0 0,1 1-1 0 0,0-1 0 0 0,-1 1 1 0 0,1-1-1 0 0,-1 1 0 0 0,1-1 1 0 0,-1 1-1 0 0,0-1 73 0 0,-15 16-2215 0 0,15-15 1909 0 0,-14 11-1584 0 0</inkml:trace>
  <inkml:trace contextRef="#ctx0" brushRef="#br0" timeOffset="1">0 192 440 0 0,'0'0'895'0'0,"0"0"9"0"0,0 0-9 0 0,6-1-36 0 0,38-11 457 0 0,-10 1-540 0 0,1 2 1 0 0,0 1-1 0 0,1 2 0 0 0,0 1 1 0 0,2 2-777 0 0,-18 8-657 0 0,-20-5 573 0 0,0 0-1 0 0,1 0 0 0 0,-1 0 1 0 0,0 0-1 0 0,1 1 1 0 0,-1-1-1 0 0,0 0 0 0 0,1 0 1 0 0,-1 0-1 0 0,0 0 0 0 0,1 0 1 0 0,-1 1-1 0 0,0-1 0 0 0,0 0 1 0 0,1 0-1 0 0,-1 1 1 0 0,0-1-1 0 0,0 0 0 0 0,1 0 1 0 0,-1 1-1 0 0,0-1 0 0 0,0 0 1 0 0,0 1-1 0 0,0-1 1 0 0,1 0-1 0 0,-1 1 0 0 0,0-1 1 0 0,0 0-1 0 0,0 1 0 0 0,0-1 1 0 0,0 0-1 0 0,0 1 0 0 0,0-1 1 0 0,0 0-1 0 0,0 1 1 0 0,0-1-1 0 0,0 0 0 0 0,0 1 1 0 0,0-1-1 0 0,0 0 0 0 0,0 1 1 0 0,0-1-1 0 0,-1 0 1 0 0,1 1-1 0 0,0-1 0 0 0,0 0 1 0 0,0 1-1 0 0,0-1 0 0 0,-1 0 1 0 0,1 0-1 0 0,0 1 1 0 0,0-1-1 0 0,-1 0 0 0 0,1 0 1 0 0,0 1-1 0 0,0-1 0 0 0,-1 0 85 0 0,-9 9-2090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24.777"/>
    </inkml:context>
    <inkml:brush xml:id="br0">
      <inkml:brushProperty name="width" value="0.05" units="cm"/>
      <inkml:brushProperty name="height" value="0.05" units="cm"/>
      <inkml:brushProperty name="color" value="#E71224"/>
    </inkml:brush>
  </inkml:definitions>
  <inkml:trace contextRef="#ctx0" brushRef="#br0">25 78 344 0 0,'0'0'1156'0'0,"-6"6"2188"0"0,4 5-2342 0 0,0 0 0 0 0,1 0-1 0 0,0-1 1 0 0,1 1-1 0 0,0 0 1 0 0,2 8-1002 0 0,-2 41 1298 0 0,-2-28-1181 0 0,-2 13-819 0 0,-2-17-2594 0 0,4-24 166 0 0,2-3 237 0 0</inkml:trace>
  <inkml:trace contextRef="#ctx0" brushRef="#br0" timeOffset="1">77 60 184 0 0,'0'0'1279'0'0,"13"-11"3601"0"0,7 2-4134 0 0,0 1 0 0 0,0 1 0 0 0,1 1 1 0 0,0 1-1 0 0,0 0 0 0 0,1 2 0 0 0,-1 0 0 0 0,7 1-746 0 0,-26 2 115 0 0,0 0-1 0 0,-1 0 1 0 0,1 0-1 0 0,0 0 1 0 0,0 0-1 0 0,-1 0 0 0 0,1 1 1 0 0,0-1-1 0 0,0 1 1 0 0,-1-1-1 0 0,1 1 1 0 0,0 0-1 0 0,-1-1 1 0 0,1 1-1 0 0,-1 0 0 0 0,1 0 1 0 0,-1 0-1 0 0,1 0 1 0 0,-1 1-1 0 0,0-1 1 0 0,0 0-1 0 0,1 0 0 0 0,-1 1 1 0 0,0-1-1 0 0,0 1 1 0 0,0-1-1 0 0,0 1 1 0 0,-1-1-1 0 0,1 1 0 0 0,0 0 1 0 0,-1-1-1 0 0,1 1 1 0 0,-1 0-1 0 0,1 0 1 0 0,-1-1-1 0 0,0 1 1 0 0,0 0-1 0 0,0 1-114 0 0,1 9 449 0 0,-2 0-1 0 0,1 1 1 0 0,-1-1 0 0 0,-1 0-1 0 0,-2 6-448 0 0,0 5 460 0 0,-5 91 1514 0 0,7-39-4219 0 0,0-71-4727 0 0,-3-8 4547 0 0,-6-6 795 0 0,11 9 885 0 0,-10-11-3372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25.110"/>
    </inkml:context>
    <inkml:brush xml:id="br0">
      <inkml:brushProperty name="width" value="0.05" units="cm"/>
      <inkml:brushProperty name="height" value="0.05" units="cm"/>
      <inkml:brushProperty name="color" value="#E71224"/>
    </inkml:brush>
  </inkml:definitions>
  <inkml:trace contextRef="#ctx0" brushRef="#br0">141 6 580 0 0,'-2'-5'1914'0'0,"0"4"-726"0"0,1 6 5798 0 0,0 29-5791 0 0,1 1 0 0 0,1-1 0 0 0,7 33-1195 0 0,-6-25-743 0 0,-6-21-1347 0 0,3-20 1773 0 0,1 0 1 0 0,0 0 0 0 0,-1-1-1 0 0,1 1 1 0 0,-1 0 0 0 0,1 0 0 0 0,-1-1-1 0 0,1 1 1 0 0,-1 0 0 0 0,1-1-1 0 0,-1 1 1 0 0,0-1 0 0 0,1 1-1 0 0,-1-1 1 0 0,0 1 0 0 0,0-1-1 0 0,1 1 1 0 0,-1-1 0 0 0,0 0 316 0 0,-7 2-3042 0 0</inkml:trace>
  <inkml:trace contextRef="#ctx0" brushRef="#br0" timeOffset="1">8 210 336 0 0,'-1'0'285'0'0,"1"0"-1"0"0,-1-1 1 0 0,1 1-1 0 0,-1 0 1 0 0,1-1 0 0 0,0 1-1 0 0,-1-1 1 0 0,1 1-1 0 0,-1 0 1 0 0,1-1 0 0 0,0 1-1 0 0,-1-1 1 0 0,1 1 0 0 0,0-1-1 0 0,-1 1 1 0 0,1-1-1 0 0,0 1 1 0 0,0-1 0 0 0,0 1-1 0 0,-1-1 1 0 0,1 0-1 0 0,0 1-284 0 0,9-6 2966 0 0,-3 3-3608 0 0,22-9 1363 0 0,1 2-1 0 0,9-3-720 0 0,2 0 315 0 0,-26 8-697 0 0,0 0 1 0 0,1 1-1 0 0,-1 1 1 0 0,1 0-1 0 0,-1 1 0 0 0,1 1 382 0 0,-6 6-4561 0 0,-9-5 2407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25.428"/>
    </inkml:context>
    <inkml:brush xml:id="br0">
      <inkml:brushProperty name="width" value="0.05" units="cm"/>
      <inkml:brushProperty name="height" value="0.05" units="cm"/>
      <inkml:brushProperty name="color" value="#E71224"/>
    </inkml:brush>
  </inkml:definitions>
  <inkml:trace contextRef="#ctx0" brushRef="#br0">0 76 344 0 0,'0'0'1051'0'0,"0"0"-58"0"0,0 0-45 0 0,0 0-17 0 0,0 0-28 0 0,6-3-41 0 0,16-5-58 0 0,1 1 0 0 0,1 0 0 0 0,-1 2 0 0 0,9 0-804 0 0,102-12 1082 0 0,-115 16-1337 0 0,52-7-869 0 0,-23-1-3367 0 0,-22 3 1983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0.270"/>
    </inkml:context>
    <inkml:brush xml:id="br0">
      <inkml:brushProperty name="width" value="0.05" units="cm"/>
      <inkml:brushProperty name="height" value="0.05" units="cm"/>
      <inkml:brushProperty name="color" value="#E71224"/>
    </inkml:brush>
  </inkml:definitions>
  <inkml:trace contextRef="#ctx0" brushRef="#br0">1 57 1044 0 0,'3'0'1394'0'0,"76"-18"3638"0"0,-28 5-1703 0 0,49-4-3329 0 0,-86 15 75 0 0,14-1 19 0 0,1 1 0 0 0,3 1-94 0 0,-24 1-478 0 0,0 0 1 0 0,0 1 0 0 0,0 0 0 0 0,0 1-1 0 0,0-1 1 0 0,-1 2 0 0 0,1-1 0 0 0,0 1 0 0 0,6 3 477 0 0,-8-1-2563 0 0,-3 0 195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0.610"/>
    </inkml:context>
    <inkml:brush xml:id="br0">
      <inkml:brushProperty name="width" value="0.05" units="cm"/>
      <inkml:brushProperty name="height" value="0.05" units="cm"/>
      <inkml:brushProperty name="color" value="#E71224"/>
    </inkml:brush>
  </inkml:definitions>
  <inkml:trace contextRef="#ctx0" brushRef="#br0">151 2 148 0 0,'0'0'1107'0'0,"-8"-2"549"0"0,5 4 3912 0 0,0 5-5010 0 0,0 1-1 0 0,1-1 1 0 0,0 1-1 0 0,0 0 0 0 0,1 0 1 0 0,-1 5-558 0 0,-3 20 754 0 0,-5 8 287 0 0,-3-1 0 0 0,-15 36-1041 0 0,15-47-729 0 0,-1 0 1 0 0,-9 11 728 0 0,18-31-646 0 0,-2 3-1192 0 0,1-6-3086 0 0,6-5 1665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0.943"/>
    </inkml:context>
    <inkml:brush xml:id="br0">
      <inkml:brushProperty name="width" value="0.05" units="cm"/>
      <inkml:brushProperty name="height" value="0.05" units="cm"/>
      <inkml:brushProperty name="color" value="#E71224"/>
    </inkml:brush>
  </inkml:definitions>
  <inkml:trace contextRef="#ctx0" brushRef="#br0">1 52 972 0 0,'0'0'1140'0'0,"0"0"-85"0"0,0 0-116 0 0,0-1-748 0 0,0 0 0 0 0,0 0 0 0 0,0 0 0 0 0,0 0 0 0 0,0-1 0 0 0,0 1 0 0 0,0 0 0 0 0,0 0 0 0 0,1 0 0 0 0,-1 0 0 0 0,0 0 0 0 0,1-2-191 0 0,10-3 675 0 0,1 0 0 0 0,-1 1 0 0 0,1 0 0 0 0,4 0-675 0 0,-11 3 155 0 0,1 0 0 0 0,-1 1-1 0 0,1 0 1 0 0,0 0 0 0 0,-1 0-1 0 0,1 1 1 0 0,0 0 0 0 0,-1 0-1 0 0,1 0 1 0 0,4 1-155 0 0,-9 0 60 0 0,0-1-1 0 0,0 0 1 0 0,0 1 0 0 0,0-1-1 0 0,0 0 1 0 0,0 1 0 0 0,-1-1-1 0 0,1 1 1 0 0,0 0-1 0 0,0-1 1 0 0,0 1 0 0 0,-1 0-1 0 0,1-1 1 0 0,0 1 0 0 0,-1 0-1 0 0,1 0 1 0 0,0 0 0 0 0,-1-1-1 0 0,1 1 1 0 0,-1 0 0 0 0,0 0-1 0 0,1 1-59 0 0,0 0 114 0 0,-1 1-1 0 0,1 0 0 0 0,-1-1 1 0 0,0 1-1 0 0,1 0 1 0 0,-1-1-1 0 0,0 1 0 0 0,-1 0 1 0 0,1 0-114 0 0,-2 9 523 0 0,-1-1 0 0 0,0 1 1 0 0,-4 10-524 0 0,5-18 179 0 0,-16 45 1068 0 0,-13 40 299 0 0,28-77-1522 0 0,3-10-187 0 0,0 0 0 0 0,0 0 0 0 0,-1 0 0 0 0,1 1 0 0 0,-1-1 1 0 0,1 0-1 0 0,-1 0 0 0 0,0-1 0 0 0,0 1 0 0 0,0 0 0 0 0,0 0 0 0 0,0 0 0 0 0,0-1 0 0 0,0 1 0 0 0,-1 0 0 0 0,1-1 163 0 0,0 0-847 0 0,1-1-95 0 0,0 0-105 0 0,-11-14-1453 0 0,8 10 1698 0 0,-3-12-2530 0 0,2-2 257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1.289"/>
    </inkml:context>
    <inkml:brush xml:id="br0">
      <inkml:brushProperty name="width" value="0.05" units="cm"/>
      <inkml:brushProperty name="height" value="0.05" units="cm"/>
      <inkml:brushProperty name="color" value="#E71224"/>
    </inkml:brush>
  </inkml:definitions>
  <inkml:trace contextRef="#ctx0" brushRef="#br0">0 26 44 0 0,'6'-7'1822'0'0,"-4"5"-1292"0"0,-1 1-1 0 0,0 0 1 0 0,0-1 0 0 0,0 1-1 0 0,0-1 1 0 0,0 1 0 0 0,0-1-1 0 0,0 1 1 0 0,-1-1 0 0 0,1-1-530 0 0,13 14 1648 0 0,-6 1-1259 0 0,0-1 1 0 0,-2 1 0 0 0,1 1-1 0 0,-1-1 1 0 0,-1 1-1 0 0,0 0 1 0 0,0 3-390 0 0,1 2 247 0 0,53 165 1381 0 0,-43-137-1254 0 0,8 23 718 0 0,9 14-1092 0 0,-23-61 216 0 0,1 0-1 0 0,1-1 1 0 0,1 0-1 0 0,1-1 1 0 0,9 10-216 0 0,37 40 857 0 0,-62-75-1885 0 0,-14-31-179 0 0,-3 9-4692 0 0,-9-24 5899 0 0,19 34-2346 0 0,-8-14-1216 0 0</inkml:trace>
  <inkml:trace contextRef="#ctx0" brushRef="#br0" timeOffset="1">197 71 1056 0 0,'0'0'1176'0'0,"4"-6"-112"0"0,-4 6-104 0 0,0 0-108 0 0,0 0-115 0 0,2-7-145 0 0,-2 7-192 0 0,0 0-152 0 0,0 0-124 0 0,0 0-160 0 0,0 0-120 0 0,17 5-160 0 0,-11-1-192 0 0,0 0-525 0 0,-2-1-1119 0 0,0 2 496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6.686"/>
    </inkml:context>
    <inkml:brush xml:id="br0">
      <inkml:brushProperty name="width" value="0.1" units="cm"/>
      <inkml:brushProperty name="height" value="0.1" units="cm"/>
      <inkml:brushProperty name="color" value="#E71224"/>
    </inkml:brush>
  </inkml:definitions>
  <inkml:trace contextRef="#ctx0" brushRef="#br0">92 0 176 0 0,'-10'0'1228'0'0,"4"2"5246"0"0,4-1-6297 0 0,0 1 0 0 0,0-1-1 0 0,0 1 1 0 0,0 0 0 0 0,1 0 0 0 0,-1 0-1 0 0,1 0 1 0 0,-1 0 0 0 0,1 1-1 0 0,0-1 1 0 0,0 0 0 0 0,0 1 0 0 0,0-1-1 0 0,0 0 1 0 0,0 1 0 0 0,0 2-177 0 0,-10 53 1501 0 0,5-25-1076 0 0,-19 96-2595 0 0,16-105-3496 0 0,8-21 2966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1.621"/>
    </inkml:context>
    <inkml:brush xml:id="br0">
      <inkml:brushProperty name="width" value="0.05" units="cm"/>
      <inkml:brushProperty name="height" value="0.05" units="cm"/>
      <inkml:brushProperty name="color" value="#E71224"/>
    </inkml:brush>
  </inkml:definitions>
  <inkml:trace contextRef="#ctx0" brushRef="#br0">318 0 1200 0 0,'-21'29'6322'0'0,"-5"-4"-3564"0"0,-13 17-958 0 0,-94 148 1706 0 0,47-59-5683 0 0,79-121 581 0 0,2-4-4101 0 0,4-6 2257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1.961"/>
    </inkml:context>
    <inkml:brush xml:id="br0">
      <inkml:brushProperty name="width" value="0.05" units="cm"/>
      <inkml:brushProperty name="height" value="0.05" units="cm"/>
      <inkml:brushProperty name="color" value="#E71224"/>
    </inkml:brush>
  </inkml:definitions>
  <inkml:trace contextRef="#ctx0" brushRef="#br0">0 23 396 0 0,'69'-16'8691'0'0,"-50"13"-8099"0"0,0 1 1 0 0,1 0 0 0 0,-1 2 0 0 0,8 1-593 0 0,10 5-1165 0 0,-18 4-4533 0 0,-18-10 3111 0 0</inkml:trace>
  <inkml:trace contextRef="#ctx0" brushRef="#br0" timeOffset="1">125 37 404 0 0,'0'0'1407'0'0,"0"0"-78"0"0,0 0-83 0 0,0 0-76 0 0,0 0-67 0 0,0 0-95 0 0,-9 7 722 0 0,7-1-1337 0 0,0 0-1 0 0,0 1 1 0 0,0-1 0 0 0,1 0-1 0 0,0 0 1 0 0,0 4-393 0 0,0-3 181 0 0,-16 90 226 0 0,7-47-4863 0 0,10-45 1471 0 0,0-4 229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2.292"/>
    </inkml:context>
    <inkml:brush xml:id="br0">
      <inkml:brushProperty name="width" value="0.05" units="cm"/>
      <inkml:brushProperty name="height" value="0.05" units="cm"/>
      <inkml:brushProperty name="color" value="#E71224"/>
    </inkml:brush>
  </inkml:definitions>
  <inkml:trace contextRef="#ctx0" brushRef="#br0">33 5 540 0 0,'0'0'1523'0'0,"7"-4"742"0"0,-6 6 1658 0 0,-9 104 757 0 0,7-84-4844 0 0,-1 0 1 0 0,-4 18 163 0 0,4-32-1249 0 0,0-1-1 0 0,0 0 1 0 0,0 0 0 0 0,-1 0 0 0 0,0 0-1 0 0,-2 3 1250 0 0,1-5-2876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2.688"/>
    </inkml:context>
    <inkml:brush xml:id="br0">
      <inkml:brushProperty name="width" value="0.05" units="cm"/>
      <inkml:brushProperty name="height" value="0.05" units="cm"/>
      <inkml:brushProperty name="color" value="#E71224"/>
    </inkml:brush>
  </inkml:definitions>
  <inkml:trace contextRef="#ctx0" brushRef="#br0">23 31 328 0 0,'0'0'1385'0'0,"0"2"6682"0"0,3 15-7803 0 0,1-8-193 0 0,0 0-1 0 0,0 0 1 0 0,1 0 0 0 0,0-1 0 0 0,2 2-71 0 0,16 19-2927 0 0,-24-30 1979 0 0,-1 0 1045 0 0,1 0 0 0 0,0 0 1 0 0,0-1-1 0 0,-1 1 0 0 0,1 0 0 0 0,0-1 1 0 0,0 1-1 0 0,0 0 0 0 0,0-1 0 0 0,1 0 0 0 0,-1 1 1 0 0,0-1-1 0 0,1 1 0 0 0,-1-1 0 0 0,1 0 0 0 0,-1 1 1 0 0,1-1-1 0 0,0 0 0 0 0,-1 0 0 0 0,1 1 1 0 0,0-1-1 0 0,0 0 0 0 0,1 0 0 0 0,-1 1 0 0 0,0-1 1 0 0,0 0-1 0 0,1 1 0 0 0,-1-1 0 0 0,1 0 1 0 0,0 0-98 0 0,1-1 100 0 0,1 0 0 0 0,-1 0 0 0 0,1 0 0 0 0,0 0 0 0 0,-1 0 0 0 0,1 1 0 0 0,0-1 1 0 0,1 1-1 0 0,-1 0 0 0 0,0 0 0 0 0,1 0 0 0 0,-1 0 0 0 0,2 0-100 0 0,51-17 466 0 0,-46 16-369 0 0,18-5 199 0 0,-1 2 0 0 0,25-3-296 0 0,-42 8 57 0 0,0 0 0 0 0,-1 1 0 0 0,1-1 0 0 0,-1 2 0 0 0,1 0 1 0 0,-1 0-1 0 0,1 1 0 0 0,-1 0 0 0 0,1 0 0 0 0,0 1-57 0 0,-9-2 17 0 0,0-1 0 0 0,0 1 0 0 0,1-1 0 0 0,-1 1 0 0 0,0-1 0 0 0,0 1 1 0 0,0 0-1 0 0,0 0 0 0 0,0-1 0 0 0,0 1 0 0 0,0 0 0 0 0,-1 0 0 0 0,1 0 0 0 0,0 0 0 0 0,0 0 0 0 0,-1 0 0 0 0,1 0 0 0 0,-1 0 0 0 0,1 0 0 0 0,-1 1 0 0 0,1-1 0 0 0,-1 0 0 0 0,1 0 0 0 0,-1 1-17 0 0,0 0 26 0 0,0 0-1 0 0,0 0 1 0 0,0 0-1 0 0,-1 1 0 0 0,1-1 1 0 0,0 0-1 0 0,-1 0 1 0 0,0 0-1 0 0,1 0 0 0 0,-1 0 1 0 0,0 0-1 0 0,0 0 1 0 0,0 0-26 0 0,-3 5 48 0 0,0-1 1 0 0,0 0 0 0 0,-1 0-1 0 0,0 0 1 0 0,0-1 0 0 0,0 0-1 0 0,-5 4-48 0 0,0-2-236 0 0,0-1 0 0 0,-1 0 0 0 0,0 0 0 0 0,0-1 0 0 0,0 0 0 0 0,0-1 0 0 0,-1-1 1 0 0,1 1-1 0 0,-1-2 0 0 0,0 0 0 0 0,0 0 0 0 0,-8-1 236 0 0,15-2-1509 0 0,14-3 1230 0 0,22-2 105 0 0,-26 6 398 0 0,12-1-2667 0 0,-30-5 767 0 0,9 5 2023 0 0,-20 2 2924 0 0,21 0-3013 0 0,0 0 0 0 0,1 0 0 0 0,-1 0-1 0 0,0 0 1 0 0,1 0 0 0 0,-1 0-1 0 0,1 1 1 0 0,-1-1 0 0 0,1 1-1 0 0,0-1 1 0 0,0 1 0 0 0,0 0 0 0 0,0 0-1 0 0,0 0 1 0 0,0 1-258 0 0,-31 40 1029 0 0,17-21-614 0 0,-110 121 1351 0 0,125-143-1751 0 0,1 1 0 0 0,-1 0 1 0 0,1-1-1 0 0,-1 1 1 0 0,1 0-1 0 0,0-1 0 0 0,-1 1 1 0 0,1 0-1 0 0,0-1 0 0 0,0 1 1 0 0,-1 0-1 0 0,1 0 0 0 0,0 0 1 0 0,0-1-1 0 0,0 1 0 0 0,0 0 1 0 0,0 0-1 0 0,0-1 1 0 0,0 1-1 0 0,0 0 0 0 0,0 0 1 0 0,0 0-1 0 0,1-1 0 0 0,-1 1 1 0 0,0 0-1 0 0,0-1 0 0 0,1 1-15 0 0,0 1 23 0 0,0 0 0 0 0,0-1-1 0 0,1 1 1 0 0,-1-1 0 0 0,0 0-1 0 0,1 1 1 0 0,-1-1 0 0 0,1 0 0 0 0,0 0-1 0 0,-1 0 1 0 0,2 0-23 0 0,6 4 60 0 0,0-1-1 0 0,1-1 1 0 0,-1 0 0 0 0,2 0-60 0 0,-10-2 4 0 0,17 4-124 0 0,0 1 1 0 0,0 0-1 0 0,-1 2 0 0 0,0 0 1 0 0,0 1-1 0 0,-1 1 0 0 0,0 0 1 0 0,4 5 119 0 0,-3 2-1938 0 0,-13-11-5117 0 0,-4-6 3393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3.021"/>
    </inkml:context>
    <inkml:brush xml:id="br0">
      <inkml:brushProperty name="width" value="0.05" units="cm"/>
      <inkml:brushProperty name="height" value="0.05" units="cm"/>
      <inkml:brushProperty name="color" value="#E71224"/>
    </inkml:brush>
  </inkml:definitions>
  <inkml:trace contextRef="#ctx0" brushRef="#br0">212 14 1260 0 0,'6'-13'11542'0'0,"-13"27"-8895"0"0,-14 29-1851 0 0,5-8 1499 0 0,-19 30-2295 0 0,26-51-310 0 0,0 0-1 0 0,0-1 1 0 0,-1 0 0 0 0,-1-1-1 0 0,-11 10 311 0 0,20-20-299 0 0,-1 0 0 0 0,1 0 0 0 0,-1 0-1 0 0,0 0 1 0 0,0-1 0 0 0,0 1 0 0 0,0-1-1 0 0,0 0 1 0 0,0 0 0 0 0,-1 0 299 0 0,1 0-777 0 0,1-1 0 0 0,-1 1 0 0 0,1-1 0 0 0,-1 0 0 0 0,1 0 0 0 0,-1 0 0 0 0,1 0 0 0 0,0-1 0 0 0,-1 1 777 0 0,-8-3-3939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3.354"/>
    </inkml:context>
    <inkml:brush xml:id="br0">
      <inkml:brushProperty name="width" value="0.05" units="cm"/>
      <inkml:brushProperty name="height" value="0.05" units="cm"/>
      <inkml:brushProperty name="color" value="#E71224"/>
    </inkml:brush>
  </inkml:definitions>
  <inkml:trace contextRef="#ctx0" brushRef="#br0">25 398 1296 0 0,'-23'-2'4216'0'0,"22"2"-2984"0"0,1 0-117 0 0,0 0-107 0 0,0 0-102 0 0,3-2-83 0 0,32-6-185 0 0,1 0-1 0 0,-1 2 1 0 0,1 2 0 0 0,16 1-638 0 0,-28 1-17 0 0,42-2-1340 0 0,0 3-1 0 0,12 3 1358 0 0,13 6-5301 0 0,-55-4 2423 0 0</inkml:trace>
  <inkml:trace contextRef="#ctx0" brushRef="#br0" timeOffset="1">592 87 1188 0 0,'47'-7'6549'0'0,"29"-9"-6549"0"0,-24 4 1551 0 0,11-2-180 0 0,-13 3-816 0 0,0 1 0 0 0,1 3 0 0 0,0 2-555 0 0,-38 3-250 0 0,-3 0-1512 0 0,-4 2-3458 0 0,-6 0 2352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3.690"/>
    </inkml:context>
    <inkml:brush xml:id="br0">
      <inkml:brushProperty name="width" value="0.05" units="cm"/>
      <inkml:brushProperty name="height" value="0.05" units="cm"/>
      <inkml:brushProperty name="color" value="#E71224"/>
    </inkml:brush>
  </inkml:definitions>
  <inkml:trace contextRef="#ctx0" brushRef="#br0">190 7 976 0 0,'-2'-5'1824'0'0,"0"4"-120"0"0,1 3 3600 0 0,-6 20-4407 0 0,1 1 1 0 0,1 0-1 0 0,1 1 1 0 0,2-1 0 0 0,0 1-1 0 0,1 18-897 0 0,-2 22-28 0 0,3-54-1044 0 0,-1 0 0 0 0,2 0-1 0 0,-1 0 1 0 0,2 6 1072 0 0,-4-9-5388 0 0,2-6 2300 0 0</inkml:trace>
  <inkml:trace contextRef="#ctx0" brushRef="#br0" timeOffset="1">22 251 352 0 0,'-12'-4'5275'0'0,"11"4"-5112"0"0,1 0 0 0 0,0 0 0 0 0,-1 1 0 0 0,1-1 0 0 0,0 0 0 0 0,-1 0 0 0 0,1-1 1 0 0,0 1-1 0 0,-1 0 0 0 0,1 0 0 0 0,0 0 0 0 0,-1 0 0 0 0,1 0 0 0 0,0 0 0 0 0,0 0 0 0 0,-1 0 0 0 0,1-1 0 0 0,0 1 1 0 0,-1 0-1 0 0,1 0 0 0 0,0 0 0 0 0,0 0 0 0 0,0-1 0 0 0,-1 1 0 0 0,1 0 0 0 0,0 0 0 0 0,0-1 0 0 0,0 1 0 0 0,-1 0 1 0 0,1 0-1 0 0,0-1 0 0 0,0 1 0 0 0,0 0 0 0 0,0-1 0 0 0,0 1-163 0 0,22-10 290 0 0,1 2 1 0 0,0 0-1 0 0,0 2 0 0 0,1 0 0 0 0,-1 2 1 0 0,8 0-291 0 0,-23 2-364 0 0,0 1 1 0 0,1 1-1 0 0,-1 0 1 0 0,1 0 0 0 0,-1 0-1 0 0,0 1 1 0 0,1 0 0 0 0,-1 1-1 0 0,0 0 1 0 0,3 1 363 0 0,-3 6-4668 0 0,-7-8 1981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4.021"/>
    </inkml:context>
    <inkml:brush xml:id="br0">
      <inkml:brushProperty name="width" value="0.05" units="cm"/>
      <inkml:brushProperty name="height" value="0.05" units="cm"/>
      <inkml:brushProperty name="color" value="#E71224"/>
    </inkml:brush>
  </inkml:definitions>
  <inkml:trace contextRef="#ctx0" brushRef="#br0">16 34 416 0 0,'-14'-2'3367'0'0,"14"2"-3296"0"0,0 0 0 0 0,-1 0 0 0 0,1 0 0 0 0,0-1 1 0 0,0 1-1 0 0,0 0 0 0 0,0 0 0 0 0,0 0 0 0 0,0 0 1 0 0,0 0-1 0 0,-1 0 0 0 0,1-1 0 0 0,0 1 0 0 0,0 0 1 0 0,0 0-1 0 0,0 0 0 0 0,0 0 0 0 0,0-1 0 0 0,0 1 1 0 0,0 0-1 0 0,0 0 0 0 0,0 0 0 0 0,0 0 0 0 0,0-1 1 0 0,0 1-1 0 0,0 0 0 0 0,0 0 0 0 0,0 0 0 0 0,0 0 0 0 0,0 0 1 0 0,0-1-1 0 0,0 1 0 0 0,0 0 0 0 0,0 0 0 0 0,1 0 1 0 0,-1 0-1 0 0,0-1 0 0 0,0 1 0 0 0,0 0 0 0 0,0 0-71 0 0,2-1 143 0 0,-1-1 0 0 0,0 1 0 0 0,1 0 0 0 0,0 0-1 0 0,-1 0 1 0 0,1 0 0 0 0,0 0 0 0 0,-1 1 0 0 0,1-1-1 0 0,0 0 1 0 0,0 1 0 0 0,-1 0 0 0 0,2-1-143 0 0,30-4 1072 0 0,0 0 0 0 0,0 3 0 0 0,21 1-1072 0 0,12 1-1237 0 0,-4 1-4748 0 0,-62-1 3464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4.370"/>
    </inkml:context>
    <inkml:brush xml:id="br0">
      <inkml:brushProperty name="width" value="0.05" units="cm"/>
      <inkml:brushProperty name="height" value="0.05" units="cm"/>
      <inkml:brushProperty name="color" value="#E71224"/>
    </inkml:brush>
  </inkml:definitions>
  <inkml:trace contextRef="#ctx0" brushRef="#br0">204 19 1016 0 0,'-22'-18'7798'0'0,"21"18"-6986"0"0,-15 3 602 0 0,11-2-1123 0 0,0 0-1 0 0,-1 1 0 0 0,1 0 0 0 0,0 0 0 0 0,0 0 0 0 0,1 0-290 0 0,-43 30 1087 0 0,13-7-346 0 0,15-11-256 0 0,18-8-333 0 0,11-2-146 0 0,3-4-105 0 0,0 0 1 0 0,0-1-1 0 0,-1 0 1 0 0,13-3 98 0 0,-11 1-440 0 0,0 1 0 0 0,0 1 0 0 0,14 0 440 0 0,-20 1-192 0 0,-4 0-68 0 0,1 0 0 0 0,-1 1 1 0 0,0-1-1 0 0,0 1 1 0 0,1-1-1 0 0,-1 1 0 0 0,0 0 1 0 0,0 1-1 0 0,0-1 260 0 0,-3 0-81 0 0,-1-1 57 0 0,0 0 47 0 0,0 0 42 0 0,0 0 55 0 0,-16 10 227 0 0,11-8-182 0 0,0 0-1 0 0,0-1 1 0 0,-1 1-1 0 0,1-1 1 0 0,0 0-1 0 0,-1 0 1 0 0,-1-1-165 0 0,-29 8 465 0 0,18 0-356 0 0,2 1 0 0 0,-1 1 1 0 0,1 1-1 0 0,1 0 0 0 0,0 1 0 0 0,0 0 1 0 0,-11 15-110 0 0,25-23-364 0 0,8-3 301 0 0,10-4 86 0 0,8-4-80 0 0,-2 1 277 0 0,0 1 0 0 0,15-2-220 0 0,-29 7 208 0 0,1-1 0 0 0,-1 1 0 0 0,0 1 0 0 0,1 0-1 0 0,-1 0 1 0 0,0 0 0 0 0,0 2 0 0 0,3 0-208 0 0,23 7 536 0 0,-16-6-751 0 0,-1 2 1 0 0,0 0-1 0 0,13 7 215 0 0,-31-13-107 0 0,1 1 0 0 0,-1-1 1 0 0,0 1-1 0 0,0-1 0 0 0,1 1 1 0 0,-1-1-1 0 0,0 1 0 0 0,0 0 1 0 0,1-1-1 0 0,-1 1 0 0 0,0-1 1 0 0,0 1-1 0 0,0 0 0 0 0,0-1 1 0 0,0 1-1 0 0,0-1 0 0 0,0 1 1 0 0,0 0-1 0 0,0-1 0 0 0,0 1 1 0 0,0-1-1 0 0,-1 1 0 0 0,1 0 1 0 0,0-1-1 0 0,0 1 0 0 0,-1-1 1 0 0,1 1-1 0 0,0-1 0 0 0,-1 1 1 0 0,1-1-1 0 0,0 1 0 0 0,-1-1 1 0 0,1 1-1 0 0,-1-1 0 0 0,1 0 1 0 0,0 1-1 0 0,-1-1 107 0 0,1 0 18 0 0,-17 11-4849 0 0,15-11 4007 0 0,-8 4-2435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4.707"/>
    </inkml:context>
    <inkml:brush xml:id="br0">
      <inkml:brushProperty name="width" value="0.05" units="cm"/>
      <inkml:brushProperty name="height" value="0.05" units="cm"/>
      <inkml:brushProperty name="color" value="#E71224"/>
    </inkml:brush>
  </inkml:definitions>
  <inkml:trace contextRef="#ctx0" brushRef="#br0">239 18 404 0 0,'-24'-17'6627'0'0,"23"17"-5699"0"0,1 0-82 0 0,0 0-82 0 0,-12 18 1150 0 0,8 76 452 0 0,9-33-5231 0 0,-4-59 2087 0 0,-1-2-227 0 0,0 0-723 0 0,0 0-1101 0 0,0 0 217 0 0</inkml:trace>
  <inkml:trace contextRef="#ctx0" brushRef="#br0" timeOffset="1">193 96 748 0 0,'0'-2'223'0'0,"0"0"1"0"0,0 1-1 0 0,0-1 0 0 0,0 0 1 0 0,0 0-1 0 0,-1 1 0 0 0,1-1 1 0 0,0 1-1 0 0,-1-1 0 0 0,0 0 1 0 0,1 1-1 0 0,-1-1 0 0 0,0 1 1 0 0,0-1-1 0 0,1 1 0 0 0,-1 0 1 0 0,0-1-1 0 0,-1 1 0 0 0,1 0 1 0 0,-1-1-224 0 0,1 1 129 0 0,0 0-1 0 0,-1 1 1 0 0,1-1 0 0 0,-1 1 0 0 0,1-1 0 0 0,-1 1 0 0 0,0 0 0 0 0,1-1 0 0 0,-1 1 0 0 0,1 0 0 0 0,-1 0-1 0 0,1 0 1 0 0,-1 0 0 0 0,0 1 0 0 0,1-1 0 0 0,-1 0 0 0 0,1 1 0 0 0,-1-1 0 0 0,1 1 0 0 0,-1-1 0 0 0,1 1 0 0 0,0 0-1 0 0,-1 0-128 0 0,-14 6 386 0 0,2 2-1 0 0,-1 0 0 0 0,1 1 1 0 0,0 0-1 0 0,1 1-385 0 0,-36 36-3134 0 0,44-41 494 0 0,2 0 200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7.012"/>
    </inkml:context>
    <inkml:brush xml:id="br0">
      <inkml:brushProperty name="width" value="0.1" units="cm"/>
      <inkml:brushProperty name="height" value="0.1" units="cm"/>
      <inkml:brushProperty name="color" value="#E71224"/>
    </inkml:brush>
  </inkml:definitions>
  <inkml:trace contextRef="#ctx0" brushRef="#br0">55 8 216 0 0,'-23'-7'4680'0'0,"21"6"-3745"0"0,2 1-99 0 0,0 0-89 0 0,0 0-85 0 0,0 0-78 0 0,0 0-76 0 0,0 0-77 0 0,7 0-62 0 0,118 1 342 0 0,-121-1-813 0 0,0 0 0 0 0,-1 0 0 0 0,1 1 1 0 0,0 0-1 0 0,-1 0 0 0 0,1 0 0 0 0,-1 0 0 0 0,3 1 102 0 0,-4-1-82 0 0,0 0-58 0 0,-2-1 12 0 0,0 0 19 0 0,0 0 8 0 0,-6 4 6 0 0,-17 8-66 0 0,0 0 0 0 0,-9 2 161 0 0,3-2-206 0 0,-26 17 206 0 0,24-14-134 0 0,29-15 151 0 0,2 0 33 0 0,0 0 15 0 0,0 0 14 0 0,0 0 10 0 0,0 0 9 0 0,8-1-4 0 0,184-50 665 0 0,-190 51-731 0 0,-2 0 3 0 0,0 0-2 0 0,0 0-22 0 0,0 0-44 0 0,0 0-50 0 0,0 0-54 0 0,-3 5-70 0 0,-1 1-198 0 0,-1 0 1 0 0,0 0 0 0 0,0 0-1 0 0,-1-1 1 0 0,0 0-1 0 0,1 0 1 0 0,-2 0-1 0 0,0-1 409 0 0,0 1-3042 0 0,7-5 1295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35.036"/>
    </inkml:context>
    <inkml:brush xml:id="br0">
      <inkml:brushProperty name="width" value="0.05" units="cm"/>
      <inkml:brushProperty name="height" value="0.05" units="cm"/>
      <inkml:brushProperty name="color" value="#E71224"/>
    </inkml:brush>
  </inkml:definitions>
  <inkml:trace contextRef="#ctx0" brushRef="#br0">0 0 1472 0 0,'8'0'1432'0'0,"-8"0"-112"0"0,11 2-55 0 0,-5 2-37 0 0,0 0-124 0 0,5 3-108 0 0,-3-1-116 0 0,2 3-128 0 0,3 0-184 0 0,3 1-208 0 0,1 0-240 0 0,-3 0-284 0 0,5-1-328 0 0,-2-2-328 0 0,-5-1-852 0 0,3-3-1813 0 0,-2 1 809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3.502"/>
    </inkml:context>
    <inkml:brush xml:id="br0">
      <inkml:brushProperty name="width" value="0.05" units="cm"/>
      <inkml:brushProperty name="height" value="0.05" units="cm"/>
      <inkml:brushProperty name="color" value="#E71224"/>
    </inkml:brush>
  </inkml:definitions>
  <inkml:trace contextRef="#ctx0" brushRef="#br0">13 0 980 0 0,'0'0'1664'0'0,"0"7"-168"0"0,0-7-83 0 0,0 17-189 0 0,-2-5-100 0 0,0 1-116 0 0,2 3-152 0 0,-4 1-204 0 0,2 1-200 0 0,2 0-228 0 0,-3-1-268 0 0,3-1-232 0 0,0-3-204 0 0,0-3-252 0 0,3-2-864 0 0,-1-2-1729 0 0,-2-6 773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3.839"/>
    </inkml:context>
    <inkml:brush xml:id="br0">
      <inkml:brushProperty name="width" value="0.05" units="cm"/>
      <inkml:brushProperty name="height" value="0.05" units="cm"/>
      <inkml:brushProperty name="color" value="#E71224"/>
    </inkml:brush>
  </inkml:definitions>
  <inkml:trace contextRef="#ctx0" brushRef="#br0">7 63 972 0 0,'-2'10'7856'0'0,"1"7"-4822"0"0,-2 41-3976 0 0,11-46-1014 0 0,-4-8-2318 0 0,2-2 1636 0 0</inkml:trace>
  <inkml:trace contextRef="#ctx0" brushRef="#br0" timeOffset="1">152 7 1100 0 0,'6'-5'3713'0'0,"-4"3"-1239"0"0,-3 5 1944 0 0,-12 21-3795 0 0,1 1 0 0 0,1 0 0 0 0,-7 26-623 0 0,4-10-1238 0 0,10-29 324 0 0,3-10 289 0 0,0 1 0 0 0,0 0 0 0 0,0 0-1 0 0,0-1 1 0 0,-1 1 0 0 0,1-1 0 0 0,-1 1 0 0 0,1-1 0 0 0,-1 0-1 0 0,-1 2 626 0 0,-3 2-2910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4.171"/>
    </inkml:context>
    <inkml:brush xml:id="br0">
      <inkml:brushProperty name="width" value="0.05" units="cm"/>
      <inkml:brushProperty name="height" value="0.05" units="cm"/>
      <inkml:brushProperty name="color" value="#E71224"/>
    </inkml:brush>
  </inkml:definitions>
  <inkml:trace contextRef="#ctx0" brushRef="#br0">30 1 408 0 0,'-2'1'574'0'0,"0"0"-1"0"0,0 0 1 0 0,0 0-1 0 0,0 0 1 0 0,1 0 0 0 0,-1 1-1 0 0,1-1 1 0 0,-1 1-1 0 0,1-1 1 0 0,-1 1 0 0 0,1 0-1 0 0,0-1 1 0 0,0 1-1 0 0,0 0 1 0 0,0 0 0 0 0,0 0-1 0 0,0 0 1 0 0,0 2-574 0 0,0 0 378 0 0,0 1 0 0 0,1 0 0 0 0,-1-1 0 0 0,1 1 0 0 0,0-1 0 0 0,1 1 0 0 0,-1-1 0 0 0,2 4-378 0 0,11 54 734 0 0,0-1-6160 0 0,-12-55 1993 0 0,-1-5 265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4.502"/>
    </inkml:context>
    <inkml:brush xml:id="br0">
      <inkml:brushProperty name="width" value="0.05" units="cm"/>
      <inkml:brushProperty name="height" value="0.05" units="cm"/>
      <inkml:brushProperty name="color" value="#E71224"/>
    </inkml:brush>
  </inkml:definitions>
  <inkml:trace contextRef="#ctx0" brushRef="#br0">1 107 440 0 0,'0'-2'574'0'0,"0"1"0"0"0,0-1 1 0 0,0 1-1 0 0,0-1 0 0 0,0 1 0 0 0,0-1 1 0 0,0 1-1 0 0,0-1 0 0 0,1 1 0 0 0,-1-1 0 0 0,0 1 1 0 0,1-1-1 0 0,0 1 0 0 0,-1 0 0 0 0,2-2-574 0 0,-1 1 365 0 0,0 0-1 0 0,1 0 1 0 0,-1 1 0 0 0,1-1-1 0 0,0 0 1 0 0,0 1 0 0 0,0-1-1 0 0,-1 1 1 0 0,3-1-365 0 0,5-3 79 0 0,1 1 0 0 0,-1 0-1 0 0,1 1 1 0 0,7-2-79 0 0,1-1 969 0 0,21-7 301 0 0,17-2-1270 0 0,-42 12 226 0 0,0 0 0 0 0,-1 1 1 0 0,1 1-1 0 0,0 0 1 0 0,0 1-1 0 0,3 1-226 0 0,-15-1 74 0 0,-1 0 0 0 0,1 1 0 0 0,0-1 0 0 0,0 0-1 0 0,-1 1 1 0 0,1-1 0 0 0,0 1 0 0 0,-1-1 0 0 0,1 1-1 0 0,0 0 1 0 0,-1 0 0 0 0,1 0 0 0 0,-1 0 0 0 0,1 0-1 0 0,-1 0 1 0 0,0 0 0 0 0,1 0 0 0 0,-1 0 0 0 0,0 1-1 0 0,0-1 1 0 0,0 1 0 0 0,1-1-74 0 0,-1 2 100 0 0,0 0 1 0 0,0-1-1 0 0,-1 1 0 0 0,1 0 0 0 0,0-1 1 0 0,-1 1-1 0 0,0 0 0 0 0,1 0 1 0 0,-1 0-1 0 0,0-1 0 0 0,-1 1 0 0 0,1 0 1 0 0,0 1-101 0 0,-3 10 226 0 0,-1 0 0 0 0,0 1 1 0 0,-1-2-1 0 0,-1 1 0 0 0,0 1-226 0 0,2-6-48 0 0,-14 40-4335 0 0,18-48 2925 0 0,0-1-1226 0 0,0 0-1758 0 0,0 0 339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4.838"/>
    </inkml:context>
    <inkml:brush xml:id="br0">
      <inkml:brushProperty name="width" value="0.05" units="cm"/>
      <inkml:brushProperty name="height" value="0.05" units="cm"/>
      <inkml:brushProperty name="color" value="#E71224"/>
    </inkml:brush>
  </inkml:definitions>
  <inkml:trace contextRef="#ctx0" brushRef="#br0">160 38 316 0 0,'-16'-2'4443'0'0,"7"-1"-1839"0"0,9 3-2562 0 0,0 0-1 0 0,0 0 1 0 0,0 0-1 0 0,1 0 0 0 0,-1 0 1 0 0,0 0-1 0 0,0 0 1 0 0,0 0-1 0 0,0 0 0 0 0,0 0 1 0 0,0 0-1 0 0,0 0 1 0 0,0 0-1 0 0,0 0 0 0 0,0 0 1 0 0,0 0-1 0 0,0 0 1 0 0,0-1-1 0 0,0 1 1 0 0,0 0-1 0 0,0 0 0 0 0,0 0 1 0 0,0 0-1 0 0,0 0 1 0 0,0 0-1 0 0,0 0 0 0 0,0 0 1 0 0,0 0-1 0 0,0 0 1 0 0,0 0-1 0 0,0 0 1 0 0,0 0-1 0 0,0 0 0 0 0,0-1 1 0 0,0 1-1 0 0,0 0 1 0 0,0 0-1 0 0,0 0 0 0 0,0 0 1 0 0,0 0-1 0 0,0 0 1 0 0,0 0-1 0 0,0 0 1 0 0,0 0-1 0 0,0 0 0 0 0,0 0 1 0 0,0 0-1 0 0,0 0 1 0 0,0 0-1 0 0,0 0 0 0 0,0 0 1 0 0,0 0-1 0 0,-1 0 1 0 0,1 0-1 0 0,0 0 1 0 0,0-1-1 0 0,0 1 0 0 0,0 0 1 0 0,0 0-1 0 0,0 0 1 0 0,0 0-1 0 0,0 0 0 0 0,0 0 1 0 0,0 0-1 0 0,0 0 1 0 0,0 0-1 0 0,0 0 1 0 0,0 0-1 0 0,-1 0-41 0 0,16-6-24 0 0,1 1 1 0 0,-1 0 0 0 0,1 1-1 0 0,-1 1 1 0 0,1 0-1 0 0,0 1 1 0 0,0 1-1 0 0,1 0 1 0 0,-1 1-1 0 0,7 2 24 0 0,-22-2-114 0 0,1 0 0 0 0,-1 0 0 0 0,0 1 0 0 0,0-1 0 0 0,0 0 0 0 0,1 1 0 0 0,-1-1 0 0 0,0 1 0 0 0,0 0 0 0 0,0-1 0 0 0,0 1 0 0 0,0 0 0 0 0,0 0 0 0 0,0-1 0 0 0,0 1 0 0 0,0 0-1 0 0,0 0 1 0 0,0 0 0 0 0,0 0 114 0 0,-1 0-354 0 0,-1 2 38 0 0,-1-1 247 0 0,-1 1 1 0 0,1-1 0 0 0,-1 1-1 0 0,1-1 1 0 0,-1 0 0 0 0,0 0-1 0 0,0 0 1 0 0,0-1 0 0 0,0 1-1 0 0,0-1 1 0 0,-3 1 68 0 0,-40 12 2 0 0,26-9 480 0 0,18-5-365 0 0,2 0-27 0 0,0 0-17 0 0,0 0-23 0 0,4-2 18 0 0,3-3-68 0 0,0 0 0 0 0,0 0 0 0 0,1 1 0 0 0,0 0 0 0 0,0 0 0 0 0,0 1 0 0 0,0 0 0 0 0,1 1 0 0 0,-1-1 0 0 0,1 2 0 0 0,0-1 0 0 0,-1 1 0 0 0,1 1 0 0 0,0-1 0 0 0,7 2 0 0 0,-15-1-40 0 0,-1 0 1 0 0,1 0-1 0 0,0 0 1 0 0,-1 0-1 0 0,1 0 0 0 0,0 1 1 0 0,-1-1-1 0 0,1 0 1 0 0,0 0-1 0 0,-1 1 1 0 0,1-1-1 0 0,-1 0 1 0 0,1 1-1 0 0,-1-1 1 0 0,1 0-1 0 0,-1 1 1 0 0,1-1-1 0 0,-1 1 0 0 0,1-1 1 0 0,-1 1-1 0 0,1-1 1 0 0,-1 1-1 0 0,0-1 1 0 0,1 1-1 0 0,-1 0 1 0 0,0-1-1 0 0,1 1 1 0 0,-1-1-1 0 0,0 1 1 0 0,0 0-1 0 0,0-1 1 0 0,0 1-1 0 0,0 0 0 0 0,0-1 1 0 0,0 1-1 0 0,0 0 40 0 0,0 0-197 0 0,0 1-1 0 0,0-1 1 0 0,-1 0 0 0 0,1 1-1 0 0,-1-1 1 0 0,1 1-1 0 0,-1-1 1 0 0,0 0-1 0 0,1 0 1 0 0,-1 1-1 0 0,0-1 1 0 0,0 0 0 0 0,0 0-1 0 0,0 0 1 0 0,0 1 197 0 0,-9 5-1630 0 0</inkml:trace>
  <inkml:trace contextRef="#ctx0" brushRef="#br0" timeOffset="1">42 207 68 0 0,'-40'10'6441'0'0,"38"-10"-5659"0"0,2 0-79 0 0,6 0-65 0 0,87-15 883 0 0,122-14-83 0 0,-170 26-2714 0 0,0 2-1 0 0,10 2 1277 0 0,-52-1-507 0 0,5 1-182 0 0,-3 1-3075 0 0,-2 0 1470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5.170"/>
    </inkml:context>
    <inkml:brush xml:id="br0">
      <inkml:brushProperty name="width" value="0.05" units="cm"/>
      <inkml:brushProperty name="height" value="0.05" units="cm"/>
      <inkml:brushProperty name="color" value="#E71224"/>
    </inkml:brush>
  </inkml:definitions>
  <inkml:trace contextRef="#ctx0" brushRef="#br0">40 0 880 0 0,'0'0'1419'0'0,"0"0"12"0"0,0 0 3 0 0,-1 4-30 0 0,-9 44 2133 0 0,2 0 0 0 0,0 24-3537 0 0,3-19 1228 0 0,1-31-1245 0 0,2 1 1 0 0,1 0-1 0 0,0 0 1 0 0,2 0-1 0 0,1 0 1 0 0,0-1-1 0 0,6 22 17 0 0,-1-34-470 0 0,-3-3-1684 0 0,-3-3-3646 0 0,-1-4 2242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5.504"/>
    </inkml:context>
    <inkml:brush xml:id="br0">
      <inkml:brushProperty name="width" value="0.05" units="cm"/>
      <inkml:brushProperty name="height" value="0.05" units="cm"/>
      <inkml:brushProperty name="color" value="#E71224"/>
    </inkml:brush>
  </inkml:definitions>
  <inkml:trace contextRef="#ctx0" brushRef="#br0">296 77 1044 0 0,'0'0'1697'0'0,"0"0"-60"0"0,0 0-90 0 0,0 0-136 0 0,0 0-142 0 0,0 0-128 0 0,-4 3-123 0 0,-21 16-191 0 0,0 2 0 0 0,1 1-1 0 0,1 1 1 0 0,-11 16-827 0 0,-8 7-18 0 0,14-19-249 0 0,15-15-332 0 0,1 0 0 0 0,0 1 0 0 0,1 0 0 0 0,-6 10 599 0 0,3-7-2389 0 0,7-11-1432 0 0,3-3 909 0 0</inkml:trace>
  <inkml:trace contextRef="#ctx0" brushRef="#br0" timeOffset="1">112 237 1028 0 0,'1'0'178'0'0,"0"0"1"0"0,-1 0-1 0 0,1 0 0 0 0,0 0 0 0 0,0 0 1 0 0,-1 0-1 0 0,1 0 0 0 0,0 1 0 0 0,-1-1 1 0 0,1 0-1 0 0,0 0 0 0 0,-1 1 0 0 0,1-1 1 0 0,0 0-1 0 0,-1 1 0 0 0,1-1 0 0 0,0 1 1 0 0,-1-1-1 0 0,1 1 0 0 0,-1-1 0 0 0,1 1 1 0 0,-1-1-1 0 0,1 1 0 0 0,-1 0 0 0 0,0-1 1 0 0,1 1-1 0 0,-1-1 0 0 0,0 1 0 0 0,1 0 1 0 0,-1 0-1 0 0,0-1 0 0 0,0 1 0 0 0,0 0 1 0 0,0-1-1 0 0,0 1 0 0 0,1 0 0 0 0,-1 0 0 0 0,0-1 1 0 0,-1 1-1 0 0,1 0 0 0 0,0 0-178 0 0,-2 38 1567 0 0,1-32-912 0 0,-6 68 1407 0 0,2 38-2062 0 0,10-92-1200 0 0,1-8-4695 0 0,-5-12 2786 0 0</inkml:trace>
  <inkml:trace contextRef="#ctx0" brushRef="#br0" timeOffset="2">445 0 944 0 0,'0'0'1464'0'0,"0"0"-112"0"0,0 0-88 0 0,0 0-131 0 0,0 0-105 0 0,8 16-100 0 0,-5-8-112 0 0,-2 3-92 0 0,2-1-196 0 0,1 6-156 0 0,0 0-228 0 0,-2-4-240 0 0,2 0-252 0 0,-2 3-232 0 0,0-2-312 0 0,-2-3-576 0 0,-4 2-1581 0 0,-2 3 701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5.835"/>
    </inkml:context>
    <inkml:brush xml:id="br0">
      <inkml:brushProperty name="width" value="0.05" units="cm"/>
      <inkml:brushProperty name="height" value="0.05" units="cm"/>
      <inkml:brushProperty name="color" value="#E71224"/>
    </inkml:brush>
  </inkml:definitions>
  <inkml:trace contextRef="#ctx0" brushRef="#br0">1 61 456 0 0,'0'0'1261'0'0,"0"0"-70"0"0,0 0-71 0 0,0 0-40 0 0,4-1-67 0 0,65-17 1411 0 0,0 3 0 0 0,3 3-2424 0 0,-10 4-1406 0 0,21 1 1406 0 0,-82 7-390 0 0,10 0-85 0 0,-6 4-3857 0 0,-3 1 1874 0 0</inkml:trace>
  <inkml:trace contextRef="#ctx0" brushRef="#br0" timeOffset="1">162 18 448 0 0,'0'0'1180'0'0,"0"0"-1"0"0,0 0-6 0 0,1 5-21 0 0,1 8-458 0 0,-1 1 0 0 0,0 0 0 0 0,-1 0-1 0 0,-1 0 1 0 0,0-1 0 0 0,-1 1 0 0 0,0 0-694 0 0,-5 58-127 0 0,9-53-1198 0 0,1-13-3004 0 0,4-2 1961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6.170"/>
    </inkml:context>
    <inkml:brush xml:id="br0">
      <inkml:brushProperty name="width" value="0.05" units="cm"/>
      <inkml:brushProperty name="height" value="0.05" units="cm"/>
      <inkml:brushProperty name="color" value="#E71224"/>
    </inkml:brush>
  </inkml:definitions>
  <inkml:trace contextRef="#ctx0" brushRef="#br0">309 1 404 0 0,'-5'7'7315'0'0,"-19"31"-6082"0"0,-7-4-448 0 0,-1-1 1 0 0,-2-2-1 0 0,-1-2 0 0 0,-1 0 1 0 0,-1-3-1 0 0,-36 20-785 0 0,72-46 212 0 0,1 0-25 0 0,0 0-15 0 0,1-1-147 0 0,0 0 0 0 0,0 0 0 0 0,0 0 0 0 0,0 0 0 0 0,1 0 0 0 0,-1 0 0 0 0,0 0 0 0 0,1 0 0 0 0,-1 0 0 0 0,0 1 0 0 0,2-1-25 0 0,-2 0 25 0 0,14-5 58 0 0,0 1 0 0 0,0 0 0 0 0,1 1-1 0 0,-1 1 1 0 0,7-1-83 0 0,12-3 103 0 0,7-1-375 0 0,0 1 0 0 0,0 2 0 0 0,17 1 272 0 0,21 7-8293 0 0,-69-2 4950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7.334"/>
    </inkml:context>
    <inkml:brush xml:id="br0">
      <inkml:brushProperty name="width" value="0.1" units="cm"/>
      <inkml:brushProperty name="height" value="0.1" units="cm"/>
      <inkml:brushProperty name="color" value="#E71224"/>
    </inkml:brush>
  </inkml:definitions>
  <inkml:trace contextRef="#ctx0" brushRef="#br0">699 0 2080 0 0,'0'0'-20'0'0,"0"0"60"0"0,0 0 62 0 0,0 0 36 0 0,0 0 6 0 0,0 0 18 0 0,0 0 4 0 0,0 0-8 0 0,0 0 35 0 0,0 0 2 0 0,0 0-12 0 0,1 5-19 0 0,-1-4-151 0 0,0 1 0 0 0,0-1 1 0 0,0 1-1 0 0,0-1 0 0 0,0 1 0 0 0,0-1 0 0 0,0 1 1 0 0,-1-1-1 0 0,1 1 0 0 0,-1-1 0 0 0,1 1 0 0 0,-1-1 1 0 0,1 0-1 0 0,-1 1 0 0 0,0-1 0 0 0,0 0 1 0 0,1 1-1 0 0,-1-1 0 0 0,-1 1-13 0 0,-29 23 174 0 0,-14 3-76 0 0,-1-1 1 0 0,-1-3-1 0 0,-1-1 0 0 0,-1-3 1 0 0,-10 1-99 0 0,-34 6 907 0 0,-73 11-907 0 0,76-19 1379 0 0,78-17-1135 0 0,7-1 378 0 0,10-2 1302 0 0,316-57 936 0 0,111-6-711 0 0,-380 64-2718 0 0,-14 0-2258 0 0,-35 0 731 0 0,-3 0-1393 0 0,0 0 267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6.683"/>
    </inkml:context>
    <inkml:brush xml:id="br0">
      <inkml:brushProperty name="width" value="0.05" units="cm"/>
      <inkml:brushProperty name="height" value="0.05" units="cm"/>
      <inkml:brushProperty name="color" value="#E71224"/>
    </inkml:brush>
  </inkml:definitions>
  <inkml:trace contextRef="#ctx0" brushRef="#br0">9 59 1000 0 0,'-9'1'4824'0'0,"9"-4"-1976"0"0,18-7-1100 0 0,35-11-1012 0 0,-34 13-213 0 0,-13 5-173 0 0,1 0-1 0 0,0 0 1 0 0,1 1-1 0 0,-1 0 0 0 0,0 1 1 0 0,1-1-1 0 0,2 1-349 0 0,-10 1 44 0 0,1 0 0 0 0,-1 1 0 0 0,1-1 0 0 0,-1 0 0 0 0,1 0 0 0 0,-1 1 0 0 0,0-1 0 0 0,1 0 0 0 0,-1 1 0 0 0,1-1 0 0 0,-1 1 0 0 0,0-1 0 0 0,1 0 0 0 0,-1 1 0 0 0,0-1 0 0 0,0 1 0 0 0,1-1 0 0 0,-1 1 0 0 0,0-1 0 0 0,0 1 0 0 0,0-1 0 0 0,1 1 0 0 0,-1-1 0 0 0,0 1 0 0 0,0-1 0 0 0,0 1 0 0 0,0-1 0 0 0,0 1-1 0 0,0 0 1 0 0,0-1 0 0 0,0 1 0 0 0,0-1 0 0 0,-1 1 0 0 0,1-1-44 0 0,-2 20 741 0 0,-22 60 1262 0 0,16-56-1376 0 0,1 0 0 0 0,1 1 0 0 0,0 3-627 0 0,5-20 76 0 0,0 0 0 0 0,0-1 1 0 0,1 1-1 0 0,0 0 0 0 0,1 0 0 0 0,0-1 0 0 0,0 1 1 0 0,1 0-1 0 0,-1-1 0 0 0,2 0 0 0 0,-1 1 0 0 0,2 1-76 0 0,-2-5-173 0 0,0-1 0 0 0,0 1 0 0 0,0-1 0 0 0,0 0-1 0 0,1 0 1 0 0,0 0 0 0 0,-1-1 0 0 0,1 1 0 0 0,0 0-1 0 0,0-1 1 0 0,3 2 173 0 0,-5-3-381 0 0,1 0 0 0 0,0 0 0 0 0,0 0 0 0 0,0-1 0 0 0,0 1 0 0 0,0 0 0 0 0,0-1 0 0 0,0 1 0 0 0,2-1 381 0 0,-2 0-533 0 0,-1 1-1 0 0,0-2 1 0 0,1 1-1 0 0,-1 0 1 0 0,0 0 0 0 0,0 0-1 0 0,0 0 1 0 0,1-1-1 0 0,-1 1 1 0 0,0-1 0 0 0,0 1-1 0 0,0-1 1 0 0,0 1-1 0 0,1-1 1 0 0,-1 0 0 0 0,0 0 533 0 0,5-6-4103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7.004"/>
    </inkml:context>
    <inkml:brush xml:id="br0">
      <inkml:brushProperty name="width" value="0.05" units="cm"/>
      <inkml:brushProperty name="height" value="0.05" units="cm"/>
      <inkml:brushProperty name="color" value="#E71224"/>
    </inkml:brush>
  </inkml:definitions>
  <inkml:trace contextRef="#ctx0" brushRef="#br0">1 58 244 0 0,'0'0'1376'0'0,"4"-7"-136"0"0,-4 7-128 0 0,0 0-96 0 0,0 0-115 0 0,0 0-69 0 0,8 14-104 0 0,-8-4-200 0 0,0 2-252 0 0,0 0-240 0 0,0 0-256 0 0,4 0-284 0 0,-4-1-760 0 0,0-4-1365 0 0,3-1 605 0 0</inkml:trace>
  <inkml:trace contextRef="#ctx0" brushRef="#br0" timeOffset="1">165 0 956 0 0,'0'0'1252'0'0,"0"0"-124"0"0,0 0-80 0 0,0 0-100 0 0,5 12-119 0 0,-5-12-65 0 0,0 15-88 0 0,0-5-168 0 0,3 3-228 0 0,-6 4-264 0 0,3-1-316 0 0,3-2-308 0 0,-3-3-644 0 0,-3 0-1353 0 0,6 1 601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7.372"/>
    </inkml:context>
    <inkml:brush xml:id="br0">
      <inkml:brushProperty name="width" value="0.05" units="cm"/>
      <inkml:brushProperty name="height" value="0.05" units="cm"/>
      <inkml:brushProperty name="color" value="#E71224"/>
    </inkml:brush>
  </inkml:definitions>
  <inkml:trace contextRef="#ctx0" brushRef="#br0">0 53 676 0 0,'0'0'1422'0'0,"0"0"-28"0"0,5-2-35 0 0,59-16 5184 0 0,21-2-6543 0 0,-58 16 358 0 0,0 0 0 0 0,0 1 0 0 0,0 2 0 0 0,23 1-358 0 0,-36 5-851 0 0,-14-5 784 0 0,0 1 0 0 0,1-1 1 0 0,-1 0-1 0 0,0 1 0 0 0,0-1 0 0 0,0 0 0 0 0,0 1 0 0 0,1-1 0 0 0,-1 0 0 0 0,0 1 1 0 0,0-1-1 0 0,0 0 0 0 0,0 1 0 0 0,0-1 0 0 0,0 1 0 0 0,0-1 0 0 0,0 0 0 0 0,0 1 1 0 0,0-1-1 0 0,0 0 0 0 0,0 1 0 0 0,0-1 0 0 0,-1 0 0 0 0,1 1 0 0 0,0-1 67 0 0,-1 2-412 0 0,1-1-1 0 0,-1 1 0 0 0,0-1 0 0 0,0 1 0 0 0,0-1 0 0 0,-1 0 0 0 0,1 1 1 0 0,0-1-1 0 0,0 0 0 0 0,-1 0 0 0 0,1 0 0 0 0,-1 0 0 0 0,0 1 413 0 0,-10 4-2776 0 0</inkml:trace>
  <inkml:trace contextRef="#ctx0" brushRef="#br0" timeOffset="1">147 52 56 0 0,'-2'11'9858'0'0,"2"32"-9167"0"0,0-30 385 0 0,0 8-874 0 0,-1 0-1 0 0,-4 20-201 0 0,3-34-1184 0 0,1 0-1 0 0,-1 0 1 0 0,0 0 0 0 0,-1 0-1 0 0,1 0 1 0 0,-3 2 1184 0 0,1-3-2802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7.684"/>
    </inkml:context>
    <inkml:brush xml:id="br0">
      <inkml:brushProperty name="width" value="0.05" units="cm"/>
      <inkml:brushProperty name="height" value="0.05" units="cm"/>
      <inkml:brushProperty name="color" value="#E71224"/>
    </inkml:brush>
  </inkml:definitions>
  <inkml:trace contextRef="#ctx0" brushRef="#br0">16 6 1320 0 0,'0'0'1371'0'0,"-9"0"1356"0"0,9 0-2617 0 0,-1 0 1 0 0,1 0-1 0 0,0 0 1 0 0,0 0-1 0 0,0 0 0 0 0,0 0 1 0 0,0 0-1 0 0,-1 0 1 0 0,1 0-1 0 0,0 0 1 0 0,0 0-1 0 0,0 0 0 0 0,0 0 1 0 0,-1 0-1 0 0,1 0 1 0 0,0 0-1 0 0,0 0 1 0 0,0 0-1 0 0,0 0 0 0 0,-1 0 1 0 0,1 0-1 0 0,0 0 1 0 0,0 0-1 0 0,0 0 1 0 0,0 0-1 0 0,0 0 1 0 0,-1 0-1 0 0,1 0 0 0 0,0 0 1 0 0,0 0-1 0 0,0 1 1 0 0,0-1-1 0 0,0 0 1 0 0,0 0-1 0 0,-1 0 0 0 0,1 0 1 0 0,0 0-1 0 0,0 1 1 0 0,0-1-1 0 0,0 0 1 0 0,0 0-1 0 0,0 0 0 0 0,0 0 1 0 0,0 0-1 0 0,0 1 1 0 0,0-1-1 0 0,0 0 1 0 0,0 0-1 0 0,0 0-110 0 0,4 3 185 0 0,1-1 0 0 0,-1 0 0 0 0,1-1 0 0 0,-1 1 1 0 0,1-1-1 0 0,0 0 0 0 0,0 0 0 0 0,0 0 0 0 0,0-1 0 0 0,0 1 0 0 0,4-1-185 0 0,64-6 583 0 0,-38 3-552 0 0,34-4-625 0 0,6 1-1657 0 0,-26 4-2744 0 0,-25 3 1824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8.018"/>
    </inkml:context>
    <inkml:brush xml:id="br0">
      <inkml:brushProperty name="width" value="0.05" units="cm"/>
      <inkml:brushProperty name="height" value="0.05" units="cm"/>
      <inkml:brushProperty name="color" value="#E71224"/>
    </inkml:brush>
  </inkml:definitions>
  <inkml:trace contextRef="#ctx0" brushRef="#br0">54 5 1496 0 0,'0'0'1420'0'0,"0"0"-92"0"0,0 0-124 0 0,0 0-127 0 0,-4-4-113 0 0,4 4-108 0 0,0 0-84 0 0,0 0-120 0 0,0 0-152 0 0,0 0-212 0 0,0 0-204 0 0,19 14-192 0 0,-15-8-204 0 0,0 2-180 0 0,2 1-204 0 0,-4 1-812 0 0,-2 1-1629 0 0,0 3 721 0 0</inkml:trace>
  <inkml:trace contextRef="#ctx0" brushRef="#br0" timeOffset="1">17 268 1156 0 0,'-5'8'1336'0'0,"4"-7"-860"0"0,-1 1-1 0 0,1-1 1 0 0,0 1 0 0 0,0 0 0 0 0,0-1 0 0 0,0 1 0 0 0,1 0 0 0 0,-1 0-1 0 0,0 0 1 0 0,1 0 0 0 0,-1 0 0 0 0,1-1 0 0 0,0 1 0 0 0,-1 0 0 0 0,1 1-476 0 0,18-4 1492 0 0,-9-1-1231 0 0,0-1 0 0 0,0 0 0 0 0,-1 0 0 0 0,1-1 0 0 0,-1 0 0 0 0,0-1 0 0 0,7-4-261 0 0,6-4 91 0 0,67-40-1667 0 0,-34 11-4504 0 0,-39 27 3052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8.354"/>
    </inkml:context>
    <inkml:brush xml:id="br0">
      <inkml:brushProperty name="width" value="0.05" units="cm"/>
      <inkml:brushProperty name="height" value="0.05" units="cm"/>
      <inkml:brushProperty name="color" value="#E71224"/>
    </inkml:brush>
  </inkml:definitions>
  <inkml:trace contextRef="#ctx0" brushRef="#br0">4 8 544 0 0,'0'0'1340'0'0,"0"0"-40"0"0,0 0-34 0 0,0 0-44 0 0,0 0-71 0 0,0 0-88 0 0,5 1-103 0 0,9 2-353 0 0,1-2-1 0 0,-1 1 0 0 0,1-2 1 0 0,0 0-1 0 0,-1 0 1 0 0,1-1-1 0 0,-1-1 0 0 0,7-2-606 0 0,5 0 2214 0 0,1 2-1 0 0,2 0-2213 0 0,-27 2 659 0 0,6 5 1134 0 0,-15 51 643 0 0,4-41-2179 0 0,1 0 1 0 0,0-1-1 0 0,1 2-257 0 0,3 42-1485 0 0,4-21-5825 0 0,-7-34 3189 0 0,-2 0 832 0 0,2-2-974 0 0</inkml:trace>
  <inkml:trace contextRef="#ctx0" brushRef="#br0" timeOffset="1">4 245 1156 0 0,'-4'4'7699'0'0,"9"-4"-3721"0"0,22-4-2892 0 0,22-3-1497 0 0,6 8-1580 0 0,-21 2-3809 0 0,-22 0 2583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8.688"/>
    </inkml:context>
    <inkml:brush xml:id="br0">
      <inkml:brushProperty name="width" value="0.05" units="cm"/>
      <inkml:brushProperty name="height" value="0.05" units="cm"/>
      <inkml:brushProperty name="color" value="#E71224"/>
    </inkml:brush>
  </inkml:definitions>
  <inkml:trace contextRef="#ctx0" brushRef="#br0">4 36 1464 0 0,'-3'2'1900'0'0,"3"-1"-244"0"0,4-1 3556 0 0,51-12-3982 0 0,0 4 0 0 0,8 1-1230 0 0,56-3-7550 0 0,-100 8 4656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9.017"/>
    </inkml:context>
    <inkml:brush xml:id="br0">
      <inkml:brushProperty name="width" value="0.05" units="cm"/>
      <inkml:brushProperty name="height" value="0.05" units="cm"/>
      <inkml:brushProperty name="color" value="#E71224"/>
    </inkml:brush>
  </inkml:definitions>
  <inkml:trace contextRef="#ctx0" brushRef="#br0">6 1 916 0 0,'0'0'243'0'0,"0"0"0"0"0,0 0-1 0 0,0 0 1 0 0,0 1 0 0 0,0-1 0 0 0,0 0-1 0 0,0 0 1 0 0,0 0 0 0 0,0 0 0 0 0,0 0 0 0 0,0 0-1 0 0,0 0 1 0 0,0 0 0 0 0,1 1 0 0 0,-1-1-1 0 0,0 0 1 0 0,0 0 0 0 0,0 0 0 0 0,0 0 0 0 0,0 0-1 0 0,0 0 1 0 0,0 0 0 0 0,1 0 0 0 0,-1 0-1 0 0,0 0 1 0 0,0 0 0 0 0,0 0 0 0 0,0 0-1 0 0,0 0 1 0 0,0 0 0 0 0,1 0 0 0 0,-1 0 0 0 0,0 0-1 0 0,0 0 1 0 0,0 0 0 0 0,0 0 0 0 0,0 0-1 0 0,0 0 1 0 0,1 0 0 0 0,-1 0 0 0 0,0 0 0 0 0,0 0-1 0 0,0 0 1 0 0,0 0 0 0 0,0 0 0 0 0,0-1-1 0 0,0 1 1 0 0,0 0 0 0 0,1 0 0 0 0,-1 0-1 0 0,0 0 1 0 0,0 0 0 0 0,0 0 0 0 0,0 0-243 0 0,5 23 3125 0 0,1 34-2230 0 0,-2-6 261 0 0,3 31 277 0 0,-5 38-1433 0 0,-2-108-269 0 0,-4 55-1377 0 0,-4-23-3477 0 0,5-43 1347 0 0,-3-1 803 0 0,4 0-879 0 0</inkml:trace>
  <inkml:trace contextRef="#ctx0" brushRef="#br0" timeOffset="1">4 242 676 0 0,'-1'-1'530'0'0,"1"0"-1"0"0,-1-1 1 0 0,1 1 0 0 0,0 0 0 0 0,-1-1-1 0 0,1 1 1 0 0,0 0 0 0 0,0-1-1 0 0,0 1 1 0 0,0 0 0 0 0,0-1-1 0 0,0 1 1 0 0,0 0 0 0 0,1-1-530 0 0,-1 2 177 0 0,0-1 0 0 0,0 0 1 0 0,0 1-1 0 0,1-1 0 0 0,-1 1 0 0 0,0 0 1 0 0,1-1-1 0 0,-1 1 0 0 0,1-1 1 0 0,-1 1-1 0 0,0 0 0 0 0,1-1 1 0 0,-1 1-1 0 0,1 0 0 0 0,-1-1 0 0 0,1 1 1 0 0,-1 0-1 0 0,1 0 0 0 0,-1-1 1 0 0,1 1-1 0 0,-1 0 0 0 0,1 0 0 0 0,0 0-177 0 0,3-1 378 0 0,1 1-1 0 0,0 0 0 0 0,-1 0 0 0 0,1 1 0 0 0,0-1 1 0 0,-1 1-1 0 0,3 1-377 0 0,10 0 496 0 0,-1 0-471 0 0,77 8 1380 0 0,-31-9-7827 0 0,-60-1 2516 0 0,7-3 298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49.336"/>
    </inkml:context>
    <inkml:brush xml:id="br0">
      <inkml:brushProperty name="width" value="0.05" units="cm"/>
      <inkml:brushProperty name="height" value="0.05" units="cm"/>
      <inkml:brushProperty name="color" value="#E71224"/>
    </inkml:brush>
  </inkml:definitions>
  <inkml:trace contextRef="#ctx0" brushRef="#br0">1 8 1212 0 0,'0'0'1432'0'0,"2"-8"-144"0"0,-2 8-120 0 0,0 0-123 0 0,0 0-117 0 0,0 0-96 0 0,0 0-44 0 0,0 0-120 0 0,4 28-128 0 0,-2-19-204 0 0,0 2-236 0 0,-2-1-256 0 0,0 1-308 0 0,4-1-344 0 0,-4-1-680 0 0,3-4-1609 0 0,-3-5 717 0 0</inkml:trace>
  <inkml:trace contextRef="#ctx0" brushRef="#br0" timeOffset="1">137 20 1012 0 0,'0'0'1472'0'0,"8"-1"-80"0"0,-8 1-24 0 0,0 0-47 0 0,9 9-105 0 0,-9-3-96 0 0,2 4-124 0 0,0 1-84 0 0,0 2-112 0 0,2-1-176 0 0,-4 1-316 0 0,0 3-372 0 0,0 1-460 0 0,0 0-640 0 0,-2-5-636 0 0,2-2-1949 0 0,2-2 865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50.217"/>
    </inkml:context>
    <inkml:brush xml:id="br0">
      <inkml:brushProperty name="width" value="0.05" units="cm"/>
      <inkml:brushProperty name="height" value="0.05" units="cm"/>
      <inkml:brushProperty name="color" value="#E71224"/>
    </inkml:brush>
  </inkml:definitions>
  <inkml:trace contextRef="#ctx0" brushRef="#br0">0 6 1268 0 0,'0'0'1406'0'0,"11"7"2605"0"0,56-6 2991 0 0,64-7-7002 0 0,-7-1-382 0 0,-86 7-3389 0 0,-1 1 0 0 0,11 3 3771 0 0,-35-3-3243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7.667"/>
    </inkml:context>
    <inkml:brush xml:id="br0">
      <inkml:brushProperty name="width" value="0.1" units="cm"/>
      <inkml:brushProperty name="height" value="0.1" units="cm"/>
      <inkml:brushProperty name="color" value="#E71224"/>
    </inkml:brush>
  </inkml:definitions>
  <inkml:trace contextRef="#ctx0" brushRef="#br0">6 2 56 0 0,'0'0'163'0'0,"0"0"-1"0"0,-1 0 1 0 0,1 0-1 0 0,0 0 1 0 0,0 0-1 0 0,0 0 1 0 0,0-1-1 0 0,0 1 1 0 0,0 0-1 0 0,0 0 1 0 0,0 0-1 0 0,0 0 1 0 0,0 0 0 0 0,0 0-1 0 0,0 0 1 0 0,-1 0-1 0 0,1 0 1 0 0,0 0-1 0 0,0 0 1 0 0,0 0-1 0 0,0 0 1 0 0,0 0-1 0 0,0 0 1 0 0,0 0-1 0 0,0 0 1 0 0,-1 0 0 0 0,1 0-1 0 0,0 0 1 0 0,0 0-1 0 0,0 0 1 0 0,0 0-1 0 0,0 0 1 0 0,0 0-1 0 0,0 0 1 0 0,0 0-1 0 0,-1 0 1 0 0,1 0-1 0 0,0 0 1 0 0,0 0 0 0 0,0 0-1 0 0,0 0 1 0 0,0 0-1 0 0,0 0 1 0 0,0 0-1 0 0,0 0 1 0 0,0 0-1 0 0,-1 0 1 0 0,1 0-1 0 0,0 1 1 0 0,0-1-1 0 0,0 0 1 0 0,0 0-1 0 0,0 0 1 0 0,0 0 0 0 0,0 0-1 0 0,0 0 1 0 0,0 0-163 0 0,0 10 2107 0 0,4 16-3073 0 0,-4-23 1661 0 0,6 39 319 0 0,-2 0 0 0 0,-1 1 0 0 0,-3 0 0 0 0,-3 20-1014 0 0,2-25 143 0 0,-4 16-164 0 0,1-13-2354 0 0,3-13-4659 0 0,1-28 3700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1:50.538"/>
    </inkml:context>
    <inkml:brush xml:id="br0">
      <inkml:brushProperty name="width" value="0.05" units="cm"/>
      <inkml:brushProperty name="height" value="0.05" units="cm"/>
      <inkml:brushProperty name="color" value="#E71224"/>
    </inkml:brush>
  </inkml:definitions>
  <inkml:trace contextRef="#ctx0" brushRef="#br0">6 1 868 0 0,'0'-1'153'0'0,"0"1"0"0"0,0 0 0 0 0,0 0 1 0 0,0 0-1 0 0,-1 0 0 0 0,1 0 0 0 0,0 0 0 0 0,0 0 0 0 0,0 0 0 0 0,-1 0 1 0 0,1 0-1 0 0,0 0 0 0 0,0 0 0 0 0,0 0 0 0 0,0 0 0 0 0,-1 0 0 0 0,1 0 0 0 0,0 0 1 0 0,0 1-1 0 0,0-1 0 0 0,0 0 0 0 0,-1 0 0 0 0,1 0 0 0 0,0 0 0 0 0,0 0 0 0 0,0 0 1 0 0,0 0-1 0 0,0 0 0 0 0,-1 1 0 0 0,1-1 0 0 0,0 0 0 0 0,0 0 0 0 0,0 0 1 0 0,0 0-1 0 0,0 1 0 0 0,0-1 0 0 0,0 0 0 0 0,0 0 0 0 0,0 0 0 0 0,0 0 0 0 0,0 1 1 0 0,0-1-1 0 0,0 0 0 0 0,0 0 0 0 0,0 0 0 0 0,0 0 0 0 0,0 1 0 0 0,0-1 1 0 0,0 0-1 0 0,0 0 0 0 0,0 0 0 0 0,0 0 0 0 0,0 1 0 0 0,0-1 0 0 0,0 0 0 0 0,0 0 1 0 0,0 0-1 0 0,0 0 0 0 0,0 1 0 0 0,0-1 0 0 0,1 0 0 0 0,-1 0 0 0 0,0 0 0 0 0,0 0 1 0 0,0 0-154 0 0,16 16 2719 0 0,24 13-1473 0 0,-21-21-239 0 0,1 0 1 0 0,18 5-1008 0 0,-14-6 1008 0 0,-2 1 0 0 0,6 3-1008 0 0,-27-11 31 0 0,-1 1-1 0 0,0-1 0 0 0,1 0 0 0 0,-1 0 0 0 0,1 1 1 0 0,-1-1-1 0 0,1 0 0 0 0,-1 1 0 0 0,1-1 1 0 0,-1 0-1 0 0,0 1 0 0 0,1-1 0 0 0,-1 1 0 0 0,0-1 1 0 0,1 1-1 0 0,-1-1 0 0 0,0 1 0 0 0,0-1 0 0 0,0 1 1 0 0,1-1-1 0 0,-1 1 0 0 0,0-1 0 0 0,0 1 1 0 0,0-1-1 0 0,0 1 0 0 0,0-1 0 0 0,0 1 0 0 0,0-1 1 0 0,0 1-1 0 0,0-1 0 0 0,0 1 0 0 0,0 0 1 0 0,0-1-1 0 0,0 1 0 0 0,0-1 0 0 0,-1 1-30 0 0,0 1 76 0 0,0 1-1 0 0,0 0 1 0 0,-1-1 0 0 0,1 0-1 0 0,-1 1 1 0 0,0-1-1 0 0,0 0 1 0 0,-1 2-76 0 0,-38 32 500 0 0,32-29-1024 0 0,-49 33 226 0 0,38-31-3307 0 0,0-3-4242 0 0,19-6 2934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6.281"/>
    </inkml:context>
    <inkml:brush xml:id="br0">
      <inkml:brushProperty name="width" value="0.05" units="cm"/>
      <inkml:brushProperty name="height" value="0.05" units="cm"/>
      <inkml:brushProperty name="color" value="#E71224"/>
    </inkml:brush>
  </inkml:definitions>
  <inkml:trace contextRef="#ctx0" brushRef="#br0">11 77 652 0 0,'-7'0'1529'0'0,"3"-1"1007"0"0,6-1 5450 0 0,89-39-5563 0 0,-33 22-1523 0 0,-20 9-5601 0 0,-33 7-907 0 0,-4 2 2391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6.617"/>
    </inkml:context>
    <inkml:brush xml:id="br0">
      <inkml:brushProperty name="width" value="0.05" units="cm"/>
      <inkml:brushProperty name="height" value="0.05" units="cm"/>
      <inkml:brushProperty name="color" value="#E71224"/>
    </inkml:brush>
  </inkml:definitions>
  <inkml:trace contextRef="#ctx0" brushRef="#br0">0 0 1024 0 0,'0'0'1590'0'0,"0"0"-95"0"0,0 0-127 0 0,0 0-117 0 0,0 0-146 0 0,0 0-113 0 0,0 0-104 0 0,0 0-81 0 0,0 5-75 0 0,3 56 2352 0 0,7 36-3084 0 0,-2-24 735 0 0,-3 4-735 0 0,-4-12-2130 0 0,-4 19 2130 0 0,3-58-4438 0 0,-1-24 1220 0 0,1-2 245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6.949"/>
    </inkml:context>
    <inkml:brush xml:id="br0">
      <inkml:brushProperty name="width" value="0.05" units="cm"/>
      <inkml:brushProperty name="height" value="0.05" units="cm"/>
      <inkml:brushProperty name="color" value="#E71224"/>
    </inkml:brush>
  </inkml:definitions>
  <inkml:trace contextRef="#ctx0" brushRef="#br0">188 1 1212 0 0,'0'0'1484'0'0,"0"0"-54"0"0,-4 2-92 0 0,-2 2-864 0 0,0 1 0 0 0,1-1 0 0 0,-1 1 0 0 0,1 0 0 0 0,0 1 0 0 0,1-1 0 0 0,-1 1 0 0 0,1 0 0 0 0,0 0 0 0 0,1 0 0 0 0,-2 4-474 0 0,-66 139 2885 0 0,24-47-8031 0 0,43-95 1958 0 0,0-2 247 0 0</inkml:trace>
  <inkml:trace contextRef="#ctx0" brushRef="#br0" timeOffset="1">180 93 196 0 0,'4'-2'1568'0'0,"-4"2"-156"0"0,0 0-160 0 0,8-3-135 0 0,-8 3-93 0 0,8 6-116 0 0,-4 0-72 0 0,3 0-104 0 0,-1 3-88 0 0,4-1-172 0 0,5 2-216 0 0,-1 0-244 0 0,1-1-248 0 0,-1 0-292 0 0,3-1-372 0 0,-5-2-564 0 0,0-3-1581 0 0,1 1 701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7.279"/>
    </inkml:context>
    <inkml:brush xml:id="br0">
      <inkml:brushProperty name="width" value="0.05" units="cm"/>
      <inkml:brushProperty name="height" value="0.05" units="cm"/>
      <inkml:brushProperty name="color" value="#E71224"/>
    </inkml:brush>
  </inkml:definitions>
  <inkml:trace contextRef="#ctx0" brushRef="#br0">4 182 1496 0 0,'0'0'133'0'0,"-1"0"0"0"0,1 0-1 0 0,0 0 1 0 0,0 0 0 0 0,0-1-1 0 0,-1 1 1 0 0,1 0 0 0 0,0 0 0 0 0,0 0-1 0 0,0-1 1 0 0,0 1 0 0 0,-1 0 0 0 0,1 0-1 0 0,0-1 1 0 0,0 1 0 0 0,0 0-1 0 0,0 0 1 0 0,0-1 0 0 0,0 1 0 0 0,0 0-1 0 0,0 0 1 0 0,0-1 0 0 0,0 1 0 0 0,0 0-1 0 0,0 0 1 0 0,0-1 0 0 0,0 1-1 0 0,0 0 1 0 0,0-1 0 0 0,0 1 0 0 0,0 0-1 0 0,0 0 1 0 0,0-1 0 0 0,0 1 0 0 0,1 0-1 0 0,-1 0 1 0 0,0 0 0 0 0,0-1-1 0 0,0 1 1 0 0,0 0 0 0 0,1 0 0 0 0,-1-1-133 0 0,11-6 772 0 0,0 1 0 0 0,1 0 0 0 0,0 1 1 0 0,0 0-1 0 0,1 0 0 0 0,-1 1 1 0 0,6 0-773 0 0,30-6 629 0 0,19 0-629 0 0,-26 4-1242 0 0,-27 5 108 0 0,2 0-4121 0 0,-15 0 2176 0 0</inkml:trace>
  <inkml:trace contextRef="#ctx0" brushRef="#br0" timeOffset="1">107 1 632 0 0,'0'0'1296'0'0,"0"0"-20"0"0,0 0-11 0 0,-1 5-49 0 0,-5 35 898 0 0,2 1 1 0 0,1-1 0 0 0,2 9-2115 0 0,1 28-2376 0 0,1-38-2221 0 0,-1-38 1753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7.624"/>
    </inkml:context>
    <inkml:brush xml:id="br0">
      <inkml:brushProperty name="width" value="0.05" units="cm"/>
      <inkml:brushProperty name="height" value="0.05" units="cm"/>
      <inkml:brushProperty name="color" value="#E71224"/>
    </inkml:brush>
  </inkml:definitions>
  <inkml:trace contextRef="#ctx0" brushRef="#br0">195 0 872 0 0,'0'0'1450'0'0,"0"0"-86"0"0,0 0-89 0 0,0 0-97 0 0,-1 4-118 0 0,-4 58 2186 0 0,-6 45-4874 0 0,3-85-2745 0 0,4-13 1873 0 0</inkml:trace>
  <inkml:trace contextRef="#ctx0" brushRef="#br0" timeOffset="1">3 215 932 0 0,'0'0'109'0'0,"0"0"0"0"0,-1 0 0 0 0,1 0 0 0 0,0 0 0 0 0,0 0-1 0 0,0 0 1 0 0,0 0 0 0 0,0 0 0 0 0,0 0 0 0 0,0 0 0 0 0,0 0 0 0 0,-1 0 0 0 0,1 0-1 0 0,0-1 1 0 0,0 1 0 0 0,0 0 0 0 0,0 0 0 0 0,0 0 0 0 0,0 0 0 0 0,0 0 0 0 0,0 0 0 0 0,0 0-1 0 0,0 0 1 0 0,0 0 0 0 0,0-1 0 0 0,0 1 0 0 0,0 0 0 0 0,0 0 0 0 0,-1 0 0 0 0,1 0-1 0 0,0 0 1 0 0,0 0 0 0 0,0 0 0 0 0,0-1 0 0 0,0 1 0 0 0,0 0 0 0 0,0 0 0 0 0,1 0 0 0 0,-1 0-1 0 0,0 0 1 0 0,0 0 0 0 0,0 0 0 0 0,0 0 0 0 0,0-1 0 0 0,0 1 0 0 0,0 0 0 0 0,0 0-1 0 0,0 0 1 0 0,0 0 0 0 0,0 0 0 0 0,0 0 0 0 0,0 0 0 0 0,0 0 0 0 0,0 0 0 0 0,1 0 0 0 0,-1-1-1 0 0,0 1 1 0 0,0 0 0 0 0,0 0 0 0 0,0 0 0 0 0,0 0 0 0 0,0 0 0 0 0,0 0 0 0 0,0 0-1 0 0,1 0 1 0 0,-1 0 0 0 0,0 0-109 0 0,14-7 1595 0 0,23-6-1168 0 0,-10 6-17 0 0,25-5 542 0 0,18-1-952 0 0,-51 10-834 0 0,-1 2 0 0 0,1 0-1 0 0,8 1 835 0 0,-11 4-4500 0 0,-13-1 1908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7.959"/>
    </inkml:context>
    <inkml:brush xml:id="br0">
      <inkml:brushProperty name="width" value="0.05" units="cm"/>
      <inkml:brushProperty name="height" value="0.05" units="cm"/>
      <inkml:brushProperty name="color" value="#E71224"/>
    </inkml:brush>
  </inkml:definitions>
  <inkml:trace contextRef="#ctx0" brushRef="#br0">35 68 1120 0 0,'4'-3'1240'0'0,"5"-4"-621"0"0,0 0-1 0 0,1 1 0 0 0,-1 0 0 0 0,1 0 1 0 0,1 1-1 0 0,-1 1 0 0 0,1-1 1 0 0,0 2-1 0 0,0 0 0 0 0,0 0 1 0 0,11-1-619 0 0,-7 2 108 0 0,0 0 0 0 0,0 1 0 0 0,0 0 0 0 0,0 2 0 0 0,-1-1 0 0 0,1 2 0 0 0,0 0 0 0 0,0 1 0 0 0,5 2-108 0 0,-20-5-259 0 0,16 6-369 0 0,-16-6 455 0 0,0 1 0 0 0,1-1 0 0 0,-1 0 0 0 0,0 0 0 0 0,0 0 0 0 0,1 0 0 0 0,-1 1-1 0 0,0-1 1 0 0,0 0 0 0 0,1 0 0 0 0,-1 1 0 0 0,0-1 0 0 0,0 0 0 0 0,0 0 0 0 0,1 1 0 0 0,-1-1 0 0 0,0 0 0 0 0,0 1 0 0 0,0-1 0 0 0,0 0 0 0 0,0 0-1 0 0,0 1 1 0 0,0-1 0 0 0,1 0 0 0 0,-1 1 0 0 0,0-1 0 0 0,0 0 0 0 0,0 1 173 0 0,-2 6-2477 0 0</inkml:trace>
  <inkml:trace contextRef="#ctx0" brushRef="#br0" timeOffset="1">56 130 944 0 0,'-1'1'455'0'0,"-1"0"1"0"0,1 0-1 0 0,0 0 1 0 0,0 0-1 0 0,0 1 0 0 0,0-1 1 0 0,0 0-1 0 0,0 0 0 0 0,0 1 1 0 0,0-1-1 0 0,1 0 0 0 0,-1 1 1 0 0,0-1-1 0 0,1 1 0 0 0,-1-1 1 0 0,1 1-1 0 0,0-1 1 0 0,-1 1-1 0 0,1 0 0 0 0,0 0-455 0 0,-3 41 1828 0 0,1-20-624 0 0,-13 70-251 0 0,7-63-3382 0 0,-1 1-3490 0 0,6-24 2719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8.294"/>
    </inkml:context>
    <inkml:brush xml:id="br0">
      <inkml:brushProperty name="width" value="0.05" units="cm"/>
      <inkml:brushProperty name="height" value="0.05" units="cm"/>
      <inkml:brushProperty name="color" value="#E71224"/>
    </inkml:brush>
  </inkml:definitions>
  <inkml:trace contextRef="#ctx0" brushRef="#br0">1 114 1280 0 0,'1'-5'931'0'0,"2"0"0"0"0,-1 1 0 0 0,1-1-1 0 0,-1 1 1 0 0,1-1 0 0 0,0 1 0 0 0,1 0 0 0 0,-1 0-1 0 0,1 0 1 0 0,1-1-931 0 0,2 0 571 0 0,0-1 0 0 0,1 1-1 0 0,-1 0 1 0 0,1 1 0 0 0,0-1-1 0 0,0 2-570 0 0,7-4 476 0 0,1 2 0 0 0,-1 0 0 0 0,1 1 0 0 0,0 0 0 0 0,0 2 0 0 0,10-1-476 0 0,-24 2 82 0 0,0 1 0 0 0,0 0 1 0 0,0 0-1 0 0,0 0 0 0 0,0 0 0 0 0,0 0 0 0 0,0 0 0 0 0,0 1 0 0 0,0-1 0 0 0,0 1 0 0 0,0-1 1 0 0,-1 1-1 0 0,1 0 0 0 0,0 0 0 0 0,0 0 0 0 0,0 0 0 0 0,-1 0 0 0 0,1 0 0 0 0,0 0 0 0 0,-1 0 1 0 0,0 1-1 0 0,1-1 0 0 0,-1 0 0 0 0,1 1 0 0 0,-1 0 0 0 0,0-1 0 0 0,0 1 0 0 0,0 0 0 0 0,0-1 1 0 0,0 1-1 0 0,-1 0 0 0 0,1 0 0 0 0,0 0 0 0 0,-1 0 0 0 0,1 0 0 0 0,-1 0 0 0 0,0 0 0 0 0,0 0-82 0 0,1 11 412 0 0,0 0-1 0 0,-1-1 1 0 0,-1 1-1 0 0,0 0 0 0 0,-3 10-411 0 0,0 1 260 0 0,-5 101 893 0 0,7-44-5197 0 0,0-76 2923 0 0,1-5-1064 0 0,0 2-5420 0 0,1-2 2822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8.611"/>
    </inkml:context>
    <inkml:brush xml:id="br0">
      <inkml:brushProperty name="width" value="0.05" units="cm"/>
      <inkml:brushProperty name="height" value="0.05" units="cm"/>
      <inkml:brushProperty name="color" value="#E71224"/>
    </inkml:brush>
  </inkml:definitions>
  <inkml:trace contextRef="#ctx0" brushRef="#br0">186 0 832 0 0,'0'0'1656'0'0,"0"0"-102"0"0,0 0-112 0 0,0 0-105 0 0,0 0-111 0 0,-2 5-109 0 0,-2 4-705 0 0,0 0 0 0 0,1 0-1 0 0,0 1 1 0 0,1-1 0 0 0,0 1-1 0 0,1 0 1 0 0,-1 0 0 0 0,2 2-412 0 0,-2 5-145 0 0,0-1 1 0 0,-1 0-1 0 0,-2 2 145 0 0,1-3-470 0 0,2-6-791 0 0,0-1 0 0 0,-1-1 0 0 0,0 1 0 0 0,0 0 0 0 0,-3 4 1261 0 0,-2-1-2953 0 0</inkml:trace>
  <inkml:trace contextRef="#ctx0" brushRef="#br0" timeOffset="1">1 248 1136 0 0,'0'0'1098'0'0,"0"0"-48"0"0,1-2-60 0 0,4-1-548 0 0,0-1 1 0 0,0 1-1 0 0,0 1 0 0 0,0-1 1 0 0,1 1-1 0 0,-1-1 1 0 0,0 1-1 0 0,1 1 1 0 0,5-2-443 0 0,57-9 1435 0 0,-61 11-1310 0 0,0 0-141 0 0,4-1-637 0 0,0 1 0 0 0,0 0 1 0 0,0 0-1 0 0,0 1 0 0 0,6 1 653 0 0,-14 0-2475 0 0,1 2 190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8.945"/>
    </inkml:context>
    <inkml:brush xml:id="br0">
      <inkml:brushProperty name="width" value="0.05" units="cm"/>
      <inkml:brushProperty name="height" value="0.05" units="cm"/>
      <inkml:brushProperty name="color" value="#E71224"/>
    </inkml:brush>
  </inkml:definitions>
  <inkml:trace contextRef="#ctx0" brushRef="#br0">46 57 1076 0 0,'-44'14'6855'0'0,"43"-14"-5987"0"0,1 0-60 0 0,5 0-61 0 0,44-6 602 0 0,0-3 0 0 0,21-6-1349 0 0,-9 1-1098 0 0,31-1 1098 0 0,4 5-6488 0 0,-74 8 3414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7.997"/>
    </inkml:context>
    <inkml:brush xml:id="br0">
      <inkml:brushProperty name="width" value="0.1" units="cm"/>
      <inkml:brushProperty name="height" value="0.1" units="cm"/>
      <inkml:brushProperty name="color" value="#E71224"/>
    </inkml:brush>
  </inkml:definitions>
  <inkml:trace contextRef="#ctx0" brushRef="#br0">1 31 1080 0 0,'0'0'1306'0'0,"0"0"-61"0"0,0 0-108 0 0,0 0-81 0 0,0 0-57 0 0,0 0-58 0 0,6-2-56 0 0,42-5 919 0 0,1 2 1 0 0,10 2-1805 0 0,57-5 1511 0 0,-94 5-908 0 0,0 1 1 0 0,1 1-1 0 0,-1 1 1 0 0,0 1-1 0 0,0 1 1 0 0,3 2-604 0 0,-24-4 44 0 0,-1 0 1 0 0,1 0-1 0 0,-1 0 0 0 0,0 1 1 0 0,1-1-1 0 0,-1 0 1 0 0,0 0-1 0 0,1 1 1 0 0,-1-1-1 0 0,0 0 1 0 0,1 0-1 0 0,-1 1 1 0 0,0-1-1 0 0,1 0 1 0 0,-1 1-1 0 0,0-1 1 0 0,0 1-1 0 0,0-1 1 0 0,1 0-1 0 0,-1 1 0 0 0,0-1 1 0 0,0 1-1 0 0,0-1 1 0 0,0 0-1 0 0,0 1 1 0 0,0-1-1 0 0,0 1 1 0 0,0-1-1 0 0,0 1 1 0 0,0-1-1 0 0,0 1 1 0 0,0-1-1 0 0,0 1-44 0 0,-3 13 615 0 0,2-13-599 0 0,-10 27 436 0 0,-1-2 1 0 0,-2 0-1 0 0,0 0 1 0 0,-2-1 0 0 0,-1-1-1 0 0,-8 9-452 0 0,-32 48 420 0 0,27-38-501 0 0,-3-2 0 0 0,-11 11 81 0 0,-3 3-737 0 0,-14 12-1791 0 0,17-29-4799 0 0,43-37 2835 0 0,1-1 343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9.285"/>
    </inkml:context>
    <inkml:brush xml:id="br0">
      <inkml:brushProperty name="width" value="0.05" units="cm"/>
      <inkml:brushProperty name="height" value="0.05" units="cm"/>
      <inkml:brushProperty name="color" value="#E71224"/>
    </inkml:brush>
  </inkml:definitions>
  <inkml:trace contextRef="#ctx0" brushRef="#br0">1 80 1160 0 0,'22'0'4784'0'0,"-11"-2"-3827"0"0,1-1 1 0 0,0 0-1 0 0,-1-1 1 0 0,0-1-1 0 0,7-3-957 0 0,11-5 1000 0 0,-13 7-558 0 0,12-5 1441 0 0,25-6-1883 0 0,-45 15-303 0 0,0 0 1 0 0,0 0-1 0 0,1 1 0 0 0,-1 0 0 0 0,0 1 1 0 0,1 0-1 0 0,-1 0 0 0 0,8 2 303 0 0,-16-2-262 0 0,8 3-581 0 0,-5 2-4409 0 0,-5 5 2283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9.632"/>
    </inkml:context>
    <inkml:brush xml:id="br0">
      <inkml:brushProperty name="width" value="0.05" units="cm"/>
      <inkml:brushProperty name="height" value="0.05" units="cm"/>
      <inkml:brushProperty name="color" value="#E71224"/>
    </inkml:brush>
  </inkml:definitions>
  <inkml:trace contextRef="#ctx0" brushRef="#br0">117 0 540 0 0,'0'0'1309'0'0,"0"4"-62"0"0,-20 94 4012 0 0,12-46-3811 0 0,-3-2 0 0 0,-17 47-1448 0 0,28-95-117 0 0,-1 1-1 0 0,0-1 1 0 0,0 1 0 0 0,0-1 0 0 0,0 0-1 0 0,0 1 1 0 0,-1-1 0 0 0,1 0-1 0 0,-1 0 1 0 0,0 0 0 0 0,1 0 0 0 0,-1 0-1 0 0,0 0 1 0 0,0-1 0 0 0,0 1-1 0 0,0-1 1 0 0,0 1 0 0 0,-1-1 0 0 0,1 0-1 0 0,0 0 1 0 0,-1 0 0 0 0,1 0-1 0 0,-1 0 118 0 0,1-1-356 0 0,-5-22-686 0 0,10 13 1183 0 0,1 1 0 0 0,0-1 0 0 0,0 1 0 0 0,1 0 0 0 0,0 1 0 0 0,0-1 0 0 0,1 1 0 0 0,0 0 0 0 0,0 0-1 0 0,6-5-140 0 0,0 1 459 0 0,2 0-1 0 0,-1 1 0 0 0,1 1 0 0 0,0 0 1 0 0,11-4-459 0 0,-4 6 945 0 0,-21 7-864 0 0,0 0 0 0 0,1 0 0 0 0,-1 0-1 0 0,1 0 1 0 0,-1 1 0 0 0,1-1 0 0 0,-1 0 0 0 0,1 0 0 0 0,-1 0-1 0 0,1 0 1 0 0,-1 0 0 0 0,0 1 0 0 0,1-1 0 0 0,-1 0 0 0 0,1 0-1 0 0,-1 1 1 0 0,0-1 0 0 0,1 0 0 0 0,-1 1 0 0 0,0-1-1 0 0,1 0 1 0 0,-1 1 0 0 0,0-1 0 0 0,1 1-81 0 0,-1 1 182 0 0,1 0 0 0 0,-1 0 1 0 0,1 0-1 0 0,-1 0 0 0 0,0 0 0 0 0,0 0 1 0 0,0 1-1 0 0,0-1 0 0 0,0 0 0 0 0,-1 0 0 0 0,1 0 1 0 0,-1 0-1 0 0,1 0 0 0 0,-2 2-182 0 0,-10 35 1488 0 0,-8 38-226 0 0,19-76-1543 0 0,-1 9-2775 0 0,-2-15 389 0 0,-5-20-3791 0 0,7 11 2758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19.962"/>
    </inkml:context>
    <inkml:brush xml:id="br0">
      <inkml:brushProperty name="width" value="0.05" units="cm"/>
      <inkml:brushProperty name="height" value="0.05" units="cm"/>
      <inkml:brushProperty name="color" value="#E71224"/>
    </inkml:brush>
  </inkml:definitions>
  <inkml:trace contextRef="#ctx0" brushRef="#br0">52 1 508 0 0,'0'0'1405'0'0,"0"0"-12"0"0,0 0 17 0 0,1 3 42 0 0,4 10 29 0 0,-1 1 0 0 0,0 0 0 0 0,2 12-1481 0 0,8 32 2007 0 0,3-6-994 0 0,3-1 0 0 0,2-1 0 0 0,2-1 0 0 0,2-1 0 0 0,2-1 0 0 0,2-2-1 0 0,13 13-1012 0 0,38 36 1719 0 0,-80-93-1847 0 0,-1-1-128 0 0,1-5 74 0 0,0 0 0 0 0,0-1 0 0 0,-1 1 1 0 0,0 0-1 0 0,0 0 0 0 0,0 0 0 0 0,0 0 0 0 0,-1 0 0 0 0,0 0 0 0 0,-1-5 182 0 0,-1-5-456 0 0,-3-34-1012 0 0,-9-59-2481 0 0,-2 37-2419 0 0,8 35 2437 0 0</inkml:trace>
  <inkml:trace contextRef="#ctx0" brushRef="#br0" timeOffset="1">285 102 224 0 0,'0'0'1071'0'0,"0"0"-7"0"0,0 0-30 0 0,0 0-35 0 0,0 0-12 0 0,0 0-30 0 0,0 0-52 0 0,0 0-63 0 0,0 0-64 0 0,3 3-83 0 0,1 3-351 0 0,3 3 278 0 0,-1-1 0 0 0,-1 1 0 0 0,0 0 0 0 0,2 6-622 0 0,-5-12 96 0 0,-1 1 0 0 0,0 0 0 0 0,0 0 0 0 0,0 0-1 0 0,0 0 1 0 0,-1-1 0 0 0,1 1 0 0 0,-1 0 0 0 0,0 0 0 0 0,0 0 0 0 0,-1 0 0 0 0,1 0 0 0 0,-1 0 0 0 0,-1 4-96 0 0,-4 9 215 0 0,-1 1 1 0 0,-1-1-1 0 0,0 0 1 0 0,-1-1-1 0 0,-1 0 1 0 0,-1 0-1 0 0,-3 2-215 0 0,-27 33 1232 0 0,-23 18-1232 0 0,20-21 265 0 0,-26 25-1902 0 0,39-46-6823 0 0,28-26 4725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0.284"/>
    </inkml:context>
    <inkml:brush xml:id="br0">
      <inkml:brushProperty name="width" value="0.05" units="cm"/>
      <inkml:brushProperty name="height" value="0.05" units="cm"/>
      <inkml:brushProperty name="color" value="#E71224"/>
    </inkml:brush>
  </inkml:definitions>
  <inkml:trace contextRef="#ctx0" brushRef="#br0">0 12 1560 0 0,'13'-1'1732'0'0,"-1"0"-72"0"0,7-2-79 0 0,-1 2-141 0 0,3 0-156 0 0,0 0-144 0 0,-1 0-112 0 0,1 0-96 0 0,0 1-188 0 0,-3 0-304 0 0,1 1-288 0 0,-4-1-300 0 0,-1 1-312 0 0,-1 1-328 0 0,-4 0-348 0 0,-2 2-724 0 0,-3-2-2017 0 0,-4-2 893 0 0</inkml:trace>
  <inkml:trace contextRef="#ctx0" brushRef="#br0" timeOffset="1">120 0 612 0 0,'-3'6'1165'0'0,"1"0"0"0"0,0 1 0 0 0,0-1 0 0 0,0 0-1 0 0,1 1-1164 0 0,-7 57 3402 0 0,6-33-2230 0 0,-7 69 325 0 0,7-57-8900 0 0,2-43 4531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0.629"/>
    </inkml:context>
    <inkml:brush xml:id="br0">
      <inkml:brushProperty name="width" value="0.05" units="cm"/>
      <inkml:brushProperty name="height" value="0.05" units="cm"/>
      <inkml:brushProperty name="color" value="#E71224"/>
    </inkml:brush>
  </inkml:definitions>
  <inkml:trace contextRef="#ctx0" brushRef="#br0">8 2 428 0 0,'0'0'1574'0'0,"1"0"-1422"0"0,-1 0-1 0 0,0-1 0 0 0,0 1 1 0 0,0 0-1 0 0,1 0 1 0 0,-1 0-1 0 0,0 0 1 0 0,0 0-1 0 0,1 0 1 0 0,-1 0-1 0 0,0 0 0 0 0,0 0 1 0 0,1 0-1 0 0,-1 0 1 0 0,0 0-1 0 0,0 0 1 0 0,0 0-1 0 0,1 0 0 0 0,-1 0 1 0 0,0 0-1 0 0,0 0 1 0 0,1 0-1 0 0,-1 0 1 0 0,0 0-1 0 0,0 0 1 0 0,1 0-1 0 0,-1 0 0 0 0,0 1 1 0 0,0-1-1 0 0,0 0 1 0 0,1 0-1 0 0,-1 0 1 0 0,0 0-1 0 0,0 1 0 0 0,0-1 1 0 0,0 0-1 0 0,1 0-151 0 0,-4 84 5166 0 0,4-19-5150 0 0,-6-21-3993 0 0,1-33 642 0 0,-2-2 256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0.981"/>
    </inkml:context>
    <inkml:brush xml:id="br0">
      <inkml:brushProperty name="width" value="0.05" units="cm"/>
      <inkml:brushProperty name="height" value="0.05" units="cm"/>
      <inkml:brushProperty name="color" value="#E71224"/>
    </inkml:brush>
  </inkml:definitions>
  <inkml:trace contextRef="#ctx0" brushRef="#br0">19 84 1144 0 0,'0'0'1358'0'0,"0"0"-76"0"0,-2 1-113 0 0,0 0-999 0 0,1 0 0 0 0,0-1 0 0 0,0 1 0 0 0,0 0-1 0 0,0 0 1 0 0,0 0 0 0 0,0 0 0 0 0,1 0 0 0 0,-1 0 0 0 0,0 0 0 0 0,0 0-1 0 0,1 0 1 0 0,-1 0 0 0 0,0 0 0 0 0,1 1 0 0 0,0-1 0 0 0,-1 0-1 0 0,1 0 1 0 0,-1 1 0 0 0,1-1 0 0 0,0 0 0 0 0,0 0 0 0 0,0 1 0 0 0,0-1-1 0 0,0 1-169 0 0,1 3 185 0 0,0 1-1 0 0,0-1 0 0 0,0 0 1 0 0,1 0-1 0 0,0 0 0 0 0,0 0-184 0 0,0-1-323 0 0,0 1 0 0 0,-1 0 0 0 0,1-1 0 0 0,-1 1 0 0 0,0 0 0 0 0,0 5 323 0 0,-1-17 91 0 0,0 1 0 0 0,1 0 0 0 0,0 1 0 0 0,0-1 0 0 0,0 0 0 0 0,1 0 0 0 0,0 0 0 0 0,0 1 0 0 0,0-1 0 0 0,1 1 1 0 0,0-1-1 0 0,0 1 0 0 0,0 0 0 0 0,1 0 0 0 0,0-1-91 0 0,3-1 65 0 0,0 0 0 0 0,0 1 0 0 0,0 0 0 0 0,1 0 0 0 0,-1 0 0 0 0,2 1 1 0 0,-1 0-1 0 0,0 1 0 0 0,4-1-65 0 0,9-3 86 0 0,0 0 1 0 0,0 2 0 0 0,1 1 0 0 0,-1 0-1 0 0,1 2 1 0 0,0 1 0 0 0,1 0-1 0 0,3 2-86 0 0,-20 0 74 0 0,0 0 0 0 0,-1 0-1 0 0,1 1 1 0 0,0 0-1 0 0,0 1 1 0 0,0-1 0 0 0,-1 1-1 0 0,1 0 1 0 0,0 1-74 0 0,-5-3 25 0 0,0 1 1 0 0,-1-1-1 0 0,1 1 0 0 0,0-1 1 0 0,0 1-1 0 0,0 0 1 0 0,0-1-1 0 0,-1 1 0 0 0,1 0 1 0 0,0 0-1 0 0,0-1 0 0 0,-1 1 1 0 0,1 0-1 0 0,-1 0 1 0 0,1 0-1 0 0,-1 0 0 0 0,1 0 1 0 0,-1 0-1 0 0,0 0 1 0 0,1 0-1 0 0,-1 1-25 0 0,0-1 24 0 0,0 1 1 0 0,0 0-1 0 0,-1 0 1 0 0,1-1-1 0 0,-1 1 0 0 0,1-1 1 0 0,-1 1-1 0 0,0 0 1 0 0,1-1-1 0 0,-1 1 0 0 0,0-1 1 0 0,0 0-1 0 0,0 1 1 0 0,0-1-1 0 0,0 0 0 0 0,0 1 1 0 0,-1-1-1 0 0,0 1-24 0 0,-10 8-106 0 0,0 0 0 0 0,-1 0 0 0 0,0-1 0 0 0,-1-1 0 0 0,1 0 0 0 0,-14 5 106 0 0,4-3-643 0 0,1-2 0 0 0,-1 0 0 0 0,-1-2 1 0 0,-5 1 642 0 0,29-7-32 0 0,0 0 1 0 0,0 0-1 0 0,0 0 0 0 0,0 0 1 0 0,0 0-1 0 0,0 0 1 0 0,0 0-1 0 0,0 0 1 0 0,0 0-1 0 0,0 0 1 0 0,0 0-1 0 0,1 0 1 0 0,-1 0-1 0 0,0 0 1 0 0,0 0-1 0 0,0-1 1 0 0,0 1-1 0 0,0 0 1 0 0,0 0-1 0 0,0 0 1 0 0,0 0-1 0 0,0 0 1 0 0,0 0-1 0 0,0 0 1 0 0,0 0-1 0 0,0 0 1 0 0,0 0-1 0 0,0 0 1 0 0,0 0-1 0 0,0 0 1 0 0,0 0-1 0 0,0 0 1 0 0,0-1-1 0 0,0 1 1 0 0,0 0-1 0 0,0 0 0 0 0,0 0 1 0 0,0 0-1 0 0,0 0 1 0 0,0 0-1 0 0,0 0 1 0 0,0 0-1 0 0,-1 0 1 0 0,1 0-1 0 0,0 0 1 0 0,0 0-1 0 0,0 0 32 0 0,11-8-285 0 0,21-8 209 0 0,-4 7-733 0 0,-1 1 0 0 0,1 1 0 0 0,3 1 809 0 0,-30 6-974 0 0,-1 0-616 0 0,0 0 120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1.312"/>
    </inkml:context>
    <inkml:brush xml:id="br0">
      <inkml:brushProperty name="width" value="0.05" units="cm"/>
      <inkml:brushProperty name="height" value="0.05" units="cm"/>
      <inkml:brushProperty name="color" value="#E71224"/>
    </inkml:brush>
  </inkml:definitions>
  <inkml:trace contextRef="#ctx0" brushRef="#br0">255 1 312 0 0,'-55'9'5563'0'0,"54"-9"-4609"0"0,-10 2 3457 0 0,9-2-4155 0 0,0 1 1 0 0,0 0-1 0 0,1 0 0 0 0,-1 0 1 0 0,0 0-1 0 0,0 0 1 0 0,0 1-1 0 0,1-1 1 0 0,-1 0-1 0 0,0 1 1 0 0,1-1-1 0 0,0 1 0 0 0,-2 1-256 0 0,-23 31 1320 0 0,16-19-829 0 0,-45 49 940 0 0,26-30 129 0 0,-11 16-1560 0 0,40-50 12 0 0,-1 1 1 0 0,1 0-1 0 0,0 0 0 0 0,0 0 0 0 0,-1 0 1 0 0,1 0-1 0 0,0-1 0 0 0,0 1 0 0 0,0 0 1 0 0,0 0-1 0 0,0 0 0 0 0,0 0 0 0 0,0 0 0 0 0,0 0 1 0 0,0 0-1 0 0,1 0 0 0 0,-1-1 0 0 0,0 1 1 0 0,1 0-1 0 0,-1 0 0 0 0,0 0 0 0 0,1 0 1 0 0,-1-1-1 0 0,1 1 0 0 0,-1 0 0 0 0,1 0 1 0 0,0-1-1 0 0,-1 1 0 0 0,1-1 0 0 0,0 1 1 0 0,-1 0-1 0 0,1-1 0 0 0,0 1-12 0 0,27 19 268 0 0,-24-17-226 0 0,21 10 134 0 0,-1 0 0 0 0,26 8-176 0 0,-24-10-377 0 0,8 9-4103 0 0,-33-20 1581 0 0,-1 0-1903 0 0,0 0 367 0 0</inkml:trace>
  <inkml:trace contextRef="#ctx0" brushRef="#br0" timeOffset="1">260 122 2052 0 0,'3'-10'4757'0'0,"-2"7"-1409"0"0,-3 6 2947 0 0,-7 23-5448 0 0,-26 59-89 0 0,28-70-1728 0 0,-1 0-1 0 0,0-1 1 0 0,-1 0 0 0 0,-7 8 970 0 0,12-17-1403 0 0,-1-1 1 0 0,0 1-1 0 0,0-1 0 0 0,0-1 1 0 0,-2 2 1402 0 0,-10 6-4031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1.643"/>
    </inkml:context>
    <inkml:brush xml:id="br0">
      <inkml:brushProperty name="width" value="0.05" units="cm"/>
      <inkml:brushProperty name="height" value="0.05" units="cm"/>
      <inkml:brushProperty name="color" value="#E71224"/>
    </inkml:brush>
  </inkml:definitions>
  <inkml:trace contextRef="#ctx0" brushRef="#br0">4 96 1432 0 0,'-1'-1'560'0'0,"1"0"0"0"0,-1 0 0 0 0,1 0 0 0 0,0 0 0 0 0,-1 0 0 0 0,1 0 0 0 0,0 0 0 0 0,0 0-1 0 0,0 0 1 0 0,-1 0 0 0 0,1 0 0 0 0,0-1 0 0 0,1 1 0 0 0,-1 0 0 0 0,0 0 0 0 0,0 0 0 0 0,1-1-560 0 0,-1 2 235 0 0,1-1 0 0 0,-1 0 0 0 0,1 0 1 0 0,-1 0-1 0 0,1 0 0 0 0,0 0 0 0 0,-1 0 1 0 0,1 1-1 0 0,0-1 0 0 0,0 0 0 0 0,0 1 0 0 0,-1-1 1 0 0,1 0-1 0 0,0 1 0 0 0,0-1-235 0 0,5-1 43 0 0,0 0 0 0 0,0 0 1 0 0,0 0-1 0 0,0 1 0 0 0,6-1-43 0 0,1-1 1020 0 0,155-29 13 0 0,-111 23-2615 0 0,1 4 1 0 0,0 1-1 0 0,22 4 1582 0 0,-8 3-5940 0 0,-40-2 2529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1.982"/>
    </inkml:context>
    <inkml:brush xml:id="br0">
      <inkml:brushProperty name="width" value="0.05" units="cm"/>
      <inkml:brushProperty name="height" value="0.05" units="cm"/>
      <inkml:brushProperty name="color" value="#E71224"/>
    </inkml:brush>
  </inkml:definitions>
  <inkml:trace contextRef="#ctx0" brushRef="#br0">1 166 68 0 0,'20'-2'1691'0'0,"0"0"1"0"0,0-1-1 0 0,0-1 1 0 0,-1-1-1 0 0,5-2-1691 0 0,40-9 2413 0 0,80-11 16 0 0,-81 17-10079 0 0,-56 9 4433 0 0</inkml:trace>
  <inkml:trace contextRef="#ctx0" brushRef="#br0" timeOffset="1">280 2 1688 0 0,'0'0'223'0'0,"0"0"0"0"0,0 0-1 0 0,-1 0 1 0 0,1-1 0 0 0,0 1 0 0 0,0 0-1 0 0,-1 0 1 0 0,1 0 0 0 0,0 0-1 0 0,0 0 1 0 0,0 0 0 0 0,-1-1 0 0 0,1 1-1 0 0,0 0 1 0 0,0 0 0 0 0,-1 0 0 0 0,1 0-1 0 0,0 0 1 0 0,0 0 0 0 0,-1 0 0 0 0,1 0-1 0 0,0 0 1 0 0,0 0 0 0 0,-1 0-1 0 0,1 0 1 0 0,0 0 0 0 0,0 0 0 0 0,-1 1-1 0 0,1-1 1 0 0,0 0 0 0 0,0 0 0 0 0,-1 0-1 0 0,1 0 1 0 0,0 0 0 0 0,0 0 0 0 0,0 1-1 0 0,-1-1 1 0 0,1 0 0 0 0,0 0-1 0 0,0 0 1 0 0,0 1-223 0 0,-6 14 3578 0 0,3 33-3507 0 0,2-30 1140 0 0,-2 24-1061 0 0,-3 26-1189 0 0,-3-25-7406 0 0,9-42 4875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2.477"/>
    </inkml:context>
    <inkml:brush xml:id="br0">
      <inkml:brushProperty name="width" value="0.05" units="cm"/>
      <inkml:brushProperty name="height" value="0.05" units="cm"/>
      <inkml:brushProperty name="color" value="#E71224"/>
    </inkml:brush>
  </inkml:definitions>
  <inkml:trace contextRef="#ctx0" brushRef="#br0">135 26 756 0 0,'-11'-1'4181'0'0,"38"-1"2517"0"0,16-5-5538 0 0,50-5-2386 0 0,-75 11 885 0 0,-13 0 122 0 0,-1 0 0 0 0,0 1 0 0 0,0-1 0 0 0,0 1 0 0 0,1 0 1 0 0,-1 0-1 0 0,0 1 0 0 0,0-1 0 0 0,0 1 0 0 0,0 0 0 0 0,1 0 0 0 0,1 2 219 0 0,-5-3-30 0 0,-1 0-1 0 0,0 0 0 0 0,0 0 0 0 0,1 0 0 0 0,-1 1 0 0 0,0-1 0 0 0,0 0 0 0 0,0 0 0 0 0,1 0 1 0 0,-1 1-1 0 0,0-1 0 0 0,0 0 0 0 0,0 0 0 0 0,0 1 0 0 0,1-1 0 0 0,-1 0 0 0 0,0 0 0 0 0,0 1 1 0 0,0-1-1 0 0,0 0 0 0 0,0 0 0 0 0,0 1 0 0 0,0-1 0 0 0,0 0 0 0 0,0 1 0 0 0,0-1 1 0 0,0 0-1 0 0,0 0 0 0 0,0 1 0 0 0,0-1 0 0 0,0 0 0 0 0,0 1 0 0 0,0-1 0 0 0,0 0 0 0 0,0 0 1 0 0,-1 1-1 0 0,1-1 0 0 0,0 0 0 0 0,0 0 0 0 0,0 1 0 0 0,0-1 0 0 0,-1 0 31 0 0,-7 9-432 0 0,7-8 416 0 0,-10 7-192 0 0,0 0 0 0 0,0 0 1 0 0,-1-1-1 0 0,1-1 0 0 0,-2 0 0 0 0,-7 3 208 0 0,-20 6 92 0 0,-17 2-92 0 0,-35 9 2606 0 0,91-26-2282 0 0,1 0-30 0 0,0 0-25 0 0,0 0-32 0 0,4-2-18 0 0,54-14-51 0 0,0 3 1 0 0,0 2 0 0 0,44-2-169 0 0,-69 14 300 0 0,-93 31-117 0 0,-31 10-183 0 0,31-15 85 0 0,1 2 0 0 0,-1 5-85 0 0,3 2 261 0 0,56-36-235 0 0,1 0-6 0 0,0 0-6 0 0,5-1 5 0 0,52-16 539 0 0,1 4 1 0 0,0 1-1 0 0,59-3-558 0 0,-101 14 1164 0 0,0-1 1 0 0,14-5-1165 0 0,-15 4 670 0 0,-13 2-537 0 0,-1 1-128 0 0,0-1-1 0 0,0 1 1 0 0,0-1 0 0 0,-1 1-1 0 0,1-1 1 0 0,0 1 0 0 0,0 0-1 0 0,0-1 1 0 0,0 1-1 0 0,0 0 1 0 0,0 0 0 0 0,0 0-1 0 0,0 0 1 0 0,0 0 0 0 0,0 0-1 0 0,0 0 1 0 0,0 0-1 0 0,0 0 1 0 0,0 1 0 0 0,0-1-1 0 0,0 0 1 0 0,0 0 0 0 0,0 1-1 0 0,0-1 1 0 0,-1 1-1 0 0,1-1 1 0 0,0 1 0 0 0,0-1-1 0 0,0 1-4 0 0,1 1-162 0 0,0-1-1 0 0,1 0 0 0 0,-1 1 1 0 0,0 0-1 0 0,0 0 0 0 0,-1-1 0 0 0,1 1 1 0 0,0 0-1 0 0,-1 1 0 0 0,1 0 163 0 0,0 1-191 0 0,7 19-8520 0 0,-9-21 5582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4.325"/>
    </inkml:context>
    <inkml:brush xml:id="br0">
      <inkml:brushProperty name="width" value="0.1" units="cm"/>
      <inkml:brushProperty name="height" value="0.1" units="cm"/>
      <inkml:brushProperty name="color" value="#E71224"/>
    </inkml:brush>
  </inkml:definitions>
  <inkml:trace contextRef="#ctx0" brushRef="#br0">146 101 1028 0 0,'-7'-5'2253'0'0,"9"2"6052"0"0,13-6-7946 0 0,0 1 1 0 0,1 1 0 0 0,-1 1-1 0 0,2 0 1 0 0,-1 2 0 0 0,1-1-1 0 0,13 0-359 0 0,5-3 310 0 0,-31 7-278 0 0,55-14 820 0 0,9 3-852 0 0,-51 9 173 0 0,0 1-1 0 0,0 1 1 0 0,0 1 0 0 0,0 0-1 0 0,0 1 1 0 0,9 2-173 0 0,-25-3 23 0 0,0 0 0 0 0,0 1 1 0 0,0-1-1 0 0,0 0 0 0 0,0 1 1 0 0,0-1-1 0 0,0 0 0 0 0,0 1 0 0 0,0-1 1 0 0,-1 1-1 0 0,1-1 0 0 0,0 1 1 0 0,0 0-1 0 0,0-1 0 0 0,0 1 0 0 0,-1 0 1 0 0,1 0-1 0 0,0 0 0 0 0,-1-1 1 0 0,1 1-1 0 0,-1 0 0 0 0,1 0 1 0 0,-1 0-1 0 0,1 0 0 0 0,-1 0 0 0 0,1 1-23 0 0,-1 0 43 0 0,0 1-1 0 0,1-1 0 0 0,-1 1 1 0 0,0 0-1 0 0,0-1 1 0 0,-1 1-1 0 0,1-1 0 0 0,0 1 1 0 0,-1 0-1 0 0,0-1 0 0 0,0 2-42 0 0,-4 9 135 0 0,-1 1-1 0 0,0-1 1 0 0,-1 0-1 0 0,-1 0-134 0 0,4-6 41 0 0,-41 63 318 0 0,-4-1-1 0 0,-3-2 1 0 0,-25 22-359 0 0,-10 14 139 0 0,19-19-2698 0 0,-45 76 2559 0 0,79-108-2001 0 0,8-13-5469 0 0,19-30 3438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8.347"/>
    </inkml:context>
    <inkml:brush xml:id="br0">
      <inkml:brushProperty name="width" value="0.1" units="cm"/>
      <inkml:brushProperty name="height" value="0.1" units="cm"/>
      <inkml:brushProperty name="color" value="#E71224"/>
    </inkml:brush>
  </inkml:definitions>
  <inkml:trace contextRef="#ctx0" brushRef="#br0">1 63 864 0 0,'3'-1'1214'0'0,"76"-24"3222"0"0,-52 18-3390 0 0,1 1-1 0 0,1 1 1 0 0,14 1-1046 0 0,16-1 907 0 0,29-2-1747 0 0,-76 6 85 0 0,-4 0-4093 0 0,-8 1 2533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2.811"/>
    </inkml:context>
    <inkml:brush xml:id="br0">
      <inkml:brushProperty name="width" value="0.05" units="cm"/>
      <inkml:brushProperty name="height" value="0.05" units="cm"/>
      <inkml:brushProperty name="color" value="#E71224"/>
    </inkml:brush>
  </inkml:definitions>
  <inkml:trace contextRef="#ctx0" brushRef="#br0">195 1 160 0 0,'-3'4'843'0'0,"1"0"0"0"0,-1 1 0 0 0,1-1-1 0 0,0 1 1 0 0,0-1 0 0 0,1 1 0 0 0,-1 0 0 0 0,1 0-1 0 0,0 0 1 0 0,0 3-843 0 0,-4 52 3180 0 0,3-27-1963 0 0,0 1-683 0 0,2 0 1 0 0,2 7-535 0 0,-2-22-1446 0 0,0-12-5807 0 0,0-7 4238 0 0</inkml:trace>
  <inkml:trace contextRef="#ctx0" brushRef="#br0" timeOffset="1">174 230 168 0 0,'1'-5'721'0'0,"0"-1"0"0"0,-1 1 0 0 0,1-1 0 0 0,-1 0 0 0 0,0 1 0 0 0,-1-1-721 0 0,1 4 440 0 0,0 0-1 0 0,0 0 1 0 0,0 0 0 0 0,-1 0-1 0 0,1 0 1 0 0,-1 0-1 0 0,1 1 1 0 0,-1-1-1 0 0,0 0 1 0 0,0 0 0 0 0,0 0-1 0 0,0 1 1 0 0,0-1-1 0 0,0 1 1 0 0,0-1-1 0 0,-1 1 1 0 0,1-1-1 0 0,-1 0-439 0 0,0 2 164 0 0,1 0-1 0 0,-1 0 1 0 0,1-1-1 0 0,-1 1 0 0 0,1 0 1 0 0,-1 1-1 0 0,1-1 0 0 0,-1 0 1 0 0,1 0-1 0 0,-1 1 0 0 0,1-1 1 0 0,-1 1-1 0 0,1-1 0 0 0,-1 1 1 0 0,1 0-1 0 0,0-1 1 0 0,-1 1-1 0 0,0 1-163 0 0,-1-1 52 0 0,-15 8-18 0 0,0 1 0 0 0,1 1 0 0 0,-6 5-34 0 0,-1 1-2684 0 0,0 1-3672 0 0,20-14 2723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3.129"/>
    </inkml:context>
    <inkml:brush xml:id="br0">
      <inkml:brushProperty name="width" value="0.05" units="cm"/>
      <inkml:brushProperty name="height" value="0.05" units="cm"/>
      <inkml:brushProperty name="color" value="#E71224"/>
    </inkml:brush>
  </inkml:definitions>
  <inkml:trace contextRef="#ctx0" brushRef="#br0">1 1 424 0 0,'9'0'1648'0'0,"-9"0"-164"0"0,13 4 0 0 0,-6 0-27 0 0,3 0-93 0 0,-1 2-156 0 0,3-1-88 0 0,-2 2-172 0 0,9 0-284 0 0,-3 0-304 0 0,3 0-336 0 0,0-1-392 0 0,1-1-492 0 0,-4-2-968 0 0,3 0-1981 0 0,-2-3 881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3.459"/>
    </inkml:context>
    <inkml:brush xml:id="br0">
      <inkml:brushProperty name="width" value="0.05" units="cm"/>
      <inkml:brushProperty name="height" value="0.05" units="cm"/>
      <inkml:brushProperty name="color" value="#E71224"/>
    </inkml:brush>
  </inkml:definitions>
  <inkml:trace contextRef="#ctx0" brushRef="#br0">165 22 100 0 0,'0'0'1535'0'0,"0"0"-94"0"0,0 0-53 0 0,0 0-3 0 0,0 0-45 0 0,0 0-92 0 0,3 2-109 0 0,-1 1-860 0 0,1 0-1 0 0,-1 0 1 0 0,0 0-1 0 0,1 0 1 0 0,-1 0-1 0 0,-1 1 1 0 0,1-1-1 0 0,0 1 1 0 0,-1-1-1 0 0,0 1 1 0 0,0 0-1 0 0,0-1 1 0 0,0 1-1 0 0,0 0 1 0 0,-1 0-1 0 0,0 0 1 0 0,0 2-279 0 0,0 1 162 0 0,0-1 0 0 0,-1 0 0 0 0,0 0 1 0 0,-1 0-1 0 0,1 1 0 0 0,-1-2 1 0 0,0 1-1 0 0,-1 0 0 0 0,0 0 0 0 0,1-1 1 0 0,-2 2-163 0 0,1-3 8 0 0,1 1 1 0 0,-1-1 0 0 0,0 0 0 0 0,0 0-1 0 0,0 0 1 0 0,-1 0 0 0 0,0-1-1 0 0,1 1 1 0 0,-1-1 0 0 0,0 0-1 0 0,-1 0 1 0 0,1 0 0 0 0,0-1 0 0 0,-1 1-1 0 0,0-1 1 0 0,1 0 0 0 0,-1 0-1 0 0,0-1 1 0 0,0 0 0 0 0,0 1 0 0 0,0-2-1 0 0,0 1 1 0 0,0-1 0 0 0,0 1-1 0 0,-1-1 1 0 0,1-1 0 0 0,0 1 0 0 0,-5-2-10 0 0,8 2-5 0 0,-1-1-1 0 0,1 0 1 0 0,0 0-1 0 0,0 0 0 0 0,-1 0 1 0 0,1-1-1 0 0,0 1 0 0 0,0 0 1 0 0,0-1-1 0 0,0 0 0 0 0,0 1 1 0 0,1-1-1 0 0,-1 0 0 0 0,0 0 1 0 0,1 0-1 0 0,0 0 1 0 0,-1 0-1 0 0,1 0 0 0 0,0-1 1 0 0,0 1-1 0 0,0 0 0 0 0,0-1 1 0 0,0 1-1 0 0,1 0 0 0 0,-1-1 1 0 0,1 1-1 0 0,0-1 0 0 0,0 1 1 0 0,-1-1-1 0 0,1 1 1 0 0,1-1-1 0 0,-1 1 0 0 0,1-2 7 0 0,-1-3-23 0 0,2 0 0 0 0,-1 1 0 0 0,1-1 0 0 0,0 1 0 0 0,0-1 1 0 0,1 1-1 0 0,0 0 0 0 0,0 0 0 0 0,0 0 0 0 0,1 0 0 0 0,0 0 0 0 0,0 1 23 0 0,3-3-10 0 0,1 1 1 0 0,0 0 0 0 0,0 1-1 0 0,0 0 1 0 0,1 0-1 0 0,-1 1 1 0 0,1 0 0 0 0,1 0-1 0 0,-1 1 1 0 0,1 0-1 0 0,-1 1 1 0 0,1 0 0 0 0,0 1-1 0 0,1 0 1 0 0,4 0 9 0 0,-9 1 48 0 0,1 1-1 0 0,-1 0 1 0 0,0 0 0 0 0,0 0 0 0 0,1 1 0 0 0,-1 0-1 0 0,0 0 1 0 0,0 1 0 0 0,0 0 0 0 0,0 0 0 0 0,0 0-1 0 0,0 1-47 0 0,-2-1 83 0 0,0 1-1 0 0,0-1 0 0 0,0 1 0 0 0,0 0 0 0 0,-1 0 0 0 0,1 1 0 0 0,-1-1 1 0 0,0 1-1 0 0,0-1 0 0 0,0 1 0 0 0,-1 0 0 0 0,1 0 0 0 0,-1 1 0 0 0,0-1 0 0 0,0 0 1 0 0,1 5-83 0 0,0 0 92 0 0,-1 0 1 0 0,-1 0 0 0 0,1 1 0 0 0,-2-1 0 0 0,1 1 0 0 0,-1-1-1 0 0,-1 1 1 0 0,1-1 0 0 0,-2 0 0 0 0,1 1 0 0 0,-1-1 0 0 0,-1 0-1 0 0,-1 4-92 0 0,-1 1-447 0 0,0-1-1 0 0,-1 0 1 0 0,0 0-1 0 0,-1-1 0 0 0,0 0 1 0 0,-1 0-1 0 0,0-1 0 0 0,-8 9 448 0 0,14-18-938 0 0,0 0 0 0 0,0 0-1 0 0,0-1 1 0 0,-1 1-1 0 0,1 0 1 0 0,0-1-1 0 0,-1 1 1 0 0,-1 0 938 0 0,-7 2-4334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4.032"/>
    </inkml:context>
    <inkml:brush xml:id="br0">
      <inkml:brushProperty name="width" value="0.05" units="cm"/>
      <inkml:brushProperty name="height" value="0.05" units="cm"/>
      <inkml:brushProperty name="color" value="#E71224"/>
    </inkml:brush>
  </inkml:definitions>
  <inkml:trace contextRef="#ctx0" brushRef="#br0">87 0 920 0 0,'0'0'1554'0'0,"0"0"-85"0"0,0 0-57 0 0,0 0-25 0 0,0 0-54 0 0,0 0-68 0 0,-2 6-103 0 0,-35 102 3665 0 0,-8 23-4459 0 0,43-123-770 0 0,3-7 98 0 0,7-9 9 0 0,-3 3 321 0 0,17-18-103 0 0,1 2 1 0 0,1 1-1 0 0,7-5 77 0 0,-18 16-78 0 0,0 1 0 0 0,1 0 0 0 0,0 0 0 0 0,1 2 0 0 0,-1 0 0 0 0,1 0 0 0 0,4 0 78 0 0,8 3-1294 0 0,-26 3 1074 0 0,0 0 0 0 0,-1 0 0 0 0,1 1 0 0 0,0-1 0 0 0,0 0 0 0 0,-1 0 0 0 0,1 0 0 0 0,0 0 0 0 0,-1 1 0 0 0,1-1 0 0 0,0 0 0 0 0,0 1 0 0 0,-1-1 0 0 0,1 0 0 0 0,-1 1 0 0 0,1-1 0 0 0,0 1 0 0 0,-1-1 0 0 0,1 1 0 0 0,-1 0 0 0 0,1-1 0 0 0,-1 1 0 0 0,1-1 0 0 0,-1 1 0 0 0,0 0 0 0 0,1-1 0 0 0,-1 1 0 0 0,0 0 0 0 0,1 0 0 0 0,-1-1 0 0 0,0 1 0 0 0,0 0 1 0 0,0 0 218 0 0,0 6-3031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4.362"/>
    </inkml:context>
    <inkml:brush xml:id="br0">
      <inkml:brushProperty name="width" value="0.05" units="cm"/>
      <inkml:brushProperty name="height" value="0.05" units="cm"/>
      <inkml:brushProperty name="color" value="#E71224"/>
    </inkml:brush>
  </inkml:definitions>
  <inkml:trace contextRef="#ctx0" brushRef="#br0">13 147 780 0 0,'-13'2'3389'0'0,"15"-10"-53"0"0,18-15-1256 0 0,8 5-1725 0 0,1 1 0 0 0,1 2 0 0 0,0 0 0 0 0,0 2 1 0 0,2 1-1 0 0,29-6-355 0 0,-20 10-1177 0 0,-14 6-4636 0 0,-26 2 3155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4.694"/>
    </inkml:context>
    <inkml:brush xml:id="br0">
      <inkml:brushProperty name="width" value="0.05" units="cm"/>
      <inkml:brushProperty name="height" value="0.05" units="cm"/>
      <inkml:brushProperty name="color" value="#E71224"/>
    </inkml:brush>
  </inkml:definitions>
  <inkml:trace contextRef="#ctx0" brushRef="#br0">54 0 1120 0 0,'-6'161'10079'0'0,"-19"103"-7685"0"0,17-182-1422 0 0,2-31-1217 0 0,-1 16-571 0 0,5-22-6749 0 0,2-44 4226 0 0</inkml:trace>
  <inkml:trace contextRef="#ctx0" brushRef="#br0" timeOffset="1">197 180 544 0 0,'0'0'1821'0'0,"0"0"-154"0"0,0 0-166 0 0,2-2-118 0 0,0-1-1066 0 0,1-1 0 0 0,0 1 0 0 0,0 0 1 0 0,1 0-1 0 0,-1 0 0 0 0,1 0 0 0 0,-1 1 0 0 0,1 0 0 0 0,0-1 0 0 0,0 1 1 0 0,0 1-1 0 0,1-1-317 0 0,57-20 1808 0 0,-46 17-1348 0 0,-4 2-398 0 0,46-13 810 0 0,-54 15-1254 0 0,0 0 0 0 0,0 1 1 0 0,1 0-1 0 0,-1-1 0 0 0,1 2 0 0 0,-1-1 0 0 0,0 0 0 0 0,0 1 1 0 0,1 0-1 0 0,-1 0 0 0 0,0 0 0 0 0,1 0 382 0 0,1 3-3537 0 0,-3-1 272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5.040"/>
    </inkml:context>
    <inkml:brush xml:id="br0">
      <inkml:brushProperty name="width" value="0.05" units="cm"/>
      <inkml:brushProperty name="height" value="0.05" units="cm"/>
      <inkml:brushProperty name="color" value="#E71224"/>
    </inkml:brush>
  </inkml:definitions>
  <inkml:trace contextRef="#ctx0" brushRef="#br0">191 0 1472 0 0,'0'0'1449'0'0,"0"0"-110"0"0,0 0-113 0 0,0 0-128 0 0,0 0-123 0 0,0 0-103 0 0,0 0-89 0 0,0 5-109 0 0,-6 31-164 0 0,-8 50-1079 0 0,11-76-298 0 0,0 0 0 0 0,0 0 0 0 0,-1 0 0 0 0,0 0 1 0 0,-1-1-1 0 0,0 1 0 0 0,-1 0 867 0 0,0 1-2117 0 0</inkml:trace>
  <inkml:trace contextRef="#ctx0" brushRef="#br0" timeOffset="1">103 242 3088 0 0,'-16'5'1401'0'0,"16"-5"-1326"0"0,0 0-1 0 0,-1 0 1 0 0,1 0 0 0 0,-1 0 0 0 0,1 0 0 0 0,-1-1 0 0 0,1 1 0 0 0,0 0 0 0 0,-1 0 0 0 0,1 0 0 0 0,0-1 0 0 0,-1 1 0 0 0,1 0 0 0 0,0-1 0 0 0,-1 1 0 0 0,1 0 0 0 0,0-1 0 0 0,0 1 0 0 0,-1 0 0 0 0,1-1 0 0 0,0 1 0 0 0,0-1 0 0 0,0 1 0 0 0,-1 0 0 0 0,1-1 0 0 0,0 1 0 0 0,0-1-75 0 0,-1-1 525 0 0,3-1-21 0 0,1-2-325 0 0,0 0-1 0 0,1 1 1 0 0,0-1 0 0 0,0 0-1 0 0,0 1 1 0 0,1 0 0 0 0,-1 0 0 0 0,1 1-1 0 0,0-1 1 0 0,0 1 0 0 0,0 0-1 0 0,1 0 1 0 0,-1 1 0 0 0,6-3-179 0 0,0 1-171 0 0,0 0 0 0 0,1 1 1 0 0,-1 0-1 0 0,1 1 0 0 0,-1 0 1 0 0,1 1-1 0 0,7 0 171 0 0,-19 1-174 0 0,12 1-375 0 0,-5 2-3499 0 0,-4 4 1754 0 0</inkml:trace>
  <inkml:trace contextRef="#ctx0" brushRef="#br0" timeOffset="2">12 335 968 0 0,'-12'5'7554'0'0,"28"-13"-5878"0"0,36-13-1112 0 0,-22 12-162 0 0,-1 2 0 0 0,2 0 0 0 0,-1 2-1 0 0,0 2 1 0 0,18 0-402 0 0,-30 8-856 0 0,-5 0-6394 0 0,-13-5 4625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5.364"/>
    </inkml:context>
    <inkml:brush xml:id="br0">
      <inkml:brushProperty name="width" value="0.05" units="cm"/>
      <inkml:brushProperty name="height" value="0.05" units="cm"/>
      <inkml:brushProperty name="color" value="#E71224"/>
    </inkml:brush>
  </inkml:definitions>
  <inkml:trace contextRef="#ctx0" brushRef="#br0">188 0 340 0 0,'0'0'1248'0'0,"0"0"-30"0"0,0 0-4 0 0,0 0 0 0 0,0 0-9 0 0,0 0-24 0 0,2 5-67 0 0,2 10-197 0 0,-1 1 0 0 0,0-1 0 0 0,-1 1 1 0 0,0 12-918 0 0,-1 72 2057 0 0,-1-66-1632 0 0,0-19-395 0 0,-2 43-301 0 0,1-54 114 0 0,1-1 0 0 0,-1 1 1 0 0,1-1-1 0 0,-1 1 0 0 0,0-1 0 0 0,-1 0 0 0 0,1 1 1 0 0,-1-1-1 0 0,1 0 0 0 0,-1 0 0 0 0,0 0 1 0 0,0 0-1 0 0,0 0 0 0 0,-1 0 157 0 0,2-2-279 0 0,0-1-1 0 0,0 1 1 0 0,0 0 0 0 0,0-1-1 0 0,0 0 1 0 0,0 1 0 0 0,0-1-1 0 0,0 1 1 0 0,0-1 0 0 0,0 0-1 0 0,0 0 1 0 0,-1 0 0 0 0,1 0-1 0 0,0 0 1 0 0,0 0 0 0 0,0 0-1 0 0,0 0 1 0 0,0 0 0 0 0,0 0-1 0 0,-1-1 1 0 0,1 1-1 0 0,0 0 1 0 0,0-1 0 0 0,0 1-1 0 0,-1-1 280 0 0,1 0-64 0 0,-12-4-2977 0 0</inkml:trace>
  <inkml:trace contextRef="#ctx0" brushRef="#br0" timeOffset="1">4 239 336 0 0,'0'0'1536'0'0,"-3"-4"814"0"0,6 3 5364 0 0,45 5-6575 0 0,-9 0-2265 0 0,1-5-5019 0 0,-22-1 2881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5.782"/>
    </inkml:context>
    <inkml:brush xml:id="br0">
      <inkml:brushProperty name="width" value="0.05" units="cm"/>
      <inkml:brushProperty name="height" value="0.05" units="cm"/>
      <inkml:brushProperty name="color" value="#E71224"/>
    </inkml:brush>
  </inkml:definitions>
  <inkml:trace contextRef="#ctx0" brushRef="#br0">102 1 36 0 0,'-1'1'9254'0'0,"-6"8"-4543"0"0,-46 74-2880 0 0,45-70-2044 0 0,5-7-293 0 0,0 0 0 0 0,0-1 0 0 0,0 1 1 0 0,-1-1-1 0 0,0 0 0 0 0,0 0 0 0 0,-4 2 506 0 0,7-6-1270 0 0,1-1-774 0 0,0 0-1273 0 0,0 0 254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6.111"/>
    </inkml:context>
    <inkml:brush xml:id="br0">
      <inkml:brushProperty name="width" value="0.05" units="cm"/>
      <inkml:brushProperty name="height" value="0.05" units="cm"/>
      <inkml:brushProperty name="color" value="#E71224"/>
    </inkml:brush>
  </inkml:definitions>
  <inkml:trace contextRef="#ctx0" brushRef="#br0">143 2 752 0 0,'0'0'212'0'0,"1"-1"0"0"0,0 1 1 0 0,0 0-1 0 0,-1 0 0 0 0,1 0 0 0 0,0-1 0 0 0,-1 1 1 0 0,1 0-1 0 0,0 0 0 0 0,0 0 0 0 0,-1 0 0 0 0,1 0 0 0 0,0 0 1 0 0,-1 0-1 0 0,1 1 0 0 0,0-1 0 0 0,0 0 0 0 0,-1 0 1 0 0,1 1-1 0 0,0-1 0 0 0,-1 0 0 0 0,1 0 0 0 0,0 1 0 0 0,-1-1 1 0 0,1 1-1 0 0,0-1-212 0 0,-1 1 159 0 0,0 0 0 0 0,1 0 0 0 0,-1 0 0 0 0,0 0 0 0 0,0-1 0 0 0,0 1 0 0 0,1 0 0 0 0,-1 0 1 0 0,0 0-1 0 0,0 0 0 0 0,0 0 0 0 0,-1 0 0 0 0,1-1 0 0 0,0 1 0 0 0,0 0 0 0 0,0 0 0 0 0,-1 0 0 0 0,1 0 0 0 0,0-1 0 0 0,-1 1 1 0 0,1 0-160 0 0,-7 13 850 0 0,0-1 1 0 0,-1 0-1 0 0,0-1 1 0 0,-1 0 0 0 0,-9 9-851 0 0,-3 5 795 0 0,-1 5-53 0 0,11-15-1148 0 0,-1 0 0 0 0,-1-1 0 0 0,-11 11 406 0 0,23-25-815 0 0,1-1-85 0 0,0 0-40 0 0,7-14-294 0 0,1 1 0 0 0,0 1 0 0 0,9-11 1234 0 0,-12 16 186 0 0,1 1 1 0 0,0 0-1 0 0,0 0 0 0 0,1 0 1 0 0,0 0-1 0 0,0 1 0 0 0,3-1-185 0 0,-9 5 667 0 0,8 9 948 0 0,-8-4-1382 0 0,0 0 0 0 0,0 0 0 0 0,-1 0 0 0 0,1 0 0 0 0,-1 0-1 0 0,0 0 1 0 0,0 0 0 0 0,0 0 0 0 0,-1 0 0 0 0,0 0 0 0 0,1 0 0 0 0,-2 3-234 0 0,0 6 464 0 0,-4 35 783 0 0,-2 14 23 0 0,3 0 1 0 0,3 52-1271 0 0,3-84-382 0 0,2 3-1669 0 0,-3-12-7668 0 0,0-21 6162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8.683"/>
    </inkml:context>
    <inkml:brush xml:id="br0">
      <inkml:brushProperty name="width" value="0.1" units="cm"/>
      <inkml:brushProperty name="height" value="0.1" units="cm"/>
      <inkml:brushProperty name="color" value="#E71224"/>
    </inkml:brush>
  </inkml:definitions>
  <inkml:trace contextRef="#ctx0" brushRef="#br0">342 0 200 0 0,'0'0'1079'0'0,"0"0"-4"0"0,0 0 1 0 0,0 0-14 0 0,-2 5-45 0 0,-1 12-67 0 0,0 0 0 0 0,1 0 0 0 0,1 0 0 0 0,1 14-950 0 0,-4 36 1396 0 0,-17 82 412 0 0,-1-54-3354 0 0,20-82 603 0 0,1-10-4946 0 0,1-3 3562 0 0</inkml:trace>
  <inkml:trace contextRef="#ctx0" brushRef="#br0" timeOffset="1">278 239 704 0 0,'0'0'901'0'0,"0"0"20"0"0,0 0 7 0 0,0 0-12 0 0,0 0-38 0 0,-6 2-54 0 0,-5 3-347 0 0,0 1 0 0 0,0 0 0 0 0,1 0 0 0 0,0 1 0 0 0,-9 8-477 0 0,-49 48 1387 0 0,1-1-1406 0 0,51-48-450 0 0,10-9-424 0 0,1 0 0 0 0,-1-1 0 0 0,1 1 0 0 0,-2-1 0 0 0,1 0 0 0 0,-5 2 893 0 0,9-5-2250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6.445"/>
    </inkml:context>
    <inkml:brush xml:id="br0">
      <inkml:brushProperty name="width" value="0.05" units="cm"/>
      <inkml:brushProperty name="height" value="0.05" units="cm"/>
      <inkml:brushProperty name="color" value="#E71224"/>
    </inkml:brush>
  </inkml:definitions>
  <inkml:trace contextRef="#ctx0" brushRef="#br0">124 17 1520 0 0,'2'-11'4477'0'0,"-1"6"-1301"0"0,0 6 3158 0 0,-1 7-6649 0 0,-1 1 1 0 0,0-1-1 0 0,-1 0 1 0 0,1 0-1 0 0,-2 0 1 0 0,1 0-1 0 0,-1 0 1 0 0,0-1-1 0 0,-1 2 315 0 0,2-8-132 0 0,1 0 0 0 0,-1 0-1 0 0,1 0 1 0 0,-1 0-1 0 0,0 0 1 0 0,1 0-1 0 0,-1 0 1 0 0,0-1-1 0 0,0 1 1 0 0,1-1-1 0 0,-1 1 1 0 0,0-1-1 0 0,0 0 1 0 0,0 0-1 0 0,0 0 1 0 0,1 0 0 0 0,-1 0-1 0 0,0 0 1 0 0,0 0-1 0 0,-1-1 133 0 0,-41-8 305 0 0,38 7 184 0 0,4 2-225 0 0,2 0-18 0 0,-2 1-15 0 0,1-1-204 0 0,0 0 1 0 0,0 1 0 0 0,0-1-1 0 0,1 0 1 0 0,-1 1-1 0 0,0-1 1 0 0,0 1 0 0 0,0-1-1 0 0,1 1 1 0 0,-1 0-1 0 0,0-1 1 0 0,1 1 0 0 0,-1 0-1 0 0,1-1 1 0 0,-1 1-1 0 0,1 0 1 0 0,-1 0 0 0 0,1 0-1 0 0,-1 0 1 0 0,1-1-1 0 0,0 1 1 0 0,-1 0 0 0 0,1 0-1 0 0,0 0 1 0 0,0 0-1 0 0,0 0 1 0 0,0 0 0 0 0,-1 0-1 0 0,1 0 1 0 0,1 0-1 0 0,-1-1 1 0 0,0 1 0 0 0,0 0-1 0 0,0 0 1 0 0,0 0-1 0 0,1 0 1 0 0,-1 0 0 0 0,0 0-1 0 0,1 0 1 0 0,-1-1 0 0 0,1 1-1 0 0,-1 0 1 0 0,1 0-1 0 0,-1 0 1 0 0,1-1 0 0 0,-1 1-1 0 0,1 0 1 0 0,0-1-1 0 0,-1 1 1 0 0,1-1 0 0 0,0 1-1 0 0,0-1 1 0 0,0 1-1 0 0,-1-1 1 0 0,1 1 0 0 0,0-1-1 0 0,0 0-27 0 0,2 1 30 0 0,0-1-1 0 0,0 1 1 0 0,-1-1 0 0 0,1 0-1 0 0,0 0 1 0 0,0-1 0 0 0,0 1-1 0 0,-1-1 1 0 0,1 1 0 0 0,0-1-1 0 0,0 0 1 0 0,-1 0-1 0 0,1 0 1 0 0,0 0-30 0 0,35-21 130 0 0,-34 20-108 0 0,40-27 481 0 0,10-11-503 0 0,-53 40 137 0 0,-1 0 24 0 0,0 0 9 0 0,2 2-2 0 0,-1 3-112 0 0,0 0-1 0 0,0 0 1 0 0,0 0-1 0 0,-1 0 1 0 0,0 0-1 0 0,1 0 1 0 0,-2 0-1 0 0,1 1 0 0 0,-1-1 1 0 0,1 0-1 0 0,-2 1-55 0 0,-1 29 126 0 0,4-9-359 0 0,0 17-1668 0 0,-2-29-121 0 0,0-9-3594 0 0,1-5 2351 0 0</inkml:trace>
  <inkml:trace contextRef="#ctx0" brushRef="#br0" timeOffset="1">0 314 920 0 0,'0'0'199'0'0,"0"0"-1"0"0,0 0 1 0 0,0 0-1 0 0,0 0 0 0 0,1 0 1 0 0,-1 0-1 0 0,0 0 1 0 0,0 0-1 0 0,0 0 1 0 0,0 0-1 0 0,0 0 1 0 0,0 0-1 0 0,0 0 1 0 0,0 0-1 0 0,0 0 1 0 0,0 0-1 0 0,0 0 1 0 0,0 0-1 0 0,0 0 1 0 0,0 0-1 0 0,0 0 1 0 0,0 0-1 0 0,0 0 1 0 0,0 0-1 0 0,0 0 1 0 0,0 0-1 0 0,0 0 1 0 0,0 0-1 0 0,0 0 0 0 0,0 0 1 0 0,0 0-1 0 0,0 1 1 0 0,0-1-1 0 0,0 0 1 0 0,0 0-1 0 0,0 0-198 0 0,11-4 3736 0 0,28-10-2378 0 0,11-5-1467 0 0,-43 16-370 0 0,27-6-200 0 0,-11 9-5927 0 0,-14 2 3632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6.779"/>
    </inkml:context>
    <inkml:brush xml:id="br0">
      <inkml:brushProperty name="width" value="0.05" units="cm"/>
      <inkml:brushProperty name="height" value="0.05" units="cm"/>
      <inkml:brushProperty name="color" value="#E71224"/>
    </inkml:brush>
  </inkml:definitions>
  <inkml:trace contextRef="#ctx0" brushRef="#br0">62 1 448 0 0,'-32'2'5571'0'0,"31"-2"-4554"0"0,1 0-82 0 0,0 0-98 0 0,-3 1 191 0 0,3-2-975 0 0,-1 1-1 0 0,1 0 1 0 0,0 0-1 0 0,0 0 1 0 0,0 0-1 0 0,-1 0 1 0 0,1 0-1 0 0,0 0 1 0 0,0 0-1 0 0,0 0 1 0 0,-1 0 0 0 0,1 0-1 0 0,0 0 1 0 0,0 0-1 0 0,-1 0 1 0 0,1 0-1 0 0,0 0 1 0 0,0 0-1 0 0,0 1 1 0 0,-1-1-1 0 0,1 0 1 0 0,0 0-1 0 0,0 0 1 0 0,0 0-1 0 0,0 0 1 0 0,-1 0-1 0 0,1 0 1 0 0,0 1-1 0 0,0-1 1 0 0,0 0-1 0 0,0 0 1 0 0,0 0-1 0 0,0 0 1 0 0,-1 1-1 0 0,1-1 1 0 0,0 0-1 0 0,0 0 1 0 0,0 0-1 0 0,0 1-52 0 0,6 27 1335 0 0,-4-23-1376 0 0,-1-1 1 0 0,0 1-1 0 0,1 0 0 0 0,-1 0 1 0 0,-1 0-1 0 0,1 0 1 0 0,-1 1-1 0 0,0-1 0 0 0,0 0 1 0 0,-1 0-1 0 0,1 0 1 0 0,-1 0-1 0 0,0 0 0 0 0,-1 0 1 0 0,1 0-1 0 0,-2 2 41 0 0,2-6-472 0 0,1 1-1 0 0,-1 0 1 0 0,0-1-1 0 0,-1 1 1 0 0,1 0-1 0 0,0-1 1 0 0,0 0-1 0 0,-1 1 1 0 0,1-1 0 0 0,0 0-1 0 0,-1 0 1 0 0,1 0-1 0 0,-1 0 1 0 0,0 0-1 0 0,1 0 1 0 0,-2 1 472 0 0,2-2-2822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7.109"/>
    </inkml:context>
    <inkml:brush xml:id="br0">
      <inkml:brushProperty name="width" value="0.05" units="cm"/>
      <inkml:brushProperty name="height" value="0.05" units="cm"/>
      <inkml:brushProperty name="color" value="#E71224"/>
    </inkml:brush>
  </inkml:definitions>
  <inkml:trace contextRef="#ctx0" brushRef="#br0">55 33 1160 0 0,'0'0'1235'0'0,"0"0"-118"0"0,4-7 2394 0 0,18 0-2486 0 0,1 1-1 0 0,14-1-1024 0 0,-17 3-1145 0 0,-19 4 1082 0 0,-1 0-1 0 0,0 0 1 0 0,1-1 0 0 0,-1 1 0 0 0,1 0 0 0 0,-1 0 0 0 0,1 0 0 0 0,-1 0-1 0 0,1 0 1 0 0,-1 0 0 0 0,1 0 0 0 0,-1 0 0 0 0,1 0 0 0 0,-1 0 0 0 0,1 0-1 0 0,-1 0 1 0 0,1 0 0 0 0,-1 1 0 0 0,0-1 0 0 0,1 0 0 0 0,-1 0 0 0 0,1 0-1 0 0,-1 1 1 0 0,1-1 0 0 0,-1 0 0 0 0,0 1 0 0 0,1-1 0 0 0,-1 0 0 0 0,0 1-1 0 0,1-1 64 0 0,-3 14-1847 0 0,-15 12 1626 0 0,-19 9 1644 0 0,-1-2 0 0 0,-29 19-1423 0 0,50-39 1294 0 0,47-25 2430 0 0,21-7-3506 0 0,-1-1 220 0 0,42-10-438 0 0,-63 22-3581 0 0,0 2 0 0 0,10-1 3581 0 0,-18 6-2994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7.446"/>
    </inkml:context>
    <inkml:brush xml:id="br0">
      <inkml:brushProperty name="width" value="0.05" units="cm"/>
      <inkml:brushProperty name="height" value="0.05" units="cm"/>
      <inkml:brushProperty name="color" value="#E71224"/>
    </inkml:brush>
  </inkml:definitions>
  <inkml:trace contextRef="#ctx0" brushRef="#br0">229 0 1368 0 0,'0'0'1436'0'0,"0"0"-99"0"0,-3 4-96 0 0,-53 67 3288 0 0,18-21-1605 0 0,38-50-2888 0 0,-1 0 0 0 0,1 1-1 0 0,-1-1 1 0 0,1 0 0 0 0,0 1 0 0 0,-1-1-1 0 0,1 1 1 0 0,0-1 0 0 0,0 1-1 0 0,-1-1 1 0 0,1 1 0 0 0,0-1 0 0 0,0 1-1 0 0,0-1 1 0 0,0 1 0 0 0,-1-1 0 0 0,1 1-1 0 0,0-1 1 0 0,0 1 0 0 0,0-1 0 0 0,0 1-1 0 0,0-1 1 0 0,0 1 0 0 0,0-1-1 0 0,0 1 1 0 0,1-1-36 0 0,10 1 341 0 0,28-15-319 0 0,-29 10 119 0 0,25-7-512 0 0,0 2 0 0 0,0 1 0 0 0,20 0 371 0 0,-53 8-238 0 0,0 1-98 0 0,-2-1 318 0 0,0 0 1 0 0,0 0 0 0 0,0 0-1 0 0,1 1 1 0 0,-1-1 0 0 0,0 0-1 0 0,0 0 1 0 0,0 0-1 0 0,0 0 1 0 0,0 0 0 0 0,1 0-1 0 0,-1 0 1 0 0,0 0 0 0 0,0 0-1 0 0,0 1 1 0 0,0-1 0 0 0,0 0-1 0 0,0 0 1 0 0,0 0-1 0 0,0 0 1 0 0,1 0 0 0 0,-1 0-1 0 0,0 1 1 0 0,0-1 0 0 0,0 0-1 0 0,0 0 1 0 0,0 0-1 0 0,0 0 1 0 0,0 1 0 0 0,0-1-1 0 0,0 0 1 0 0,0 0 0 0 0,0 0-1 0 0,0 0 1 0 0,0 1 0 0 0,0-1-1 0 0,0 0 1 0 0,0 0-1 0 0,0 0 1 0 0,0 0 0 0 0,0 0-1 0 0,0 1 1 0 0,-1-1 0 0 0,1 0-1 0 0,0 0 1 0 0,0 0-1 0 0,0 0 1 0 0,0 0 0 0 0,0 1 17 0 0,-4 0 78 0 0,0 1 0 0 0,1-1 0 0 0,-1 0 1 0 0,0 0-1 0 0,0 0 0 0 0,0 0 0 0 0,0-1 0 0 0,0 0 1 0 0,0 0-1 0 0,0 0 0 0 0,0 0 0 0 0,-1 0 1 0 0,0-1-79 0 0,3 0 376 0 0,2 1 2 0 0,-1 0-161 0 0,0 0-1 0 0,-1 1 0 0 0,1-1 0 0 0,0 0 1 0 0,0 0-1 0 0,0 1 0 0 0,0-1 1 0 0,0 1-1 0 0,0-1 0 0 0,0 1 0 0 0,0-1 1 0 0,0 1-1 0 0,0 0 0 0 0,0-1 1 0 0,0 1-217 0 0,1 16 495 0 0,-2 0 0 0 0,0 0 1 0 0,-1 0-1 0 0,-1 0 1 0 0,0 0-1 0 0,-1-1 1 0 0,-1 1-1 0 0,-1-2 1 0 0,-6 12-496 0 0,2-6-57 0 0,-1-1-1 0 0,-1 0 1 0 0,-1 0 0 0 0,-1-2-1 0 0,-1 0 1 0 0,-14 13 57 0 0,25-26-318 0 0,0-1 0 0 0,0 0-1 0 0,-1 0 1 0 0,1 0 0 0 0,-1-1-1 0 0,0 0 1 0 0,1 0 0 0 0,-2 0 318 0 0,4-2-480 0 0,-1 0 0 0 0,1 0 0 0 0,0 0 0 0 0,0-1 0 0 0,-1 1 0 0 0,1-1 1 0 0,-2 0 479 0 0,2 0-812 0 0,0 0 1 0 0,0-1-1 0 0,1 1 1 0 0,-1-1-1 0 0,0 0 1 0 0,1 0-1 0 0,-1 1 1 0 0,0-2-1 0 0,-1 0 812 0 0,-9-7-4304 0 0</inkml:trace>
  <inkml:trace contextRef="#ctx0" brushRef="#br0" timeOffset="1">112 181 1368 0 0,'6'2'5599'0'0,"2"2"-3819"0"0,23 46 4050 0 0,-16-30-5156 0 0,1-1 1 0 0,1 0 0 0 0,1-2 0 0 0,0 0 0 0 0,13 9-675 0 0,6 1-1160 0 0,2-2 0 0 0,26 12 1160 0 0,-47-27-503 0 0,4 2-3422 0 0,1 0 0 0 0,10 3 3925 0 0,-6-5-4094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7.781"/>
    </inkml:context>
    <inkml:brush xml:id="br0">
      <inkml:brushProperty name="width" value="0.05" units="cm"/>
      <inkml:brushProperty name="height" value="0.05" units="cm"/>
      <inkml:brushProperty name="color" value="#E71224"/>
    </inkml:brush>
  </inkml:definitions>
  <inkml:trace contextRef="#ctx0" brushRef="#br0">0 1 732 0 0,'3'5'10275'0'0,"-2"15"-6885"0"0,0 25-2600 0 0,-1-42-140 0 0,-1 11-1100 0 0,0 14-877 0 0,8-12-6468 0 0,-4-12 4270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8.107"/>
    </inkml:context>
    <inkml:brush xml:id="br0">
      <inkml:brushProperty name="width" value="0.05" units="cm"/>
      <inkml:brushProperty name="height" value="0.05" units="cm"/>
      <inkml:brushProperty name="color" value="#E71224"/>
    </inkml:brush>
  </inkml:definitions>
  <inkml:trace contextRef="#ctx0" brushRef="#br0">8 89 56 0 0,'0'0'1940'0'0,"-1"-1"-1231"0"0,0 0-1 0 0,0 0 0 0 0,1 0 1 0 0,-1 0-1 0 0,1 0 1 0 0,-1-1-1 0 0,1 1 1 0 0,-1 0-1 0 0,1 0 0 0 0,0 0 1 0 0,-1-1-1 0 0,1 1 1 0 0,0-1-709 0 0,4-3 362 0 0,0 1 0 0 0,0-1 1 0 0,1 1-1 0 0,0 0 0 0 0,-1 1 1 0 0,1-1-1 0 0,1 1 0 0 0,-1 0 1 0 0,0 0-1 0 0,1 1 0 0 0,-1 0 1 0 0,6-2-363 0 0,6-2 592 0 0,0 1 0 0 0,1 1 0 0 0,17-2-592 0 0,-33 6 39 0 0,57-5 1005 0 0,-54 5-898 0 0,0 0 1 0 0,0 1-1 0 0,0-1 1 0 0,0 1-1 0 0,-1 0 0 0 0,1 0 1 0 0,0 0-1 0 0,0 1 0 0 0,-1-1 1 0 0,1 1-1 0 0,0 1-146 0 0,-4-2 73 0 0,0 0 0 0 0,0 0 0 0 0,0 0 0 0 0,0 0 1 0 0,0 0-1 0 0,0 1 0 0 0,0-1 0 0 0,0 0 0 0 0,0 1 0 0 0,-1-1 0 0 0,1 0 0 0 0,0 1 0 0 0,-1-1 0 0 0,0 1 0 0 0,1-1 0 0 0,-1 1 0 0 0,0-1 1 0 0,1 1-1 0 0,-1 0 0 0 0,0-1 0 0 0,0 1 0 0 0,0-1 0 0 0,-1 1 0 0 0,1-1 0 0 0,0 1 0 0 0,-1 0-73 0 0,-1 8 280 0 0,-1 0-1 0 0,0-1 1 0 0,0 1-1 0 0,-1-1-279 0 0,-2 8 416 0 0,-17 46-383 0 0,11-33-4787 0 0,11-28 3086 0 0,1-2-1500 0 0,0 0-2093 0 0,0 0 402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8.428"/>
    </inkml:context>
    <inkml:brush xml:id="br0">
      <inkml:brushProperty name="width" value="0.05" units="cm"/>
      <inkml:brushProperty name="height" value="0.05" units="cm"/>
      <inkml:brushProperty name="color" value="#E71224"/>
    </inkml:brush>
  </inkml:definitions>
  <inkml:trace contextRef="#ctx0" brushRef="#br0">336 41 888 0 0,'-48'-5'8208'0'0,"46"5"-7110"0"0,1 0-32 0 0,-5-1-761 0 0,7 1-270 0 0,-1 0 0 0 0,0 0 0 0 0,0 0 1 0 0,0 0-1 0 0,0 0 0 0 0,0 0 0 0 0,0 0 0 0 0,0 0 1 0 0,0 0-1 0 0,0 0 0 0 0,0 0 0 0 0,0 0 0 0 0,0 0 1 0 0,0 0-1 0 0,0 0 0 0 0,0-1 0 0 0,0 1 0 0 0,0 0 1 0 0,1 0-1 0 0,-1 0 0 0 0,0 0 0 0 0,0 0 0 0 0,0 0 1 0 0,0 0-1 0 0,0 0 0 0 0,0 0 0 0 0,0 0 0 0 0,0 0 1 0 0,0 0-1 0 0,0 0 0 0 0,0 0 0 0 0,0 0 1 0 0,0 0-1 0 0,0-1 0 0 0,0 1 0 0 0,0 0 0 0 0,0 0 1 0 0,0 0-1 0 0,0 0 0 0 0,0 0 0 0 0,0 0 0 0 0,0 0 1 0 0,0 0-1 0 0,0 0 0 0 0,0 0 0 0 0,0 0 0 0 0,0 0 1 0 0,0 0-1 0 0,0 0 0 0 0,-1 0 0 0 0,1 0 0 0 0,0-1 1 0 0,0 1-1 0 0,0 0 0 0 0,0 0 0 0 0,0 0 0 0 0,0 0 1 0 0,0 0-1 0 0,0 0 0 0 0,0 0 0 0 0,0 0 1 0 0,0 0-1 0 0,0 0 0 0 0,0 0-35 0 0,10-5 86 0 0,0 0-1 0 0,1 1 1 0 0,0 0 0 0 0,0 1-1 0 0,0 0 1 0 0,2 0-86 0 0,-5 2-239 0 0,0-1 0 0 0,0 1 0 0 0,0 1 0 0 0,0 0 0 0 0,0 0 0 0 0,0 0 1 0 0,0 1-1 0 0,0 0 0 0 0,5 2 239 0 0,-12-3-55 0 0,0 0 1 0 0,-1 0 0 0 0,1 0 0 0 0,-1 0-1 0 0,1 1 1 0 0,-1-1 0 0 0,1 0 0 0 0,-1 0-1 0 0,1 0 1 0 0,-1 1 0 0 0,0-1-1 0 0,1 0 1 0 0,-1 1 0 0 0,1-1 0 0 0,-1 0-1 0 0,0 1 1 0 0,1-1 0 0 0,-1 1-1 0 0,0-1 1 0 0,1 1 0 0 0,-1-1 0 0 0,0 0-1 0 0,1 1 1 0 0,-1-1 0 0 0,0 1-1 0 0,0-1 1 0 0,0 1 0 0 0,0 0 0 0 0,0-1-1 0 0,1 1 55 0 0,-2 0-55 0 0,1 0-1 0 0,0 0 0 0 0,0 0 0 0 0,-1 0 1 0 0,1 0-1 0 0,-1 0 0 0 0,1 0 1 0 0,-1 0-1 0 0,1 0 0 0 0,-1 0 0 0 0,0 0 1 0 0,1 0-1 0 0,-1 0 0 0 0,0 0 56 0 0,-4 3-80 0 0,1 1-1 0 0,-1-1 1 0 0,0 0-1 0 0,0-1 1 0 0,-1 2 80 0 0,-12 5 460 0 0,-1-1 0 0 0,-17 7-460 0 0,27-13 94 0 0,14-5-222 0 0,8-2-306 0 0,0 1 1 0 0,0 0 0 0 0,5 0 433 0 0,-13 3-152 0 0,-4 0 84 0 0,1-1 0 0 0,-1 1 0 0 0,1 0 0 0 0,-1 0 0 0 0,1 0-1 0 0,-1 0 1 0 0,1 0 0 0 0,-1 0 0 0 0,0 1 0 0 0,1-1 0 0 0,-1 0 0 0 0,1 1 0 0 0,-1-1-1 0 0,1 1 1 0 0,-1-1 0 0 0,0 1 0 0 0,0 0 0 0 0,1-1 0 0 0,-1 1 0 0 0,1 0 68 0 0,-2 0-196 0 0,-2 2-17 0 0,-3 3 116 0 0,0 0 0 0 0,0 0 0 0 0,-1-1 0 0 0,0 0 0 0 0,0 0 0 0 0,0 0 0 0 0,-1-1-1 0 0,-5 3 98 0 0,-63 30-42 0 0,55-28 115 0 0,-13 5 832 0 0,0-2 0 0 0,-1-2-1 0 0,0-1 1 0 0,-1-2 0 0 0,0-1 0 0 0,-11 0-905 0 0,21-6 4109 0 0,53-10-3537 0 0,0 1 0 0 0,0 1 1 0 0,30-3-573 0 0,94-8 739 0 0,-97 13-439 0 0,-7 1-419 0 0,0 1-1 0 0,0 3 1 0 0,0 2-1 0 0,0 2 0 0 0,5 3 120 0 0,-25 2-1521 0 0,-27-8 1280 0 0,0 1 0 0 0,0-1 0 0 0,0 1 0 0 0,0-1-1 0 0,0 1 1 0 0,0-1 0 0 0,0 1 0 0 0,0-1 0 0 0,0 1-1 0 0,0 0 1 0 0,-1 0 0 0 0,1-1 0 0 0,0 1 0 0 0,0 0-1 0 0,-1 0 1 0 0,1 0 0 0 0,-1 0 0 0 0,1 0-1 0 0,-1 0 1 0 0,1 0 0 0 0,-1 0 0 0 0,0 0 0 0 0,1 0 241 0 0,-2 2-4133 0 0,-6 7 318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8.779"/>
    </inkml:context>
    <inkml:brush xml:id="br0">
      <inkml:brushProperty name="width" value="0.05" units="cm"/>
      <inkml:brushProperty name="height" value="0.05" units="cm"/>
      <inkml:brushProperty name="color" value="#E71224"/>
    </inkml:brush>
  </inkml:definitions>
  <inkml:trace contextRef="#ctx0" brushRef="#br0">62 0 804 0 0,'-3'1'587'0'0,"0"-1"-1"0"0,-1 1 1 0 0,1-1-1 0 0,0 1 1 0 0,0 0-1 0 0,0 0 1 0 0,0 0-1 0 0,0 1 1 0 0,0-1-1 0 0,0 1 1 0 0,0 0-1 0 0,1 0 1 0 0,-1 0-1 0 0,-1 1-586 0 0,2-1 253 0 0,1 0 0 0 0,-1 1 0 0 0,0-1 0 0 0,1 0 0 0 0,0 1 0 0 0,0 0 0 0 0,-1-1 0 0 0,1 1 0 0 0,1 0 0 0 0,-1-1 0 0 0,0 1 0 0 0,1 0 0 0 0,-1 0 0 0 0,1 0 0 0 0,0-1 0 0 0,0 1 0 0 0,0 0-253 0 0,0 15 768 0 0,1 0 0 0 0,1-1 0 0 0,1 3-768 0 0,10 25-6520 0 0,-13-44 3076 0 0,0-1 264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9.107"/>
    </inkml:context>
    <inkml:brush xml:id="br0">
      <inkml:brushProperty name="width" value="0.05" units="cm"/>
      <inkml:brushProperty name="height" value="0.05" units="cm"/>
      <inkml:brushProperty name="color" value="#E71224"/>
    </inkml:brush>
  </inkml:definitions>
  <inkml:trace contextRef="#ctx0" brushRef="#br0">1 101 1292 0 0,'1'-21'6891'0'0,"0"19"-6712"0"0,0 0-1 0 0,-1 1 0 0 0,1-1 0 0 0,0 1 1 0 0,0-1-1 0 0,0 1 0 0 0,0-1 0 0 0,0 1 1 0 0,0 0-1 0 0,0-1 0 0 0,1 1 0 0 0,-1 0 1 0 0,0 0-1 0 0,1 0 0 0 0,-1 0 0 0 0,1 0 1 0 0,0 0-179 0 0,13-8 696 0 0,0 1 1 0 0,1 0-1 0 0,1 1 1 0 0,10-3-697 0 0,-17 7 270 0 0,-1 0 0 0 0,1 1 0 0 0,1 0 0 0 0,-1 0 1 0 0,0 1-1 0 0,0 1 0 0 0,0 0 0 0 0,8 1-270 0 0,-17-1 70 0 0,1 0 1 0 0,-1 1 0 0 0,0-1-1 0 0,0 0 1 0 0,0 1 0 0 0,1-1-1 0 0,-1 1 1 0 0,0 0 0 0 0,0-1-1 0 0,0 1 1 0 0,0 0 0 0 0,0 0-1 0 0,0 0 1 0 0,0 0-1 0 0,-1-1 1 0 0,1 1 0 0 0,0 0-1 0 0,0 1 1 0 0,-1-1 0 0 0,1 0-1 0 0,0 0 1 0 0,-1 0 0 0 0,1 0-1 0 0,-1 0 1 0 0,0 1 0 0 0,1-1-1 0 0,-1 0 1 0 0,0 0 0 0 0,0 1-1 0 0,0-1 1 0 0,0 0-1 0 0,0 0 1 0 0,0 1 0 0 0,0-1-1 0 0,0 0 1 0 0,0 0-71 0 0,-1 9 229 0 0,0 0 1 0 0,-1 0-1 0 0,0-1 0 0 0,-2 6-229 0 0,1-4 44 0 0,0 2-347 0 0,-8 25-5693 0 0,10-36 3496 0 0,1-2-1613 0 0,-4 3 312 0 0</inkml:trace>
  <inkml:trace contextRef="#ctx0" brushRef="#br0" timeOffset="1">7 174 148 0 0,'0'0'1214'0'0,"0"0"-1089"0"0,0 0 0 0 0,-1 0 0 0 0,1 0-1 0 0,0 0 1 0 0,-1 0 0 0 0,1 0 0 0 0,0-1 0 0 0,0 1-1 0 0,-1 0 1 0 0,1 0 0 0 0,0 0 0 0 0,0 0 0 0 0,-1 0-1 0 0,1-1 1 0 0,0 1 0 0 0,0 0 0 0 0,-1 0 0 0 0,1 0-1 0 0,0-1 1 0 0,0 1 0 0 0,0 0 0 0 0,-1 0 0 0 0,1-1 0 0 0,0 1-1 0 0,0 0 1 0 0,0 0 0 0 0,0-1 0 0 0,0 1 0 0 0,0 0-1 0 0,0 0 1 0 0,-1-1 0 0 0,1 1 0 0 0,0 0 0 0 0,0-1-1 0 0,0 1 1 0 0,0 0-125 0 0,3-4 151 0 0,-1 1 0 0 0,1 0 0 0 0,0 0-1 0 0,0 1 1 0 0,0-1 0 0 0,0 0 0 0 0,1 1-1 0 0,-1 0 1 0 0,1 0 0 0 0,-1 0 0 0 0,1 0 0 0 0,0 0-1 0 0,0 1 1 0 0,-1 0 0 0 0,4-1-151 0 0,-2 0-97 0 0,1 1 0 0 0,-1 0 0 0 0,0 0 0 0 0,0 0 0 0 0,1 1 0 0 0,-1-1 0 0 0,0 1 0 0 0,1 1 0 0 0,-1-1 0 0 0,0 1 0 0 0,1 0 0 0 0,3 1 97 0 0,-8-2-129 0 0,-1 0 0 0 0,1 1 0 0 0,0-1 0 0 0,-1 0 0 0 0,1 0 1 0 0,-1 1-1 0 0,1-1 0 0 0,0 1 0 0 0,-1-1 0 0 0,1 1 0 0 0,-1-1 0 0 0,1 1 0 0 0,-1-1 0 0 0,0 1 0 0 0,1-1 0 0 0,-1 1 0 0 0,0-1 0 0 0,1 1 0 0 0,-1 0 0 0 0,0-1 0 0 0,1 1 0 0 0,-1-1 0 0 0,0 1 0 0 0,0 0 0 0 0,0 0 0 0 0,0-1 0 0 0,0 1 0 0 0,0 0 0 0 0,0-1 0 0 0,0 1 0 0 0,0 0 1 0 0,0-1-1 0 0,0 1 129 0 0,-7 8-1518 0 0</inkml:trace>
  <inkml:trace contextRef="#ctx0" brushRef="#br0" timeOffset="2">93 186 1816 0 0,'-14'8'177'0'0,"9"-6"325"0"0,0 1 1 0 0,1-1 0 0 0,-1 1 0 0 0,1 0-1 0 0,-1 1 1 0 0,1-1 0 0 0,0 1-503 0 0,3-3 431 0 0,1-1-25 0 0,3 1-20 0 0,13 1-202 0 0,-1-1 1 0 0,1 0-1 0 0,0-1 1 0 0,0-1-1 0 0,-1-1 1 0 0,1 0 0 0 0,3-1-185 0 0,-8 1-345 0 0,8-1-3983 0 0,-13 0 2442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9.427"/>
    </inkml:context>
    <inkml:brush xml:id="br0">
      <inkml:brushProperty name="width" value="0.05" units="cm"/>
      <inkml:brushProperty name="height" value="0.05" units="cm"/>
      <inkml:brushProperty name="color" value="#E71224"/>
    </inkml:brush>
  </inkml:definitions>
  <inkml:trace contextRef="#ctx0" brushRef="#br0">15 14 344 0 0,'-7'-12'5520'0'0,"5"11"-4556"0"0,2 1-21 0 0,0 0-28 0 0,2 4-81 0 0,3 20 188 0 0,-1-1 1 0 0,-1 1 0 0 0,-1 0 0 0 0,-1 19-1023 0 0,-2-25-851 0 0,0 1 0 0 0,-1-1 0 0 0,-1 0 1 0 0,-1 2 850 0 0,-3-7-5042 0 0,3-9 2136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9.020"/>
    </inkml:context>
    <inkml:brush xml:id="br0">
      <inkml:brushProperty name="width" value="0.1" units="cm"/>
      <inkml:brushProperty name="height" value="0.1" units="cm"/>
      <inkml:brushProperty name="color" value="#E71224"/>
    </inkml:brush>
  </inkml:definitions>
  <inkml:trace contextRef="#ctx0" brushRef="#br0">167 0 764 0 0,'0'0'1106'0'0,"0"0"-72"0"0,0 0-85 0 0,0 0-101 0 0,3 3-80 0 0,8 10-286 0 0,0-1 0 0 0,0 2 0 0 0,-1 0 1 0 0,-1 0-1 0 0,5 11-482 0 0,7 10-937 0 0,-20-33 669 0 0,1 0 1 0 0,-1 1-1 0 0,0-1 0 0 0,0 0 0 0 0,0 1 0 0 0,0-1 0 0 0,-1 1 0 0 0,1-1 0 0 0,-1 1 0 0 0,1-1 1 0 0,-1 1-1 0 0,0-1 0 0 0,0 1 0 0 0,0 0 268 0 0,-1 11-1797 0 0</inkml:trace>
  <inkml:trace contextRef="#ctx0" brushRef="#br0" timeOffset="1">11 420 648 0 0,'-10'10'3342'0'0,"9"-10"-426"0"0,12-9 542 0 0,-1 2-4074 0 0,22-12 841 0 0,0 1 1 0 0,2 2 0 0 0,0 1 0 0 0,0 1 0 0 0,12-1-226 0 0,8 0-6475 0 0,44-5 6475 0 0,-70 14-2478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29.778"/>
    </inkml:context>
    <inkml:brush xml:id="br0">
      <inkml:brushProperty name="width" value="0.05" units="cm"/>
      <inkml:brushProperty name="height" value="0.05" units="cm"/>
      <inkml:brushProperty name="color" value="#E71224"/>
    </inkml:brush>
  </inkml:definitions>
  <inkml:trace contextRef="#ctx0" brushRef="#br0">90 68 1464 0 0,'0'-1'145'0'0,"0"1"1"0"0,0 0-1 0 0,0 0 0 0 0,0 0 0 0 0,0 0 1 0 0,-1 0-1 0 0,1 0 0 0 0,0 0 1 0 0,0 0-1 0 0,0 0 0 0 0,0 0 0 0 0,0-1 1 0 0,0 1-1 0 0,0 0 0 0 0,0 0 0 0 0,-1 0 1 0 0,1 0-1 0 0,0 0 0 0 0,0-1 1 0 0,0 1-1 0 0,0 0 0 0 0,0 0 0 0 0,0 0 1 0 0,0 0-1 0 0,0 0 0 0 0,0-1 0 0 0,0 1 1 0 0,0 0-1 0 0,0 0 0 0 0,0 0 1 0 0,0 0-1 0 0,0 0 0 0 0,0-1 0 0 0,0 1 1 0 0,0 0-1 0 0,0 0 0 0 0,0 0 0 0 0,0 0 1 0 0,1 0-1 0 0,-1-1 0 0 0,0 1 0 0 0,0 0 1 0 0,0 0-1 0 0,0 0 0 0 0,0 0 1 0 0,0 0-1 0 0,0 0 0 0 0,0 0 0 0 0,1-1 1 0 0,-1 1-1 0 0,0 0 0 0 0,0 0 0 0 0,0 0 1 0 0,0 0-146 0 0,14-7 2261 0 0,21-6-2769 0 0,-31 12 1201 0 0,49-13-822 0 0,0 1 1 0 0,12 1 128 0 0,-65 12-15 0 0,1 0 0 0 0,-1 0 0 0 0,0 0 0 0 0,1 0 0 0 0,-1 0 0 0 0,0 0 0 0 0,1 0 1 0 0,-1 0-1 0 0,1-1 0 0 0,-1 1 0 0 0,0 0 0 0 0,1 0 0 0 0,-1 1 0 0 0,0-1 0 0 0,1 0 0 0 0,-1 0 0 0 0,1 0 1 0 0,-1 0-1 0 0,0 0 0 0 0,1 0 0 0 0,-1 0 0 0 0,0 1 0 0 0,1-1 0 0 0,-1 0 0 0 0,0 0 0 0 0,0 0 0 0 0,1 1 1 0 0,-1-1-1 0 0,0 0 0 0 0,1 0 0 0 0,-1 1 0 0 0,0-1 0 0 0,0 0 0 0 0,0 1 0 0 0,1-1 0 0 0,-1 0 0 0 0,0 1 1 0 0,0-1-1 0 0,0 0 0 0 0,0 1 0 0 0,0-1 0 0 0,0 0 0 0 0,0 1 0 0 0,1-1 0 0 0,-1 1 0 0 0,0-1 1 0 0,0 0-1 0 0,0 1 0 0 0,-1-1 0 0 0,1 0 0 0 0,0 1 0 0 0,0-1 0 0 0,0 0 0 0 0,0 1 0 0 0,0-1 0 0 0,0 1 1 0 0,0-1 14 0 0,-11 18-491 0 0,-11-1 248 0 0,-2-1 0 0 0,0-1 0 0 0,0-1 0 0 0,-2-1 0 0 0,-12 4 243 0 0,18-8 468 0 0,-1-1 0 0 0,1 0 0 0 0,-1-2 0 0 0,-1 0 0 0 0,-17 2-468 0 0,26-6 1421 0 0,15-1 290 0 0,23-4-751 0 0,117-17 556 0 0,14 4-1516 0 0,-129 15-255 0 0,-1 0 0 0 0,1 2 0 0 0,-1 1 0 0 0,8 2 255 0 0,-19-2-2089 0 0,0 2 1 0 0,0 0-1 0 0,-1 0 1 0 0,14 7 2088 0 0,-1 3-4229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34.745"/>
    </inkml:context>
    <inkml:brush xml:id="br0">
      <inkml:brushProperty name="width" value="0.05" units="cm"/>
      <inkml:brushProperty name="height" value="0.05" units="cm"/>
      <inkml:brushProperty name="color" value="#E71224"/>
    </inkml:brush>
  </inkml:definitions>
  <inkml:trace contextRef="#ctx0" brushRef="#br0">1 21 128 0 0,'0'0'1843'0'0,"0"0"-146"0"0,0 0-161 0 0,0 0-124 0 0,0 0-90 0 0,18 6 2394 0 0,191-7 2457 0 0,107-16-4280 0 0,-270 12-3188 0 0,-17 2-3338 0 0,-27 3 2054 0 0,-2 0-1663 0 0,0 0 323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35.074"/>
    </inkml:context>
    <inkml:brush xml:id="br0">
      <inkml:brushProperty name="width" value="0.05" units="cm"/>
      <inkml:brushProperty name="height" value="0.05" units="cm"/>
      <inkml:brushProperty name="color" value="#E71224"/>
    </inkml:brush>
  </inkml:definitions>
  <inkml:trace contextRef="#ctx0" brushRef="#br0">67 9 400 0 0,'-7'-6'4160'0'0,"3"4"-1067"0"0,4 4 3543 0 0,8 9-6269 0 0,1 1 0 0 0,0-2 0 0 0,1 0-1 0 0,0 0 1 0 0,1-1 0 0 0,0 0 0 0 0,0 0-1 0 0,1-1 1 0 0,5 2-367 0 0,4 5 1124 0 0,1 0-1 0 0,2 5-1123 0 0,-23-19 52 0 0,-1-1 1 0 0,0 1-1 0 0,1-1 0 0 0,-1 1 1 0 0,0-1-1 0 0,0 1 0 0 0,0-1 1 0 0,0 1-1 0 0,0-1 0 0 0,0 1 1 0 0,1-1-1 0 0,-1 1 0 0 0,0 0 0 0 0,-1-1 1 0 0,1 1-1 0 0,0-1 0 0 0,0 1 1 0 0,0-1-1 0 0,0 1 0 0 0,0-1 1 0 0,0 1-1 0 0,-1-1 0 0 0,1 1 1 0 0,0-1-1 0 0,0 1 0 0 0,-1-1 1 0 0,1 1-1 0 0,0-1 0 0 0,-1 1 0 0 0,1-1 1 0 0,-1 1-1 0 0,1-1 0 0 0,0 0 1 0 0,-1 1-1 0 0,1-1 0 0 0,-1 0 1 0 0,1 0-1 0 0,-1 1-52 0 0,-20 15-4 0 0,20-16 34 0 0,-44 29-756 0 0,-45 28-1499 0 0,32-16-7835 0 0,47-32 5088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35.890"/>
    </inkml:context>
    <inkml:brush xml:id="br0">
      <inkml:brushProperty name="width" value="0.05" units="cm"/>
      <inkml:brushProperty name="height" value="0.05" units="cm"/>
      <inkml:brushProperty name="color" value="#E71224"/>
    </inkml:brush>
  </inkml:definitions>
  <inkml:trace contextRef="#ctx0" brushRef="#br0">27 8 1416 0 0,'-26'14'8212'0'0,"25"-14"-7232"0"0,1 0-106 0 0,0 0-82 0 0,6-1-63 0 0,42-7 1220 0 0,0 2 1 0 0,41 0-1950 0 0,-88 6 14 0 0,-1 0 0 0 0,1 0 0 0 0,-1 0 0 0 0,1 0 0 0 0,-1 0 0 0 0,0 0 0 0 0,1 0 0 0 0,-1 0 0 0 0,1 0 0 0 0,-1 0 0 0 0,0 0 0 0 0,1 1 0 0 0,-1-1 0 0 0,1 0 0 0 0,-1 0 0 0 0,0 0 0 0 0,1 1 0 0 0,-1-1-1 0 0,0 0 1 0 0,1 1 0 0 0,-1-1 0 0 0,0 0 0 0 0,0 1 0 0 0,1-1 0 0 0,-1 0 0 0 0,0 1 0 0 0,0-1 0 0 0,0 0 0 0 0,1 1 0 0 0,-1-1 0 0 0,0 1 0 0 0,0-1 0 0 0,0 0 0 0 0,0 1 0 0 0,0-1 0 0 0,0 1 0 0 0,0-1 0 0 0,0 0 0 0 0,0 1 0 0 0,0-1 0 0 0,0 1 0 0 0,0-1 0 0 0,0 1-1 0 0,0-1 1 0 0,0 0 0 0 0,0 1 0 0 0,0-1 0 0 0,-1 1 0 0 0,1-1 0 0 0,0 0 0 0 0,0 1 0 0 0,-1-1 0 0 0,1 0 0 0 0,0 1-14 0 0,-14 24 328 0 0,12-23-284 0 0,-10 13 171 0 0,-1 0 1 0 0,0-1-1 0 0,0 0 0 0 0,-2-1 1 0 0,1-1-1 0 0,-3 0-215 0 0,-2 4 341 0 0,0 0-1 0 0,1 1 0 0 0,-4 5-340 0 0,22-22-15 0 0,0 0 0 0 0,-1 1-1 0 0,1-1 1 0 0,0 0 0 0 0,0 0-1 0 0,0 0 1 0 0,-1 0 0 0 0,1 0-1 0 0,0 1 1 0 0,0-1 0 0 0,0 0-1 0 0,0 0 1 0 0,0 0 0 0 0,-1 1-1 0 0,1-1 1 0 0,0 0 0 0 0,0 0-1 0 0,0 0 1 0 0,0 1 0 0 0,0-1-1 0 0,0 0 1 0 0,0 0 0 0 0,0 1-1 0 0,0-1 1 0 0,0 0 0 0 0,0 0-1 0 0,0 0 1 0 0,0 1 0 0 0,0-1-1 0 0,0 0 1 0 0,0 0 0 0 0,0 1-1 0 0,0-1 1 0 0,0 0 0 0 0,0 0-1 0 0,0 1 1 0 0,0-1 0 0 0,0 0-1 0 0,1 0 1 0 0,-1 0 0 0 0,0 1-1 0 0,0-1 1 0 0,0 0 0 0 0,0 0-1 0 0,0 0 1 0 0,1 0 0 0 0,-1 1-1 0 0,0-1 1 0 0,0 0 15 0 0,16 1-269 0 0,25-9-45 0 0,-41 8 288 0 0,145-28-988 0 0,-145 28 1031 0 0,1 0-1 0 0,0 0 1 0 0,-1 0-1 0 0,1 1 1 0 0,-1-1-1 0 0,1 0 1 0 0,-1 0-1 0 0,0 1 1 0 0,1-1 0 0 0,-1 0-1 0 0,1 1 1 0 0,-1-1-1 0 0,0 1 1 0 0,1-1-1 0 0,-1 1 1 0 0,0-1-1 0 0,1 1 1 0 0,-1-1 0 0 0,0 1-1 0 0,1-1 1 0 0,-1 1-1 0 0,0-1 1 0 0,0 1-1 0 0,0-1 1 0 0,0 1-1 0 0,0-1 1 0 0,0 1-1 0 0,1-1 1 0 0,-1 1 0 0 0,0 0-1 0 0,-1-1 1 0 0,1 1-1 0 0,0-1 1 0 0,0 1-1 0 0,0-1 1 0 0,0 1-17 0 0,0 0 1 0 0,-1 5 86 0 0,0 0 0 0 0,0 0 0 0 0,0-1 0 0 0,-1 1 0 0 0,0 0 0 0 0,0 0 0 0 0,-1-1 0 0 0,0 1 0 0 0,0-1-87 0 0,-13 33 295 0 0,15-35-309 0 0,0 1 0 0 0,1-1 0 0 0,-1 0 0 0 0,1 1 0 0 0,-1-1 0 0 0,1 1-1 0 0,0-1 1 0 0,0 1 0 0 0,1-1 0 0 0,-1 0 0 0 0,1 1 0 0 0,-1-1 0 0 0,1 0-1 0 0,0 1 1 0 0,1 1 14 0 0,-1-3-119 0 0,1 0 1 0 0,-1 0-1 0 0,1-1 0 0 0,-1 1 0 0 0,1 0 0 0 0,0 0 0 0 0,0-1 0 0 0,0 1 1 0 0,0-1-1 0 0,0 0 0 0 0,0 0 0 0 0,0 1 0 0 0,0-1 0 0 0,1 0 1 0 0,-1-1-1 0 0,0 1 0 0 0,1 0 0 0 0,-1-1 0 0 0,0 1 0 0 0,1-1 0 0 0,-1 0 1 0 0,2 0 118 0 0,4 0-901 0 0,0 0 0 0 0,-1-1 1 0 0,1 0-1 0 0,0 0 0 0 0,-1-1 1 0 0,1 0-1 0 0,5-2 901 0 0,7-2-3430 0 0,9 0-555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36.244"/>
    </inkml:context>
    <inkml:brush xml:id="br0">
      <inkml:brushProperty name="width" value="0.05" units="cm"/>
      <inkml:brushProperty name="height" value="0.05" units="cm"/>
      <inkml:brushProperty name="color" value="#E71224"/>
    </inkml:brush>
  </inkml:definitions>
  <inkml:trace contextRef="#ctx0" brushRef="#br0">21 1 1484 0 0,'0'0'1434'0'0,"0"6"-56"0"0,-8 85 3015 0 0,2-31-493 0 0,2 20-3900 0 0,7 50-1118 0 0,-6-112-4533 0 0,1-11 2379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36.589"/>
    </inkml:context>
    <inkml:brush xml:id="br0">
      <inkml:brushProperty name="width" value="0.05" units="cm"/>
      <inkml:brushProperty name="height" value="0.05" units="cm"/>
      <inkml:brushProperty name="color" value="#E71224"/>
    </inkml:brush>
  </inkml:definitions>
  <inkml:trace contextRef="#ctx0" brushRef="#br0">1 96 620 0 0,'0'-4'287'0'0,"0"1"0"0"0,1 0 0 0 0,0-1 0 0 0,0 1 1 0 0,0 0-1 0 0,0 0 0 0 0,0 0 0 0 0,0 0 0 0 0,1 0 0 0 0,0 0 0 0 0,-1 0 0 0 0,1 0 0 0 0,0 1 0 0 0,0-1 0 0 0,1 1 1 0 0,-1-1-1 0 0,1 1 0 0 0,-1 0 0 0 0,2-1-287 0 0,4-3 361 0 0,-1 1 0 0 0,1 1-1 0 0,0-1 1 0 0,0 1 0 0 0,0 0 0 0 0,6-1-361 0 0,-13 4 71 0 0,1 1 0 0 0,-1-1 0 0 0,1 1 0 0 0,-1-1 0 0 0,1 1 0 0 0,-1-1 0 0 0,1 1 0 0 0,-1 0 0 0 0,1 0 0 0 0,-1 0-1 0 0,1 0 1 0 0,-1 0 0 0 0,1 0 0 0 0,-1 0 0 0 0,1 1 0 0 0,-1-1 0 0 0,1 0 0 0 0,-1 1 0 0 0,1-1 0 0 0,-1 1 0 0 0,1 0-71 0 0,-1 0 86 0 0,0 0 1 0 0,-1 0 0 0 0,1 0-1 0 0,0 0 1 0 0,-1 0-1 0 0,1 0 1 0 0,0 0-1 0 0,-1 0 1 0 0,0 0-1 0 0,1 0 1 0 0,-1 0 0 0 0,0 0-1 0 0,1 1 1 0 0,-1-1-1 0 0,0 0 1 0 0,0 0-1 0 0,0 0 1 0 0,0 1-1 0 0,0-1 1 0 0,0 1-87 0 0,-1 6 349 0 0,-1 0-1 0 0,0 0 1 0 0,0-1 0 0 0,0 1 0 0 0,-1-1-1 0 0,-3 7-348 0 0,-8 12 1095 0 0,-2 0-1 0 0,0-2 1 0 0,-12 14-1095 0 0,9-13 937 0 0,14-15-613 0 0,13-11-223 0 0,11-10-164 0 0,-18 11 61 0 0,24-17-200 0 0,-1-1 0 0 0,0-1 202 0 0,-9 6-40 0 0,1 1 0 0 0,0 1 0 0 0,0 0 0 0 0,18-7 40 0 0,-33 17 216 0 0,-1 1-188 0 0,1 1 1 0 0,-1-1-1 0 0,1 0 1 0 0,-1 1 0 0 0,1-1-1 0 0,-1 0 1 0 0,0 1-1 0 0,1-1 1 0 0,-1 1 0 0 0,1-1-1 0 0,-1 1 1 0 0,0-1-1 0 0,0 1 1 0 0,1-1 0 0 0,-1 1-1 0 0,0-1 1 0 0,0 1-1 0 0,0-1 1 0 0,1 1 0 0 0,-1-1-1 0 0,0 1 1 0 0,0-1-1 0 0,0 1 1 0 0,0 0-1 0 0,0-1 1 0 0,0 1 0 0 0,0-1-1 0 0,0 1 1 0 0,0-1-1 0 0,-1 1 1 0 0,1-1-29 0 0,-1 23 516 0 0,0-21-410 0 0,1 5-7 0 0,-1-1 0 0 0,1 0 0 0 0,0 1 0 0 0,1-1-1 0 0,-1 1 1 0 0,1-1 0 0 0,1 1 0 0 0,-1-1-1 0 0,1 0 1 0 0,0 0 0 0 0,2 3-99 0 0,-3-6-50 0 0,0 0-1 0 0,1-1 1 0 0,-1 0 0 0 0,1 1 0 0 0,0-1-1 0 0,0 0 1 0 0,0 0 0 0 0,0 0 0 0 0,0 0-1 0 0,0 0 1 0 0,1-1 0 0 0,-1 1 0 0 0,1 0-1 0 0,-1-1 1 0 0,1 0 0 0 0,-1 0 0 0 0,1 0-1 0 0,0 0 1 0 0,-1 0 0 0 0,1 0 0 0 0,0-1-1 0 0,0 1 1 0 0,0-1 0 0 0,0 0 0 0 0,-1 0-1 0 0,4 0 51 0 0,4-1-455 0 0,1 0-1 0 0,0-1 0 0 0,-1 0 1 0 0,1-1-1 0 0,-1 0 0 0 0,0-1 0 0 0,3-1 456 0 0,68-36-7357 0 0,-72 36 5705 0 0,15-9-2215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36.930"/>
    </inkml:context>
    <inkml:brush xml:id="br0">
      <inkml:brushProperty name="width" value="0.05" units="cm"/>
      <inkml:brushProperty name="height" value="0.05" units="cm"/>
      <inkml:brushProperty name="color" value="#E71224"/>
    </inkml:brush>
  </inkml:definitions>
  <inkml:trace contextRef="#ctx0" brushRef="#br0">1 31 1136 0 0,'0'0'1312'0'0,"0"0"-32"0"0,33-6-92 0 0,-18 4-115 0 0,1-1-105 0 0,5 0-108 0 0,1 1-80 0 0,-3-1-72 0 0,10 1-72 0 0,-2-2-156 0 0,-8 0-200 0 0,0 3-224 0 0,-7 1-312 0 0,-2 0-288 0 0,3 0-308 0 0,-8 0-668 0 0,-5 0-1641 0 0,9 2 725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3:37.258"/>
    </inkml:context>
    <inkml:brush xml:id="br0">
      <inkml:brushProperty name="width" value="0.05" units="cm"/>
      <inkml:brushProperty name="height" value="0.05" units="cm"/>
      <inkml:brushProperty name="color" value="#E71224"/>
    </inkml:brush>
  </inkml:definitions>
  <inkml:trace contextRef="#ctx0" brushRef="#br0">96 1 1636 0 0,'0'0'1607'0'0,"0"0"-84"0"0,0 0-84 0 0,0 0-77 0 0,0 0-92 0 0,0 0-82 0 0,-2 4-112 0 0,-85 202 4304 0 0,85-203-5378 0 0,1-2-6 0 0,1 0-1 0 0,-1 1 1 0 0,1-1-1 0 0,-1 0 1 0 0,1 0-1 0 0,0 0 1 0 0,-1 1-1 0 0,1-1 1 0 0,0 0-1 0 0,0 0 1 0 0,0 1-1 0 0,0-1 1 0 0,0 0-1 0 0,0 0 1 0 0,0 1 0 0 0,1 0 4 0 0,0 0 13 0 0,0 0 1 0 0,0 0 0 0 0,0 0 0 0 0,0 0 0 0 0,0 0 0 0 0,0 0 0 0 0,1 0 0 0 0,-1 0 0 0 0,1-1 0 0 0,0 1-1 0 0,-1 0 1 0 0,1-1 0 0 0,0 1 0 0 0,0-1 0 0 0,0 0 0 0 0,0 0 0 0 0,0 0 0 0 0,0 0 0 0 0,1 0-14 0 0,18 15 200 0 0,-16-10-156 0 0,0 0 1 0 0,-1 1 0 0 0,1-1 0 0 0,-1 1 0 0 0,0 0-1 0 0,-1 0 1 0 0,0 1 0 0 0,0-1 0 0 0,1 6-45 0 0,-2-7-366 0 0,-1 0 0 0 0,0 0-1 0 0,-1 0 1 0 0,1 0 0 0 0,-1 0 0 0 0,0 0 0 0 0,-1 0-1 0 0,0 1 367 0 0,2-2-730 0 0,0-5-1291 0 0,1-2-4348 0 0,9-17 3428 0 0</inkml:trace>
  <inkml:trace contextRef="#ctx0" brushRef="#br0" timeOffset="1">127 354 5280 0 0,'8'-24'104'0'0,"-6"20"392"0"0,-1-1 1 0 0,1 0-1 0 0,-1 1 1 0 0,0-1-1 0 0,0 0 0 0 0,0 0 1 0 0,-1 0-1 0 0,1 0 1 0 0,-1 0-1 0 0,0 0 0 0 0,-1-1-496 0 0,1 4 694 0 0,-4 3-75 0 0,-4 3-328 0 0,-1 0-1 0 0,1 0 1 0 0,0 0 0 0 0,1 1-1 0 0,-1 0 1 0 0,1 1 0 0 0,0 0 0 0 0,0 0-1 0 0,1 0 1 0 0,-6 7-291 0 0,9-9 93 0 0,0-1 1 0 0,0 1-1 0 0,0-1 1 0 0,0 1 0 0 0,0 0-1 0 0,1 0 1 0 0,0 1-1 0 0,0-1 1 0 0,0 0-1 0 0,1 1 1 0 0,-1-1-1 0 0,1 1 1 0 0,0 0-1 0 0,0-1 1 0 0,0 1-1 0 0,1 0 1 0 0,0-1-1 0 0,0 1 1 0 0,0 0 0 0 0,1 0-1 0 0,-1-1 1 0 0,2 4-94 0 0,-1-6 21 0 0,0 0 1 0 0,0 1-1 0 0,1-1 1 0 0,0 0-1 0 0,-1 0 1 0 0,1 0 0 0 0,0 0-1 0 0,0 0 1 0 0,0 0-1 0 0,0 0 1 0 0,0-1-1 0 0,0 1 1 0 0,1-1 0 0 0,-1 1-1 0 0,1-1 1 0 0,-1 0-1 0 0,1 0 1 0 0,-1 0-1 0 0,1 0 1 0 0,-1-1-1 0 0,1 1 1 0 0,0-1 0 0 0,1 1-22 0 0,10 1-225 0 0,-1-1 1 0 0,1-1 0 0 0,-1 0 0 0 0,2-1 224 0 0,-13 1-44 0 0,19-1-1761 0 0,1-2 1 0 0,13-4 1804 0 0,2 0-5741 0 0,-16 5 1618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5:06.518"/>
    </inkml:context>
    <inkml:brush xml:id="br0">
      <inkml:brushProperty name="width" value="0.05" units="cm"/>
      <inkml:brushProperty name="height" value="0.05" units="cm"/>
      <inkml:brushProperty name="color" value="#E71224"/>
    </inkml:brush>
  </inkml:definitions>
  <inkml:trace contextRef="#ctx0" brushRef="#br0">393 0 1520 0 0,'-15'5'1740'0'0,"0"1"0"0"0,1 0 0 0 0,-1 1 1 0 0,2 1-1 0 0,-8 5-1740 0 0,8-4 536 0 0,0 2 0 0 0,1-1 0 0 0,0 2 0 0 0,0 0 1 0 0,2 0-1 0 0,-1 1 0 0 0,2 0 0 0 0,-3 5-536 0 0,-14 26 570 0 0,2 0 0 0 0,2 2 0 0 0,2 0 0 0 0,2 1 0 0 0,2 1 0 0 0,0 11-570 0 0,-1 13 450 0 0,4 0 0 0 0,2 1 0 0 0,0 67-450 0 0,11-134-7 0 0,-1 24 6 0 0,0 0-1 0 0,3 0 1 0 0,1 11 1 0 0,-2-33-197 0 0,1 0 0 0 0,-1-1 1 0 0,1 1-1 0 0,1 0 0 0 0,-1-1 0 0 0,1 0 0 0 0,1 1 0 0 0,-1-1 0 0 0,1 0 0 0 0,0-1 1 0 0,1 1-1 0 0,0-1 0 0 0,0 0 0 0 0,0 0 0 0 0,2 1 197 0 0,18 9-2466 0 0,3-9-3863 0 0,-8-7 2100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03.858"/>
    </inkml:context>
    <inkml:brush xml:id="br0">
      <inkml:brushProperty name="width" value="0.05" units="cm"/>
      <inkml:brushProperty name="height" value="0.05" units="cm"/>
      <inkml:brushProperty name="color" value="#E71224"/>
    </inkml:brush>
  </inkml:definitions>
  <inkml:trace contextRef="#ctx0" brushRef="#br0">172 68 676 0 0,'0'0'1150'0'0,"0"0"-72"0"0,0 0-92 0 0,0 0-87 0 0,0 0-87 0 0,0 0-74 0 0,0 0-61 0 0,0 0-50 0 0,0 0-33 0 0,3-1-24 0 0,26-10 527 0 0,7-2-217 0 0,0 1 0 0 0,0 1 0 0 0,1 2 0 0 0,12 0-880 0 0,-47 9 97 0 0,-2 0-79 0 0,0 0 0 0 0,1-1-1 0 0,-1 1 1 0 0,1 0 0 0 0,-1 0-1 0 0,0 0 1 0 0,1 0 0 0 0,-1 0 0 0 0,1 0-1 0 0,-1 0 1 0 0,0 0 0 0 0,1 0-1 0 0,-1 0 1 0 0,1 0 0 0 0,-1 0-1 0 0,1 0 1 0 0,-1 0 0 0 0,0 0-1 0 0,1 0 1 0 0,-1 0 0 0 0,1 0 0 0 0,-1 1-1 0 0,0-1 1 0 0,1 0 0 0 0,-1 0-1 0 0,0 1 1 0 0,1-1 0 0 0,-1 0-1 0 0,0 0 1 0 0,1 1 0 0 0,-1-1 0 0 0,0 0-1 0 0,1 1 1 0 0,-1-1 0 0 0,0 0-1 0 0,0 1 1 0 0,0-1 0 0 0,1 1-18 0 0,-1 0 48 0 0,0 1 1 0 0,0-1-1 0 0,0 0 0 0 0,0 1 1 0 0,0-1-1 0 0,0 1 1 0 0,-1-1-1 0 0,1 1 1 0 0,-1-1-1 0 0,1 1 1 0 0,-1-1-1 0 0,1 0-48 0 0,-19 36 646 0 0,-27 28-466 0 0,-3-2 0 0 0,-3-2 0 0 0,-2-3 0 0 0,-3-2 0 0 0,-2-3 0 0 0,-16 8-180 0 0,75-61 3 0 0,0 0 0 0 0,1 0 1 0 0,-1 0-1 0 0,0 0 0 0 0,0 0 1 0 0,0 0-1 0 0,0 0 0 0 0,0 0 1 0 0,0 0-1 0 0,0 0 0 0 0,1 0 1 0 0,-1 0-1 0 0,0 0 0 0 0,0 0 0 0 0,0 0 1 0 0,0 1-1 0 0,0-1 0 0 0,0 0 1 0 0,0 0-1 0 0,1 0 0 0 0,-1 0 1 0 0,0 0-1 0 0,0 0 0 0 0,0 0 1 0 0,0 0-1 0 0,0 0 0 0 0,0 0 1 0 0,0 0-1 0 0,0 1 0 0 0,0-1 0 0 0,0 0 1 0 0,0 0-1 0 0,1 0 0 0 0,-1 0 1 0 0,0 0-1 0 0,0 0 0 0 0,0 0 1 0 0,0 1-1 0 0,0-1 0 0 0,0 0 1 0 0,0 0-1 0 0,0 0 0 0 0,0 0 1 0 0,0 0-1 0 0,0 0 0 0 0,0 1 0 0 0,0-1 1 0 0,0 0-1 0 0,0 0 0 0 0,0 0 1 0 0,-1 0-1 0 0,1 0 0 0 0,0 0 1 0 0,0 0-1 0 0,0 1 0 0 0,0-1 1 0 0,0 0-1 0 0,0 0 0 0 0,0 0 0 0 0,0 0-2 0 0,22-2 94 0 0,37-8-8 0 0,-51 8-56 0 0,50-6-626 0 0,1 2 0 0 0,-1 2 1 0 0,38 5 594 0 0,-59-1-1808 0 0,-29 0 352 0 0,-1-1 0 0 0,0 0 0 0 0,1 0 1 0 0,-1 0-1 0 0,5-2 1456 0 0,0-2-3398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4:59.363"/>
    </inkml:context>
    <inkml:brush xml:id="br0">
      <inkml:brushProperty name="width" value="0.1" units="cm"/>
      <inkml:brushProperty name="height" value="0.1" units="cm"/>
      <inkml:brushProperty name="color" value="#E71224"/>
    </inkml:brush>
  </inkml:definitions>
  <inkml:trace contextRef="#ctx0" brushRef="#br0">127 1 1052 0 0,'0'0'1290'0'0,"0"0"-29"0"0,0 0-24 0 0,0 0-68 0 0,-3 7-90 0 0,1-1-919 0 0,-4 10 676 0 0,1 0-1 0 0,0 1 0 0 0,-2 16-835 0 0,5-18 321 0 0,-24 176 3023 0 0,-11 9-3344 0 0,28-146-398 0 0,6-36-355 0 0,0 0-1 0 0,-2 0 1 0 0,-3 10 753 0 0,5-21-888 0 0,0 6-4431 0 0,3-13 2757 0 0</inkml:trace>
  <inkml:trace contextRef="#ctx0" brushRef="#br0" timeOffset="1">92 381 48 0 0,'5'-10'3601'0'0,"-5"9"-3053"0"0,1 0 0 0 0,-1 0-1 0 0,1-1 1 0 0,-1 1 0 0 0,1 0-1 0 0,0 0 1 0 0,-1 1 0 0 0,1-1 0 0 0,0 0-1 0 0,0 0 1 0 0,0 0 0 0 0,-1 0-1 0 0,1 1 1 0 0,1-1-548 0 0,-1 1 143 0 0,0 0 1 0 0,0 0-1 0 0,0 0 0 0 0,0 0 0 0 0,1 0 1 0 0,-1 0-1 0 0,0 1 0 0 0,0-1 0 0 0,0 0 1 0 0,0 1-1 0 0,0-1 0 0 0,0 1 0 0 0,0 0 1 0 0,0-1-1 0 0,0 1 0 0 0,1 0-143 0 0,71 44 1265 0 0,36 29-1265 0 0,-58-34-8647 0 0,8 11 8647 0 0,-37-32-3503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04.572"/>
    </inkml:context>
    <inkml:brush xml:id="br0">
      <inkml:brushProperty name="width" value="0.05" units="cm"/>
      <inkml:brushProperty name="height" value="0.05" units="cm"/>
      <inkml:brushProperty name="color" value="#E71224"/>
    </inkml:brush>
  </inkml:definitions>
  <inkml:trace contextRef="#ctx0" brushRef="#br0">215 55 624 0 0,'0'0'826'0'0,"0"-12"2243"0"0,0 10-2870 0 0,0 1-1 0 0,1-1 1 0 0,-1 0-1 0 0,-1 1 1 0 0,1-1-1 0 0,0 1 1 0 0,0-1-1 0 0,0 1 1 0 0,-1-1-1 0 0,1 1 1 0 0,-1-1-1 0 0,1 1 1 0 0,-1-1-1 0 0,0 1 1 0 0,1 0-1 0 0,-1-1 1 0 0,0 1-1 0 0,0 0 1 0 0,0 0-1 0 0,0-1 1 0 0,0 1-1 0 0,0 0 1 0 0,0 0-1 0 0,-1 0 1 0 0,1 0-1 0 0,0 0 1 0 0,0 1-1 0 0,-1-1 1 0 0,1 0-1 0 0,-1 1 1 0 0,1-1-1 0 0,-1 1 1 0 0,1-1-1 0 0,-1 1-198 0 0,-4-1 155 0 0,0 1-1 0 0,1 0 1 0 0,-1 0-1 0 0,1 1 0 0 0,-1 0 1 0 0,0 0-1 0 0,1 0 0 0 0,-1 0 1 0 0,-1 2-155 0 0,-77 30 1539 0 0,84-33-1529 0 0,-1 0 0 0 0,1 0 0 0 0,-1 1 0 0 0,1-1 0 0 0,-1 0 0 0 0,1 1 0 0 0,-1-1 0 0 0,1 1 0 0 0,-1-1 0 0 0,1 1 0 0 0,-1-1 0 0 0,1 1 0 0 0,0-1 0 0 0,-1 1 0 0 0,1-1 0 0 0,0 1 0 0 0,-1-1 0 0 0,1 1 0 0 0,0-1 0 0 0,0 1 0 0 0,0 0 0 0 0,-1-1 0 0 0,1 1 0 0 0,0 0 0 0 0,0-1 0 0 0,0 1 0 0 0,0-1 0 0 0,0 1 0 0 0,0 0 0 0 0,0-1 0 0 0,0 1 0 0 0,0 0 0 0 0,1-1 0 0 0,-1 1 0 0 0,0-1 0 0 0,0 1 0 0 0,1 0 0 0 0,-1-1 0 0 0,0 1 0 0 0,0-1 0 0 0,1 1 0 0 0,-1-1 0 0 0,1 1-10 0 0,0 2 21 0 0,1-1 0 0 0,0 0 1 0 0,0 1-1 0 0,0-1 0 0 0,0 0 1 0 0,0 0-1 0 0,0 0 0 0 0,1 0-21 0 0,7 4 15 0 0,1 0-1 0 0,-1-1 0 0 0,8 2-14 0 0,-11-5 2 0 0,1 1 0 0 0,-1 0-1 0 0,-1 0 1 0 0,1 1 0 0 0,0-1-1 0 0,-1 2 1 0 0,0-1 0 0 0,0 1-1 0 0,5 4-1 0 0,-10-8 1 0 0,0 0 1 0 0,-1 0-1 0 0,1 0 0 0 0,0 0 0 0 0,-1 0 0 0 0,1 0 0 0 0,-1 0 0 0 0,1 0 0 0 0,-1 0 0 0 0,1 0 1 0 0,-1 0-1 0 0,0 0 0 0 0,1 0 0 0 0,-1 1 0 0 0,0-1 0 0 0,0 0 0 0 0,0 0 0 0 0,0 0 0 0 0,0 0 1 0 0,0 1-1 0 0,0-1 0 0 0,0 0 0 0 0,-1 0 0 0 0,1 0 0 0 0,-1 1-1 0 0,0 0 3 0 0,0 1-1 0 0,-1-1 1 0 0,1 0-1 0 0,-1 0 1 0 0,1 0-1 0 0,-1 0 1 0 0,0 0-1 0 0,0 0 1 0 0,0-1 0 0 0,0 1-1 0 0,-2 1-2 0 0,-4 1-9 0 0,0 1 1 0 0,0-1-1 0 0,0 0 1 0 0,0-1-1 0 0,-1 0 0 0 0,-4 1 9 0 0,1-1-471 0 0,-1 0 1 0 0,0-1-1 0 0,-6 0 471 0 0,15-2-953 0 0,0 0 0 0 0,0 0 0 0 0,1 0 0 0 0,-1-1 0 0 0,0 0 1 0 0,0 0-1 0 0,0 0 0 0 0,-1 0 953 0 0,-2-3-3276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04.953"/>
    </inkml:context>
    <inkml:brush xml:id="br0">
      <inkml:brushProperty name="width" value="0.05" units="cm"/>
      <inkml:brushProperty name="height" value="0.05" units="cm"/>
      <inkml:brushProperty name="color" value="#E71224"/>
    </inkml:brush>
  </inkml:definitions>
  <inkml:trace contextRef="#ctx0" brushRef="#br0">0 1 1992 0 0,'0'0'1836'0'0,"0"0"-155"0"0,0 0-173 0 0,0 0-176 0 0,0 0-140 0 0,0 0-148 0 0,0 0-120 0 0,0 0-272 0 0,0 0-188 0 0,0 0-260 0 0,0 0-268 0 0,0 0-316 0 0,10 24-328 0 0,-6-14-416 0 0,-4-1-636 0 0,0 1-1909 0 0,0 0 849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05.286"/>
    </inkml:context>
    <inkml:brush xml:id="br0">
      <inkml:brushProperty name="width" value="0.05" units="cm"/>
      <inkml:brushProperty name="height" value="0.05" units="cm"/>
      <inkml:brushProperty name="color" value="#E71224"/>
    </inkml:brush>
  </inkml:definitions>
  <inkml:trace contextRef="#ctx0" brushRef="#br0">0 1 13453 0 0,'0'0'2464'0'0,"5"8"-671"0"0,-5-8-721 0 0,0 0-416 0 0,0 0-236 0 0,0 6-128 0 0,0-6-96 0 0,0 0-76 0 0,0 0-52 0 0,10 4-112 0 0,-2-3-196 0 0,5 1-288 0 0,-1 1-328 0 0,1 2-440 0 0,-1-1-1633 0 0,6 3-3171 0 0,-5-1 1399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3.956"/>
    </inkml:context>
    <inkml:brush xml:id="br0">
      <inkml:brushProperty name="width" value="0.05" units="cm"/>
      <inkml:brushProperty name="height" value="0.05" units="cm"/>
      <inkml:brushProperty name="color" value="#E71224"/>
    </inkml:brush>
  </inkml:definitions>
  <inkml:trace contextRef="#ctx0" brushRef="#br0">54 0 816 0 0,'0'0'1487'0'0,"0"0"-127"0"0,0 0-147 0 0,0 0-122 0 0,0 0-96 0 0,0 0-97 0 0,0 0-64 0 0,4 2-66 0 0,8 1-365 0 0,0 1 1 0 0,1-1-1 0 0,-1-1 0 0 0,1 0 0 0 0,-1-1 0 0 0,1 0 0 0 0,2-1-403 0 0,34-2 1225 0 0,13-4-1225 0 0,39 0 798 0 0,-97 5-728 0 0,0 1 0 0 0,-1 1-1 0 0,1-1 1 0 0,-1 0 0 0 0,1 1 0 0 0,-1 0-1 0 0,1 0 1 0 0,1 0-70 0 0,-4 0 24 0 0,-1-1 0 0 0,1 1 0 0 0,0-1 0 0 0,-1 1 0 0 0,1-1 0 0 0,-1 1 0 0 0,1-1 0 0 0,-1 1 0 0 0,1-1 0 0 0,-1 1 0 0 0,1-1 0 0 0,-1 1 0 0 0,1 0 0 0 0,-1-1 0 0 0,0 1 0 0 0,0 0 0 0 0,1 0 0 0 0,-1-1 0 0 0,0 1 0 0 0,0 0 0 0 0,0-1 0 0 0,1 1 0 0 0,-1 0 0 0 0,0 0-1 0 0,0 0 1 0 0,0-1 0 0 0,0 1 0 0 0,-1 0 0 0 0,1 0 0 0 0,0-1 0 0 0,0 1 0 0 0,0 0 0 0 0,-1-1 0 0 0,1 1 0 0 0,0 0 0 0 0,-1-1 0 0 0,1 1 0 0 0,0 0 0 0 0,-1-1 0 0 0,0 1-24 0 0,-26 49 534 0 0,-3-3-1 0 0,-2 0 1 0 0,-1-2-1 0 0,-31 30-533 0 0,37-46 146 0 0,0-2-1 0 0,-2-2 1 0 0,-1 0 0 0 0,-1-2-1 0 0,-1-1 1 0 0,-12 5-146 0 0,39-23 261 0 0,6-2-104 0 0,14-1-57 0 0,25-8-58 0 0,29-10-740 0 0,1 3-1 0 0,20 1 699 0 0,-49 9-2814 0 0,0 2 1 0 0,32 3 2813 0 0,-24 0-6125 0 0,-30 0 2610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4.370"/>
    </inkml:context>
    <inkml:brush xml:id="br0">
      <inkml:brushProperty name="width" value="0.05" units="cm"/>
      <inkml:brushProperty name="height" value="0.05" units="cm"/>
      <inkml:brushProperty name="color" value="#E71224"/>
    </inkml:brush>
  </inkml:definitions>
  <inkml:trace contextRef="#ctx0" brushRef="#br0">8 4 732 0 0,'0'0'1041'0'0,"0"0"-22"0"0,0 0-42 0 0,-4-3 3 0 0,1 3 567 0 0,3 2 3367 0 0,24 83-1835 0 0,-19-67-2755 0 0,-4-17-288 0 0,13 39 727 0 0,-13-37-754 0 0,0 0 0 0 0,1-1 0 0 0,-1 1 0 0 0,1-1 0 0 0,-1 0 0 0 0,1 0 0 0 0,0 1 0 0 0,-1-1 0 0 0,1 0 0 0 0,0 0 0 0 0,1-1 0 0 0,-1 1 0 0 0,0 0-9 0 0,-1-2-5 0 0,0 1 1 0 0,0-1-1 0 0,1 0 0 0 0,-1 0 1 0 0,0 0-1 0 0,0 0 0 0 0,0 0 1 0 0,0 0-1 0 0,1 0 1 0 0,-1 0-1 0 0,0-1 0 0 0,0 1 1 0 0,0 0-1 0 0,0-1 0 0 0,0 1 1 0 0,0 0-1 0 0,0-1 1 0 0,0 0-1 0 0,0 1 0 0 0,0-1 1 0 0,0 0-1 0 0,0 1 0 0 0,0-1 1 0 0,0 0-1 0 0,0 0 1 0 0,-1 0-1 0 0,1 1 0 0 0,0-2 5 0 0,20-25-48 0 0,32-71 296 0 0,-42 84 223 0 0,-4 13 46 0 0,-6 3-464 0 0,0 0-1 0 0,0 0 1 0 0,0 0 0 0 0,0 0-1 0 0,-1 1 1 0 0,1-1-1 0 0,-1 0 1 0 0,1 1-1 0 0,-1-1 1 0 0,0 1-53 0 0,3 8-118 0 0,-2-4-445 0 0,0 0 0 0 0,1-1 0 0 0,0 1 0 0 0,1-1 0 0 0,-1 0 0 0 0,1 0 0 0 0,0 0 0 0 0,2 1 563 0 0,1-3-6190 0 0,-5-3 2645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4.704"/>
    </inkml:context>
    <inkml:brush xml:id="br0">
      <inkml:brushProperty name="width" value="0.05" units="cm"/>
      <inkml:brushProperty name="height" value="0.05" units="cm"/>
      <inkml:brushProperty name="color" value="#E71224"/>
    </inkml:brush>
  </inkml:definitions>
  <inkml:trace contextRef="#ctx0" brushRef="#br0">5 0 456 0 0,'-4'4'1648'0'0,"4"-4"-168"0"0,0 0-132 0 0,0 0-131 0 0,0 0-133 0 0,0 0-96 0 0,0 0-112 0 0,0 0-92 0 0,0 0-132 0 0,0 0-188 0 0,14 7-216 0 0,-10-4-244 0 0,4-1-248 0 0,-8-2-292 0 0,15 3-384 0 0,-8 2-676 0 0,-3-1-1721 0 0,0 1 761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5.024"/>
    </inkml:context>
    <inkml:brush xml:id="br0">
      <inkml:brushProperty name="width" value="0.05" units="cm"/>
      <inkml:brushProperty name="height" value="0.05" units="cm"/>
      <inkml:brushProperty name="color" value="#E71224"/>
    </inkml:brush>
  </inkml:definitions>
  <inkml:trace contextRef="#ctx0" brushRef="#br0">5 0 1440 0 0,'0'0'1904'0'0,"0"0"-172"0"0,-4 5-175 0 0,4-5-157 0 0,0 0-148 0 0,0 0-200 0 0,0 0-140 0 0,0 0-208 0 0,8 6-236 0 0,0-4-280 0 0,-2 1-344 0 0,5 2-440 0 0,8 0-528 0 0,-7-1-668 0 0,-2 1-1937 0 0,3 0 857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08.868"/>
    </inkml:context>
    <inkml:brush xml:id="br0">
      <inkml:brushProperty name="width" value="0.05" units="cm"/>
      <inkml:brushProperty name="height" value="0.05" units="cm"/>
      <inkml:brushProperty name="color" value="#E71224"/>
    </inkml:brush>
  </inkml:definitions>
  <inkml:trace contextRef="#ctx0" brushRef="#br0">265 0 672 0 0,'0'0'1416'0'0,"-5"1"-75"0"0,-40 1 3343 0 0,37-3-4126 0 0,-1 1 0 0 0,1 0 0 0 0,0 0 0 0 0,0 1 0 0 0,0 0 0 0 0,0 1 0 0 0,0-1 0 0 0,0 2 0 0 0,-1 0-558 0 0,3-1 195 0 0,-45 24 1080 0 0,48-25-1217 0 0,0 1 1 0 0,0 0 0 0 0,1 0 0 0 0,-1 0-1 0 0,1 0 1 0 0,-1 0 0 0 0,1 1 0 0 0,0-1 0 0 0,0 1-1 0 0,0 0 1 0 0,0-1 0 0 0,0 1 0 0 0,1 0-1 0 0,-1 0 1 0 0,1 1-59 0 0,0-3 16 0 0,1 1 0 0 0,0 0-1 0 0,0-1 1 0 0,0 1 0 0 0,0 0 0 0 0,0-1 0 0 0,0 1-1 0 0,0 0 1 0 0,1-1 0 0 0,-1 1 0 0 0,0 0-1 0 0,1-1 1 0 0,0 1 0 0 0,-1-1 0 0 0,1 1 0 0 0,0-1-1 0 0,0 1 1 0 0,0-1 0 0 0,0 0 0 0 0,0 1-1 0 0,0-1 1 0 0,0 0 0 0 0,0 0 0 0 0,0 0-16 0 0,6 5 30 0 0,0 0 1 0 0,0-1-1 0 0,1 0 1 0 0,1 1-31 0 0,10 6 71 0 0,-3 1-12 0 0,0 0 0 0 0,-1 2 0 0 0,1 1-59 0 0,-15-15 3 0 0,-1-1-1 0 0,0 1 1 0 0,0-1 0 0 0,0 1-1 0 0,1-1 1 0 0,-1 1 0 0 0,0-1-1 0 0,0 1 1 0 0,0-1 0 0 0,0 1-1 0 0,0-1 1 0 0,0 1 0 0 0,0-1-1 0 0,0 1 1 0 0,0-1 0 0 0,0 1-1 0 0,0-1 1 0 0,-1 0 0 0 0,1 1 0 0 0,0-1-1 0 0,0 1 1 0 0,0-1 0 0 0,-1 1-1 0 0,1-1 1 0 0,0 1 0 0 0,0-1-1 0 0,-1 0 1 0 0,1 1 0 0 0,0-1-1 0 0,-1 0 1 0 0,1 1 0 0 0,-1-1-1 0 0,1 0 1 0 0,0 1 0 0 0,-1-1 0 0 0,1 0-1 0 0,-1 0 1 0 0,1 1-3 0 0,-17 9-28 0 0,-72 28-1294 0 0,29-18-4855 0 0,58-20 2842 0 0,2 0 256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09.208"/>
    </inkml:context>
    <inkml:brush xml:id="br0">
      <inkml:brushProperty name="width" value="0.05" units="cm"/>
      <inkml:brushProperty name="height" value="0.05" units="cm"/>
      <inkml:brushProperty name="color" value="#E71224"/>
    </inkml:brush>
  </inkml:definitions>
  <inkml:trace contextRef="#ctx0" brushRef="#br0">1 69 368 0 0,'9'-14'3558'0'0,"-2"8"-3021"0"0,0 1 0 0 0,1-1 0 0 0,0 1 0 0 0,0 1 0 0 0,0-1 1 0 0,1 2-1 0 0,0-1 0 0 0,-1 1 0 0 0,1 0 0 0 0,0 1 0 0 0,7-1-537 0 0,-5 1-102 0 0,0 0-1 0 0,0 1 0 0 0,0 1 0 0 0,0 0 0 0 0,0 0 0 0 0,1 1 103 0 0,-6 3-1274 0 0,-3-3-2399 0 0,-3-1 1267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09.540"/>
    </inkml:context>
    <inkml:brush xml:id="br0">
      <inkml:brushProperty name="width" value="0.05" units="cm"/>
      <inkml:brushProperty name="height" value="0.05" units="cm"/>
      <inkml:brushProperty name="color" value="#E71224"/>
    </inkml:brush>
  </inkml:definitions>
  <inkml:trace contextRef="#ctx0" brushRef="#br0">46 0 404 0 0,'-1'2'8068'0'0,"-6"19"-7441"0"0,-5 28 342 0 0,2-1 0 0 0,3 2 1 0 0,2-1-1 0 0,2 1 0 0 0,2 26-969 0 0,5-48-1242 0 0,2-11-2620 0 0,-5-16 516 0 0,-1-1 255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1.185"/>
    </inkml:context>
    <inkml:brush xml:id="br0">
      <inkml:brushProperty name="width" value="0.1" units="cm"/>
      <inkml:brushProperty name="height" value="0.1" units="cm"/>
      <inkml:brushProperty name="color" value="#E71224"/>
    </inkml:brush>
  </inkml:definitions>
  <inkml:trace contextRef="#ctx0" brushRef="#br0">384 0 232 0 0,'-5'13'1251'0'0,"-1"0"1"0"0,0 0-1 0 0,-1-1 1 0 0,0 0-1 0 0,-8 9-1251 0 0,-7 12 1119 0 0,-6 16-209 0 0,9-15-513 0 0,-2 0-1 0 0,-1-2 0 0 0,-1 0 0 0 0,-2-2 1 0 0,-7 6-397 0 0,31-35 10 0 0,-4 6 110 0 0,-1-1-1 0 0,0 0 1 0 0,0-1 0 0 0,0 1-1 0 0,-1-1 1 0 0,0-1-1 0 0,0 1 1 0 0,0-1-1 0 0,-1 0 1 0 0,1-1-1 0 0,-1 0 1 0 0,0 0-1 0 0,-1 0-119 0 0,8-3 25 0 0,0 0-1 0 0,0 0 0 0 0,0 0 0 0 0,0 0 1 0 0,0 0-1 0 0,0 0 0 0 0,0-1 0 0 0,0 1 1 0 0,0 0-1 0 0,0 0 0 0 0,0-1 0 0 0,0 1 1 0 0,0-1-1 0 0,0 1 0 0 0,0-1 0 0 0,1 1 1 0 0,-1-1-25 0 0,-1 0 65 0 0,1 0-48 0 0,0 1 0 0 0,0 0 0 0 0,0-1-1 0 0,0 0 1 0 0,0 1 0 0 0,0-1 0 0 0,0 1-1 0 0,0-1 1 0 0,0 0 0 0 0,1 0-1 0 0,-1 1 1 0 0,0-1 0 0 0,1 0 0 0 0,-1 0-1 0 0,0 0 1 0 0,1 0 0 0 0,-1 0 0 0 0,1 0-1 0 0,0 0 1 0 0,-1-1-17 0 0,0-1 52 0 0,-1 0-22 0 0,0-1 0 0 0,0 0 0 0 0,1 0 0 0 0,0 0 0 0 0,0 0 1 0 0,0 0-1 0 0,0 0 0 0 0,1 0 0 0 0,-1 0 0 0 0,1-1 0 0 0,0 1 1 0 0,0 0-1 0 0,1-3-30 0 0,11-52 163 0 0,-12 58-161 0 0,5-15 17 0 0,1 1 0 0 0,0-1 0 0 0,1 1 0 0 0,0 0 0 0 0,2 1 0 0 0,-1-1 0 0 0,2 2 1 0 0,0-1-1 0 0,1 2 0 0 0,0-1 0 0 0,0 1 0 0 0,2 1 0 0 0,-1 0 0 0 0,2 1-19 0 0,-4 3 12 0 0,-1 0 0 0 0,2 1 0 0 0,-1 1 1 0 0,0 0-1 0 0,1 0 0 0 0,0 1 0 0 0,0 0 0 0 0,1 1 0 0 0,5-1-12 0 0,-8 3 24 0 0,0 0 1 0 0,0 0-1 0 0,0 1 0 0 0,0 0 0 0 0,0 1 0 0 0,0 0 1 0 0,-1 0-1 0 0,1 1 0 0 0,0 0 0 0 0,0 0 0 0 0,-1 1 1 0 0,8 4-25 0 0,-9-3 40 0 0,0 0 0 0 0,0 0 1 0 0,-1 1-1 0 0,0-1 0 0 0,0 2 1 0 0,0-1-1 0 0,0 1 0 0 0,-1 0 0 0 0,0 0 1 0 0,0 0-1 0 0,-1 1 0 0 0,0-1 1 0 0,0 1-1 0 0,0 0 0 0 0,-1 0 1 0 0,0 1-1 0 0,1 4-40 0 0,1 4 94 0 0,-1 0-1 0 0,0 0 1 0 0,-1 0 0 0 0,-1 1 0 0 0,-1-1-1 0 0,0 1 1 0 0,-2 15-94 0 0,-1-14 83 0 0,0-1 0 0 0,-2 1 0 0 0,0-1 0 0 0,-1 1 0 0 0,0-1 0 0 0,-1-1 1 0 0,-2 3-84 0 0,-6 10-125 0 0,-2 0 1 0 0,-1-1-1 0 0,-9 12 125 0 0,16-30-447 0 0,-1 2-755 0 0,8-6-6320 0 0,3-6 3847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09.872"/>
    </inkml:context>
    <inkml:brush xml:id="br0">
      <inkml:brushProperty name="width" value="0.05" units="cm"/>
      <inkml:brushProperty name="height" value="0.05" units="cm"/>
      <inkml:brushProperty name="color" value="#E71224"/>
    </inkml:brush>
  </inkml:definitions>
  <inkml:trace contextRef="#ctx0" brushRef="#br0">143 2 964 0 0,'0'0'120'0'0,"0"0"0"0"0,0 0 0 0 0,0 0 0 0 0,0-1 0 0 0,0 1 0 0 0,0 0 0 0 0,0 0 0 0 0,1 0 0 0 0,-1 0 0 0 0,0 0 0 0 0,0 0 0 0 0,0 0 0 0 0,0 0 0 0 0,0 0 0 0 0,0 0 0 0 0,0 0 0 0 0,0 0 0 0 0,1 0 0 0 0,-1 0 0 0 0,0 0 0 0 0,0 0 0 0 0,0 0 0 0 0,0 0 0 0 0,0 0 0 0 0,0 0 0 0 0,0 0 0 0 0,0 0 0 0 0,1 0 0 0 0,-1 0 0 0 0,0 0 0 0 0,0 0-1 0 0,0 0 1 0 0,0 1 0 0 0,0-1 0 0 0,0 0 0 0 0,0 0 0 0 0,0 0 0 0 0,0 0 0 0 0,0 0 0 0 0,0 0 0 0 0,1 0 0 0 0,-1 0 0 0 0,0 0 0 0 0,0 0 0 0 0,0 1 0 0 0,0-1 0 0 0,0 0 0 0 0,0 0 0 0 0,0 0 0 0 0,0 0 0 0 0,0 0 0 0 0,0 0 0 0 0,0 0 0 0 0,0 0 0 0 0,0 1 0 0 0,0-1 0 0 0,0 0 0 0 0,0 0 0 0 0,0 0 0 0 0,0 0 0 0 0,0 0 0 0 0,0 0 0 0 0,0 0-120 0 0,2 15 2545 0 0,-2 20-1847 0 0,0-32-40 0 0,1 8-213 0 0,-1 1 0 0 0,2-1 0 0 0,-1 0 0 0 0,2 0 0 0 0,1 5-445 0 0,-4-12-42 0 0,1-1-1 0 0,1 1 0 0 0,-1-1 1 0 0,0 1-1 0 0,1-1 0 0 0,0 0 1 0 0,0 1-1 0 0,0-1 0 0 0,0 0 1 0 0,0 0-1 0 0,0 0 0 0 0,1-1 1 0 0,0 1-1 0 0,-1-1 0 0 0,1 1 1 0 0,0-1-1 0 0,0 0 0 0 0,2 1 43 0 0,-3-3-125 0 0,0 1 0 0 0,0-1 0 0 0,0 1-1 0 0,0-1 1 0 0,0 0 0 0 0,0 0 0 0 0,0 0-1 0 0,0 0 1 0 0,0-1 0 0 0,0 1 0 0 0,0 0 0 0 0,0-1-1 0 0,0 1 1 0 0,0-1 0 0 0,0 0 0 0 0,0 0-1 0 0,0 0 1 0 0,0 0 0 0 0,-1 0 0 0 0,1 0-1 0 0,0 0 1 0 0,-1 0 0 0 0,1-1 0 0 0,-1 1 0 0 0,1-1-1 0 0,-1 1 1 0 0,0-1 0 0 0,0 1 0 0 0,0-1-1 0 0,1 0 1 0 0,-1 0 125 0 0,4-6-509 0 0,-1 1 0 0 0,1-1 0 0 0,-2 0-1 0 0,1 0 1 0 0,-1 0 0 0 0,2-6 509 0 0,17-74-578 0 0,-19 75 2683 0 0,-6 14 828 0 0,-8 15-1368 0 0,-40 92 1258 0 0,-16 15-2823 0 0,-64 97-531 0 0,115-193-87 0 0,-9 13-3761 0 0,21-35 494 0 0,1-3 298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0.202"/>
    </inkml:context>
    <inkml:brush xml:id="br0">
      <inkml:brushProperty name="width" value="0.05" units="cm"/>
      <inkml:brushProperty name="height" value="0.05" units="cm"/>
      <inkml:brushProperty name="color" value="#E71224"/>
    </inkml:brush>
  </inkml:definitions>
  <inkml:trace contextRef="#ctx0" brushRef="#br0">56 0 392 0 0,'0'9'8992'0'0,"-5"49"-7256"0"0,3-43-1312 0 0,-33 196 3514 0 0,28-153-3121 0 0,2 0-1 0 0,4 39-816 0 0,1-86-139 0 0,3 42-607 0 0,5-23-2669 0 0,-3-28-2914 0 0,-4-2 2679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0.542"/>
    </inkml:context>
    <inkml:brush xml:id="br0">
      <inkml:brushProperty name="width" value="0.05" units="cm"/>
      <inkml:brushProperty name="height" value="0.05" units="cm"/>
      <inkml:brushProperty name="color" value="#E71224"/>
    </inkml:brush>
  </inkml:definitions>
  <inkml:trace contextRef="#ctx0" brushRef="#br0">0 147 788 0 0,'1'0'361'0'0,"0"1"0"0"0,0-1 0 0 0,0 1 0 0 0,0-1 0 0 0,0 0 0 0 0,0 1 0 0 0,-1-1 0 0 0,1 0 0 0 0,0 0 0 0 0,0 0 0 0 0,0 0 0 0 0,0 0 0 0 0,0 0 0 0 0,0 0 0 0 0,0 0 0 0 0,0 0 0 0 0,0 0 0 0 0,0 0 0 0 0,0-1-1 0 0,0 1 1 0 0,0 0 0 0 0,0-1 0 0 0,0 1-361 0 0,29-13 716 0 0,-18 7 60 0 0,6-1-320 0 0,0-1 0 0 0,0-1-1 0 0,0-1-455 0 0,-13 7 79 0 0,-1 1 0 0 0,0-1-1 0 0,0 0 1 0 0,0 0 0 0 0,0 0 0 0 0,0-1 0 0 0,-1 1-1 0 0,0-1 1 0 0,0 0 0 0 0,0 0 0 0 0,0 0-1 0 0,0-1 1 0 0,-1 1 0 0 0,2-5-79 0 0,-3 8 70 0 0,-1 0 1 0 0,1-1-1 0 0,-1 1 0 0 0,0-1 1 0 0,1 1-1 0 0,-1-1 0 0 0,0 1 1 0 0,0-1-1 0 0,0 1 0 0 0,0-1 1 0 0,0 1-1 0 0,0-1 0 0 0,0 1 1 0 0,-1-1-1 0 0,1 1 0 0 0,-1 0 1 0 0,0-2-71 0 0,1 2 47 0 0,-1 0 1 0 0,1 1-1 0 0,-1-1 1 0 0,0 0-1 0 0,1 1 1 0 0,-1-1-1 0 0,0 0 1 0 0,0 1-1 0 0,0-1 1 0 0,1 1-1 0 0,-1-1 1 0 0,0 1-1 0 0,0 0 0 0 0,0-1 1 0 0,0 1-1 0 0,0 0 1 0 0,0 0-1 0 0,0-1 1 0 0,0 1-1 0 0,0 0-47 0 0,-3 0 89 0 0,0 0 0 0 0,0 0 0 0 0,0 1 1 0 0,0-1-1 0 0,0 1 0 0 0,0 0 0 0 0,0 0 0 0 0,1 1 0 0 0,-1-1 0 0 0,0 1 0 0 0,-1 0-89 0 0,-3 3 73 0 0,1 0 0 0 0,0 0 0 0 0,0 1 1 0 0,0-1-1 0 0,1 1 0 0 0,0 1 0 0 0,0-1 0 0 0,1 1 0 0 0,0 0 1 0 0,0 1-1 0 0,0-1 0 0 0,1 1 0 0 0,0 0 0 0 0,1 0 0 0 0,-1 0 1 0 0,-1 8-74 0 0,4-11-34 0 0,0-1 0 0 0,0 0 1 0 0,1 0-1 0 0,-1 1 1 0 0,1-1-1 0 0,0 0 0 0 0,0 1 1 0 0,0-1-1 0 0,1 0 0 0 0,-1 0 1 0 0,1 1-1 0 0,0-1 1 0 0,1 0-1 0 0,-1 0 0 0 0,1 0 1 0 0,-1 0-1 0 0,1 0 1 0 0,0 0-1 0 0,1-1 0 0 0,-1 1 1 0 0,1-1-1 0 0,-1 1 1 0 0,1-1-1 0 0,0 0 0 0 0,1 0 1 0 0,-1 0-1 0 0,0-1 0 0 0,1 1 1 0 0,-1-1-1 0 0,1 1 1 0 0,0-1-1 0 0,0 0 0 0 0,0-1 1 0 0,3 2 33 0 0,-1-1-318 0 0,-1-1 0 0 0,1 1 0 0 0,-1-1 0 0 0,1 0-1 0 0,0-1 1 0 0,0 1 0 0 0,0-1 0 0 0,-1 0 0 0 0,4-1 318 0 0,32-5-6659 0 0,-20 2 2900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0.868"/>
    </inkml:context>
    <inkml:brush xml:id="br0">
      <inkml:brushProperty name="width" value="0.05" units="cm"/>
      <inkml:brushProperty name="height" value="0.05" units="cm"/>
      <inkml:brushProperty name="color" value="#E71224"/>
    </inkml:brush>
  </inkml:definitions>
  <inkml:trace contextRef="#ctx0" brushRef="#br0">374 35 1076 0 0,'-19'-24'5637'0'0,"18"23"-5431"0"0,0 1 0 0 0,0-1 0 0 0,0 0 0 0 0,0 0 0 0 0,0 0 0 0 0,0 0 0 0 0,0 1 0 0 0,0-1 0 0 0,-1 1 0 0 0,1-1 0 0 0,0 0 0 0 0,0 1 0 0 0,0 0 0 0 0,-1-1 0 0 0,1 1 1 0 0,0 0-1 0 0,-1 0 0 0 0,1 0 0 0 0,0 0 0 0 0,0 0 0 0 0,-1 0 0 0 0,1 0 0 0 0,0 0 0 0 0,-1 0-206 0 0,-5 4 199 0 0,-1 0 0 0 0,1 0 1 0 0,1 1-1 0 0,-1 0 0 0 0,1 0 0 0 0,-1 1 1 0 0,1-1-1 0 0,1 1 0 0 0,-1 1 0 0 0,1-1 1 0 0,1 1-1 0 0,-1 0 0 0 0,1 0 0 0 0,0 0 1 0 0,-1 2-200 0 0,-7 18 453 0 0,0 0 0 0 0,2 0 1 0 0,-5 23-454 0 0,7-15 308 0 0,2 0 1 0 0,1 1-1 0 0,2-1 1 0 0,2 15-309 0 0,-1-7-50 0 0,-1 0 1 0 0,-8 31 49 0 0,0-35-1392 0 0,-1-23-1172 0 0,11-15 2064 0 0,0 0 0 0 0,0 0 0 0 0,0-1 0 0 0,0 1 0 0 0,-1 0 0 0 0,1-1 1 0 0,0 1-1 0 0,0-1 0 0 0,-1 1 0 0 0,1-1 0 0 0,0 1 0 0 0,-1-1 0 0 0,1 0 500 0 0,-8 0-3763 0 0</inkml:trace>
  <inkml:trace contextRef="#ctx0" brushRef="#br0" timeOffset="1">1 372 1244 0 0,'0'0'1353'0'0,"9"-13"2912"0"0,0 10-3818 0 0,1-1 0 0 0,0 1 0 0 0,0 1-1 0 0,0 0 1 0 0,0 0 0 0 0,0 1 0 0 0,0 0 0 0 0,4 1-447 0 0,5-1 305 0 0,1-1-402 0 0,80-4 19 0 0,-33 7-5628 0 0,-48 0 2969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1.253"/>
    </inkml:context>
    <inkml:brush xml:id="br0">
      <inkml:brushProperty name="width" value="0.05" units="cm"/>
      <inkml:brushProperty name="height" value="0.05" units="cm"/>
      <inkml:brushProperty name="color" value="#E71224"/>
    </inkml:brush>
  </inkml:definitions>
  <inkml:trace contextRef="#ctx0" brushRef="#br0">142 61 868 0 0,'0'-49'9428'0'0,"0"47"-8491"0"0,-1 2-749 0 0,1-1 0 0 0,-1 0-1 0 0,1 1 1 0 0,-1-1 0 0 0,1 1-1 0 0,-1-1 1 0 0,1 0 0 0 0,-1 1 0 0 0,0-1-1 0 0,1 1 1 0 0,-1-1 0 0 0,0 1 0 0 0,0 0-1 0 0,1-1 1 0 0,-1 1 0 0 0,0 0 0 0 0,0 0-1 0 0,1-1 1 0 0,-1 1 0 0 0,0 0 0 0 0,0 0-1 0 0,0 0-187 0 0,-8 4 158 0 0,0 2 0 0 0,1-1-1 0 0,0 1 1 0 0,0 0 0 0 0,0 0-1 0 0,1 1 1 0 0,0 0 0 0 0,0 0-1 0 0,1 1 1 0 0,0 0 0 0 0,0 0-1 0 0,1 0 1 0 0,0 1 0 0 0,0 0-1 0 0,1 0 1 0 0,0 0 0 0 0,1 1-1 0 0,0-1 1 0 0,0 1 0 0 0,1-1-1 0 0,0 3-157 0 0,2-11 4 0 0,0 1 1 0 0,0 0-1 0 0,0-1 0 0 0,0 1 0 0 0,0 0 0 0 0,0 0 0 0 0,1-1 0 0 0,-1 1 0 0 0,0 0 1 0 0,1-1-1 0 0,-1 1 0 0 0,1 0 0 0 0,0-1 0 0 0,0 1 0 0 0,-1-1 0 0 0,1 1 0 0 0,0-1 0 0 0,0 0 1 0 0,0 1-1 0 0,1-1 0 0 0,-1 0 0 0 0,0 0 0 0 0,0 0 0 0 0,1 0 0 0 0,-1 0 0 0 0,1 0 0 0 0,-1 0 1 0 0,1 0-1 0 0,-1 0 0 0 0,1-1 0 0 0,-1 1 0 0 0,1 0 0 0 0,0-1 0 0 0,-1 0 0 0 0,2 1-4 0 0,0-1-7 0 0,0 1 0 0 0,0-1 0 0 0,1 0-1 0 0,-1 0 1 0 0,0 0 0 0 0,0 0-1 0 0,0 0 1 0 0,0-1 0 0 0,0 0 0 0 0,0 1-1 0 0,0-1 1 0 0,0 0 0 0 0,0 0 0 0 0,0-1-1 0 0,-1 1 1 0 0,1-1 0 0 0,0 1 0 0 0,-1-1-1 0 0,3-2 8 0 0,1-1 1 0 0,-1 0 0 0 0,0-1-1 0 0,0 0 1 0 0,0 0 0 0 0,-1 0 0 0 0,1-1-1 0 0,-2 1 1 0 0,1-1 0 0 0,-1 0-1 0 0,0 0 1 0 0,0 0 0 0 0,-1 0 0 0 0,0-1-1 0 0,0 1 1 0 0,0-1 0 0 0,-1 1-1 0 0,-1-1 0 0 0,4-33 1211 0 0,-4 39-1106 0 0,0 2 2 0 0,0 0-10 0 0,0 5-12 0 0,0 8 5 0 0,1 1-1 0 0,0-1 0 0 0,1 0 1 0 0,0 0-1 0 0,1 1 1 0 0,0-1-90 0 0,-2-10-117 0 0,0 1 1 0 0,0-1-1 0 0,0 0 1 0 0,1 1 0 0 0,0-1-1 0 0,-1 0 1 0 0,1 0-1 0 0,0 0 1 0 0,0 0 0 0 0,1 0-1 0 0,-1-1 1 0 0,0 1-1 0 0,1-1 1 0 0,0 1-1 0 0,0-1 1 0 0,-1 0 0 0 0,1 0-1 0 0,1 0 1 0 0,-1 0-1 0 0,0-1 1 0 0,0 1 0 0 0,1-1-1 0 0,-1 0 1 0 0,0 0-1 0 0,1 0 1 0 0,0 0 116 0 0,-2-1-299 0 0,0 0-1 0 0,0 0 1 0 0,0 0-1 0 0,0 0 1 0 0,0-1 0 0 0,0 1-1 0 0,0 0 1 0 0,-1-1 0 0 0,1 1-1 0 0,0-1 1 0 0,1 0 299 0 0,11-6-5019 0 0,-10 5 3235 0 0,8-4-2551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1.590"/>
    </inkml:context>
    <inkml:brush xml:id="br0">
      <inkml:brushProperty name="width" value="0.05" units="cm"/>
      <inkml:brushProperty name="height" value="0.05" units="cm"/>
      <inkml:brushProperty name="color" value="#E71224"/>
    </inkml:brush>
  </inkml:definitions>
  <inkml:trace contextRef="#ctx0" brushRef="#br0">194 17 1204 0 0,'-1'-1'415'0'0,"-1"0"-1"0"0,1-1 1 0 0,0 1-1 0 0,-1 0 1 0 0,1 0-1 0 0,0 0 1 0 0,-1 0-1 0 0,1 0 1 0 0,-1 0-1 0 0,0 0 1 0 0,1 0-1 0 0,-1 1 1 0 0,0-1-1 0 0,1 0 1 0 0,-1 1-1 0 0,0 0 1 0 0,0-1-1 0 0,-1 1-414 0 0,1 0 230 0 0,-1 1-1 0 0,1-1 1 0 0,-1 1-1 0 0,1 0 1 0 0,0-1-1 0 0,-1 1 1 0 0,1 0-1 0 0,0 0 1 0 0,-2 2-230 0 0,-8 4 417 0 0,1 1 0 0 0,0 0 0 0 0,1 1 0 0 0,-1 0 0 0 0,2 1 1 0 0,-1 0-1 0 0,2 0 0 0 0,-1 1 0 0 0,1 0 0 0 0,1 1 0 0 0,0-1 0 0 0,1 1 0 0 0,0 1 0 0 0,-1 3-417 0 0,6-14 42 0 0,0 1 1 0 0,0-1-1 0 0,0 0 0 0 0,1 1 1 0 0,-1-1-1 0 0,1 1 0 0 0,-1-1 1 0 0,1 0-1 0 0,0 1 0 0 0,0-1 1 0 0,0 1-1 0 0,0-1 0 0 0,1 1 0 0 0,-1-1 1 0 0,1 0-1 0 0,-1 1 0 0 0,1-1 1 0 0,0 0-1 0 0,0 1 0 0 0,0-1 1 0 0,0 0-1 0 0,0 0 0 0 0,0 0 0 0 0,1 0 1 0 0,-1 0-1 0 0,1 0 0 0 0,-1 0 1 0 0,1 0-1 0 0,0-1 0 0 0,0 1 1 0 0,0 0-1 0 0,0-1 0 0 0,0 0 1 0 0,0 1-1 0 0,0-1 0 0 0,0 0 0 0 0,0 0 1 0 0,1 0-1 0 0,-1-1 0 0 0,0 1 1 0 0,1 0-1 0 0,0-1-42 0 0,9 2-194 0 0,-1 0 0 0 0,0-1 0 0 0,1 0 0 0 0,-1-1 0 0 0,0 0 0 0 0,1-1 0 0 0,-1 0 0 0 0,7-2 194 0 0,31-10-2875 0 0,-18-1-4341 0 0,-22 8 3444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1.924"/>
    </inkml:context>
    <inkml:brush xml:id="br0">
      <inkml:brushProperty name="width" value="0.05" units="cm"/>
      <inkml:brushProperty name="height" value="0.05" units="cm"/>
      <inkml:brushProperty name="color" value="#E71224"/>
    </inkml:brush>
  </inkml:definitions>
  <inkml:trace contextRef="#ctx0" brushRef="#br0">1 15 48 0 0,'0'0'1844'0'0,"0"0"-116"0"0,0 0-112 0 0,0 0-121 0 0,0 0-129 0 0,0 0-133 0 0,0 0-122 0 0,0 0-116 0 0,0 0-98 0 0,0 0-77 0 0,4 0-76 0 0,33 0 744 0 0,50-1-535 0 0,-29-2-3838 0 0,-50 1 2314 0 0,9-6-6692 0 0,-15 8 4100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2.368"/>
    </inkml:context>
    <inkml:brush xml:id="br0">
      <inkml:brushProperty name="width" value="0.05" units="cm"/>
      <inkml:brushProperty name="height" value="0.05" units="cm"/>
      <inkml:brushProperty name="color" value="#E71224"/>
    </inkml:brush>
  </inkml:definitions>
  <inkml:trace contextRef="#ctx0" brushRef="#br0">42 3 788 0 0,'0'0'1256'0'0,"-3"-3"655"0"0,2 4 1206 0 0,0 1 3440 0 0,-6 31-5107 0 0,0 0-1 0 0,3 1 1 0 0,0 8-1450 0 0,-5 37 944 0 0,7-67-1364 0 0,0-1 1 0 0,1 1-1 0 0,0 0 1 0 0,1-1-1 0 0,0 1 1 0 0,1 0-1 0 0,1-1 1 0 0,0 1-1 0 0,2 9 420 0 0,3-15-1592 0 0,-2-8-5517 0 0,11-10 3484 0 0</inkml:trace>
  <inkml:trace contextRef="#ctx0" brushRef="#br0" timeOffset="1">216 97 872 0 0,'0'0'1920'0'0,"0"0"-48"0"0,1-1 674 0 0,2-1-3058 0 0,-2 1 3003 0 0,-1 4 5390 0 0,-10 31-6163 0 0,-8 32 115 0 0,17-61-1816 0 0,0 0 0 0 0,1 0 1 0 0,0 0-1 0 0,0 0 0 0 0,0 0 1 0 0,0 0-1 0 0,1 0 0 0 0,-1 0 1 0 0,2 0-1 0 0,-1 0 0 0 0,2 4-17 0 0,-3-8-17 0 0,1 1 0 0 0,0-1 0 0 0,-1 0-1 0 0,1 1 1 0 0,0-1 0 0 0,0 0 0 0 0,0 0 0 0 0,0 1-1 0 0,0-1 1 0 0,0 0 0 0 0,0 0 0 0 0,0 0 0 0 0,0 0-1 0 0,1 0 1 0 0,-1-1 0 0 0,0 1 0 0 0,1 0 0 0 0,-1-1-1 0 0,0 1 1 0 0,1 0 0 0 0,-1-1 0 0 0,1 0 0 0 0,-1 1 17 0 0,2-1-19 0 0,0 0 1 0 0,0 0 0 0 0,0 0 0 0 0,0 0-1 0 0,0-1 1 0 0,0 1 0 0 0,0-1-1 0 0,0 0 1 0 0,0 1 0 0 0,-1-1-1 0 0,3-1 19 0 0,5-3-32 0 0,-1 0-1 0 0,0-1 0 0 0,0 1 0 0 0,-1-2 0 0 0,1 1 0 0 0,1-3 33 0 0,-4 3-13 0 0,0 1 1 0 0,0-1-1 0 0,-1 0 0 0 0,0 0 0 0 0,0-1 0 0 0,-1 1 0 0 0,1-1 1 0 0,-1 0-1 0 0,-1 0 0 0 0,0 0 0 0 0,0-1 0 0 0,0 1 0 0 0,1-8 13 0 0,-4 14-11 0 0,1-1-1 0 0,-1 1 0 0 0,0-1 0 0 0,0 1 0 0 0,0-1 1 0 0,0 1-1 0 0,0-1 0 0 0,0 0 0 0 0,-1 1 0 0 0,1-1 0 0 0,0 1 1 0 0,-1-1-1 0 0,1 1 0 0 0,-1-1 0 0 0,0 1 0 0 0,1 0 0 0 0,-1-1 1 0 0,0 1-1 0 0,0 0 0 0 0,0-1 0 0 0,0 1 0 0 0,0 0 0 0 0,-1-1 12 0 0,0 1-15 0 0,0 0 0 0 0,1 0 0 0 0,-1 0-1 0 0,0 1 1 0 0,0-1 0 0 0,0 0 0 0 0,-1 1-1 0 0,1 0 1 0 0,0-1 0 0 0,0 1 0 0 0,0 0-1 0 0,0 0 1 0 0,0 0 0 0 0,0 0 0 0 0,-2 1 15 0 0,-5 0-39 0 0,-1 1 0 0 0,0 1 0 0 0,1 0 0 0 0,0 0 0 0 0,0 1 0 0 0,0 0 0 0 0,-1 1 39 0 0,-6 4-319 0 0,0 1-1 0 0,-9 8 320 0 0,19-14-409 0 0,1 0 0 0 0,0 1 0 0 0,0 0-1 0 0,0 0 1 0 0,1 0 0 0 0,0 1-1 0 0,0-1 1 0 0,-3 6 409 0 0,7-11-231 0 0,0 1 0 0 0,-1-1 0 0 0,1 1 0 0 0,0-1 0 0 0,0 1 0 0 0,-1-1 0 0 0,1 1 0 0 0,0-1 0 0 0,0 1 0 0 0,0 0 0 0 0,0-1 0 0 0,0 1 0 0 0,0-1 0 0 0,0 1 0 0 0,0 0 0 0 0,0-1 0 0 0,0 1 0 0 0,0-1 0 0 0,0 1 0 0 0,1-1 0 0 0,-1 1 0 0 0,0 0 0 0 0,0-1 0 0 0,0 1 0 0 0,1-1 0 0 0,-1 1 0 0 0,0-1 0 0 0,1 1 0 0 0,-1-1 0 0 0,1 1 0 0 0,-1-1 1 0 0,0 0-1 0 0,1 1 0 0 0,-1-1 0 0 0,1 0 0 0 0,-1 1 0 0 0,1-1 0 0 0,-1 0 231 0 0,7 3-3595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2.705"/>
    </inkml:context>
    <inkml:brush xml:id="br0">
      <inkml:brushProperty name="width" value="0.05" units="cm"/>
      <inkml:brushProperty name="height" value="0.05" units="cm"/>
      <inkml:brushProperty name="color" value="#E71224"/>
    </inkml:brush>
  </inkml:definitions>
  <inkml:trace contextRef="#ctx0" brushRef="#br0">16 1 36 0 0,'0'0'156'0'0,"0"0"0"0"0,0 0 0 0 0,0 0 0 0 0,0 0 0 0 0,0 0-1 0 0,1 0 1 0 0,-1 0 0 0 0,0 0 0 0 0,0 0 0 0 0,0 0 0 0 0,0 0 0 0 0,0 0 0 0 0,0 0 0 0 0,1 0 0 0 0,-1 0-1 0 0,0 0 1 0 0,0 0 0 0 0,0 0 0 0 0,0 0 0 0 0,0 0 0 0 0,1 0 0 0 0,-1 0 0 0 0,0 0 0 0 0,0 0 0 0 0,0 0-1 0 0,0 0 1 0 0,0 0 0 0 0,0 0 0 0 0,0 0 0 0 0,1 0 0 0 0,-1 0 0 0 0,0 1 0 0 0,0-1 0 0 0,0 0 0 0 0,0 0-1 0 0,0 0 1 0 0,0 0 0 0 0,0 0 0 0 0,0 0 0 0 0,0 0 0 0 0,0 1 0 0 0,1-1 0 0 0,-1 0 0 0 0,0 0 0 0 0,0 0-1 0 0,0 0 1 0 0,0 0 0 0 0,0 0 0 0 0,0 1 0 0 0,0-1 0 0 0,0 0 0 0 0,0 0 0 0 0,0 0 0 0 0,0 0 0 0 0,0 0-1 0 0,0 1-154 0 0,0 14 2930 0 0,-4 26-2888 0 0,3-33 1088 0 0,-5 65 3609 0 0,2 29-4740 0 0,1-123 337 0 0,2 18-308 0 0,1 0 1 0 0,-1 0-1 0 0,1-1 1 0 0,0 1 0 0 0,0 0-1 0 0,0 0 1 0 0,0 0-1 0 0,0 0 1 0 0,1 0-1 0 0,-1-2-29 0 0,3-3 37 0 0,-1 0 1 0 0,2 0-1 0 0,-1 0 0 0 0,1 1 0 0 0,0-1 0 0 0,0 1 0 0 0,1 0 0 0 0,0 0 0 0 0,0 1 0 0 0,1-1 1 0 0,-1 1-1 0 0,2 0 0 0 0,-1 1-37 0 0,-1 1-22 0 0,-1 1 0 0 0,1 0-1 0 0,0 0 1 0 0,0 0 0 0 0,0 0 0 0 0,0 1 0 0 0,0 0 0 0 0,1 0 0 0 0,-1 1 0 0 0,1-1 0 0 0,0 1 0 0 0,-1 1 0 0 0,1-1-1 0 0,0 1 1 0 0,-1-1 0 0 0,1 2 0 0 0,0-1 0 0 0,-1 1 0 0 0,6 1 22 0 0,-9-2-146 0 0,-1 1 0 0 0,1-1 0 0 0,0 1 0 0 0,0 0 0 0 0,0 0 0 0 0,-1 0 0 0 0,1 0 0 0 0,0 0 0 0 0,-1 0 0 0 0,1 0 1 0 0,-1 1-1 0 0,1-1 0 0 0,-1 0 0 0 0,0 1 0 0 0,1-1 0 0 0,-1 1 146 0 0,9 19-8326 0 0,-10-13 4028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5.456"/>
    </inkml:context>
    <inkml:brush xml:id="br0">
      <inkml:brushProperty name="width" value="0.05" units="cm"/>
      <inkml:brushProperty name="height" value="0.05" units="cm"/>
      <inkml:brushProperty name="color" value="#E71224"/>
    </inkml:brush>
  </inkml:definitions>
  <inkml:trace contextRef="#ctx0" brushRef="#br0">139 1 248 0 0,'-6'0'562'0'0,"2"1"-1"0"0,-1 0 1 0 0,0 1 0 0 0,0-1-1 0 0,0 1 1 0 0,0 0 0 0 0,1 0-1 0 0,-1 1 1 0 0,1-1 0 0 0,0 1-1 0 0,0 0 1 0 0,-2 1-562 0 0,0 2 421 0 0,0-1 0 0 0,1 1 0 0 0,-1 0 0 0 0,1 1 0 0 0,1-1 0 0 0,-1 1 0 0 0,-2 5-421 0 0,2-1 266 0 0,0 0 0 0 0,0 0 1 0 0,1 0-1 0 0,1 1 0 0 0,0-1 0 0 0,0 1 1 0 0,1 0-1 0 0,1 0 0 0 0,0 0 0 0 0,0 9-266 0 0,2-17 62 0 0,-1 0-1 0 0,1 1 0 0 0,-1-1 1 0 0,1 0-1 0 0,0 0 0 0 0,1 0 1 0 0,-1 0-1 0 0,1 0 1 0 0,0 0-1 0 0,0 0 0 0 0,0-1 1 0 0,0 1-1 0 0,1-1 0 0 0,-1 1 1 0 0,1-1-1 0 0,0 0 1 0 0,0 0-1 0 0,0 0 0 0 0,0 0 1 0 0,1-1-1 0 0,-1 1 0 0 0,1-1 1 0 0,-1 0-1 0 0,1 0 1 0 0,0 0-1 0 0,0-1 0 0 0,0 1 1 0 0,0-1-1 0 0,0 0 0 0 0,0 0 1 0 0,1 0-1 0 0,-1-1-61 0 0,3 1-197 0 0,-1 0 0 0 0,0-1 0 0 0,1 0 0 0 0,-1 0 0 0 0,1-1 0 0 0,-1 1 0 0 0,1-1 0 0 0,-1-1 0 0 0,7-1 197 0 0,-8 1-621 0 0,0 0 0 0 0,0 0 0 0 0,0-1-1 0 0,0 1 1 0 0,-1-1 0 0 0,1 0 0 0 0,-1 0 0 0 0,0-1 0 0 0,0 1 0 0 0,0-1 0 0 0,0 0-1 0 0,0 0 622 0 0,2-5-3002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2.979"/>
    </inkml:context>
    <inkml:brush xml:id="br0">
      <inkml:brushProperty name="width" value="0.1" units="cm"/>
      <inkml:brushProperty name="height" value="0.1" units="cm"/>
      <inkml:brushProperty name="color" value="#E71224"/>
    </inkml:brush>
  </inkml:definitions>
  <inkml:trace contextRef="#ctx0" brushRef="#br0">1 5 732 0 0,'0'0'832'0'0,"0"0"-46"0"0,0 0-74 0 0,0 0-46 0 0,0 0-54 0 0,0 0-48 0 0,0 0 27 0 0,0 0 38 0 0,0 0 22 0 0,0 0 15 0 0,0 0 1 0 0,0 0-3 0 0,6 1-4 0 0,89 2 3844 0 0,55-2-3445 0 0,-131-1-1098 0 0,47-3-3942 0 0,-62 0 2975 0 0,-2 0-322 0 0,0 3-2722 0 0,-2 0 1467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5.808"/>
    </inkml:context>
    <inkml:brush xml:id="br0">
      <inkml:brushProperty name="width" value="0.05" units="cm"/>
      <inkml:brushProperty name="height" value="0.05" units="cm"/>
      <inkml:brushProperty name="color" value="#E71224"/>
    </inkml:brush>
  </inkml:definitions>
  <inkml:trace contextRef="#ctx0" brushRef="#br0">25 44 88 0 0,'4'-20'3623'0'0,"-2"13"6876"0"0,-4 12-10425 0 0,-6 19 517 0 0,0 1 0 0 0,0 13-591 0 0,6-31 88 0 0,1 0 0 0 0,0 0-1 0 0,1 1 1 0 0,-1-1 0 0 0,1 0 0 0 0,1 1-1 0 0,0-1 1 0 0,0 0 0 0 0,0 1 0 0 0,1-1 0 0 0,2 6-88 0 0,-4-12 7 0 0,1 0 0 0 0,-1 0 0 0 0,1 0 0 0 0,-1 0 0 0 0,1 0 0 0 0,0 0 0 0 0,-1 0 0 0 0,1 0 0 0 0,0 0 1 0 0,-1 0-1 0 0,1-1 0 0 0,0 1 0 0 0,0 0 0 0 0,0-1 0 0 0,0 1 0 0 0,0 0 0 0 0,0-1 0 0 0,0 1 1 0 0,0-1-1 0 0,0 0 0 0 0,0 1 0 0 0,0-1 0 0 0,1 1-7 0 0,1-1 8 0 0,-1 0 0 0 0,0 0 0 0 0,0-1-1 0 0,1 1 1 0 0,-1 0 0 0 0,0-1 0 0 0,0 1 0 0 0,0-1 0 0 0,0 0-1 0 0,0 1 1 0 0,2-2-8 0 0,4-2 3 0 0,-1-1 0 0 0,0 1 0 0 0,0-1 0 0 0,0 0 0 0 0,-1-1 0 0 0,2-1-3 0 0,0-1-26 0 0,-1-1-1 0 0,1 1 1 0 0,-2-2 0 0 0,1 1-1 0 0,-1-1 1 0 0,3-6 26 0 0,-7 11-9 0 0,0 0 0 0 0,0 0 0 0 0,0 0 0 0 0,0 0-1 0 0,-1 0 1 0 0,0-1 0 0 0,0 1 0 0 0,0 0 0 0 0,-1-1 0 0 0,1 1 0 0 0,-1-1 0 0 0,-1 1 0 0 0,1-1 0 0 0,-2-4 9 0 0,2 9 4 0 0,0-1 0 0 0,-1 1 1 0 0,1 0-1 0 0,0 0 0 0 0,-1 0 1 0 0,1 0-1 0 0,-1 0 0 0 0,0 0 1 0 0,1 0-1 0 0,-1 0 0 0 0,0 0 1 0 0,1 0-1 0 0,-1 0 0 0 0,0 0 1 0 0,0 0-1 0 0,0 0 0 0 0,0 0 1 0 0,0 1-1 0 0,0-1 0 0 0,0 1 1 0 0,0-1-1 0 0,0 0 0 0 0,0 1 1 0 0,0 0-1 0 0,0-1 0 0 0,-1 1-4 0 0,-1-1 9 0 0,1 1 0 0 0,-1 0 0 0 0,0 0 0 0 0,1 0 0 0 0,-1 1 0 0 0,0-1 0 0 0,1 1 0 0 0,-1-1 0 0 0,1 1 0 0 0,-1 0 0 0 0,1 0-1 0 0,-1 0-8 0 0,-8 4-51 0 0,1 1 0 0 0,0-1 0 0 0,1 2 0 0 0,0-1 0 0 0,-4 4 51 0 0,-21 22-1215 0 0,15-10-3904 0 0,18-22 1318 0 0,1 0 286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6.288"/>
    </inkml:context>
    <inkml:brush xml:id="br0">
      <inkml:brushProperty name="width" value="0.05" units="cm"/>
      <inkml:brushProperty name="height" value="0.05" units="cm"/>
      <inkml:brushProperty name="color" value="#E71224"/>
    </inkml:brush>
  </inkml:definitions>
  <inkml:trace contextRef="#ctx0" brushRef="#br0">0 11 1656 0 0,'0'0'1566'0'0,"0"0"-129"0"0,0 0-149 0 0,0 0-134 0 0,0 0-121 0 0,0 0-110 0 0,2 1-96 0 0,0 1-655 0 0,1 0 1 0 0,-1-1 0 0 0,0 1-1 0 0,-1 1 1 0 0,1-1 0 0 0,0 0-1 0 0,-1 0 1 0 0,1 1 0 0 0,-1-1-1 0 0,1 1 1 0 0,-1-1 0 0 0,0 1-1 0 0,0-1 1 0 0,0 2-173 0 0,11 46 974 0 0,-7-30-713 0 0,-3-5-40 0 0,1 0 1 0 0,-2 0 0 0 0,0 10-222 0 0,-3-10 662 0 0,-2-20-119 0 0,2 1-507 0 0,2 1-1 0 0,-1-1 1 0 0,0 1-1 0 0,1-1 1 0 0,-1 0-1 0 0,1 0 1 0 0,0 1-1 0 0,0-1-35 0 0,3-10 3 0 0,-1 0 0 0 0,2 0-1 0 0,0 1 1 0 0,0-1 0 0 0,5-7-3 0 0,-6 15-27 0 0,0-1 1 0 0,0 1 0 0 0,0 0-1 0 0,1 1 1 0 0,0-1 0 0 0,1 1-1 0 0,-1-1 1 0 0,1 1-1 0 0,0 1 1 0 0,0-1 0 0 0,0 1-1 0 0,4-2 27 0 0,-9 6-2 0 0,0-1-1 0 0,1 1 1 0 0,-1 0-1 0 0,0 0 0 0 0,0 0 1 0 0,1 0-1 0 0,-1-1 0 0 0,0 1 1 0 0,0 0-1 0 0,1 0 0 0 0,-1 0 1 0 0,0 0-1 0 0,1 0 1 0 0,-1 0-1 0 0,0 0 0 0 0,0 0 1 0 0,1 0-1 0 0,-1 0 0 0 0,0 0 1 0 0,1 0-1 0 0,-1 0 1 0 0,0 0-1 0 0,0 0 0 0 0,1 0 1 0 0,-1 0-1 0 0,0 1 0 0 0,1-1 1 0 0,-1 0-1 0 0,0 0 0 0 0,0 0 1 0 0,1 0-1 0 0,-1 1 1 0 0,0-1-1 0 0,0 0 0 0 0,0 0 3 0 0,4 12-15 0 0,-4 12 26 0 0,-24 94 246 0 0,24-118-255 0 0,0 0-1 0 0,0 1 1 0 0,-1-1 0 0 0,1 0-1 0 0,0 0 1 0 0,0 0 0 0 0,0 0-1 0 0,0 1 1 0 0,0-1 0 0 0,0 0-1 0 0,0 0 1 0 0,0 0-1 0 0,0 0 1 0 0,-1 1 0 0 0,1-1-1 0 0,0 0 1 0 0,0 0 0 0 0,0 0-1 0 0,0 1 1 0 0,0-1 0 0 0,0 0-1 0 0,0 0 1 0 0,0 0 0 0 0,0 1-1 0 0,0-1 1 0 0,1 0-1 0 0,-1 0 1 0 0,0 0 0 0 0,0 1-1 0 0,0-1 1 0 0,0 0 0 0 0,0 0-1 0 0,0 0 1 0 0,0 0 0 0 0,0 1-1 0 0,0-1 1 0 0,1 0 0 0 0,-1 0-1 0 0,0 0 1 0 0,0 0 0 0 0,0 0-1 0 0,0 0 1 0 0,1 1-1 0 0,-1-1 1 0 0,0 0 0 0 0,0 0-1 0 0,0 0 1 0 0,0 0 0 0 0,1 0-1 0 0,-1 0 1 0 0,0 0 0 0 0,0 0-1 0 0,0 0 1 0 0,1 0 0 0 0,-1 0-1 0 0,0 0 1 0 0,0 0-2 0 0,14-10 23 0 0,17-27-33 0 0,-29 35 12 0 0,7-10 8 0 0,-3 3-16 0 0,1 1 1 0 0,-1 0-1 0 0,1 1 1 0 0,1-1 0 0 0,-1 2-1 0 0,1-1 1 0 0,7-4 5 0 0,-15 11 9 0 0,1 0 1 0 0,-1 0-1 0 0,0-1 0 0 0,1 1 1 0 0,-1 0-1 0 0,0 0 0 0 0,1 0 1 0 0,-1 0-1 0 0,0 0 1 0 0,1 0-1 0 0,-1 0 0 0 0,0 0 1 0 0,1 0-1 0 0,-1 0 1 0 0,0 0-1 0 0,1 0 0 0 0,-1 0 1 0 0,0 0-1 0 0,1 0 1 0 0,-1 0-1 0 0,0 0 0 0 0,0 0 1 0 0,1 1-1 0 0,-1-1 0 0 0,0 0 1 0 0,1 0-1 0 0,-1 0 1 0 0,0 0-1 0 0,0 1 0 0 0,1-1 1 0 0,-1 0-1 0 0,0 0 1 0 0,0 1-1 0 0,1-1 0 0 0,-1 0 1 0 0,0 1-10 0 0,6 15 167 0 0,-4 18 28 0 0,-2-34-194 0 0,-2 47 334 0 0,1-23-1652 0 0,0-1-3948 0 0,1-22 1447 0 0,0-1 293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6.790"/>
    </inkml:context>
    <inkml:brush xml:id="br0">
      <inkml:brushProperty name="width" value="0.05" units="cm"/>
      <inkml:brushProperty name="height" value="0.05" units="cm"/>
      <inkml:brushProperty name="color" value="#E71224"/>
    </inkml:brush>
  </inkml:definitions>
  <inkml:trace contextRef="#ctx0" brushRef="#br0">111 30 900 0 0,'4'-4'392'0'0,"0"1"0"0"0,0 1 0 0 0,0-1 0 0 0,0 0 0 0 0,0 1 0 0 0,1 0 0 0 0,-1 0 0 0 0,1 0 0 0 0,-1 0 0 0 0,1 1 0 0 0,0 0 0 0 0,-1 0 0 0 0,1 0 0 0 0,0 1 0 0 0,0-1 0 0 0,0 1-1 0 0,3 1-391 0 0,-6-1 85 0 0,0 0-1 0 0,1 1 1 0 0,-1-1-1 0 0,0 1 0 0 0,0-1 1 0 0,1 1-1 0 0,-1 0 0 0 0,0 0 1 0 0,0 0-1 0 0,0 1 0 0 0,0-1 1 0 0,0 0-1 0 0,0 1 0 0 0,0-1 1 0 0,0 1-1 0 0,-1 0 1 0 0,1-1-1 0 0,-1 1 0 0 0,1 0 1 0 0,-1 0-1 0 0,0 0 0 0 0,1 0 1 0 0,-1 0-1 0 0,0 0 0 0 0,0 1 1 0 0,-1-1-1 0 0,1 0 0 0 0,0 0 1 0 0,-1 1-1 0 0,1-1 1 0 0,-1 1-1 0 0,0-1 0 0 0,0 0 1 0 0,0 1-1 0 0,0-1 0 0 0,0 1-84 0 0,-1 3 92 0 0,0 0 1 0 0,0 0-1 0 0,-1 0 0 0 0,1 0 0 0 0,-1 0 0 0 0,0 0 1 0 0,-1 0-1 0 0,0-1 0 0 0,0 1 0 0 0,0-1 0 0 0,0 0 1 0 0,-1 0-1 0 0,0 0 0 0 0,0 0 0 0 0,0-1 0 0 0,-1 1 1 0 0,1-1-1 0 0,-1 0 0 0 0,0 0 0 0 0,0-1 0 0 0,-1 0 1 0 0,1 0-1 0 0,-1 0 0 0 0,1 0 0 0 0,-1-1-92 0 0,5-2 1 0 0,0 1 0 0 0,1-1 0 0 0,-1 0 0 0 0,0 0 0 0 0,0 0 0 0 0,1 0 0 0 0,-1 0 0 0 0,0 0 0 0 0,0 0 0 0 0,1 0 0 0 0,-1 0 0 0 0,0 0 0 0 0,1 0 0 0 0,-1 0 0 0 0,0-1 0 0 0,0 1 1 0 0,1 0-1 0 0,-1 0 0 0 0,0-1 0 0 0,1 1 0 0 0,-1-1 0 0 0,1 1 0 0 0,-1 0 0 0 0,0-1 0 0 0,1 1 0 0 0,-1-1-1 0 0,0 0-5 0 0,0-1 1 0 0,0 1-1 0 0,1-1 1 0 0,-1 1 0 0 0,0-1-1 0 0,1 1 1 0 0,-1-1-1 0 0,1 1 1 0 0,-1-1-1 0 0,1 1 1 0 0,0-1 0 0 0,0 0 4 0 0,-1-7-26 0 0,1 1 0 0 0,0-1 1 0 0,0 0-1 0 0,2-2 26 0 0,-2 7 7 0 0,3-35 2712 0 0,-39 136-1718 0 0,4 2 0 0 0,5 1 0 0 0,-3 37-1001 0 0,28-125-2 0 0,0 0-1 0 0,2 1 1 0 0,-1-1-1 0 0,1 1 3 0 0,0-10-105 0 0,0 0 0 0 0,1 0 0 0 0,-1 0 0 0 0,0 0-1 0 0,1 1 1 0 0,0-1 0 0 0,-1 0 0 0 0,1 0 0 0 0,0 0 0 0 0,1 0-1 0 0,-1 0 1 0 0,1-1 0 0 0,-1 1 0 0 0,1 0 0 0 0,0-1 0 0 0,0 1 0 0 0,1 1 105 0 0,-2-4-91 0 0,0 0 0 0 0,0 1 0 0 0,0-1 0 0 0,-1 0 0 0 0,1 0 0 0 0,0 0 0 0 0,0 0 0 0 0,0 0 1 0 0,0 0-1 0 0,0 0 0 0 0,0 0 0 0 0,0 0 0 0 0,0 0 0 0 0,0 0 0 0 0,0 0 0 0 0,0-1 1 0 0,-1 1-1 0 0,1 0 0 0 0,0-1 0 0 0,0 1 0 0 0,0-1 0 0 0,0 1 0 0 0,-1-1 0 0 0,2 0 91 0 0,19-15-1706 0 0,-20 15 1461 0 0,4-4-888 0 0,0 0-1 0 0,0-1 1 0 0,-1 1-1 0 0,0-1 0 0 0,2-4 1134 0 0,-4 7-566 0 0,13-21-3003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7.186"/>
    </inkml:context>
    <inkml:brush xml:id="br0">
      <inkml:brushProperty name="width" value="0.05" units="cm"/>
      <inkml:brushProperty name="height" value="0.05" units="cm"/>
      <inkml:brushProperty name="color" value="#E71224"/>
    </inkml:brush>
  </inkml:definitions>
  <inkml:trace contextRef="#ctx0" brushRef="#br0">13 7 308 0 0,'0'-5'1743'0'0,"0"3"-460"0"0,-1 5 6248 0 0,-2 8-7070 0 0,0 0-1 0 0,1 0 1 0 0,0 0 0 0 0,1 0-1 0 0,1 0 1 0 0,-1 1-461 0 0,1-9 72 0 0,0 1-1 0 0,0-1 1 0 0,1 0-1 0 0,-1 1 1 0 0,1-1-1 0 0,-1 0 1 0 0,1 1-1 0 0,0-1 1 0 0,0 0-1 0 0,0 0 1 0 0,1 0-1 0 0,-1 0 1 0 0,1 0-1 0 0,0 0 1 0 0,0 0-1 0 0,0-1 1 0 0,0 1-1 0 0,0 0 1 0 0,1-1 0 0 0,-1 0-1 0 0,1 1 1 0 0,-1-1-1 0 0,3 1-71 0 0,-4-3 12 0 0,0 1-1 0 0,0-1 1 0 0,0 1-1 0 0,0-1 1 0 0,1 0-1 0 0,-1 0 1 0 0,0 1-1 0 0,0-1 1 0 0,1 0 0 0 0,-1 0-1 0 0,0 0 1 0 0,0 0-1 0 0,1 0 1 0 0,-1 0-1 0 0,0-1 1 0 0,1 1-1 0 0,-1 0 1 0 0,0-1-1 0 0,0 1 1 0 0,0-1-1 0 0,1 0-11 0 0,1 0 16 0 0,0-1 0 0 0,-1 0 0 0 0,1 0 0 0 0,-1 0 0 0 0,0 0 0 0 0,1 0 0 0 0,-1 0 0 0 0,0-1 0 0 0,1-1-16 0 0,-1 1 19 0 0,1-1 0 0 0,-1 0 1 0 0,0 0-1 0 0,0 1 0 0 0,0-1 1 0 0,-1-1-1 0 0,1 1 0 0 0,-1 0 1 0 0,0 0-1 0 0,0 0 0 0 0,0-1 0 0 0,-1 1 1 0 0,1-3-20 0 0,-1 5 11 0 0,0 0 0 0 0,0 0 1 0 0,-1 0-1 0 0,1 0 0 0 0,0 0 1 0 0,-1 0-1 0 0,1 0 0 0 0,-1 0 1 0 0,0 0-1 0 0,0 0 0 0 0,0 0 1 0 0,0 0-1 0 0,0 0 0 0 0,0 1 1 0 0,0-1-1 0 0,-1 0 0 0 0,1 1 1 0 0,0-1-1 0 0,-1 1 0 0 0,1 0 1 0 0,-1-1-1 0 0,0 1 0 0 0,0 0 1 0 0,1 0-1 0 0,-1 0 0 0 0,0 0 1 0 0,0 0-1 0 0,0 0 0 0 0,0 1 1 0 0,0-1-1 0 0,0 1 0 0 0,0-1 1 0 0,0 1-1 0 0,0 0 0 0 0,0 0 1 0 0,0-1-1 0 0,0 2 1 0 0,0-1-1 0 0,-1 0 0 0 0,1 0 1 0 0,0 1-1 0 0,0-1-11 0 0,-26 9-1652 0 0,22-7-6865 0 0,6-2 8501 0 0,0 0-3474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7.623"/>
    </inkml:context>
    <inkml:brush xml:id="br0">
      <inkml:brushProperty name="width" value="0.05" units="cm"/>
      <inkml:brushProperty name="height" value="0.05" units="cm"/>
      <inkml:brushProperty name="color" value="#E71224"/>
    </inkml:brush>
  </inkml:definitions>
  <inkml:trace contextRef="#ctx0" brushRef="#br0">0 13 1132 0 0,'0'0'1087'0'0,"0"0"-64"0"0,0 0-65 0 0,0 0-66 0 0,0 0-54 0 0,0 0-37 0 0,0 0-16 0 0,0 0-29 0 0,0 0-45 0 0,0 0-42 0 0,2 4-55 0 0,1 13 142 0 0,0 0 1 0 0,-1 0-1 0 0,-1 0 1 0 0,0 0-1 0 0,-2 13-756 0 0,1-10 527 0 0,1-6-46 0 0,1-25-701 0 0,1-1 250 0 0,1-4-47 0 0,2 0 0 0 0,0 1 1 0 0,0-1-1 0 0,1 1 0 0 0,1 1 0 0 0,1-1 0 0 0,0 2 0 0 0,2-2 17 0 0,-11 15 19 0 0,0-1-1 0 0,0 1 1 0 0,0 0-1 0 0,0-1 1 0 0,1 1-1 0 0,-1-1 0 0 0,0 1 1 0 0,0 0-1 0 0,1-1 1 0 0,-1 1-1 0 0,0 0 1 0 0,1-1-1 0 0,-1 1 1 0 0,0 0-1 0 0,1-1 0 0 0,-1 1 1 0 0,1 0-1 0 0,-1 0 1 0 0,0 0-1 0 0,1-1 1 0 0,-1 1-1 0 0,1 0 1 0 0,-1 0-1 0 0,0 0 0 0 0,1 0 1 0 0,-1 0-1 0 0,1 0 1 0 0,-1 0-1 0 0,1 0 1 0 0,-1 0-1 0 0,1 0 1 0 0,-1 0-1 0 0,1 0 0 0 0,-1 0 1 0 0,0 0-1 0 0,1 0 1 0 0,-1 0-1 0 0,1 0 1 0 0,-1 1-1 0 0,1-1 1 0 0,-1 0-1 0 0,0 0 0 0 0,1 1 1 0 0,-1-1-1 0 0,0 0 1 0 0,1 0-1 0 0,-1 1 1 0 0,0-1-1 0 0,1 0 0 0 0,-1 1 1 0 0,0-1-1 0 0,1 0 1 0 0,-1 1-1 0 0,0-1 1 0 0,0 1-1 0 0,0-1 1 0 0,1 1-1 0 0,-1-1 0 0 0,0 0 1 0 0,0 1-1 0 0,0-1 1 0 0,0 1-1 0 0,0-1 1 0 0,0 1-19 0 0,8 30 688 0 0,-4 15-140 0 0,-3-29-738 0 0,1 0 1 0 0,0 0 0 0 0,1 0-1 0 0,4 11 190 0 0,-7-28-91 0 0,0 1 0 0 0,0-1 0 0 0,1 0 0 0 0,-1 1 0 0 0,0-1 0 0 0,0 1 0 0 0,0-1 0 0 0,1 0-1 0 0,-1 1 1 0 0,0-1 0 0 0,0 0 0 0 0,0 0 0 0 0,1 1 0 0 0,-1-1 0 0 0,0 0 0 0 0,1 0 0 0 0,-1 1 0 0 0,0-1 0 0 0,1 0 0 0 0,-1 0-1 0 0,0 0 1 0 0,1 1 0 0 0,-1-1 0 0 0,0 0 0 0 0,1 0 0 0 0,-1 0 0 0 0,1 0 0 0 0,-1 0 0 0 0,0 0 0 0 0,1 0 0 0 0,-1 0 0 0 0,0 0 0 0 0,1 0-1 0 0,-1 0 1 0 0,1 0 0 0 0,-1 0 0 0 0,0 0 0 0 0,1 0 0 0 0,-1 0 0 0 0,0-1 0 0 0,1 1 0 0 0,-1 0 0 0 0,1 0 0 0 0,-1 0 91 0 0,13-11-6110 0 0,-6 2 2581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8.023"/>
    </inkml:context>
    <inkml:brush xml:id="br0">
      <inkml:brushProperty name="width" value="0.05" units="cm"/>
      <inkml:brushProperty name="height" value="0.05" units="cm"/>
      <inkml:brushProperty name="color" value="#E71224"/>
    </inkml:brush>
  </inkml:definitions>
  <inkml:trace contextRef="#ctx0" brushRef="#br0">27 69 584 0 0,'0'22'5091'0'0,"0"-21"-4974"0"0,1 0 0 0 0,-1 0 1 0 0,0 0-1 0 0,1 0 1 0 0,-1 0-1 0 0,0-1 1 0 0,1 1-1 0 0,-1 0 1 0 0,1 0-1 0 0,-1 0 1 0 0,1-1-1 0 0,-1 1 1 0 0,1 0-1 0 0,0-1 1 0 0,-1 1-1 0 0,1 0 1 0 0,0-1-1 0 0,-1 1 1 0 0,1-1-1 0 0,0 1 1 0 0,0-1-1 0 0,0 0 1 0 0,0 1-1 0 0,-1-1 0 0 0,1 0 1 0 0,0 1-1 0 0,1-1-117 0 0,0 0 173 0 0,1 0-1 0 0,0 0 1 0 0,0 0 0 0 0,0 0-1 0 0,0 0 1 0 0,0 0-1 0 0,0-1 1 0 0,-1 0-1 0 0,3 0-172 0 0,6-3 359 0 0,-1 0 0 0 0,1 0 1 0 0,-1-1-1 0 0,5-4-359 0 0,-11 7 125 0 0,-1-1 1 0 0,1 1-1 0 0,-1-1 1 0 0,0 0-1 0 0,0 1 1 0 0,0-1 0 0 0,0-1-1 0 0,-1 1 1 0 0,1 0-1 0 0,1-3-125 0 0,-4 5 43 0 0,1 0 0 0 0,-1 0 0 0 0,1-1 0 0 0,-1 1-1 0 0,0 0 1 0 0,0 0 0 0 0,1 0 0 0 0,-1 0 0 0 0,0 0 0 0 0,0-1-1 0 0,0 1 1 0 0,0 0 0 0 0,0 0 0 0 0,-1 0 0 0 0,1 0 0 0 0,0 0-1 0 0,0-1 1 0 0,-1 1 0 0 0,1 0 0 0 0,-1 0 0 0 0,1 0 0 0 0,-1 0-1 0 0,0 0 1 0 0,1 0 0 0 0,-1 0 0 0 0,0 0 0 0 0,1 0 0 0 0,-1 1-1 0 0,0-1 1 0 0,0 0 0 0 0,0 0 0 0 0,0 1 0 0 0,0-1 0 0 0,0 0-1 0 0,0 1 1 0 0,0-1 0 0 0,0 1 0 0 0,0-1 0 0 0,0 1 0 0 0,-1-1-43 0 0,-2 0 59 0 0,0 0 0 0 0,-1 0 0 0 0,1 0 0 0 0,0 0 0 0 0,0 0 0 0 0,-1 1 1 0 0,1 0-1 0 0,0 0 0 0 0,-1 0 0 0 0,1 0 0 0 0,0 1 0 0 0,0-1 0 0 0,-1 1 0 0 0,1 1 1 0 0,0-1-1 0 0,0 0 0 0 0,0 1 0 0 0,0 0 0 0 0,0 0 0 0 0,1 0 0 0 0,-1 0 0 0 0,-1 2-59 0 0,1-1 32 0 0,0-1-1 0 0,0 1 0 0 0,0 0 0 0 0,1 0 1 0 0,0 0-1 0 0,-1 1 0 0 0,1 0 0 0 0,0-1 1 0 0,1 1-1 0 0,-1 0 0 0 0,1 0 0 0 0,0 0 1 0 0,0 0-1 0 0,0 1 0 0 0,0-1 0 0 0,1 1 1 0 0,0-1-1 0 0,0 1 0 0 0,0-1 0 0 0,0 5-31 0 0,1-7 3 0 0,0 1 0 0 0,0-1-1 0 0,0 1 1 0 0,1 0-1 0 0,-1-1 1 0 0,1 1 0 0 0,0-1-1 0 0,0 1 1 0 0,0-1 0 0 0,0 1-1 0 0,0-1 1 0 0,0 0 0 0 0,1 0-1 0 0,-1 1 1 0 0,1-1 0 0 0,-1 0-1 0 0,1 0 1 0 0,1 1-3 0 0,1-1 0 0 0,-1 1 1 0 0,1-1-1 0 0,-1 1 0 0 0,1-1 1 0 0,0 0-1 0 0,0 0 0 0 0,0-1 1 0 0,0 1-1 0 0,1-1 0 0 0,3 1 0 0 0,0 0-349 0 0,1-1 0 0 0,0 0 0 0 0,0-1 0 0 0,0 0 0 0 0,3 0 349 0 0,-4-1-1299 0 0,0 1 0 0 0,1-2 0 0 0,-1 1 0 0 0,8-4 1299 0 0,-8 2-3724 0 0,2-1 284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8.370"/>
    </inkml:context>
    <inkml:brush xml:id="br0">
      <inkml:brushProperty name="width" value="0.05" units="cm"/>
      <inkml:brushProperty name="height" value="0.05" units="cm"/>
      <inkml:brushProperty name="color" value="#E71224"/>
    </inkml:brush>
  </inkml:definitions>
  <inkml:trace contextRef="#ctx0" brushRef="#br0">1 9 256 0 0,'0'0'246'0'0,"0"-1"1"0"0,0 1-1 0 0,0-1 1 0 0,0 1-1 0 0,0 0 1 0 0,1-1-1 0 0,-1 1 1 0 0,0 0-1 0 0,0-1 1 0 0,0 1-1 0 0,1-1 1 0 0,-1 1-1 0 0,0 0 0 0 0,0-1 1 0 0,1 1-1 0 0,-1 0 1 0 0,0 0-1 0 0,1-1 1 0 0,-1 1-1 0 0,0 0 1 0 0,1 0-1 0 0,-1-1 1 0 0,1 1-1 0 0,-1 0 1 0 0,0 0-1 0 0,1 0 1 0 0,-1 0-1 0 0,1 0 0 0 0,-1 0 1 0 0,1-1-247 0 0,6 12 2928 0 0,-1 20-1410 0 0,-5 8 1325 0 0,-3 32-2843 0 0,-1-4 1304 0 0,3-65-1168 0 0,0-2-30 0 0,0 0-22 0 0,0 0 9 0 0,1-2-73 0 0,-1-1 1 0 0,1 1-1 0 0,0-1 1 0 0,0 1 0 0 0,0 0-1 0 0,0-1 1 0 0,0 1 0 0 0,0 0-1 0 0,2-2-20 0 0,3-7 39 0 0,3-8 1 0 0,3-10-10 0 0,2 2 1 0 0,1-1-1 0 0,1 2 0 0 0,1 0 0 0 0,2-1-30 0 0,-18 26-8 0 0,-1 1 31 0 0,0 0 31 0 0,4 14 57 0 0,-3-13-105 0 0,-1 0-1 0 0,1 1 0 0 0,-1-1 1 0 0,1 0-1 0 0,-1 1 1 0 0,0-1-1 0 0,1 1 0 0 0,-1-1 1 0 0,0 1-1 0 0,0-1 0 0 0,0 2-5 0 0,-8 73 303 0 0,4-36-2109 0 0,0 27 1806 0 0,7-61-1555 0 0,-2-5-5790 0 0,-1-1 3456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8.701"/>
    </inkml:context>
    <inkml:brush xml:id="br0">
      <inkml:brushProperty name="width" value="0.05" units="cm"/>
      <inkml:brushProperty name="height" value="0.05" units="cm"/>
      <inkml:brushProperty name="color" value="#E71224"/>
    </inkml:brush>
  </inkml:definitions>
  <inkml:trace contextRef="#ctx0" brushRef="#br0">9 32 1160 0 0,'0'0'1728'0'0,"-6"1"204"0"0,4-2-177 0 0,4 0 3820 0 0,32-7-4615 0 0,0 0 0 0 0,33-1-960 0 0,27 4-3778 0 0,-78 5-1319 0 0,-15 0 2174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9.039"/>
    </inkml:context>
    <inkml:brush xml:id="br0">
      <inkml:brushProperty name="width" value="0.05" units="cm"/>
      <inkml:brushProperty name="height" value="0.05" units="cm"/>
      <inkml:brushProperty name="color" value="#E71224"/>
    </inkml:brush>
  </inkml:definitions>
  <inkml:trace contextRef="#ctx0" brushRef="#br0">28 1 76 0 0,'0'0'1393'0'0,"0"0"-36"0"0,0 0 13 0 0,1 4 24 0 0,2 4-833 0 0,-1 0 0 0 0,-1 0 0 0 0,0 0 0 0 0,0 0 0 0 0,0 0 1 0 0,-1 0-1 0 0,0 1 0 0 0,-1 0-561 0 0,-9 75 2587 0 0,3-32-1468 0 0,-1 17 138 0 0,2-27-1435 0 0,2 0 0 0 0,3 0 0 0 0,1 11 178 0 0,6-31-4559 0 0,-5-21 795 0 0,-1-1 287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9.371"/>
    </inkml:context>
    <inkml:brush xml:id="br0">
      <inkml:brushProperty name="width" value="0.05" units="cm"/>
      <inkml:brushProperty name="height" value="0.05" units="cm"/>
      <inkml:brushProperty name="color" value="#E71224"/>
    </inkml:brush>
  </inkml:definitions>
  <inkml:trace contextRef="#ctx0" brushRef="#br0">235 37 612 0 0,'-2'-3'440'0'0,"0"0"-1"0"0,-1 1 1 0 0,1-1 0 0 0,-1 0 0 0 0,0 1-1 0 0,1-1 1 0 0,-1 1 0 0 0,-1 0-1 0 0,1 0 1 0 0,0 0 0 0 0,0 1-1 0 0,-1-1 1 0 0,1 1 0 0 0,-1 0 0 0 0,1 0-1 0 0,-1 0 1 0 0,1 0 0 0 0,-1 0-1 0 0,0 1 1 0 0,0 0-440 0 0,1 0 227 0 0,0 0 0 0 0,0 0 0 0 0,0 1 0 0 0,0-1 0 0 0,0 1 0 0 0,0 0 0 0 0,0 0-1 0 0,0 0 1 0 0,0 0 0 0 0,1 1 0 0 0,-1-1 0 0 0,0 1 0 0 0,-1 1-227 0 0,1-1 149 0 0,0 1 0 0 0,0-1 0 0 0,0 1 1 0 0,1 0-1 0 0,-1 0 0 0 0,1 0 0 0 0,-2 3-149 0 0,-3 6 297 0 0,1 0 0 0 0,1 0 0 0 0,0 0 0 0 0,0 0-1 0 0,1 1 1 0 0,1 0 0 0 0,0 0 0 0 0,1 0 0 0 0,-1 9-297 0 0,1 19 680 0 0,2-1-1 0 0,3 22-679 0 0,0-13 731 0 0,-3 19-731 0 0,0-63-233 0 0,-1 4 144 0 0,1 0 0 0 0,-1 1 0 0 0,-1-1 0 0 0,1 0 0 0 0,-3 5 89 0 0,3-11-279 0 0,0-1-1 0 0,0 0 0 0 0,0 0 1 0 0,0 1-1 0 0,0-1 1 0 0,-1 0-1 0 0,1 0 1 0 0,-1 0-1 0 0,1-1 1 0 0,-3 3 279 0 0,3-3-521 0 0,-1 0 0 0 0,1 0 0 0 0,-1 0 0 0 0,1 0 0 0 0,-1-1 0 0 0,0 1 1 0 0,1 0-1 0 0,-1-1 0 0 0,0 1 0 0 0,0-1 0 0 0,0 1 0 0 0,1-1 0 0 0,-1 0 0 0 0,0 0 0 0 0,-1 0 521 0 0,-9 0-3867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3.317"/>
    </inkml:context>
    <inkml:brush xml:id="br0">
      <inkml:brushProperty name="width" value="0.1" units="cm"/>
      <inkml:brushProperty name="height" value="0.1" units="cm"/>
      <inkml:brushProperty name="color" value="#E71224"/>
    </inkml:brush>
  </inkml:definitions>
  <inkml:trace contextRef="#ctx0" brushRef="#br0">98 0 416 0 0,'0'0'1085'0'0,"-10"10"1919"0"0,0 17-1753 0 0,1 1 0 0 0,1 0-1 0 0,1 0 1 0 0,2 0 0 0 0,-1 16-1251 0 0,-1-2 18 0 0,-1 1 1 0 0,-4 5-19 0 0,4-11-1177 0 0,1-4-3998 0 0,7-31 2675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19.700"/>
    </inkml:context>
    <inkml:brush xml:id="br0">
      <inkml:brushProperty name="width" value="0.05" units="cm"/>
      <inkml:brushProperty name="height" value="0.05" units="cm"/>
      <inkml:brushProperty name="color" value="#E71224"/>
    </inkml:brush>
  </inkml:definitions>
  <inkml:trace contextRef="#ctx0" brushRef="#br0">0 74 84 0 0,'0'0'1443'0'0,"0"0"-119"0"0,8-13 2805 0 0,11 5-3239 0 0,-1 1-1 0 0,1 1 1 0 0,0 0 0 0 0,5 1-890 0 0,3-2 149 0 0,53-11-790 0 0,-25 14-4910 0 0,-41 6 3019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20.019"/>
    </inkml:context>
    <inkml:brush xml:id="br0">
      <inkml:brushProperty name="width" value="0.05" units="cm"/>
      <inkml:brushProperty name="height" value="0.05" units="cm"/>
      <inkml:brushProperty name="color" value="#E71224"/>
    </inkml:brush>
  </inkml:definitions>
  <inkml:trace contextRef="#ctx0" brushRef="#br0">121 72 1188 0 0,'1'-3'742'0'0,"0"-1"0"0"0,-1 1 0 0 0,1-1 0 0 0,0 1 0 0 0,-1-1 0 0 0,0 1 0 0 0,0-1 0 0 0,0 1 1 0 0,0-1-1 0 0,-1 0 0 0 0,1 1 0 0 0,-1-2-742 0 0,0 3 110 0 0,1 1-1 0 0,0 0 1 0 0,-1 0 0 0 0,1-1 0 0 0,-1 1 0 0 0,0 0-1 0 0,1 0 1 0 0,-1 0 0 0 0,0 0 0 0 0,0 0 0 0 0,1 0-1 0 0,-1 0 1 0 0,0 0 0 0 0,0 0 0 0 0,0 0 0 0 0,0 0 0 0 0,0 1-1 0 0,0-1 1 0 0,-1 0 0 0 0,1 1 0 0 0,0-1 0 0 0,0 1-1 0 0,0-1 1 0 0,-1 1 0 0 0,1 0 0 0 0,0-1 0 0 0,0 1 0 0 0,-1 0-1 0 0,1 0 1 0 0,0 0 0 0 0,-1 0 0 0 0,1 0 0 0 0,0 0-110 0 0,-3 2 87 0 0,1-1 0 0 0,0 1 1 0 0,-1-1-1 0 0,1 1 1 0 0,0 0-1 0 0,0 0 1 0 0,1 0-1 0 0,-1 1 1 0 0,0-1-1 0 0,1 1 0 0 0,-1 0 1 0 0,1-1-1 0 0,0 1 1 0 0,0 0-1 0 0,-1 3-87 0 0,-4 3 206 0 0,2-3-80 0 0,0 1 0 0 0,1 1-1 0 0,0-1 1 0 0,0 0 0 0 0,0 1-1 0 0,1 0 1 0 0,0 1-126 0 0,2-7 42 0 0,0 1-1 0 0,0 0 1 0 0,0-1 0 0 0,1 1-1 0 0,-1 0 1 0 0,1 0 0 0 0,0-1-1 0 0,0 1 1 0 0,0 0-1 0 0,0 0 1 0 0,0-1 0 0 0,0 1-1 0 0,1 0 1 0 0,-1-1 0 0 0,1 1-1 0 0,0 0 1 0 0,0-1-1 0 0,0 1 1 0 0,0-1 0 0 0,0 1-1 0 0,1-1 1 0 0,-1 1 0 0 0,2 0-42 0 0,-2-2 14 0 0,0 0 1 0 0,1 0 0 0 0,-1 0 0 0 0,1 0 0 0 0,-1 0 0 0 0,1 0 0 0 0,0-1 0 0 0,-1 1-1 0 0,1-1 1 0 0,0 1 0 0 0,0-1 0 0 0,-1 1 0 0 0,1-1 0 0 0,0 0 0 0 0,0 0 0 0 0,0 0-1 0 0,-1 0 1 0 0,1 0 0 0 0,0-1 0 0 0,0 1 0 0 0,-1 0 0 0 0,1-1 0 0 0,0 1-1 0 0,0-1 1 0 0,-1 0 0 0 0,1 1 0 0 0,-1-1 0 0 0,1 0 0 0 0,-1 0 0 0 0,1 0 0 0 0,0-1-15 0 0,6-3 18 0 0,-1 0 1 0 0,1-1-1 0 0,-2 0 1 0 0,1-1 0 0 0,2-2-19 0 0,-4 2 57 0 0,-1 1 0 0 0,0-1 0 0 0,0 0 1 0 0,0 0-1 0 0,-1 0 0 0 0,0 0 0 0 0,-1-1 1 0 0,1 1-1 0 0,0-7-57 0 0,-3 14 21 0 0,0 0 1 0 0,0 0-1 0 0,0 0 1 0 0,0 0-1 0 0,0 0 1 0 0,0 0-1 0 0,0 0 1 0 0,-1 0-1 0 0,1 0 1 0 0,0 0-1 0 0,0 0 1 0 0,0 0-1 0 0,0 0 1 0 0,0 0-1 0 0,0 0 1 0 0,0 0-1 0 0,0 0 1 0 0,0 0-1 0 0,0 0 1 0 0,0 0-1 0 0,0 0 1 0 0,0-1-1 0 0,-1 1 1 0 0,1 0-1 0 0,0 0 1 0 0,0 0-1 0 0,0 0 1 0 0,0 0-1 0 0,0 0 1 0 0,0 0-1 0 0,0 0 1 0 0,0 0-1 0 0,0 0 1 0 0,0 0-1 0 0,0 0 1 0 0,0 0-1 0 0,0 0 1 0 0,0 0-1 0 0,0-1 1 0 0,0 1-1 0 0,0 0 1 0 0,0 0-1 0 0,0 0 1 0 0,0 0-1 0 0,0 0 1 0 0,0 0-1 0 0,0 0 0 0 0,0 0 1 0 0,0 0-1 0 0,0 0 1 0 0,0 0-1 0 0,0 0 1 0 0,0 0-1 0 0,0-1 1 0 0,0 1-1 0 0,0 0 1 0 0,0 0-1 0 0,0 0 1 0 0,0 0-1 0 0,0 0 1 0 0,0 0-1 0 0,0 0 1 0 0,0 0-22 0 0,-7 7 291 0 0,5-4-276 0 0,1-1 0 0 0,-1 1 0 0 0,0 0 0 0 0,1-1 0 0 0,0 1 0 0 0,-1 0-1 0 0,0 3-14 0 0,1-2 7 0 0,1 1 0 0 0,-1 0-1 0 0,1 0 1 0 0,0-1 0 0 0,0 1-1 0 0,0 0 1 0 0,1-1-1 0 0,-1 1 1 0 0,1 0 0 0 0,0-1-1 0 0,1 1 1 0 0,1 3-7 0 0,-2-5-97 0 0,0-1 0 0 0,1 1-1 0 0,-1-1 1 0 0,1 0 0 0 0,0 0 0 0 0,0 1 0 0 0,0-1-1 0 0,0-1 1 0 0,0 1 0 0 0,0 0 0 0 0,0 0 0 0 0,1-1-1 0 0,-1 1 1 0 0,0-1 0 0 0,1 0 0 0 0,0 0 0 0 0,-1 0-1 0 0,1 0 1 0 0,0 0 0 0 0,-1 0 0 0 0,1-1 0 0 0,2 1 97 0 0,37 1-2877 0 0,-14-7-5203 0 0,-18 2 4213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20.353"/>
    </inkml:context>
    <inkml:brush xml:id="br0">
      <inkml:brushProperty name="width" value="0.05" units="cm"/>
      <inkml:brushProperty name="height" value="0.05" units="cm"/>
      <inkml:brushProperty name="color" value="#E71224"/>
    </inkml:brush>
  </inkml:definitions>
  <inkml:trace contextRef="#ctx0" brushRef="#br0">201 41 64 0 0,'-1'-2'1414'0'0,"-1"-1"-786"0"0,0 0-1 0 0,1-1 0 0 0,-1 1 1 0 0,0 0-1 0 0,-1 0 1 0 0,1 1-1 0 0,0-1 1 0 0,-1 0-1 0 0,0 1 0 0 0,0-1-627 0 0,2 2 153 0 0,-1 0-1 0 0,1 1 1 0 0,-1-1-1 0 0,1 0 1 0 0,0 1-1 0 0,-1-1 0 0 0,0 1 1 0 0,1-1-1 0 0,-1 1 1 0 0,1-1-1 0 0,-1 1 1 0 0,1 0-1 0 0,-1 0 0 0 0,0 0 1 0 0,1 0-1 0 0,-1 0 1 0 0,1 0-1 0 0,-1 1 1 0 0,0-1-1 0 0,1 1 1 0 0,-1-1-1 0 0,1 1 0 0 0,-1-1 1 0 0,1 1-1 0 0,-1 0 1 0 0,1 0-153 0 0,-8 4 288 0 0,0 1 0 0 0,1 0 1 0 0,0 1-1 0 0,0 0 0 0 0,1 0 0 0 0,0 1 1 0 0,0-1-1 0 0,0 2 0 0 0,1-1 0 0 0,1 1 1 0 0,-3 4-289 0 0,1 0 290 0 0,0 0 0 0 0,2 0-1 0 0,-1 0 1 0 0,2 1 0 0 0,0 0 0 0 0,0-1 0 0 0,1 2 0 0 0,1 0-290 0 0,1-11 27 0 0,1-1 0 0 0,-1 0 1 0 0,1 0-1 0 0,0 1 0 0 0,0-1 0 0 0,0 0 0 0 0,0 0 0 0 0,1 1 0 0 0,-1-1 0 0 0,1 0 0 0 0,0 0 0 0 0,0 0 1 0 0,0 0-1 0 0,0 0 0 0 0,0 0 0 0 0,1 0 0 0 0,0 0 0 0 0,-1 0 0 0 0,1-1 0 0 0,0 1 0 0 0,0-1 0 0 0,0 1 1 0 0,1-1-1 0 0,-1 0 0 0 0,1 0 0 0 0,-1 0 0 0 0,1 0 0 0 0,0 0 0 0 0,-1 0 0 0 0,1-1 0 0 0,0 1 0 0 0,0-1 1 0 0,0 0-1 0 0,1 0 0 0 0,-1 0 0 0 0,0-1 0 0 0,1 1-27 0 0,3 0-412 0 0,1 0 0 0 0,-1 0-1 0 0,1-1 1 0 0,-1 0 0 0 0,0-1 0 0 0,1 1 0 0 0,3-2 412 0 0,-2 0-1650 0 0,0 0 1 0 0,0 0 0 0 0,0-1 0 0 0,0-1-1 0 0,6-3 1650 0 0,3-2-3981 0 0</inkml:trace>
  <inkml:trace contextRef="#ctx0" brushRef="#br0" timeOffset="1">228 128 500 0 0,'0'0'1422'0'0,"0"0"-91"0"0,0 0-85 0 0,0 0-48 0 0,4-1-66 0 0,65-22 2211 0 0,-40 12-2625 0 0,-1 2-1 0 0,1 1 1 0 0,0 2 0 0 0,3 0-718 0 0,-14 3-349 0 0,18-1-557 0 0,-15 6-5555 0 0,-19-2 3466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20.683"/>
    </inkml:context>
    <inkml:brush xml:id="br0">
      <inkml:brushProperty name="width" value="0.05" units="cm"/>
      <inkml:brushProperty name="height" value="0.05" units="cm"/>
      <inkml:brushProperty name="color" value="#E71224"/>
    </inkml:brush>
  </inkml:definitions>
  <inkml:trace contextRef="#ctx0" brushRef="#br0">82 0 416 0 0,'-1'4'7189'0'0,"-1"5"-3484"0"0,-14 54-1682 0 0,-7 23-467 0 0,-7 32-73 0 0,26-98-1522 0 0,1 0 0 0 0,1 1 1 0 0,1-1-1 0 0,1 17 39 0 0,0-36-113 0 0,5 28-743 0 0,2-19-1492 0 0,-6-10 1991 0 0,0 0 1 0 0,-1 1 0 0 0,1-1-1 0 0,0 0 1 0 0,-1 0 0 0 0,1 0-1 0 0,0 0 1 0 0,0 0 0 0 0,-1 1-1 0 0,1-1 1 0 0,0-1 0 0 0,-1 1 0 0 0,1 0-1 0 0,0 0 1 0 0,0 0 0 0 0,-1 0-1 0 0,1 0 1 0 0,0-1 356 0 0,8-4-3650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21.020"/>
    </inkml:context>
    <inkml:brush xml:id="br0">
      <inkml:brushProperty name="width" value="0.05" units="cm"/>
      <inkml:brushProperty name="height" value="0.05" units="cm"/>
      <inkml:brushProperty name="color" value="#E71224"/>
    </inkml:brush>
  </inkml:definitions>
  <inkml:trace contextRef="#ctx0" brushRef="#br0">99 11 1260 0 0,'-5'-9'1677'0'0,"4"7"-96"0"0,-1 2-1169 0 0,0 0-1 0 0,1 1 1 0 0,-1-1-1 0 0,0 0 1 0 0,0 1-1 0 0,1 0 1 0 0,-1-1-1 0 0,0 1 1 0 0,1 0-1 0 0,-1 0 1 0 0,1-1-1 0 0,-1 1 1 0 0,1 1-1 0 0,-1-1 1 0 0,1 0-1 0 0,-1 1-411 0 0,-2 2 387 0 0,1 0-1 0 0,-1 0 1 0 0,1 0-1 0 0,1 1 0 0 0,-1-1 1 0 0,0 2-387 0 0,-5 10 476 0 0,2 0-1 0 0,0 0 1 0 0,0 4-476 0 0,2-5 400 0 0,0-1 0 0 0,1 1 0 0 0,0 0 0 0 0,1 12-400 0 0,1-23 54 0 0,1 1 0 0 0,1 0 0 0 0,-1-1-1 0 0,1 1 1 0 0,0-1 0 0 0,0 1-1 0 0,0-1 1 0 0,1 3-54 0 0,-1-5 5 0 0,0-1 0 0 0,0 1 0 0 0,0 0 0 0 0,0 0 0 0 0,0 0 0 0 0,0-1 0 0 0,1 1-1 0 0,-1 0 1 0 0,0-1 0 0 0,1 1 0 0 0,0-1 0 0 0,-1 0 0 0 0,1 0 0 0 0,0 1 0 0 0,0-1 0 0 0,-1 0 0 0 0,3 0-5 0 0,-1 0-3 0 0,1 0 0 0 0,-1-1 0 0 0,0 1 0 0 0,1-1 1 0 0,-1 0-1 0 0,0 0 0 0 0,1 0 0 0 0,-1-1 0 0 0,0 1 1 0 0,0-1-1 0 0,1 0 0 0 0,-1 1 0 0 0,0-2 0 0 0,0 1 1 0 0,0 0-1 0 0,0 0 0 0 0,0-1 0 0 0,0 0 1 0 0,0 0-1 0 0,-1 0 0 0 0,1 0 0 0 0,-1 0 0 0 0,2-1 3 0 0,6-6-21 0 0,-1 0 0 0 0,0 0-1 0 0,-1-1 1 0 0,1 0-1 0 0,1-5 22 0 0,-5 6 5 0 0,0 1 1 0 0,-1-1-1 0 0,0 0 0 0 0,0 0 0 0 0,-1 0 1 0 0,-1 0-1 0 0,1-1 0 0 0,-1 1 0 0 0,-1-1 1 0 0,1-5-6 0 0,-2 11 6 0 0,0 1 0 0 0,0-1 1 0 0,0 1-1 0 0,-1-1 0 0 0,1 1 0 0 0,-1-1 1 0 0,0 1-1 0 0,0-1 0 0 0,0 1 1 0 0,0 0-1 0 0,-1 0 0 0 0,0-1 1 0 0,-1-1-7 0 0,2 3 7 0 0,-1 0 0 0 0,0 0 0 0 0,0 0 1 0 0,1 1-1 0 0,-1-1 0 0 0,-1 1 1 0 0,1-1-1 0 0,0 1 0 0 0,0 0 0 0 0,0 0 1 0 0,-1 0-1 0 0,1 0 0 0 0,-1 0 1 0 0,1 0-1 0 0,-1 1 0 0 0,1-1 0 0 0,-1 1 1 0 0,1-1-1 0 0,-1 1 0 0 0,-1 0-7 0 0,-1 0-10 0 0,0 1 0 0 0,-1-1 1 0 0,1 1-1 0 0,0 0 0 0 0,0 0 0 0 0,0 0 0 0 0,0 1 0 0 0,0 0 0 0 0,0 0 0 0 0,-1 1 10 0 0,3-1-192 0 0,0-1-1 0 0,0 1 1 0 0,0 0-1 0 0,0 0 1 0 0,0 0-1 0 0,1 0 1 0 0,-1 0-1 0 0,1 1 1 0 0,0-1-1 0 0,-1 1 1 0 0,1 0-1 0 0,0 0 1 0 0,1 0-1 0 0,-1 0 1 0 0,-1 2 192 0 0,3-4-93 0 0,0-1 0 0 0,0 0 0 0 0,0 1 0 0 0,0-1 0 0 0,0 1 0 0 0,0-1 0 0 0,0 1 0 0 0,0-1 0 0 0,0 1 0 0 0,0-1 0 0 0,1 0 0 0 0,-1 1 0 0 0,0-1 0 0 0,0 1 0 0 0,0-1 0 0 0,1 1 0 0 0,-1-1 0 0 0,0 0 0 0 0,0 1 0 0 0,1-1 0 0 0,-1 0 0 0 0,0 1 0 0 0,1-1 0 0 0,-1 0 0 0 0,0 1 0 0 0,1-1 0 0 0,-1 0 0 0 0,1 0 0 0 0,-1 0 0 0 0,0 1 0 0 0,1-1 93 0 0,13 5-5294 0 0,-4-4 1971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21.417"/>
    </inkml:context>
    <inkml:brush xml:id="br0">
      <inkml:brushProperty name="width" value="0.05" units="cm"/>
      <inkml:brushProperty name="height" value="0.05" units="cm"/>
      <inkml:brushProperty name="color" value="#E71224"/>
    </inkml:brush>
  </inkml:definitions>
  <inkml:trace contextRef="#ctx0" brushRef="#br0">48 6 864 0 0,'0'0'209'0'0,"0"0"0"0"0,0 0 0 0 0,0 0 0 0 0,0-1 1 0 0,0 1-1 0 0,0 0 0 0 0,0 0 0 0 0,0-1 0 0 0,0 1 0 0 0,0 0 0 0 0,-1 0 0 0 0,1 0 0 0 0,0-1 0 0 0,0 1 1 0 0,0 0-1 0 0,0 0 0 0 0,0 0 0 0 0,0-1 0 0 0,-1 1 0 0 0,1 0 0 0 0,0 0 0 0 0,0 0 0 0 0,0 0 0 0 0,0 0 0 0 0,-1-1 1 0 0,1 1-1 0 0,0 0 0 0 0,0 0 0 0 0,0 0 0 0 0,-1 0 0 0 0,1 0 0 0 0,0 0 0 0 0,0 0 0 0 0,0 0 0 0 0,-1 0 1 0 0,1 0-1 0 0,0 0 0 0 0,0 0 0 0 0,-1 0 0 0 0,1 0 0 0 0,0 0 0 0 0,0 0 0 0 0,0 0 0 0 0,-1 0 0 0 0,1 0 0 0 0,0 0-209 0 0,-4 13 3221 0 0,2 33-4025 0 0,2-33 1974 0 0,-1 24-596 0 0,-2 41 687 0 0,-4-1 1 0 0,-12 61-1262 0 0,15-121 435 0 0,3-20-10 0 0,6-23-220 0 0,5-11-138 0 0,2 0 0 0 0,1 1 0 0 0,2 1 0 0 0,1 0 1 0 0,2 1-1 0 0,18-25-67 0 0,-34 54-23 0 0,2 0 0 0 0,-1 1 1 0 0,0-1-1 0 0,1 0 1 0 0,0 1-1 0 0,0 0 0 0 0,0 0 1 0 0,1 0-1 0 0,0 1 1 0 0,-1-1-1 0 0,1 1 0 0 0,0 0 1 0 0,0 0-1 0 0,1 1 1 0 0,-1-1-1 0 0,1 1 0 0 0,-1 1 1 0 0,1-1-1 0 0,0 1 0 0 0,-1 0 1 0 0,1 0-1 0 0,0 0 1 0 0,0 1-1 0 0,0 0 0 0 0,-1 0 1 0 0,1 1-1 0 0,0 0 1 0 0,0 0-1 0 0,0 0 0 0 0,-1 0 1 0 0,1 1-1 0 0,-1 0 0 0 0,1 0 1 0 0,-1 1-1 0 0,0-1 1 0 0,2 2 22 0 0,31 21-2554 0 0,-15-5-5343 0 0,-14-13 3752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6.611"/>
    </inkml:context>
    <inkml:brush xml:id="br0">
      <inkml:brushProperty name="width" value="0.05" units="cm"/>
      <inkml:brushProperty name="height" value="0.05" units="cm"/>
      <inkml:brushProperty name="color" value="#E71224"/>
    </inkml:brush>
  </inkml:definitions>
  <inkml:trace contextRef="#ctx0" brushRef="#br0">1 41 1360 0 0,'0'0'1309'0'0,"2"0"-54"0"0,84-19 4552 0 0,-13 3-4040 0 0,-30 11-2192 0 0,-17 4-3399 0 0,-24 1 1080 0 0,-2 0 211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6.963"/>
    </inkml:context>
    <inkml:brush xml:id="br0">
      <inkml:brushProperty name="width" value="0.05" units="cm"/>
      <inkml:brushProperty name="height" value="0.05" units="cm"/>
      <inkml:brushProperty name="color" value="#E71224"/>
    </inkml:brush>
  </inkml:definitions>
  <inkml:trace contextRef="#ctx0" brushRef="#br0">0 16 24 0 0,'0'0'1418'0'0,"1"-11"1599"0"0,0 6-969 0 0,0 9 1771 0 0,7 311 537 0 0,-7-207-5723 0 0,0-1-4051 0 0,-3-110 2428 0 0,-6-13 227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7.299"/>
    </inkml:context>
    <inkml:brush xml:id="br0">
      <inkml:brushProperty name="width" value="0.05" units="cm"/>
      <inkml:brushProperty name="height" value="0.05" units="cm"/>
      <inkml:brushProperty name="color" value="#E71224"/>
    </inkml:brush>
  </inkml:definitions>
  <inkml:trace contextRef="#ctx0" brushRef="#br0">194 0 708 0 0,'-7'11'7661'0'0,"-28"49"-5491"0"0,-9 31-491 0 0,-6 14-1039 0 0,3 0-3348 0 0,37-89-2320 0 0,10-13 2146 0 0</inkml:trace>
  <inkml:trace contextRef="#ctx0" brushRef="#br0" timeOffset="1">251 52 760 0 0,'0'0'1176'0'0,"0"0"-112"0"0,0 0-88 0 0,9 9-100 0 0,-9-9-75 0 0,1 12-93 0 0,2-2-60 0 0,1 1-72 0 0,0 4-144 0 0,4 0-176 0 0,-4-4-224 0 0,5 3-208 0 0,-1-3-160 0 0,0-3-248 0 0,4 1-620 0 0,-3-5-1301 0 0,1 0 577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7.629"/>
    </inkml:context>
    <inkml:brush xml:id="br0">
      <inkml:brushProperty name="width" value="0.05" units="cm"/>
      <inkml:brushProperty name="height" value="0.05" units="cm"/>
      <inkml:brushProperty name="color" value="#E71224"/>
    </inkml:brush>
  </inkml:definitions>
  <inkml:trace contextRef="#ctx0" brushRef="#br0">1 141 1164 0 0,'13'-7'5837'0'0,"30"3"-4039"0"0,103-6 789 0 0,-49 7-6846 0 0,-96 3 1562 0 0,-1 0 203 0 0</inkml:trace>
  <inkml:trace contextRef="#ctx0" brushRef="#br0" timeOffset="1">135 1 796 0 0,'0'0'1284'0'0,"0"0"-44"0"0,0 0-32 0 0,-2 27-71 0 0,0-9-113 0 0,0 10-108 0 0,-2 1-64 0 0,-2 0-76 0 0,-1 0-120 0 0,2 3-156 0 0,-2-3-184 0 0,3-2-236 0 0,0-1-240 0 0,2-5-240 0 0,2-4-276 0 0,-2-2-920 0 0,-1-5-1721 0 0,6-4 761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3.681"/>
    </inkml:context>
    <inkml:brush xml:id="br0">
      <inkml:brushProperty name="width" value="0.1" units="cm"/>
      <inkml:brushProperty name="height" value="0.1" units="cm"/>
      <inkml:brushProperty name="color" value="#E71224"/>
    </inkml:brush>
  </inkml:definitions>
  <inkml:trace contextRef="#ctx0" brushRef="#br0">0 24 180 0 0,'0'0'1215'0'0,"0"0"-51"0"0,0 0-79 0 0,0 0-97 0 0,0 0-93 0 0,0 0-78 0 0,0 0-58 0 0,0 0-55 0 0,9-1-64 0 0,78-8 920 0 0,-36 2-827 0 0,0 3 1 0 0,50 2-734 0 0,-52 3-2306 0 0,-47 0 1641 0 0,-2 11-3950 0 0,0-12 2427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7.985"/>
    </inkml:context>
    <inkml:brush xml:id="br0">
      <inkml:brushProperty name="width" value="0.05" units="cm"/>
      <inkml:brushProperty name="height" value="0.05" units="cm"/>
      <inkml:brushProperty name="color" value="#E71224"/>
    </inkml:brush>
  </inkml:definitions>
  <inkml:trace contextRef="#ctx0" brushRef="#br0">165 5 1500 0 0,'3'-4'1787'0'0,"-1"4"-651"0"0,-2 3 2432 0 0,-5 14-2952 0 0,-26 91 1385 0 0,4-37-8257 0 0,23-63 3804 0 0</inkml:trace>
  <inkml:trace contextRef="#ctx0" brushRef="#br0" timeOffset="1">2 137 472 0 0,'0'-1'210'0'0,"-1"1"-1"0"0,1 0 0 0 0,0-1 1 0 0,0 1-1 0 0,0 0 1 0 0,0-1-1 0 0,0 1 1 0 0,0-1-1 0 0,-1 1 1 0 0,1 0-1 0 0,0-1 1 0 0,0 1-1 0 0,0 0 1 0 0,0-1-1 0 0,0 1 1 0 0,1-1-1 0 0,-1 1 0 0 0,0 0 1 0 0,0-1-1 0 0,0 1 1 0 0,0 0-1 0 0,0-1 1 0 0,0 1-1 0 0,1-1 1 0 0,-1 1-1 0 0,0 0 1 0 0,0 0-1 0 0,0-1 1 0 0,1 1-1 0 0,-1 0 0 0 0,0-1 1 0 0,0 1-1 0 0,1 0 1 0 0,-1 0-1 0 0,0-1 1 0 0,1 1-1 0 0,-1 0 1 0 0,0 0-1 0 0,1 0 1 0 0,-1 0-1 0 0,1-1 1 0 0,-1 1-1 0 0,1 0-209 0 0,27-8 2022 0 0,35 2-2349 0 0,-45 5-69 0 0,25 0-673 0 0,-18 6-4275 0 0,-24-4 2887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8.323"/>
    </inkml:context>
    <inkml:brush xml:id="br0">
      <inkml:brushProperty name="width" value="0.05" units="cm"/>
      <inkml:brushProperty name="height" value="0.05" units="cm"/>
      <inkml:brushProperty name="color" value="#E71224"/>
    </inkml:brush>
  </inkml:definitions>
  <inkml:trace contextRef="#ctx0" brushRef="#br0">139 34 112 0 0,'-113'22'6049'0'0,"112"-22"-5385"0"0,1 0-68 0 0,0 0-62 0 0,3-2-42 0 0,8-4-242 0 0,0 1 0 0 0,0 0 0 0 0,0 0 0 0 0,1 1-1 0 0,-1 1 1 0 0,1 0 0 0 0,4 0-250 0 0,91-12 936 0 0,-87 13-724 0 0,23 0-73 0 0,-41 2-227 0 0,1 0 0 0 0,-1 0 0 0 0,0 0 0 0 0,1 0 0 0 0,-1 1 0 0 0,0-1 0 0 0,1 1 0 0 0,-1 0 0 0 0,0 0 0 0 0,0 0 0 0 0,0 0 0 0 0,0 0 0 0 0,0 0 1 0 0,0 0-1 0 0,0 1 0 0 0,0-1 88 0 0,-1 0-167 0 0,-1 0 1 0 0,0-1-1 0 0,1 1 1 0 0,-1 0-1 0 0,0 0 1 0 0,0 0-1 0 0,0-1 1 0 0,0 1-1 0 0,0 0 1 0 0,0 0 0 0 0,0-1-1 0 0,0 1 1 0 0,0 0-1 0 0,0 0 1 0 0,0 0-1 0 0,0-1 1 0 0,-1 1-1 0 0,1 0 1 0 0,0 0-1 0 0,0-1 1 0 0,-1 1-1 0 0,1 0 1 0 0,-1 0 0 0 0,1-1-1 0 0,-1 1 1 0 0,1-1-1 0 0,-1 1 1 0 0,1 0-1 0 0,-1-1 1 0 0,1 1-1 0 0,-1-1 1 0 0,0 1-1 0 0,1-1 1 0 0,-1 0 166 0 0,1 1-14 0 0,-11 6-2464 0 0</inkml:trace>
  <inkml:trace contextRef="#ctx0" brushRef="#br0" timeOffset="1">50 86 444 0 0,'0'0'251'0'0,"-1"0"0"0"0,0 1 0 0 0,1-1 0 0 0,-1 0-1 0 0,0 0 1 0 0,1 1 0 0 0,-1-1 0 0 0,0 0 0 0 0,1 1 0 0 0,-1-1 0 0 0,1 1 0 0 0,-1-1-1 0 0,1 1 1 0 0,-1-1 0 0 0,1 1 0 0 0,-1-1 0 0 0,1 1 0 0 0,0 0 0 0 0,-1-1 0 0 0,1 1-1 0 0,0-1 1 0 0,-1 1 0 0 0,1 0 0 0 0,0-1 0 0 0,0 1 0 0 0,0 0 0 0 0,0-1 0 0 0,-1 1-1 0 0,1 0 1 0 0,0 0 0 0 0,0 0-251 0 0,-4 32 822 0 0,3-19 6 0 0,-16 70 259 0 0,3-28-7343 0 0,14-50 3610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8.673"/>
    </inkml:context>
    <inkml:brush xml:id="br0">
      <inkml:brushProperty name="width" value="0.05" units="cm"/>
      <inkml:brushProperty name="height" value="0.05" units="cm"/>
      <inkml:brushProperty name="color" value="#E71224"/>
    </inkml:brush>
  </inkml:definitions>
  <inkml:trace contextRef="#ctx0" brushRef="#br0">1 105 1256 0 0,'12'-12'7542'0'0,"-2"9"-6575"0"0,11-4-105 0 0,0 1 0 0 0,1 1 0 0 0,-1 1 0 0 0,1 1 0 0 0,0 1 0 0 0,18 1-862 0 0,-38 1 76 0 0,-1 0 0 0 0,1 0 1 0 0,-1 1-1 0 0,1-1 0 0 0,0 0 1 0 0,-1 1-1 0 0,1-1 0 0 0,-1 1 1 0 0,1 0-1 0 0,-1-1 0 0 0,0 1 1 0 0,1 0-1 0 0,-1 0 0 0 0,0 0 1 0 0,1 0-1 0 0,-1 0 0 0 0,0 0 1 0 0,0 0-1 0 0,0 1 0 0 0,0-1 1 0 0,0 0-1 0 0,0 1 0 0 0,0-1 1 0 0,0 1-1 0 0,-1-1 0 0 0,1 0 1 0 0,-1 1-1 0 0,1 0 0 0 0,-1-1 1 0 0,1 1-1 0 0,-1-1 0 0 0,0 1 1 0 0,0-1-1 0 0,0 1 0 0 0,0 0 1 0 0,0 0-77 0 0,0 8 298 0 0,-1 1 1 0 0,0 0-1 0 0,0 0 1 0 0,-2-1-1 0 0,0 5-298 0 0,-3 10 377 0 0,-2 26-1953 0 0,-6 11 1576 0 0,9-50-2344 0 0,4-10-6517 0 0,1-2 5052 0 0</inkml:trace>
  <inkml:trace contextRef="#ctx0" brushRef="#br0" timeOffset="1">154 1 1328 0 0,'0'0'1386'0'0,"0"0"-91"0"0,0 0-110 0 0,0 0-90 0 0,0 0-96 0 0,-3 2-100 0 0,0 2-610 0 0,0 0 1 0 0,0 0 0 0 0,0 0 0 0 0,1 0-1 0 0,0 0 1 0 0,0 1 0 0 0,0-1 0 0 0,0 0-1 0 0,0 1 1 0 0,0 3-290 0 0,-10 56 279 0 0,9-41-1477 0 0,2-21 699 0 0,1 1 1 0 0,-1-1-1 0 0,0 1 1 0 0,0-1-1 0 0,0 1 0 0 0,0-1 1 0 0,-1 0-1 0 0,1 0 1 0 0,0 1-1 0 0,-1-1 0 0 0,0 0 499 0 0,-5 5-2636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9.022"/>
    </inkml:context>
    <inkml:brush xml:id="br0">
      <inkml:brushProperty name="width" value="0.05" units="cm"/>
      <inkml:brushProperty name="height" value="0.05" units="cm"/>
      <inkml:brushProperty name="color" value="#E71224"/>
    </inkml:brush>
  </inkml:definitions>
  <inkml:trace contextRef="#ctx0" brushRef="#br0">33 80 724 0 0,'-1'0'332'0'0,"0"-1"-1"0"0,1 1 1 0 0,-1-1 0 0 0,1 0 0 0 0,0 1-1 0 0,-1-1 1 0 0,1 0 0 0 0,0 0-1 0 0,-1 1 1 0 0,1-1 0 0 0,0 0-1 0 0,0 0 1 0 0,-1 0 0 0 0,1 1 0 0 0,0-1-1 0 0,0-1-331 0 0,2 0 157 0 0,0-1 0 0 0,1 1 0 0 0,-1-1 0 0 0,1 1 0 0 0,-1 0 0 0 0,1 0 0 0 0,0 0 0 0 0,0 0 1 0 0,0 1-1 0 0,0-1 0 0 0,0 1 0 0 0,0-1 0 0 0,0 1 0 0 0,3 0-157 0 0,55-15 804 0 0,-43 12-532 0 0,4-2-81 0 0,-10 3-283 0 0,1 0-1 0 0,-1 0 1 0 0,0 2 0 0 0,5-1 92 0 0,-14 2-403 0 0,-3 0 332 0 0,1-1 1 0 0,0 1-1 0 0,-1 0 1 0 0,1 0 0 0 0,-1 0-1 0 0,1 0 1 0 0,-1 0 0 0 0,1 0-1 0 0,-1 0 1 0 0,1 0-1 0 0,-1 0 1 0 0,1 1 0 0 0,-1-1-1 0 0,1 0 1 0 0,-1 0 0 0 0,1 0-1 0 0,-1 1 1 0 0,1-1-1 0 0,-1 0 1 0 0,1 0 0 0 0,-1 1-1 0 0,0-1 1 0 0,1 0 0 0 0,-1 1-1 0 0,1-1 1 0 0,-1 1-1 0 0,0-1 1 0 0,1 0 0 0 0,-1 1-1 0 0,0-1 71 0 0,-15 9-3275 0 0,4-5 1397 0 0</inkml:trace>
  <inkml:trace contextRef="#ctx0" brushRef="#br0" timeOffset="1">22 90 56 0 0,'-21'8'3629'0'0,"20"-7"-1885"0"0,5-3-172 0 0,41-12 296 0 0,89-15-558 0 0,-43 15-7017 0 0,-76 12 3191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9.357"/>
    </inkml:context>
    <inkml:brush xml:id="br0">
      <inkml:brushProperty name="width" value="0.05" units="cm"/>
      <inkml:brushProperty name="height" value="0.05" units="cm"/>
      <inkml:brushProperty name="color" value="#E71224"/>
    </inkml:brush>
  </inkml:definitions>
  <inkml:trace contextRef="#ctx0" brushRef="#br0">7 63 1224 0 0,'-5'0'1418'0'0,"3"0"-362"0"0,6-2 5332 0 0,60-16-5243 0 0,1 3 0 0 0,0 3 0 0 0,59-4-1145 0 0,-93 16-881 0 0,-30 0 793 0 0,0 0 0 0 0,-1 0 0 0 0,1 0-1 0 0,0 0 1 0 0,0 0 0 0 0,0 1 0 0 0,-1-1 0 0 0,1 0 0 0 0,0 0 0 0 0,0 1-1 0 0,-1-1 1 0 0,1 0 0 0 0,0 1 0 0 0,-1-1 0 0 0,1 1 0 0 0,0-1-1 0 0,-1 1 1 0 0,1-1 0 0 0,0 1 0 0 0,-1-1 0 0 0,1 1 0 0 0,-1-1-1 0 0,1 1 1 0 0,-1 0 0 0 0,0-1 0 0 0,1 1 0 0 0,-1 0 0 0 0,0 0 0 0 0,1-1-1 0 0,-1 1 1 0 0,0 0 0 0 0,0 0 0 0 0,1 0 88 0 0,-2 0-254 0 0,1 0 0 0 0,0 0 0 0 0,-1 0 0 0 0,1 0 0 0 0,-1 0 0 0 0,1 0 0 0 0,-1 0 0 0 0,1 0 0 0 0,-1 0 0 0 0,0 0 0 0 0,1 0 0 0 0,-1-1 0 0 0,0 1 0 0 0,0 0 0 0 0,0 0 0 0 0,0 0 254 0 0,-1 1-747 0 0,-12 10-2021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6:59.679"/>
    </inkml:context>
    <inkml:brush xml:id="br0">
      <inkml:brushProperty name="width" value="0.05" units="cm"/>
      <inkml:brushProperty name="height" value="0.05" units="cm"/>
      <inkml:brushProperty name="color" value="#E71224"/>
    </inkml:brush>
  </inkml:definitions>
  <inkml:trace contextRef="#ctx0" brushRef="#br0">103 2 720 0 0,'-7'-1'2029'0'0,"3"2"4191"0"0,1 4-5868 0 0,0 0 0 0 0,0 1 0 0 0,1-1 1 0 0,0 1-1 0 0,0 0 0 0 0,0 0 0 0 0,0 0 0 0 0,0 5-352 0 0,-3 10 584 0 0,-11 29-297 0 0,-2-1 0 0 0,-6 8-287 0 0,17-45-2354 0 0,7-22 803 0 0,2-10 1497 0 0,-1 17 72 0 0,-1 0 0 0 0,1 0-1 0 0,0 0 1 0 0,0 0-1 0 0,0 0 1 0 0,0 0-1 0 0,1 0 1 0 0,-1 0-1 0 0,1 0 1 0 0,0 0-1 0 0,0 1 1 0 0,0-1 0 0 0,0 1-1 0 0,0 0 1 0 0,0-1-1 0 0,2 0-17 0 0,2-2 81 0 0,0 1 1 0 0,0 0-1 0 0,1 0 0 0 0,-1 1 0 0 0,1 0 0 0 0,-1 0 1 0 0,1 1-1 0 0,0 0 0 0 0,0 0 0 0 0,1 0-81 0 0,15-3 469 0 0,0 2-1 0 0,10-1-468 0 0,-28 4 80 0 0,-2-1 59 0 0,0 0-1 0 0,1 1 0 0 0,-1 0 0 0 0,0-1 0 0 0,0 1 1 0 0,0 1-1 0 0,1-1 0 0 0,-1 0 0 0 0,0 1 0 0 0,0 0 1 0 0,0-1-1 0 0,0 1 0 0 0,0 0 0 0 0,0 1 0 0 0,0-1 1 0 0,2 2-139 0 0,-5-2 74 0 0,1 0 0 0 0,0 0 0 0 0,0 1 0 0 0,-1-1 1 0 0,1 0-1 0 0,-1 1 0 0 0,0-1 0 0 0,1 1 1 0 0,-1-1-1 0 0,0 1 0 0 0,0-1 0 0 0,1 1 0 0 0,-1-1 1 0 0,-1 1-1 0 0,1-1 0 0 0,0 0 0 0 0,0 1 1 0 0,0-1-1 0 0,-1 1 0 0 0,1-1 0 0 0,-1 2-74 0 0,-11 28 790 0 0,4-15-517 0 0,-1 5-165 0 0,-1 0 1 0 0,-1-2 0 0 0,-1 1 0 0 0,0-1-1 0 0,-2-1 1 0 0,-4 4-109 0 0,18-21-100 0 0,0-1 0 0 0,0 1-1 0 0,-1-1 1 0 0,1 1-1 0 0,-1-1 1 0 0,1 1 0 0 0,0-1-1 0 0,-1 0 1 0 0,1 1 0 0 0,-1-1-1 0 0,1 0 1 0 0,-1 1 0 0 0,1-1-1 0 0,-1 0 1 0 0,1 1 0 0 0,-1-1-1 0 0,1 0 1 0 0,-1 0 0 0 0,0 0-1 0 0,1 0 1 0 0,-1 0 0 0 0,1 1-1 0 0,-1-1 1 0 0,1 0 0 0 0,-1 0-1 0 0,0 0 1 0 0,1 0 0 0 0,-1-1-1 0 0,1 1 1 0 0,-1 0 0 0 0,1 0-1 0 0,-1 0 1 0 0,0 0 0 0 0,1-1-1 0 0,-1 1 101 0 0,-9-19-6567 0 0,6 8 2910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0.008"/>
    </inkml:context>
    <inkml:brush xml:id="br0">
      <inkml:brushProperty name="width" value="0.05" units="cm"/>
      <inkml:brushProperty name="height" value="0.05" units="cm"/>
      <inkml:brushProperty name="color" value="#E71224"/>
    </inkml:brush>
  </inkml:definitions>
  <inkml:trace contextRef="#ctx0" brushRef="#br0">1 9 368 0 0,'6'-9'6035'0'0,"-4"16"-2572"0"0,0 1-3859 0 0,9 39 1521 0 0,3 0 1 0 0,1 0 0 0 0,2-2 0 0 0,3 0-1 0 0,1-1 1 0 0,15 21-1126 0 0,5-1 382 0 0,3-1-1 0 0,3-3 1 0 0,9 7-382 0 0,-55-66-339 0 0,-1-1-160 0 0,0 0-200 0 0,0 0-208 0 0,-3-4-387 0 0,-22-35-5432 0 0,14 15 2845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0.341"/>
    </inkml:context>
    <inkml:brush xml:id="br0">
      <inkml:brushProperty name="width" value="0.05" units="cm"/>
      <inkml:brushProperty name="height" value="0.05" units="cm"/>
      <inkml:brushProperty name="color" value="#E71224"/>
    </inkml:brush>
  </inkml:definitions>
  <inkml:trace contextRef="#ctx0" brushRef="#br0">200 36 436 0 0,'4'-16'5261'0'0,"-4"15"-5183"0"0,1 1 0 0 0,-1 0 1 0 0,0 0-1 0 0,0-1 1 0 0,1 1-1 0 0,-1 0 0 0 0,0 0 1 0 0,1 0-1 0 0,-1-1 1 0 0,0 1-1 0 0,1 0 0 0 0,-1 0 1 0 0,0 0-1 0 0,1 0 0 0 0,-1 0 1 0 0,0 0-1 0 0,1 0 1 0 0,-1 0-1 0 0,1 0 0 0 0,-1 0 1 0 0,0 0-1 0 0,1 0 1 0 0,-1 0-1 0 0,0 0 0 0 0,1 0 1 0 0,-1 0-1 0 0,1 0-78 0 0,2 2-95 0 0,1 0-1 0 0,0 0 1 0 0,-1 0-1 0 0,1 0 1 0 0,-1 1-1 0 0,0-1 1 0 0,0 1 95 0 0,14 9-734 0 0,-9-7 653 0 0,0 1-1 0 0,0 0 0 0 0,-1 1 1 0 0,0-1-1 0 0,6 8 82 0 0,-13-12 162 0 0,0-1 0 0 0,0 1-1 0 0,0-1 1 0 0,0 1 0 0 0,-1-1-1 0 0,1 1 1 0 0,0-1 0 0 0,-1 1-1 0 0,1-1 1 0 0,-1 0 0 0 0,0 1-1 0 0,1-1 1 0 0,-1 0 0 0 0,0 1 0 0 0,0-1-1 0 0,0 0 1 0 0,0 0 0 0 0,0 1-162 0 0,0-2 21 0 0,-25 34 1412 0 0,-1-2 1 0 0,-2-1 0 0 0,-6 3-1434 0 0,6-6 321 0 0,2 2 0 0 0,0 1 0 0 0,-9 15-321 0 0,20-22-876 0 0,2 0 0 0 0,0 2 876 0 0,-1 8-6290 0 0,12-24 2825 0 0</inkml:trace>
  <inkml:trace contextRef="#ctx0" brushRef="#br0" timeOffset="1">463 19 432 0 0,'0'0'1368'0'0,"0"0"-74"0"0,3 0-68 0 0,17-1 1144 0 0,0-1 0 0 0,18-4-2370 0 0,-18 2 770 0 0,-1 2 0 0 0,1 0 0 0 0,16 0-770 0 0,-22 3-172 0 0,29 2-462 0 0,-16 5-5167 0 0,-26-7 3118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0.680"/>
    </inkml:context>
    <inkml:brush xml:id="br0">
      <inkml:brushProperty name="width" value="0.05" units="cm"/>
      <inkml:brushProperty name="height" value="0.05" units="cm"/>
      <inkml:brushProperty name="color" value="#E71224"/>
    </inkml:brush>
  </inkml:definitions>
  <inkml:trace contextRef="#ctx0" brushRef="#br0">47 2 1144 0 0,'-5'-1'1596'0'0,"0"3"1753"0"0,1 12-2731 0 0,1-1 0 0 0,0 1 0 0 0,1 0-1 0 0,0 0 1 0 0,1 7-618 0 0,-5 30 1052 0 0,2-19-2432 0 0,-5 21-3113 0 0,7-47 2044 0 0</inkml:trace>
  <inkml:trace contextRef="#ctx0" brushRef="#br0" timeOffset="1">111 65 1016 0 0,'0'-1'312'0'0,"0"1"-1"0"0,0-1 1 0 0,1 1 0 0 0,-1 0-1 0 0,0-1 1 0 0,1 1 0 0 0,-1 0-1 0 0,0-1 1 0 0,1 1 0 0 0,-1 0-1 0 0,0-1 1 0 0,1 1 0 0 0,-1 0-1 0 0,1-1 1 0 0,-1 1 0 0 0,0 0-1 0 0,1 0 1 0 0,-1 0 0 0 0,1-1-1 0 0,-1 1 1 0 0,1 0-1 0 0,-1 0 1 0 0,1 0 0 0 0,-1 0-1 0 0,1 0 1 0 0,-1 0 0 0 0,1 0-1 0 0,-1 0-311 0 0,1 1 117 0 0,-1 0 0 0 0,1 0 0 0 0,0 0 0 0 0,-1 0-1 0 0,0 0 1 0 0,1 0 0 0 0,-1 0 0 0 0,1 0 0 0 0,-1 0-1 0 0,0 0 1 0 0,0 0 0 0 0,0 0 0 0 0,1 0 0 0 0,-1 0-1 0 0,0 1-116 0 0,2 16 562 0 0,3 44 64 0 0,-4-51-1300 0 0,-1 0-1 0 0,-1-1 0 0 0,0 1 1 0 0,-2 8 674 0 0,-3-4-4928 0 0,0-9 2084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1.262"/>
    </inkml:context>
    <inkml:brush xml:id="br0">
      <inkml:brushProperty name="width" value="0.05" units="cm"/>
      <inkml:brushProperty name="height" value="0.05" units="cm"/>
      <inkml:brushProperty name="color" value="#E71224"/>
    </inkml:brush>
  </inkml:definitions>
  <inkml:trace contextRef="#ctx0" brushRef="#br0">57 56 760 0 0,'-2'0'282'0'0,"0"-1"0"0"0,0 1 1 0 0,0 0-1 0 0,-1 0 0 0 0,1 0 0 0 0,0 0 0 0 0,0 0 0 0 0,0 0 0 0 0,0 1 1 0 0,0-1-1 0 0,0 1 0 0 0,0-1 0 0 0,0 1 0 0 0,0 0 0 0 0,0 0 0 0 0,0 0 1 0 0,0 0-1 0 0,0 0 0 0 0,1 0 0 0 0,-1 0 0 0 0,0 1 0 0 0,1-1 0 0 0,-1 0 1 0 0,1 1-1 0 0,-1 0-282 0 0,1 0 116 0 0,0 1 0 0 0,0-1 0 0 0,0 0 0 0 0,0 1 0 0 0,1-1 0 0 0,-1 1 0 0 0,1-1 0 0 0,0 0 0 0 0,-1 1 0 0 0,1-1 0 0 0,0 1 0 0 0,0-1 0 0 0,1 1 0 0 0,-1-1 0 0 0,0 1 0 0 0,1-1 0 0 0,0 1 0 0 0,-1-1 0 0 0,1 0 0 0 0,0 1 0 0 0,0-1-116 0 0,6 17-136 0 0,-6-25 140 0 0,1 0 0 0 0,0 0 1 0 0,0 0-1 0 0,0 1 0 0 0,0-1 0 0 0,1 0 0 0 0,0 1 0 0 0,0 0 0 0 0,0 0 0 0 0,1 0 0 0 0,0 0 0 0 0,0 0 1 0 0,0 1-1 0 0,0 0 0 0 0,1 0 0 0 0,0 0 0 0 0,0 0 0 0 0,0 1 0 0 0,0-1 0 0 0,0 2 0 0 0,3-2-4 0 0,6-3 11 0 0,0 1 1 0 0,1 0-1 0 0,0 1 0 0 0,0 1 0 0 0,0 0 0 0 0,0 1 0 0 0,1 0 0 0 0,-1 2 1 0 0,1 0-1 0 0,0 0 0 0 0,7 2-11 0 0,-21-1 9 0 0,-1 0 0 0 0,1 0 0 0 0,-1 0 0 0 0,0 0 0 0 0,1 1 0 0 0,-1-1 0 0 0,1 0 0 0 0,-1 1 0 0 0,0-1 0 0 0,1 1 0 0 0,-1-1 0 0 0,0 1 0 0 0,1-1 0 0 0,-1 1 0 0 0,0 0 0 0 0,0 0 0 0 0,0 0 0 0 0,1 0 0 0 0,-1 0 0 0 0,0 0 0 0 0,0 0 0 0 0,-1 0 0 0 0,2 1-9 0 0,-2-1 8 0 0,0 0 0 0 0,0 0 0 0 0,1 1 0 0 0,-1-1 0 0 0,0 0 0 0 0,0 1 0 0 0,-1-1 0 0 0,1 0 0 0 0,0 1 0 0 0,0-1-1 0 0,-1 0 1 0 0,1 0 0 0 0,0 1 0 0 0,-1-1 0 0 0,0 0 0 0 0,1 0 0 0 0,-1 0 0 0 0,0 0 0 0 0,1 0 0 0 0,-1 1-8 0 0,-5 5-17 0 0,1-1 1 0 0,-1 1-1 0 0,0-1 0 0 0,0 0 1 0 0,-1-1-1 0 0,-6 5 17 0 0,-5 1-180 0 0,1-1 1 0 0,-2 0-1 0 0,1-2 0 0 0,-2 0 1 0 0,1-1-1 0 0,-1-1 0 0 0,1-1 1 0 0,-4 0 179 0 0,22-5-1 0 0,1 0 1 0 0,-1 0-1 0 0,1 0 1 0 0,0 1-1 0 0,-1-1 1 0 0,1 0-1 0 0,-1 0 1 0 0,1 0-1 0 0,0 0 1 0 0,-1 0-1 0 0,1 0 1 0 0,-1 0-1 0 0,1 0 1 0 0,0 0-1 0 0,-1 0 1 0 0,1 0-1 0 0,-1 0 1 0 0,1 0-1 0 0,-1-1 1 0 0,1 1-1 0 0,0 0 1 0 0,-1 0-1 0 0,1 0 1 0 0,0-1-1 0 0,-1 1 1 0 0,1 0-1 0 0,-1 0 1 0 0,9-8-1 0 0,23-8 93 0 0,-18 12 27 0 0,-3 1 154 0 0,0 0 0 0 0,1 1 0 0 0,0 0-1 0 0,-1 0 1 0 0,2 1-273 0 0,-11 1 217 0 0,-1 0 8 0 0,0 0 15 0 0,0 0-12 0 0,0 0-20 0 0,-1 1-187 0 0,0-1-1 0 0,0 1 1 0 0,1-1-1 0 0,-1 1 0 0 0,0 0 1 0 0,0-1-1 0 0,1 1 0 0 0,-1 0 1 0 0,0-1-1 0 0,1 1 0 0 0,-1 0 1 0 0,0 0-1 0 0,1 0 1 0 0,-1 0-1 0 0,1 0 0 0 0,-1 0-20 0 0,1 0 18 0 0,-1 0-1 0 0,1 1 1 0 0,-1-1-1 0 0,0 0 0 0 0,0 0 1 0 0,0 0-1 0 0,1 0 1 0 0,-1 0-1 0 0,0 0 1 0 0,0 0-1 0 0,-1 0 1 0 0,1 0-1 0 0,0 0 0 0 0,0-1-17 0 0,-18 11 412 0 0,11-7 50 0 0,1 0-1 0 0,0 0 0 0 0,-1 1 1 0 0,1 0-1 0 0,-5 6-461 0 0,12-11 248 0 0,-25 27 1046 0 0,22-24-1260 0 0,1 1 0 0 0,0-1 0 0 0,0 0 0 0 0,1 1 0 0 0,-1-1 1 0 0,1 1-1 0 0,-1-1 0 0 0,1 1 0 0 0,0 0 0 0 0,1 0 0 0 0,-1 0 0 0 0,1-1 0 0 0,-1 1 0 0 0,1 0 1 0 0,0 0-1 0 0,1 0 0 0 0,-1 0 0 0 0,1-1 0 0 0,-1 1 0 0 0,1 0 0 0 0,0 0 0 0 0,1-1 0 0 0,-1 1 1 0 0,2 2-35 0 0,-1-1-52 0 0,2 0 0 0 0,-1 0 0 0 0,0 0 0 0 0,1 0 0 0 0,0 0 1 0 0,0 0-1 0 0,1-1 0 0 0,-1 0 0 0 0,1 0 0 0 0,0 0 1 0 0,0-1-1 0 0,0 0 0 0 0,0 0 0 0 0,1 0 0 0 0,1 1 52 0 0,8 3-831 0 0,3 2-1231 0 0,-7-5-2069 0 0,-9-4 466 0 0,-2 0 280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4.017"/>
    </inkml:context>
    <inkml:brush xml:id="br0">
      <inkml:brushProperty name="width" value="0.1" units="cm"/>
      <inkml:brushProperty name="height" value="0.1" units="cm"/>
      <inkml:brushProperty name="color" value="#E71224"/>
    </inkml:brush>
  </inkml:definitions>
  <inkml:trace contextRef="#ctx0" brushRef="#br0">56 24 84 0 0,'-17'3'1972'0'0,"11"-3"-1144"0"0,1 1-1 0 0,-1 0 0 0 0,1 0 1 0 0,0 1-1 0 0,-4 1-827 0 0,7-2 532 0 0,2-1-53 0 0,0 0-62 0 0,0 0-36 0 0,6-3-58 0 0,14-4-213 0 0,1 1-1 0 0,0 0 0 0 0,-1 2 0 0 0,18-2-109 0 0,-21 4-906 0 0,-1 1 0 0 0,1 0-1 0 0,16 3 907 0 0,-18 0-2994 0 0,-13-1 1277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1.597"/>
    </inkml:context>
    <inkml:brush xml:id="br0">
      <inkml:brushProperty name="width" value="0.05" units="cm"/>
      <inkml:brushProperty name="height" value="0.05" units="cm"/>
      <inkml:brushProperty name="color" value="#E71224"/>
    </inkml:brush>
  </inkml:definitions>
  <inkml:trace contextRef="#ctx0" brushRef="#br0">333 14 380 0 0,'1'-9'3038'0'0,"-1"5"25"0"0,-3 5 2484 0 0,-11 13-5034 0 0,1 1-1 0 0,0 1 1 0 0,1 0 0 0 0,1 0 0 0 0,1 2 0 0 0,0-1-513 0 0,-8 14-374 0 0,0-1-332 0 0,-8 12-1699 0 0,6-15-2930 0 0,7-14 1798 0 0</inkml:trace>
  <inkml:trace contextRef="#ctx0" brushRef="#br0" timeOffset="1">4 170 284 0 0,'-1'-1'388'0'0,"1"0"0"0"0,-1 0 0 0 0,1-1-1 0 0,-1 1 1 0 0,1 0 0 0 0,0 0 0 0 0,0-1 0 0 0,-1 1 0 0 0,1 0-1 0 0,0 0 1 0 0,0-1 0 0 0,0 1 0 0 0,0 0 0 0 0,0-1 0 0 0,1 1-1 0 0,-1 0 1 0 0,0 0 0 0 0,1-1 0 0 0,-1 1 0 0 0,0 0 0 0 0,1 0-1 0 0,0-1-387 0 0,0 0 264 0 0,1 0-1 0 0,0 0 1 0 0,0 0-1 0 0,-1 0 1 0 0,1 0-1 0 0,0 0 1 0 0,1 1-1 0 0,-1-1 1 0 0,0 1-1 0 0,0-1 1 0 0,1 1-264 0 0,9-5 7 0 0,1 1 0 0 0,-1 1 0 0 0,1 0 0 0 0,6-1-7 0 0,-9 2 544 0 0,48-10-1943 0 0,14 0 1399 0 0,-6 1-5487 0 0,-39 6 2446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1.944"/>
    </inkml:context>
    <inkml:brush xml:id="br0">
      <inkml:brushProperty name="width" value="0.05" units="cm"/>
      <inkml:brushProperty name="height" value="0.05" units="cm"/>
      <inkml:brushProperty name="color" value="#E71224"/>
    </inkml:brush>
  </inkml:definitions>
  <inkml:trace contextRef="#ctx0" brushRef="#br0">1 86 1236 0 0,'0'0'1564'0'0,"0"0"-136"0"0,18-21 4295 0 0,-11 16-5205 0 0,-1 0 0 0 0,1 1 1 0 0,0 0-1 0 0,0 0 0 0 0,0 1 1 0 0,0 0-1 0 0,7-2-518 0 0,56-14 1345 0 0,-18 9-1502 0 0,-19 7-3352 0 0,-31 3 1417 0 0,-2 0-1377 0 0,0 0 264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2.288"/>
    </inkml:context>
    <inkml:brush xml:id="br0">
      <inkml:brushProperty name="width" value="0.05" units="cm"/>
      <inkml:brushProperty name="height" value="0.05" units="cm"/>
      <inkml:brushProperty name="color" value="#E71224"/>
    </inkml:brush>
  </inkml:definitions>
  <inkml:trace contextRef="#ctx0" brushRef="#br0">12 1 1132 0 0,'0'0'107'0'0,"0"0"1"0"0,0 0-1 0 0,0 0 0 0 0,0 0 1 0 0,0 0-1 0 0,0 0 0 0 0,0 0 1 0 0,0 0-1 0 0,-1 0 0 0 0,1 0 1 0 0,0 0-1 0 0,0 0 0 0 0,0 0 0 0 0,0 0 1 0 0,0 0-1 0 0,0 0 0 0 0,0 0 1 0 0,-1 0-1 0 0,1 0 0 0 0,0 0 1 0 0,0 0-1 0 0,0 0 0 0 0,0 0 1 0 0,0 0-1 0 0,0 0 0 0 0,0 0 1 0 0,0 0-1 0 0,-1 0 0 0 0,1 0 0 0 0,0 0 1 0 0,0 0-1 0 0,0 1 0 0 0,0-1 1 0 0,0 0-1 0 0,0 0 0 0 0,0 0 1 0 0,0 0-1 0 0,0 0 0 0 0,0 0 1 0 0,0 0-1 0 0,0 0 0 0 0,-1 0 1 0 0,1 1-1 0 0,0-1 0 0 0,0 0 1 0 0,0 0-1 0 0,0 0 0 0 0,0 0 0 0 0,0 0 1 0 0,0 0-1 0 0,0 0 0 0 0,0 1 1 0 0,0-1-1 0 0,0 0 0 0 0,0 0 1 0 0,0 0-1 0 0,0 0 0 0 0,0 0 1 0 0,1 0-1 0 0,-1 0 0 0 0,0 0 1 0 0,0 1-1 0 0,0-1-107 0 0,-2 16 1861 0 0,1 19-900 0 0,1 12 206 0 0,1-5-1504 0 0,-2 0 0 0 0,-3 12 337 0 0,2-31-6498 0 0,2-22 3848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2.675"/>
    </inkml:context>
    <inkml:brush xml:id="br0">
      <inkml:brushProperty name="width" value="0.05" units="cm"/>
      <inkml:brushProperty name="height" value="0.05" units="cm"/>
      <inkml:brushProperty name="color" value="#E71224"/>
    </inkml:brush>
  </inkml:definitions>
  <inkml:trace contextRef="#ctx0" brushRef="#br0">135 31 156 0 0,'0'0'1387'0'0,"-10"-3"1827"0"0,10 3-3108 0 0,0 0 1 0 0,0 0-1 0 0,0 0 0 0 0,0 0 0 0 0,-1 0 0 0 0,1 0 0 0 0,0 0 0 0 0,0 0 1 0 0,0 0-1 0 0,0 0 0 0 0,0 0 0 0 0,-1 0 0 0 0,1 0 0 0 0,0 0 1 0 0,0 0-1 0 0,0 0 0 0 0,0 0 0 0 0,-1 0 0 0 0,1 0 0 0 0,0-1 0 0 0,0 1 1 0 0,0 0-1 0 0,0 0 0 0 0,0 0 0 0 0,0 0 0 0 0,-1 0 0 0 0,1 0 0 0 0,0 0 1 0 0,0 0-1 0 0,0-1 0 0 0,0 1 0 0 0,0 0 0 0 0,0 0 0 0 0,0 0 1 0 0,0 0-1 0 0,-1 0 0 0 0,1-1 0 0 0,0 1 0 0 0,0 0 0 0 0,0 0 0 0 0,0 0 1 0 0,0 0-1 0 0,0 0 0 0 0,0-1 0 0 0,0 1 0 0 0,0 0 0 0 0,0 0 0 0 0,0 0 1 0 0,0 0-1 0 0,0-1 0 0 0,0 1 0 0 0,0 0 0 0 0,0 0 0 0 0,1 0 0 0 0,-1 0 1 0 0,0-1-107 0 0,21-5 160 0 0,1 1 0 0 0,0 1 1 0 0,0 1-1 0 0,0 1 0 0 0,0 1 0 0 0,0 1 1 0 0,14 1-161 0 0,-35-1-67 0 0,0 0 1 0 0,0 0-1 0 0,0 0 0 0 0,0 0 1 0 0,0 0-1 0 0,1 0 1 0 0,-1 1-1 0 0,0-1 1 0 0,0 0-1 0 0,0 0 0 0 0,0 1 1 0 0,0-1-1 0 0,0 1 1 0 0,0-1-1 0 0,0 1 1 0 0,0-1-1 0 0,0 1 0 0 0,0 0 1 0 0,0-1-1 0 0,0 2 67 0 0,-1-2-64 0 0,0 1 1 0 0,0-1-1 0 0,0 1 0 0 0,0 0 0 0 0,0-1 0 0 0,0 1 0 0 0,0 0 0 0 0,0-1 0 0 0,0 1 0 0 0,0-1 0 0 0,0 1 0 0 0,-1-1 0 0 0,1 1 1 0 0,0 0-1 0 0,0-1 0 0 0,-1 1 0 0 0,1-1 0 0 0,0 1 0 0 0,-1-1 0 0 0,1 1 0 0 0,-1-1 0 0 0,1 0 0 0 0,-1 1 0 0 0,1-1 0 0 0,-1 1 64 0 0,-5 4-390 0 0,0-1 0 0 0,0 1 0 0 0,0-1 0 0 0,0 0-1 0 0,-3 0 391 0 0,-23 11-918 0 0,-1-2 0 0 0,-21 5 918 0 0,-70 15 1562 0 0,110-29 344 0 0,29-6-1473 0 0,34-9-287 0 0,-14 1-111 0 0,0 1 1 0 0,0 2 0 0 0,0 2 0 0 0,1 0 0 0 0,10 2-36 0 0,-49 6-20 0 0,-6 4 110 0 0,0-2 1 0 0,-1 1-1 0 0,0-1 0 0 0,1 0 1 0 0,-2-1-1 0 0,1-1 0 0 0,0 1 1 0 0,-1-1-1 0 0,1-1 0 0 0,-2 0-90 0 0,11-2 71 0 0,-7 5 82 0 0,2-1-115 0 0,0 0 0 0 0,1 0 0 0 0,0 1 0 0 0,0 0 0 0 0,-1 1-38 0 0,0 0 16 0 0,0 0 0 0 0,-1-1 0 0 0,1 1 0 0 0,-3 0-16 0 0,8-6 0 0 0,-46 30 104 0 0,-22 8-104 0 0,60-34-186 0 0,10-2 69 0 0,20-8 27 0 0,34-12 51 0 0,-23 6 13 0 0,1 1 1 0 0,1 2-1 0 0,26-4 26 0 0,-47 13 371 0 0,-13 0-350 0 0,0 1 0 0 0,1-1 0 0 0,-1 0 0 0 0,0 0 1 0 0,0 0-1 0 0,0 0 0 0 0,0 0 0 0 0,0 1 0 0 0,0-1 0 0 0,0 0 1 0 0,1 0-1 0 0,-1 0 0 0 0,0 0 0 0 0,0 1 0 0 0,0-1 1 0 0,0 0-1 0 0,0 0 0 0 0,0 0 0 0 0,0 1 0 0 0,0-1 0 0 0,0 0 1 0 0,0 0-1 0 0,0 0 0 0 0,0 1 0 0 0,0-1 0 0 0,0 0 1 0 0,0 0-1 0 0,0 0 0 0 0,0 1 0 0 0,0-1 0 0 0,0 0 0 0 0,-1 0 1 0 0,1 0-1 0 0,0 0 0 0 0,0 1-21 0 0,-17 17 959 0 0,16-17-828 0 0,0-1-123 0 0,1 0 0 0 0,0 0 0 0 0,0 0 0 0 0,0 0 0 0 0,0 0 1 0 0,-1 0-1 0 0,1 0 0 0 0,0 1 0 0 0,0-1 0 0 0,0 0 0 0 0,0 0 0 0 0,0 0 0 0 0,0 0 0 0 0,-1 0 0 0 0,1 1 0 0 0,0-1 0 0 0,0 0 0 0 0,0 0 0 0 0,0 0 0 0 0,0 0 0 0 0,0 1 1 0 0,0-1-1 0 0,0 0 0 0 0,0 0 0 0 0,0 0 0 0 0,0 1 0 0 0,0-1 0 0 0,0 0 0 0 0,0 0 0 0 0,0 0 0 0 0,0 1 0 0 0,0-1 0 0 0,0 0 0 0 0,0 0 0 0 0,0 0 0 0 0,0 0 0 0 0,0 1 1 0 0,0-1-1 0 0,0 0 0 0 0,1 0 0 0 0,-1 0 0 0 0,0 0 0 0 0,0 1-8 0 0,11 0 15 0 0,-1-1 1 0 0,1 0-1 0 0,-1 0 1 0 0,1-1-1 0 0,0 0 0 0 0,-1-1 1 0 0,1 0-1 0 0,5-3-15 0 0,39-5-255 0 0,-45 9 89 0 0,-9 0 46 0 0,0 1 0 0 0,1 0 0 0 0,-1-1 0 0 0,1 1 0 0 0,-1 0 0 0 0,1 0 0 0 0,-1 0 0 0 0,1 0 0 0 0,-1 0 0 0 0,1 0 0 0 0,-1 1 0 0 0,1-1 0 0 0,-1 1 0 0 0,1-1 0 0 0,-1 1 1 0 0,1-1-1 0 0,-1 1 0 0 0,0-1 0 0 0,0 1 0 0 0,1 0 0 0 0,-1 0 0 0 0,0 0 0 0 0,1 1 120 0 0,-4 0-690 0 0,-2 1-20 0 0,0 1 0 0 0,0-2 0 0 0,0 1 1 0 0,0 0-1 0 0,0-1 0 0 0,-1 1 0 0 0,-1-1 710 0 0,-4 1-2322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3.029"/>
    </inkml:context>
    <inkml:brush xml:id="br0">
      <inkml:brushProperty name="width" value="0.05" units="cm"/>
      <inkml:brushProperty name="height" value="0.05" units="cm"/>
      <inkml:brushProperty name="color" value="#E71224"/>
    </inkml:brush>
  </inkml:definitions>
  <inkml:trace contextRef="#ctx0" brushRef="#br0">164 3 580 0 0,'-6'-2'1821'0'0,"2"2"3435"0"0,4 1-5114 0 0,-1 0-1 0 0,1 0 1 0 0,-1 1-1 0 0,1-1 1 0 0,-1 0-1 0 0,1 0 1 0 0,0 1-1 0 0,0-1 0 0 0,-1 0 1 0 0,1 0-1 0 0,0 1 1 0 0,0-1-1 0 0,0 0 1 0 0,1 1-1 0 0,-1-1 1 0 0,0 0-1 0 0,0 0 0 0 0,1 1 1 0 0,-1-1-1 0 0,1 0 1 0 0,0 1-142 0 0,13 40 1109 0 0,-8-23-674 0 0,-1-6-1222 0 0,-1-1 1 0 0,2 1-1 0 0,4 8 787 0 0,-9-20-811 0 0,-1-1-852 0 0,0 0-1117 0 0,0 0 214 0 0</inkml:trace>
  <inkml:trace contextRef="#ctx0" brushRef="#br0" timeOffset="1">170 30 1036 0 0,'0'0'368'0'0,"-1"-1"0"0"0,1 1 0 0 0,-1-1 0 0 0,1 1 0 0 0,-1-1 0 0 0,1 1 0 0 0,-1-1 0 0 0,1 1 0 0 0,-1 0 0 0 0,0-1 0 0 0,1 1 0 0 0,-1 0 0 0 0,0-1 0 0 0,1 1 0 0 0,-1 0 0 0 0,0 0-1 0 0,1 0 1 0 0,-1 0 0 0 0,0-1-368 0 0,-14 13 1194 0 0,1 0-1 0 0,0 1 0 0 0,2 0 0 0 0,-1 1 0 0 0,1 1-1193 0 0,-4 3-791 0 0,-1 1 1 0 0,-12 9 790 0 0,15-22-6119 0 0,13-6 2578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3.355"/>
    </inkml:context>
    <inkml:brush xml:id="br0">
      <inkml:brushProperty name="width" value="0.05" units="cm"/>
      <inkml:brushProperty name="height" value="0.05" units="cm"/>
      <inkml:brushProperty name="color" value="#E71224"/>
    </inkml:brush>
  </inkml:definitions>
  <inkml:trace contextRef="#ctx0" brushRef="#br0">0 0 1124 0 0,'0'0'1408'0'0,"10"1"-148"0"0,-10-1-136 0 0,0 0-67 0 0,8 3-105 0 0,-8-3-36 0 0,9 7-104 0 0,-3-1-68 0 0,2-1-76 0 0,3-1-96 0 0,7 3-160 0 0,3 1-228 0 0,0-1-256 0 0,-2 0-292 0 0,3-2-276 0 0,-4 1-1056 0 0,3-4-1833 0 0,-2 1 813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3.676"/>
    </inkml:context>
    <inkml:brush xml:id="br0">
      <inkml:brushProperty name="width" value="0.05" units="cm"/>
      <inkml:brushProperty name="height" value="0.05" units="cm"/>
      <inkml:brushProperty name="color" value="#E71224"/>
    </inkml:brush>
  </inkml:definitions>
  <inkml:trace contextRef="#ctx0" brushRef="#br0">187 0 152 0 0,'0'0'1533'0'0,"-1"2"6021"0"0,-8 12-7089 0 0,-6 12 787 0 0,-1-1-1 0 0,-1-1 0 0 0,-20 22-1251 0 0,26-33 364 0 0,8-9-256 0 0,0-1 0 0 0,0 0 0 0 0,-1 0 1 0 0,0 0-1 0 0,1 0 0 0 0,-1-1 0 0 0,0 1 0 0 0,-1 0-108 0 0,3-3 36 0 0,1 1 1 0 0,-1 0-1 0 0,1 0 0 0 0,-1-1 0 0 0,1 1 1 0 0,-1-1-1 0 0,0 1 0 0 0,1-1 0 0 0,-1 0 0 0 0,0 0 1 0 0,1 1-1 0 0,-1-1 0 0 0,0 0 0 0 0,1-1 1 0 0,-1 1-1 0 0,0 0 0 0 0,1 0 0 0 0,-1-1 0 0 0,1 1 1 0 0,-1-1-1 0 0,0 1 0 0 0,-1-2-36 0 0,3 1 11 0 0,-1 0-1 0 0,0 0 1 0 0,0 0-1 0 0,0 0 1 0 0,1 0 0 0 0,-1-1-1 0 0,0 1 1 0 0,1 0-1 0 0,-1-1 1 0 0,1 1-1 0 0,0 0 1 0 0,-1-1 0 0 0,1 1-1 0 0,0 0 1 0 0,0-1-1 0 0,0 1 1 0 0,0 0 0 0 0,0-1-1 0 0,0 1 1 0 0,0 0-1 0 0,1-1 1 0 0,-1 1-1 0 0,0-1 1 0 0,1 0-11 0 0,0-2 7 0 0,0-1 0 0 0,1 1 0 0 0,-1 0 0 0 0,1-1 0 0 0,0 1 0 0 0,2-3-7 0 0,-1 2-1 0 0,1 0-1 0 0,1-1 1 0 0,-1 2-1 0 0,1-1 1 0 0,0 0-1 0 0,0 1 1 0 0,0 0-1 0 0,1 0 1 0 0,-1 1-1 0 0,1 0 1 0 0,0 0-1 0 0,0 0 1 0 0,0 0-1 0 0,1 1 1 0 0,-1 0-1 0 0,0 0 1 0 0,1 1-1 0 0,-1 0 1 0 0,3 0 1 0 0,-5 1 11 0 0,1-1 0 0 0,0 1 0 0 0,-1 1 0 0 0,1-1 0 0 0,0 1 0 0 0,-1 0 1 0 0,1 0-1 0 0,-1 0 0 0 0,1 0 0 0 0,-1 1 0 0 0,0 0 0 0 0,1 0 0 0 0,-1 0 0 0 0,0 0 1 0 0,0 1-1 0 0,0 0 0 0 0,-1 0 0 0 0,1 0 0 0 0,-1 0 0 0 0,1 0 0 0 0,-1 1 1 0 0,0-1-1 0 0,0 1 0 0 0,-1 0 0 0 0,1 0 0 0 0,-1 0 0 0 0,1 2-11 0 0,0 2 79 0 0,1 0 0 0 0,-1 1 0 0 0,-1 0 0 0 0,0 0 0 0 0,0 0 0 0 0,-1 0 0 0 0,0 0-1 0 0,0 0 1 0 0,-1 0 0 0 0,0 0 0 0 0,-1 0 0 0 0,0 0 0 0 0,-1 1-79 0 0,0 3-173 0 0,-1-1-1 0 0,0 0 1 0 0,-1 1 0 0 0,-1 1 173 0 0,0-3-1262 0 0,0 0 1 0 0,-1-1 0 0 0,0 0 0 0 0,-2 3 1261 0 0,7-12-4291 0 0,1-1 326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6.220"/>
    </inkml:context>
    <inkml:brush xml:id="br0">
      <inkml:brushProperty name="width" value="0.05" units="cm"/>
      <inkml:brushProperty name="height" value="0.05" units="cm"/>
      <inkml:brushProperty name="color" value="#E71224"/>
    </inkml:brush>
  </inkml:definitions>
  <inkml:trace contextRef="#ctx0" brushRef="#br0">97 1 32 0 0,'14'2'8875'0'0,"-9"6"-4383"0"0,-13 19-2124 0 0,5-19-2121 0 0,-18 42 834 0 0,-12 18-1081 0 0,-9 7-4002 0 0,38-67 2890 0 0,3-5-2625 0 0,1-3 3506 0 0,0 0 148 0 0,1-1 95 0 0,-1 0 1 0 0,0 0-1 0 0,0 0 0 0 0,1 0 1 0 0,-1 0-1 0 0,0 0 0 0 0,1 0 0 0 0,-1 0 1 0 0,1 0-1 0 0,-1 0 0 0 0,1 0 1 0 0,0 0-1 0 0,0 0 0 0 0,0 0-12 0 0,6-11 311 0 0,-4 7-37 0 0,1 0 0 0 0,-1 1 0 0 0,1-1-1 0 0,0 0 1 0 0,0 1 0 0 0,1 0 0 0 0,-1 0 0 0 0,1 0 0 0 0,0 1 0 0 0,0 0 0 0 0,0 0 0 0 0,0 0 0 0 0,0 0 0 0 0,1 1-1 0 0,5-2-273 0 0,9-3-157 0 0,0 2-1 0 0,0 0 0 0 0,19-2 158 0 0,-36 6-292 0 0,0 1 0 0 0,0-1-1 0 0,-1 1 1 0 0,1 0-1 0 0,0 0 1 0 0,-1 0 0 0 0,1 0-1 0 0,0 1 1 0 0,0-1-1 0 0,1 1 293 0 0,-3 0-55 0 0,-1-1-1 0 0,0 0 1 0 0,0 0-1 0 0,0 0 0 0 0,1 0 1 0 0,-1 0-1 0 0,0 1 1 0 0,0-1-1 0 0,0 0 1 0 0,1 0-1 0 0,-1 0 0 0 0,0 1 1 0 0,0-1-1 0 0,0 0 1 0 0,0 0-1 0 0,0 1 1 0 0,0-1-1 0 0,0 0 0 0 0,1 0 1 0 0,-1 0-1 0 0,0 1 1 0 0,0-1-1 0 0,0 0 1 0 0,0 1-1 0 0,0-1 0 0 0,0 0 1 0 0,0 0-1 0 0,0 1 1 0 0,0-1-1 0 0,0 0 1 0 0,0 0-1 0 0,-1 1 0 0 0,1-1 1 0 0,0 0-1 0 0,0 0 56 0 0,-12 16-556 0 0,-10 3-71 0 0,0-1 1 0 0,-2-1-1 0 0,-20 12 627 0 0,-36 17 2497 0 0,54-32-282 0 0,25-13-1770 0 0,1-1-15 0 0,4-3-30 0 0,27-13-54 0 0,0 1 0 0 0,1 1 0 0 0,1 2 1 0 0,0 1-1 0 0,1 2 0 0 0,5 0-346 0 0,-7 6-849 0 0,-31 3 552 0 0,1 0 0 0 0,-1 0 0 0 0,0 0 0 0 0,1 1 0 0 0,-1-1 0 0 0,0 1 0 0 0,0-1 0 0 0,0 1 0 0 0,1-1 0 0 0,-1 1 0 0 0,0 0 0 0 0,0-1 0 0 0,0 1 297 0 0,1 1-3063 0 0,-2 4 233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6.561"/>
    </inkml:context>
    <inkml:brush xml:id="br0">
      <inkml:brushProperty name="width" value="0.05" units="cm"/>
      <inkml:brushProperty name="height" value="0.05" units="cm"/>
      <inkml:brushProperty name="color" value="#E71224"/>
    </inkml:brush>
  </inkml:definitions>
  <inkml:trace contextRef="#ctx0" brushRef="#br0">15 19 1076 0 0,'0'-19'9422'0'0,"0"37"-7209"0"0,-1 38-1496 0 0,-4 56 1242 0 0,-4 144-2992 0 0,10-244 684 0 0,0-6-1251 0 0,-1 1-5144 0 0,0-7 3559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6.894"/>
    </inkml:context>
    <inkml:brush xml:id="br0">
      <inkml:brushProperty name="width" value="0.05" units="cm"/>
      <inkml:brushProperty name="height" value="0.05" units="cm"/>
      <inkml:brushProperty name="color" value="#E71224"/>
    </inkml:brush>
  </inkml:definitions>
  <inkml:trace contextRef="#ctx0" brushRef="#br0">1 171 100 0 0,'12'-10'5532'0'0,"8"-3"-4155"0"0,0 2 0 0 0,1 1 0 0 0,0 0 1 0 0,1 2-1 0 0,3-1-1377 0 0,-2 2-981 0 0,1 1 0 0 0,22-2 981 0 0,-38 8-5212 0 0,-7 0 2208 0 0</inkml:trace>
  <inkml:trace contextRef="#ctx0" brushRef="#br0" timeOffset="1">164 0 1280 0 0,'0'0'1259'0'0,"0"2"4566"0"0,0 20-5346 0 0,0-12-226 0 0,0 24 285 0 0,-2 0-1 0 0,-1 0-537 0 0,2-24-1165 0 0,-1 0-1 0 0,0-1 1 0 0,-1 1 0 0 0,0 0-1 0 0,-1 2 1166 0 0,-1-1-2444 0 0</inkml:trace>
  <inkml:trace contextRef="#ctx0" brushRef="#br0" timeOffset="2">56 258 80 0 0,'0'0'1143'0'0,"0"0"-46"0"0,0 0-65 0 0,0 0-52 0 0,3-3-100 0 0,9-5-110 0 0,0 0-1 0 0,1 0 0 0 0,-1 1 0 0 0,1 1 0 0 0,14-5-769 0 0,-12 5-480 0 0,-1 2 1 0 0,2 0-1 0 0,6-1 480 0 0,-16 5-842 0 0,-5 0-2081 0 0,-1 0 753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4.345"/>
    </inkml:context>
    <inkml:brush xml:id="br0">
      <inkml:brushProperty name="width" value="0.1" units="cm"/>
      <inkml:brushProperty name="height" value="0.1" units="cm"/>
      <inkml:brushProperty name="color" value="#E71224"/>
    </inkml:brush>
  </inkml:definitions>
  <inkml:trace contextRef="#ctx0" brushRef="#br0">242 401 524 0 0,'-26'7'2802'0'0,"17"-6"2432"0"0,24-8-4914 0 0,1 1 1 0 0,0 0-1 0 0,0 1 0 0 0,1 0 0 0 0,5 0-320 0 0,95-14 1039 0 0,-72 13-768 0 0,-5 1-98 0 0,1 2 0 0 0,-1 2-1 0 0,6 1-172 0 0,62 7-5152 0 0,-105-6 2564 0 0,-3-1 195 0 0</inkml:trace>
  <inkml:trace contextRef="#ctx0" brushRef="#br0" timeOffset="1">647 15 1152 0 0,'-3'-5'1942'0'0,"3"4"-1760"0"0,0 1 1 0 0,0-1 0 0 0,0 1-1 0 0,0-1 1 0 0,0 1-1 0 0,0 0 1 0 0,0-1 0 0 0,-1 1-1 0 0,1-1 1 0 0,0 1-1 0 0,0 0 1 0 0,-1-1 0 0 0,1 1-1 0 0,0 0 1 0 0,0-1 0 0 0,-1 1-1 0 0,1 0 1 0 0,0-1-1 0 0,-1 1 1 0 0,1 0 0 0 0,0 0-1 0 0,-1-1 1 0 0,1 1 0 0 0,0 0-1 0 0,-1 0 1 0 0,1 0-1 0 0,-1 0 1 0 0,1 0 0 0 0,-1-1-1 0 0,1 1 1 0 0,0 0-1 0 0,-1 0-182 0 0,-62 94 2257 0 0,25-37-519 0 0,-24 28-1738 0 0,-44 33 1746 0 0,-27 17-1746 0 0,83-85 149 0 0,5-8-711 0 0,-21 12 562 0 0,0 1-5154 0 0,61-51 1704 0 0,4-4 265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7.221"/>
    </inkml:context>
    <inkml:brush xml:id="br0">
      <inkml:brushProperty name="width" value="0.05" units="cm"/>
      <inkml:brushProperty name="height" value="0.05" units="cm"/>
      <inkml:brushProperty name="color" value="#E71224"/>
    </inkml:brush>
  </inkml:definitions>
  <inkml:trace contextRef="#ctx0" brushRef="#br0">1 65 20 0 0,'17'-8'8030'0'0,"11"-4"-6881"0"0,0 1-1 0 0,11-2-1148 0 0,-32 11 9 0 0,23-5 1248 0 0,26-3-1257 0 0,-46 9-761 0 0,0 0 0 0 0,0 1 0 0 0,0 0 0 0 0,6 2 761 0 0,-14-2-1590 0 0,-2 0-1053 0 0,0 0 203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7.555"/>
    </inkml:context>
    <inkml:brush xml:id="br0">
      <inkml:brushProperty name="width" value="0.05" units="cm"/>
      <inkml:brushProperty name="height" value="0.05" units="cm"/>
      <inkml:brushProperty name="color" value="#E71224"/>
    </inkml:brush>
  </inkml:definitions>
  <inkml:trace contextRef="#ctx0" brushRef="#br0">168 2 1064 0 0,'0'0'1056'0'0,"-5"-2"490"0"0,6 7 3844 0 0,6 18-4392 0 0,-2 1 0 0 0,0 0 0 0 0,-1 1 0 0 0,0 21-998 0 0,0 104 1116 0 0,-4-149-1115 0 0,-3 29-618 0 0,2-29 502 0 0,1 0 1 0 0,-1 0-1 0 0,1 0 0 0 0,-1 0 0 0 0,1 0 0 0 0,-1 0 1 0 0,1 0-1 0 0,-1-1 0 0 0,0 1 0 0 0,0 0 1 0 0,1 0-1 0 0,-1 0 0 0 0,0-1 0 0 0,0 1 0 0 0,0 0 1 0 0,0-1-1 0 0,0 1 0 0 0,0-1 0 0 0,0 1 1 0 0,0-1-1 0 0,0 1 0 0 0,0-1 115 0 0,-1 0-322 0 0,1-1-1 0 0,-1 1 1 0 0,0 0-1 0 0,0-1 1 0 0,1 0-1 0 0,-1 1 1 0 0,1-1 0 0 0,-1 0-1 0 0,0 0 1 0 0,1 1-1 0 0,-1-1 1 0 0,1-1-1 0 0,-1 1 323 0 0,-3-2-1768 0 0,-8-6-1079 0 0</inkml:trace>
  <inkml:trace contextRef="#ctx0" brushRef="#br0" timeOffset="1">9 202 12 0 0,'-1'-1'529'0'0,"1"1"-1"0"0,-1-1 1 0 0,0 0-1 0 0,1 1 1 0 0,-1-1-1 0 0,0 0 1 0 0,1 0-1 0 0,-1 1 1 0 0,1-1-1 0 0,-1 0 1 0 0,1 0-1 0 0,0 0 1 0 0,-1 0-1 0 0,1 0 1 0 0,0 1-1 0 0,0-1 1 0 0,-1 0-529 0 0,9-2 145 0 0,-1 1-1 0 0,1 0 1 0 0,0 1 0 0 0,0 0 0 0 0,-1 0-1 0 0,1 1 1 0 0,0 0 0 0 0,4 1-145 0 0,40-4-5647 0 0,-39 0 3111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7.892"/>
    </inkml:context>
    <inkml:brush xml:id="br0">
      <inkml:brushProperty name="width" value="0.05" units="cm"/>
      <inkml:brushProperty name="height" value="0.05" units="cm"/>
      <inkml:brushProperty name="color" value="#E71224"/>
    </inkml:brush>
  </inkml:definitions>
  <inkml:trace contextRef="#ctx0" brushRef="#br0">179 6 700 0 0,'3'-4'2151'0'0,"-2"3"-1013"0"0,-2 4 5526 0 0,-15 28-5116 0 0,-1-1 0 0 0,-1 0 1 0 0,-5 4-1549 0 0,-16 25-1212 0 0,34-53-333 0 0,5-6-5703 0 0,16-16 4271 0 0</inkml:trace>
  <inkml:trace contextRef="#ctx0" brushRef="#br0" timeOffset="1">200 86 156 0 0,'0'-1'111'0'0,"0"1"1"0"0,0 0-1 0 0,1 0 0 0 0,-1 0 0 0 0,0-1 1 0 0,1 1-1 0 0,-1 0 0 0 0,0 0 1 0 0,0 0-1 0 0,1 0 0 0 0,-1 0 0 0 0,0 0 1 0 0,1 0-1 0 0,-1 0 0 0 0,0 0 0 0 0,1 0 1 0 0,-1 0-1 0 0,0 0 0 0 0,1 0 1 0 0,-1 0-1 0 0,0 0 0 0 0,1 0 0 0 0,-1 0 1 0 0,0 0-1 0 0,1 0 0 0 0,-1 0 1 0 0,0 1-1 0 0,1-1 0 0 0,-1 0 0 0 0,0 0 1 0 0,0 0-1 0 0,1 0 0 0 0,-1 1 0 0 0,0-1 1 0 0,0 0-1 0 0,1 0 0 0 0,-1 1 1 0 0,0-1-1 0 0,0 0 0 0 0,0 1 0 0 0,1-1 1 0 0,-1 0-1 0 0,0 0 0 0 0,0 1 1 0 0,0-1-112 0 0,1 15 1718 0 0,-5-3-843 0 0,-1-1-1 0 0,1 0 1 0 0,-2 0 0 0 0,0 0 0 0 0,0-1-1 0 0,-4 5-874 0 0,-48 58 1754 0 0,35-46-1319 0 0,-29 28-849 0 0,15-22-4880 0 0,36-32 2034 0 0,1-1 249 0 0</inkml:trace>
  <inkml:trace contextRef="#ctx0" brushRef="#br0" timeOffset="2">150 230 1348 0 0,'0'0'238'0'0,"1"-1"1"0"0,-1 1-1 0 0,1 0 0 0 0,-1 0 0 0 0,1 0 1 0 0,-1 0-1 0 0,0 0 0 0 0,1 0 0 0 0,-1 0 0 0 0,1 0 1 0 0,-1 0-1 0 0,1 0 0 0 0,-1 0 0 0 0,1 0 1 0 0,-1 0-1 0 0,0 0 0 0 0,1 0 0 0 0,-1 0 1 0 0,1 1-1 0 0,-1-1 0 0 0,1 0 0 0 0,-1 0-238 0 0,3 6 531 0 0,-1 0 0 0 0,0 0 0 0 0,-1 0 0 0 0,1 0 0 0 0,-1 1 0 0 0,-1-1 0 0 0,1 0 0 0 0,-1 0-1 0 0,0 1 1 0 0,0-1 0 0 0,-1 4-531 0 0,1 23 1119 0 0,16 94 746 0 0,-8-69-4659 0 0,-8-57 1713 0 0,0-1-1056 0 0,0 0-1423 0 0,0 0 275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8.321"/>
    </inkml:context>
    <inkml:brush xml:id="br0">
      <inkml:brushProperty name="width" value="0.05" units="cm"/>
      <inkml:brushProperty name="height" value="0.05" units="cm"/>
      <inkml:brushProperty name="color" value="#E71224"/>
    </inkml:brush>
  </inkml:definitions>
  <inkml:trace contextRef="#ctx0" brushRef="#br0">81 12 608 0 0,'0'-1'371'0'0,"0"1"0"0"0,0-1 0 0 0,0 1 0 0 0,0-1 1 0 0,0 1-1 0 0,0-1 0 0 0,0 1 0 0 0,1-1 0 0 0,-1 1 0 0 0,0-1 0 0 0,0 1 0 0 0,1-1 0 0 0,-1 1 0 0 0,0-1 0 0 0,1 1 1 0 0,-1-1-1 0 0,0 1 0 0 0,1 0 0 0 0,-1-1 0 0 0,1 1 0 0 0,-1 0 0 0 0,0-1 0 0 0,1 1 0 0 0,-1 0 0 0 0,1 0 1 0 0,-1-1-1 0 0,1 1 0 0 0,-1 0-371 0 0,3 15 3030 0 0,-7 36-2676 0 0,3-46 608 0 0,-1 23-304 0 0,2 0-1 0 0,1 5-657 0 0,0 11-2223 0 0,-1-43 1641 0 0,0-1-46 0 0,0 0-43 0 0,0 0-21 0 0,0 0 14 0 0,0 0 54 0 0,-2-4 94 0 0,-38-78 952 0 0,39 81-350 0 0,1 1 1 0 0,0-1 0 0 0,-1 0 0 0 0,1 1-1 0 0,-1-1 1 0 0,1 1 0 0 0,-1-1-1 0 0,1 1 1 0 0,-1-1 0 0 0,1 1 0 0 0,-1-1-1 0 0,0 1 1 0 0,1 0 0 0 0,-1-1 0 0 0,1 1-1 0 0,-1 0 1 0 0,0-1 0 0 0,0 1 0 0 0,1 0-1 0 0,-1 0 1 0 0,0 0 0 0 0,1 0-1 0 0,-1 0 1 0 0,0 0 0 0 0,0 0 0 0 0,1 0-1 0 0,-1 0 1 0 0,0 0 0 0 0,1 0 0 0 0,-1 0-1 0 0,0 0 1 0 0,0 0 0 0 0,1 1-1 0 0,-1-1 1 0 0,0 0 0 0 0,1 1 0 0 0,-1-1-1 0 0,1 0 1 0 0,-1 1 0 0 0,0-1 0 0 0,1 1-1 0 0,-1-1 1 0 0,1 1 0 0 0,-1-1 0 0 0,1 1-1 0 0,-1-1 1 0 0,1 1 0 0 0,0 0-1 0 0,-1-1 1 0 0,1 1-73 0 0,-2 1 52 0 0,0 0 1 0 0,1 0-1 0 0,0 0 0 0 0,0 0 0 0 0,-1 1 1 0 0,1-1-1 0 0,0 0 0 0 0,1 0 0 0 0,-1 1 1 0 0,0-1-1 0 0,1 0 0 0 0,-1 1 0 0 0,1-1 1 0 0,0 1-1 0 0,-1-1 0 0 0,2 2-52 0 0,-1-2-5 0 0,0-1 0 0 0,0 1 0 0 0,0-1-1 0 0,1 1 1 0 0,-1-1 0 0 0,1 1 0 0 0,-1-1 0 0 0,1 0 0 0 0,0 1-1 0 0,0-1 1 0 0,-1 0 0 0 0,1 0 0 0 0,0 1 0 0 0,0-1 0 0 0,0 0-1 0 0,0 0 1 0 0,0 0 0 0 0,1 0 0 0 0,-1 0 0 0 0,0 0 0 0 0,0-1 0 0 0,1 1-1 0 0,-1 0 1 0 0,0 0 0 0 0,2-1 5 0 0,0 1-61 0 0,-1-1 0 0 0,1 1 0 0 0,1-1 1 0 0,-1 0-1 0 0,0 0 0 0 0,0 0 0 0 0,0 0 0 0 0,0-1 0 0 0,-1 0 0 0 0,1 1 0 0 0,0-1 1 0 0,2-1 60 0 0,7-2-212 0 0,-1-1 1 0 0,0-1 0 0 0,-1 0-1 0 0,1 0 1 0 0,-1-1 0 0 0,3-3 211 0 0,1-2 569 0 0,-1 0 0 0 0,0 0 1 0 0,7-10-570 0 0,-20 22 47 0 0,0 0 0 0 0,0 0 1 0 0,1 1-1 0 0,-1-1 0 0 0,0 0 1 0 0,0 0-1 0 0,1 0 0 0 0,-1 0 1 0 0,0 1-1 0 0,0-1 0 0 0,0 0 1 0 0,1 0-1 0 0,-1 0 1 0 0,0 1-1 0 0,0-1 0 0 0,0 0 1 0 0,0 0-1 0 0,0 1 0 0 0,1-1 1 0 0,-1 0-1 0 0,0 0 0 0 0,0 1 1 0 0,0-1-1 0 0,0 0 0 0 0,0 0 1 0 0,0 1-1 0 0,0-1 0 0 0,0 0 1 0 0,0 1-1 0 0,0-1 0 0 0,0 0 1 0 0,0 0-1 0 0,0 1 0 0 0,0-1 1 0 0,0 0-1 0 0,-1 0 1 0 0,1 1-1 0 0,0-1 0 0 0,0 0-47 0 0,0 21-4 0 0,-8 41-1294 0 0,2-24-3555 0 0,2-27-204 0 0,-1-7 2164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8.643"/>
    </inkml:context>
    <inkml:brush xml:id="br0">
      <inkml:brushProperty name="width" value="0.05" units="cm"/>
      <inkml:brushProperty name="height" value="0.05" units="cm"/>
      <inkml:brushProperty name="color" value="#E71224"/>
    </inkml:brush>
  </inkml:definitions>
  <inkml:trace contextRef="#ctx0" brushRef="#br0">6 61 448 0 0,'-5'2'10600'0'0,"19"-10"-8394"0"0,29-13-2125 0 0,34-11-1438 0 0,-69 31 31 0 0,-12 5-65 0 0,-9 6 688 0 0,6-6 654 0 0,-1 0 0 0 0,1-1 0 0 0,0 0 0 0 0,-1-1 0 0 0,-1 1 49 0 0,2-1 565 0 0,0 0 0 0 0,1 0 0 0 0,0 1 0 0 0,-6 3-565 0 0,11-5 387 0 0,-13 11 1127 0 0,16 19-393 0 0,-1-24-1174 0 0,0 0 0 0 0,-1 0-1 0 0,0 0 1 0 0,0 0 0 0 0,-1 0-1 0 0,0 3 54 0 0,-1 2-590 0 0,-3 11-1596 0 0,-2-10-3659 0 0,6-12 3227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8.992"/>
    </inkml:context>
    <inkml:brush xml:id="br0">
      <inkml:brushProperty name="width" value="0.05" units="cm"/>
      <inkml:brushProperty name="height" value="0.05" units="cm"/>
      <inkml:brushProperty name="color" value="#E71224"/>
    </inkml:brush>
  </inkml:definitions>
  <inkml:trace contextRef="#ctx0" brushRef="#br0">83 25 668 0 0,'0'0'1299'0'0,"-5"-5"598"0"0,6 2 2494 0 0,4 1-4615 0 0,1-1 0 0 0,0 1 1 0 0,0 0-1 0 0,1 0 1 0 0,-1 0-1 0 0,0 1 0 0 0,1 0 1 0 0,-1 0-1 0 0,3 1 224 0 0,-9 0-40 0 0,0 0 0 0 0,1 0 0 0 0,-1 0 0 0 0,0 0 0 0 0,1 0 0 0 0,-1 0 0 0 0,0 0 0 0 0,1 0 0 0 0,-1 0 0 0 0,0 0 0 0 0,1 0 0 0 0,-1 0 0 0 0,0 0 0 0 0,1 0 0 0 0,-1 1 1 0 0,0-1-1 0 0,1 0 0 0 0,-1 0 0 0 0,0 0 0 0 0,0 1 0 0 0,1-1 0 0 0,-1 0 0 0 0,0 0 0 0 0,0 1 0 0 0,1-1 0 0 0,-1 0 0 0 0,0 1 0 0 0,0-1 0 0 0,0 0 0 0 0,0 1 0 0 0,1-1 0 0 0,-1 0 0 0 0,0 1 0 0 0,0-1 0 0 0,0 0 0 0 0,0 1 0 0 0,0-1 0 0 0,0 0 0 0 0,0 1 0 0 0,0-1 0 0 0,0 0 1 0 0,0 1-1 0 0,0-1 0 0 0,0 0 0 0 0,0 1 0 0 0,0-1 0 0 0,-1 0 0 0 0,1 1 0 0 0,0-1 0 0 0,0 0 0 0 0,0 1 0 0 0,0-1 0 0 0,-1 0 0 0 0,1 1 0 0 0,0-1 0 0 0,0 0 0 0 0,0 0 0 0 0,-1 1 0 0 0,1-1 40 0 0,-10 14-289 0 0,2-6 411 0 0,-1 0-1 0 0,0 0 1 0 0,0-1-1 0 0,-1 0 1 0 0,-10 5-122 0 0,-12 9 930 0 0,-9 5 2707 0 0,40-26-3236 0 0,1 0-38 0 0,0 0-41 0 0,5 0-29 0 0,15-3-301 0 0,-1-1 0 0 0,1-1 0 0 0,-1-1 0 0 0,0 0 0 0 0,4-4 8 0 0,57-27-5909 0 0,-62 29 3545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9.378"/>
    </inkml:context>
    <inkml:brush xml:id="br0">
      <inkml:brushProperty name="width" value="0.05" units="cm"/>
      <inkml:brushProperty name="height" value="0.05" units="cm"/>
      <inkml:brushProperty name="color" value="#E71224"/>
    </inkml:brush>
  </inkml:definitions>
  <inkml:trace contextRef="#ctx0" brushRef="#br0">282 7 1504 0 0,'0'0'1497'0'0,"2"-5"317"0"0,-2 3-1144 0 0,-2 4 3312 0 0,-4 6-3590 0 0,-34 45 1389 0 0,-18 33-1781 0 0,51-77-13 0 0,6-8 43 0 0,1-1 21 0 0,0 0 1 0 0,4 0-3 0 0,66-15 191 0 0,-53 10-468 0 0,0 0 0 0 0,0 2 0 0 0,0 0 0 0 0,13 0 228 0 0,-28 3-197 0 0,-2 1 159 0 0,0 0 0 0 0,0 0 0 0 0,0 0-1 0 0,-1 0 1 0 0,1 0 0 0 0,0-1 0 0 0,-1 1 0 0 0,1 0-1 0 0,-1 0 1 0 0,1-1 0 0 0,-1 1 0 0 0,1 0-1 0 0,-1-1 1 0 0,1 1 0 0 0,-1 0 0 0 0,0-1-1 0 0,0 1 1 0 0,1-1 0 0 0,-1 1 0 0 0,0-1 0 0 0,0 1-1 0 0,1-1 1 0 0,-1 0 0 0 0,0 1 0 0 0,0-1-1 0 0,0 0 39 0 0,-29 8 372 0 0,16-5 266 0 0,13-3-338 0 0,-2 0 116 0 0,2 0-327 0 0,0 0 1 0 0,0 0-1 0 0,1 0 0 0 0,-1 0 1 0 0,0 0-1 0 0,0 0 1 0 0,0 0-1 0 0,1 0 1 0 0,-1 0-1 0 0,0 0 1 0 0,0 1-1 0 0,1-1 1 0 0,-1 0-1 0 0,0 0 0 0 0,0 1 1 0 0,1-1-1 0 0,-1 0 1 0 0,0 1-1 0 0,0 0-89 0 0,-11 37 1530 0 0,7-19-1150 0 0,-1-1 1 0 0,-1 0 0 0 0,-6 10-381 0 0,-1-2 243 0 0,-1-1 0 0 0,-1-1 0 0 0,-8 9-243 0 0,13-20-310 0 0,0-1-1 0 0,0 0 1 0 0,-1 0-1 0 0,-1-1 1 0 0,0-1-1 0 0,-10 6 311 0 0,20-14-319 0 0,0 0-1 0 0,0-1 0 0 0,0 0 1 0 0,0 1-1 0 0,0-1 0 0 0,-1 0 1 0 0,1-1-1 0 0,0 1 320 0 0,-17-3-5945 0 0,10-3 2338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09.724"/>
    </inkml:context>
    <inkml:brush xml:id="br0">
      <inkml:brushProperty name="width" value="0.05" units="cm"/>
      <inkml:brushProperty name="height" value="0.05" units="cm"/>
      <inkml:brushProperty name="color" value="#E71224"/>
    </inkml:brush>
  </inkml:definitions>
  <inkml:trace contextRef="#ctx0" brushRef="#br0">0 1 164 0 0,'1'0'242'0'0,"0"0"0"0"0,0 0-1 0 0,0 0 1 0 0,0 0 0 0 0,0 0 0 0 0,0 0 0 0 0,0 0 0 0 0,0 1-1 0 0,0-1 1 0 0,0 0 0 0 0,0 1 0 0 0,0-1 0 0 0,0 1 0 0 0,0-1-1 0 0,-1 1 1 0 0,1-1 0 0 0,0 1 0 0 0,0 0 0 0 0,0-1 0 0 0,-1 1-1 0 0,1 0 1 0 0,-1 0 0 0 0,1-1 0 0 0,0 1 0 0 0,-1 0-1 0 0,1 0-241 0 0,15 28 2175 0 0,-12-20-1459 0 0,11 16 221 0 0,0-1 1 0 0,1-1 0 0 0,1 0-1 0 0,13 12-937 0 0,-17-21-202 0 0,0-1 0 0 0,1-1-1 0 0,1-1 1 0 0,0 0 0 0 0,1 0-1 0 0,0-2 1 0 0,10 5 202 0 0,-13-7-1248 0 0,1-2 1 0 0,0 0-1 0 0,0 0 0 0 0,0-1 1 0 0,9 1 1247 0 0,8-1-3062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16.524"/>
    </inkml:context>
    <inkml:brush xml:id="br0">
      <inkml:brushProperty name="width" value="0.05" units="cm"/>
      <inkml:brushProperty name="height" value="0.05" units="cm"/>
      <inkml:brushProperty name="color" value="#E71224"/>
    </inkml:brush>
  </inkml:definitions>
  <inkml:trace contextRef="#ctx0" brushRef="#br0">6 1 1544 0 0,'0'0'1581'0'0,"0"0"-146"0"0,0 0-135 0 0,-2 12 933 0 0,0 8-791 0 0,1-1 1 0 0,1 1 0 0 0,1 4-1443 0 0,10 57-721 0 0,-7-69-795 0 0,-3-10-4204 0 0,-1-2 3208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16.887"/>
    </inkml:context>
    <inkml:brush xml:id="br0">
      <inkml:brushProperty name="width" value="0.05" units="cm"/>
      <inkml:brushProperty name="height" value="0.05" units="cm"/>
      <inkml:brushProperty name="color" value="#E71224"/>
    </inkml:brush>
  </inkml:definitions>
  <inkml:trace contextRef="#ctx0" brushRef="#br0">1 73 840 0 0,'1'-9'4831'0'0,"0"6"-4509"0"0,1 0 0 0 0,-1 0 1 0 0,1 0-1 0 0,0 0 0 0 0,0 0 1 0 0,0 0-1 0 0,0 1 0 0 0,1-1 1 0 0,-1 1-1 0 0,1 0 1 0 0,0 0-1 0 0,-1 0 0 0 0,1 0 1 0 0,0 0-1 0 0,0 0 0 0 0,0 1 1 0 0,1-1-1 0 0,-1 1 0 0 0,0 0 1 0 0,0 0-1 0 0,3 0-322 0 0,11-3 267 0 0,0 2 0 0 0,1 0 1 0 0,-1 0-1 0 0,2 2-267 0 0,40-5 1033 0 0,-58 5-996 0 0,-1-1 1 0 0,1 1-1 0 0,0 0 1 0 0,0 0-1 0 0,0 0 1 0 0,0 0-1 0 0,0 0 1 0 0,0 0-1 0 0,0 0 1 0 0,0 0-1 0 0,0 0 1 0 0,-1 0-1 0 0,1 0 0 0 0,0 1 1 0 0,0-1-1 0 0,0 0 1 0 0,0 1-1 0 0,0-1 1 0 0,-1 0-1 0 0,1 1 1 0 0,0 0-38 0 0,0-1 35 0 0,-1 1 0 0 0,1 0 1 0 0,-1-1-1 0 0,0 1 1 0 0,1 0-1 0 0,-1-1 1 0 0,0 1-1 0 0,0 0 1 0 0,0 0-1 0 0,1-1 0 0 0,-1 1 1 0 0,0 0-1 0 0,0 0 1 0 0,0-1-1 0 0,0 1 1 0 0,0 0-1 0 0,0 0 0 0 0,-1-1 1 0 0,1 1-1 0 0,0 0-35 0 0,-2 6 200 0 0,0 0 0 0 0,-1-1 0 0 0,0 1 0 0 0,0 0 0 0 0,-1 0-200 0 0,-1 2 162 0 0,-12 41-55 0 0,12-17-4042 0 0,5-32 2659 0 0,0-1-987 0 0,-1 1-1458 0 0,-2 2 282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3:14.655"/>
    </inkml:context>
    <inkml:brush xml:id="br0">
      <inkml:brushProperty name="width" value="0.1" units="cm"/>
      <inkml:brushProperty name="height" value="0.1" units="cm"/>
      <inkml:brushProperty name="color" value="#E71224"/>
    </inkml:brush>
  </inkml:definitions>
  <inkml:trace contextRef="#ctx0" brushRef="#br0">1 1 1448 0 0,'0'0'1353'0'0,"2"-1"-114"0"0,0 1-978 0 0,0 0 1 0 0,0 1 0 0 0,0-1 0 0 0,0 0-1 0 0,0 0 1 0 0,0 1 0 0 0,0-1-1 0 0,-1 1 1 0 0,1 0 0 0 0,0 0 0 0 0,0-1-1 0 0,-1 1 1 0 0,1 0 0 0 0,0 0 0 0 0,-1 1-1 0 0,1-1-261 0 0,27 26 1048 0 0,-12-10-410 0 0,33 25-348 0 0,1-3 0 0 0,1-2 0 0 0,2-2 0 0 0,15 5-290 0 0,-56-33-530 0 0,1-1 0 0 0,-1-1 1 0 0,2 0-1 0 0,1 0 530 0 0,-7-3-1047 0 0,1 0 1 0 0,0 0 0 0 0,-1-1-1 0 0,2-1 1047 0 0,18 1-2680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4.677"/>
    </inkml:context>
    <inkml:brush xml:id="br0">
      <inkml:brushProperty name="width" value="0.1" units="cm"/>
      <inkml:brushProperty name="height" value="0.1" units="cm"/>
      <inkml:brushProperty name="color" value="#E71224"/>
    </inkml:brush>
  </inkml:definitions>
  <inkml:trace contextRef="#ctx0" brushRef="#br0">1 5 20 0 0,'3'-1'365'0'0,"0"0"-1"0"0,0 0 1 0 0,0 1 0 0 0,0-1-1 0 0,1 1 1 0 0,-1 0 0 0 0,0 0 0 0 0,0 0-1 0 0,1 0 1 0 0,-1 1 0 0 0,0-1-1 0 0,0 1 1 0 0,0 0 0 0 0,0 0-1 0 0,0 0 1 0 0,3 1-365 0 0,8 5 739 0 0,0 0-1 0 0,0 0 1 0 0,-1 2-739 0 0,6 3 595 0 0,263 155 360 0 0,-256-151-1607 0 0,13 7-736 0 0,-18-7-2605 0 0,-20-15 1973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17.221"/>
    </inkml:context>
    <inkml:brush xml:id="br0">
      <inkml:brushProperty name="width" value="0.05" units="cm"/>
      <inkml:brushProperty name="height" value="0.05" units="cm"/>
      <inkml:brushProperty name="color" value="#E71224"/>
    </inkml:brush>
  </inkml:definitions>
  <inkml:trace contextRef="#ctx0" brushRef="#br0">1 34 336 0 0,'0'0'1130'0'0,"0"0"-105"0"0,0 0-104 0 0,3-2-84 0 0,3-2-593 0 0,0 0 1 0 0,0 1-1 0 0,0 0 1 0 0,0 0-1 0 0,1 0 0 0 0,-1 1 1 0 0,1 0-1 0 0,0 0 0 0 0,-1 0 1 0 0,1 1-1 0 0,2 0-244 0 0,-1 0-187 0 0,0 1 0 0 0,0 0 1 0 0,0 0-1 0 0,0 0 0 0 0,0 1 0 0 0,4 1 187 0 0,-1 2-3169 0 0,-11-4 1678 0 0</inkml:trace>
  <inkml:trace contextRef="#ctx0" brushRef="#br0" timeOffset="1">42 69 120 0 0,'0'0'29'0'0,"0"0"1"0"0,0 0-1 0 0,0 0 0 0 0,0 0 1 0 0,0 0-1 0 0,0 0 0 0 0,0 0 1 0 0,-1 0-1 0 0,1 0 0 0 0,0 0 1 0 0,0 0-1 0 0,0 0 0 0 0,0 0 0 0 0,0 0 1 0 0,0 0-1 0 0,0 0 0 0 0,-1 0 1 0 0,1 0-1 0 0,0 0 0 0 0,0 0 1 0 0,0 0-1 0 0,0 0 0 0 0,0 0 1 0 0,0 0-1 0 0,0 0 0 0 0,0 0 1 0 0,-1 1-1 0 0,1-1 0 0 0,0 0 1 0 0,0 0-1 0 0,0 0 0 0 0,0 0 1 0 0,0 0-1 0 0,0 0 0 0 0,0 0 0 0 0,0 0 1 0 0,0 0-1 0 0,0 1 0 0 0,0-1 1 0 0,0 0-1 0 0,0 0 0 0 0,0 0 1 0 0,0 0-1 0 0,0 0 0 0 0,0 0 1 0 0,0 0-1 0 0,0 0 0 0 0,0 1 1 0 0,0-1-1 0 0,0 0 0 0 0,0 0 1 0 0,0 0-1 0 0,0 0 0 0 0,0 0 1 0 0,0 0-1 0 0,0 0 0 0 0,0 1 1 0 0,0-1-1 0 0,0 0 0 0 0,0 0 0 0 0,0 0 1 0 0,0 0-1 0 0,0 0 0 0 0,0 0 1 0 0,0 0-1 0 0,1 0 0 0 0,-1 0-29 0 0,13 1 944 0 0,37-6-665 0 0,-4 0 20 0 0,-38 4-271 0 0,25 2 79 0 0,-31-1-137 0 0,0 0-1 0 0,0 0 1 0 0,0 0 0 0 0,-1 1-1 0 0,1-1 1 0 0,0 1-1 0 0,0-1 1 0 0,-1 1-1 0 0,1 0 1 0 0,-1 0 0 0 0,1-1-1 0 0,0 1 1 0 0,-1 0-1 0 0,1 1 1 0 0,-1-1 30 0 0,-2 9-1617 0 0,1-8 677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17.573"/>
    </inkml:context>
    <inkml:brush xml:id="br0">
      <inkml:brushProperty name="width" value="0.05" units="cm"/>
      <inkml:brushProperty name="height" value="0.05" units="cm"/>
      <inkml:brushProperty name="color" value="#E71224"/>
    </inkml:brush>
  </inkml:definitions>
  <inkml:trace contextRef="#ctx0" brushRef="#br0">1 50 472 0 0,'0'0'1277'0'0,"0"0"-105"0"0,0 0-102 0 0,0 0-97 0 0,0 0-84 0 0,4-2-89 0 0,12-5-224 0 0,1 1 1 0 0,-1 1-1 0 0,1 1 0 0 0,0 0 0 0 0,12-1-576 0 0,92-7 1114 0 0,-113 11-1072 0 0,-1 1-236 0 0,67-4-272 0 0,-26 9-5393 0 0,-42-4 3512 0 0</inkml:trace>
  <inkml:trace contextRef="#ctx0" brushRef="#br0" timeOffset="1">44 133 504 0 0,'-1'1'288'0'0,"1"-1"0"0"0,-1 0 0 0 0,1 1-1 0 0,-1-1 1 0 0,1 1 0 0 0,-1 0 0 0 0,1-1 0 0 0,-1 1-1 0 0,1-1 1 0 0,-1 1 0 0 0,1 0 0 0 0,-1-1 0 0 0,1 1 0 0 0,0 0-1 0 0,0-1 1 0 0,-1 1 0 0 0,1 0 0 0 0,0-1 0 0 0,0 1 0 0 0,0 0-1 0 0,0 0 1 0 0,0-1 0 0 0,0 1 0 0 0,0 0 0 0 0,0 0-1 0 0,0-1 1 0 0,0 1 0 0 0,0 0 0 0 0,0-1 0 0 0,0 1 0 0 0,1 0-1 0 0,-1 0-287 0 0,14 26 1422 0 0,-4-8 126 0 0,-3-1-774 0 0,13 38-533 0 0,-14-22-3764 0 0,-6-33 1599 0 0,0-1-1199 0 0,0 0 238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17.903"/>
    </inkml:context>
    <inkml:brush xml:id="br0">
      <inkml:brushProperty name="width" value="0.05" units="cm"/>
      <inkml:brushProperty name="height" value="0.05" units="cm"/>
      <inkml:brushProperty name="color" value="#E71224"/>
    </inkml:brush>
  </inkml:definitions>
  <inkml:trace contextRef="#ctx0" brushRef="#br0">0 50 664 0 0,'0'0'1412'0'0,"0"0"-92"0"0,5-10 1945 0 0,0 7-2934 0 0,-1-1-1 0 0,1 0 0 0 0,-1 1 1 0 0,1 0-1 0 0,0 0 0 0 0,0 0 1 0 0,1 1-1 0 0,-1-1 1 0 0,0 1-1 0 0,1 1 0 0 0,0-1 1 0 0,-1 1-1 0 0,1 0 0 0 0,3-1-330 0 0,2 1 233 0 0,0 0 1 0 0,0 1-1 0 0,1 0 0 0 0,-1 0 0 0 0,0 1 0 0 0,0 0 0 0 0,3 2-233 0 0,-9-2 119 0 0,-1 1 0 0 0,1-1 0 0 0,-1 1 0 0 0,1 0 1 0 0,-1 1-1 0 0,0-1 0 0 0,4 3-119 0 0,-7-4 46 0 0,0-1 1 0 0,0 1-1 0 0,0 0 0 0 0,0 0 1 0 0,0 0-1 0 0,0 0 0 0 0,0-1 0 0 0,0 1 1 0 0,-1 0-1 0 0,1 0 0 0 0,0 1 1 0 0,-1-1-1 0 0,1 0 0 0 0,0 0 1 0 0,-1 0-1 0 0,1 0 0 0 0,-1 0 1 0 0,0 1-1 0 0,0-1 0 0 0,1 0 1 0 0,-1 0-1 0 0,0 1 0 0 0,0-1 1 0 0,0 0-1 0 0,0 0 0 0 0,0 1 1 0 0,0-1-1 0 0,-1 0 0 0 0,1 0 0 0 0,0 1 1 0 0,0-1-1 0 0,-1 0 0 0 0,1 0 1 0 0,-2 1-47 0 0,-5 13 295 0 0,4-7-127 0 0,-1-1-1 0 0,0 1 1 0 0,0-1-1 0 0,-4 3-167 0 0,-13 24-2956 0 0,14-22-1183 0 0,6-11 659 0 0,-4 0 263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18.263"/>
    </inkml:context>
    <inkml:brush xml:id="br0">
      <inkml:brushProperty name="width" value="0.05" units="cm"/>
      <inkml:brushProperty name="height" value="0.05" units="cm"/>
      <inkml:brushProperty name="color" value="#E71224"/>
    </inkml:brush>
  </inkml:definitions>
  <inkml:trace contextRef="#ctx0" brushRef="#br0">7 63 1060 0 0,'0'0'1292'0'0,"-6"-6"-128"0"0,6 6-120 0 0,0-9-87 0 0,0 9-121 0 0,10-10-120 0 0,-1 3-160 0 0,0 0-148 0 0,8 0-148 0 0,0 2-172 0 0,1 0-176 0 0,1 2-108 0 0,0 1-88 0 0,-3 1-144 0 0,-1 1-100 0 0,-3 1-616 0 0,-6 1-1237 0 0,0 1 545 0 0</inkml:trace>
  <inkml:trace contextRef="#ctx0" brushRef="#br0" timeOffset="1">36 100 752 0 0,'-15'5'4225'0'0,"21"-4"-2529"0"0,37-8-1903 0 0,-17 4 616 0 0,89-7-2996 0 0,-113 9 963 0 0,-2 1 124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18.586"/>
    </inkml:context>
    <inkml:brush xml:id="br0">
      <inkml:brushProperty name="width" value="0.05" units="cm"/>
      <inkml:brushProperty name="height" value="0.05" units="cm"/>
      <inkml:brushProperty name="color" value="#E71224"/>
    </inkml:brush>
  </inkml:definitions>
  <inkml:trace contextRef="#ctx0" brushRef="#br0">174 0 948 0 0,'-1'12'7824'0'0,"-6"58"-5620"0"0,-3-14-1144 0 0,-8 44-180 0 0,7-35-3092 0 0,11-63 1858 0 0,-3 8-1318 0 0,-2-6-2469 0 0,0-4 1588 0 0</inkml:trace>
  <inkml:trace contextRef="#ctx0" brushRef="#br0" timeOffset="1">46 258 212 0 0,'-5'-5'1618'0'0,"5"2"2531"0"0,3 1-3968 0 0,0 0 0 0 0,-1 0-1 0 0,1 0 1 0 0,0 0 0 0 0,0 1 0 0 0,0 0-1 0 0,0-1 1 0 0,0 1 0 0 0,0 0 0 0 0,0 0-1 0 0,1 1 1 0 0,1-1-181 0 0,48-5 884 0 0,-31 4-640 0 0,57-2-706 0 0,-78 4 413 0 0,-1 0 0 0 0,1 0 0 0 0,0 0 0 0 0,0 0 0 0 0,0 0 0 0 0,0 0 0 0 0,-1 0 0 0 0,1 0-1 0 0,0 0 1 0 0,0 1 0 0 0,0-1 0 0 0,-1 0 0 0 0,1 1 0 0 0,0-1 0 0 0,0 0 0 0 0,-1 1 0 0 0,1-1 0 0 0,0 1 0 0 0,-1-1 0 0 0,1 1 49 0 0,0 0-62 0 0,-1-1 1 0 0,0 0-1 0 0,0 1 1 0 0,0-1 0 0 0,0 1-1 0 0,0-1 1 0 0,0 1-1 0 0,0-1 1 0 0,0 1-1 0 0,0-1 1 0 0,0 1 0 0 0,0-1-1 0 0,0 1 1 0 0,0-1-1 0 0,-1 0 1 0 0,1 1 0 0 0,0-1-1 0 0,0 1 1 0 0,0-1-1 0 0,-1 1 1 0 0,1-1-1 0 0,0 0 1 0 0,0 1 0 0 0,-1-1-1 0 0,1 0 62 0 0,-2 3-471 0 0,-1 0 0 0 0,0 0 1 0 0,0 0-1 0 0,0-1 0 0 0,0 1 0 0 0,0-1 0 0 0,-2 1 471 0 0,-13 6-1689 0 0</inkml:trace>
  <inkml:trace contextRef="#ctx0" brushRef="#br0" timeOffset="2">123 301 2036 0 0,'-78'22'1487'0'0,"35"-10"2264"0"0,42-12-3240 0 0,1 0-43 0 0,0 0-32 0 0,5-2-39 0 0,12-4-91 0 0,1 0 0 0 0,-1 2-1 0 0,1 0 1 0 0,11 0-306 0 0,83-6-6 0 0,-76 7-607 0 0,42 2-4617 0 0,-57 0 2722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18.923"/>
    </inkml:context>
    <inkml:brush xml:id="br0">
      <inkml:brushProperty name="width" value="0.05" units="cm"/>
      <inkml:brushProperty name="height" value="0.05" units="cm"/>
      <inkml:brushProperty name="color" value="#E71224"/>
    </inkml:brush>
  </inkml:definitions>
  <inkml:trace contextRef="#ctx0" brushRef="#br0">1 10 692 0 0,'0'0'1257'0'0,"3"-1"-36"0"0,37-3 1072 0 0,1 1 0 0 0,0 2 0 0 0,26 3-2293 0 0,7-1 799 0 0,-40 1-937 0 0,-18-1-1219 0 0,1 0-3565 0 0,-17-1 2427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19.286"/>
    </inkml:context>
    <inkml:brush xml:id="br0">
      <inkml:brushProperty name="width" value="0.05" units="cm"/>
      <inkml:brushProperty name="height" value="0.05" units="cm"/>
      <inkml:brushProperty name="color" value="#E71224"/>
    </inkml:brush>
  </inkml:definitions>
  <inkml:trace contextRef="#ctx0" brushRef="#br0">137 0 112 0 0,'0'0'1409'0'0,"0"0"-86"0"0,0 0-76 0 0,0 0-48 0 0,-3 4-73 0 0,-11 16 748 0 0,0-1 1 0 0,-11 11-1875 0 0,13-18 559 0 0,1 1 1 0 0,0 1-1 0 0,1 0 1 0 0,0 0-1 0 0,2 1 1 0 0,-1 0-1 0 0,-1 6-559 0 0,10-20 19 0 0,0 0 0 0 0,0 0 1 0 0,0 0-1 0 0,0-1 0 0 0,1 1 0 0 0,-1 0 0 0 0,0 0 0 0 0,0 0 0 0 0,0 0 0 0 0,1-1 0 0 0,-1 1 0 0 0,0 0 0 0 0,1 0 0 0 0,-1-1 1 0 0,1 1-1 0 0,-1 0 0 0 0,1-1 0 0 0,-1 1 0 0 0,1 0 0 0 0,0-1 0 0 0,-1 1 0 0 0,1-1 0 0 0,0 1 0 0 0,-1-1 0 0 0,1 1 0 0 0,0-1 1 0 0,-1 1-1 0 0,1-1-19 0 0,25 14 282 0 0,-20-12-219 0 0,4 3 76 0 0,-1 0 1 0 0,1 0 0 0 0,-1 1 0 0 0,0 0 0 0 0,-1 1-1 0 0,9 7-139 0 0,-14-10 48 0 0,0 0-1 0 0,0 0 0 0 0,-1 0 1 0 0,1 0-1 0 0,-1 0 0 0 0,0 0 1 0 0,0 1-1 0 0,0-1 0 0 0,0 1 1 0 0,-1-1-1 0 0,0 1 0 0 0,0-1 1 0 0,0 1-1 0 0,-1 0 0 0 0,1 0 1 0 0,-1 0-1 0 0,0 0-47 0 0,0 3 46 0 0,-1 0 0 0 0,0 0 1 0 0,0 0-1 0 0,0 1 0 0 0,-3 5-46 0 0,2-9-455 0 0,0 0 1 0 0,0 0-1 0 0,0-1 1 0 0,0 1-1 0 0,-1-1 1 0 0,0 1 454 0 0,2-4-731 0 0,1-1-109 0 0,0 0-70 0 0,0 0-15 0 0,1-2 812 0 0,-1 1 0 0 0,1-1 0 0 0,-1 1 0 0 0,1 0 0 0 0,-1-1 0 0 0,1 1 0 0 0,0-1 0 0 0,0 1 0 0 0,0 0 0 0 0,0 0 0 0 0,0-1-1 0 0,0 1 1 0 0,0 0 113 0 0,2-3-247 0 0,31-37-1764 0 0,-29 36 2211 0 0,0-1 0 0 0,0 1 0 0 0,-1-1-1 0 0,1 0 1 0 0,-1 0 0 0 0,-1 0 0 0 0,1 0 0 0 0,-1 0-1 0 0,0-1 1 0 0,1-4-200 0 0,-4 11 45 0 0,0-1 0 0 0,-1 1 0 0 0,1-1 0 0 0,0 0 0 0 0,0 1 0 0 0,0-1 0 0 0,-1 1 0 0 0,1-1 0 0 0,0 1 0 0 0,-1-1 0 0 0,1 1 0 0 0,0-1-1 0 0,-1 1 1 0 0,1-1 0 0 0,0 1 0 0 0,-1-1 0 0 0,1 1 0 0 0,-1 0 0 0 0,1-1 0 0 0,-1 1 0 0 0,1 0 0 0 0,-1-1 0 0 0,1 1 0 0 0,-1 0 0 0 0,0 0 0 0 0,1 0 0 0 0,-1-1 0 0 0,1 1 0 0 0,-1 0 0 0 0,0 0 0 0 0,1 0-1 0 0,-1 0 1 0 0,1 0 0 0 0,-1 0 0 0 0,0 0 0 0 0,1 0 0 0 0,-1 0 0 0 0,0 0-45 0 0,0 0 28 0 0,-9 0 191 0 0,1 1 1 0 0,0 0-1 0 0,-1 0 1 0 0,1 1-1 0 0,0 0 1 0 0,0 1-1 0 0,0-1 1 0 0,0 2-1 0 0,0-1 1 0 0,1 1-1 0 0,0 1 1 0 0,0 0-1 0 0,0 0 1 0 0,0 0-1 0 0,1 1 1 0 0,-1 0-1 0 0,2 1 1 0 0,-1-1-1 0 0,-3 6-219 0 0,9-11 34 0 0,0 0 1 0 0,0 0-1 0 0,1 0 1 0 0,-1 0-1 0 0,0 0 1 0 0,1 1-1 0 0,-1-1 1 0 0,1 0-1 0 0,-1 0 1 0 0,1 0-1 0 0,0 0 0 0 0,-1 1 1 0 0,1-1-1 0 0,0 0 1 0 0,0 0-1 0 0,0 1 1 0 0,0-1-1 0 0,0 0 1 0 0,0 0-1 0 0,0 1 0 0 0,1-1 1 0 0,-1 0-1 0 0,0 1-34 0 0,1 0 44 0 0,0 0 0 0 0,1 0 0 0 0,-1 0 0 0 0,0 0 0 0 0,1 0 0 0 0,-1 0 0 0 0,1 0 0 0 0,0 0 0 0 0,-1 0 0 0 0,1-1 0 0 0,1 2-44 0 0,4 2 23 0 0,1 0 1 0 0,-1 0-1 0 0,1-1 1 0 0,0 0-1 0 0,0-1 1 0 0,1 1-24 0 0,15 4-988 0 0,1-1 1 0 0,13 3 987 0 0,1-5-7338 0 0,-27-4 3408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25.788"/>
    </inkml:context>
    <inkml:brush xml:id="br0">
      <inkml:brushProperty name="width" value="0.05" units="cm"/>
      <inkml:brushProperty name="height" value="0.05" units="cm"/>
      <inkml:brushProperty name="color" value="#E71224"/>
    </inkml:brush>
  </inkml:definitions>
  <inkml:trace contextRef="#ctx0" brushRef="#br0">1 38 776 0 0,'0'0'1930'0'0,"0"0"-134"0"0,0 0-1650 0 0,0 1 0 0 0,0-1 0 0 0,0 0 0 0 0,0 0 0 0 0,0 1 0 0 0,0-1 0 0 0,0 0 0 0 0,0 0 0 0 0,0 0 0 0 0,0 1 0 0 0,0-1 0 0 0,0 0 0 0 0,0 0 0 0 0,0 1 0 0 0,0-1 0 0 0,0 0 0 0 0,0 0 0 0 0,0 0 0 0 0,0 1 0 0 0,0-1 0 0 0,0 0 0 0 0,1 0 0 0 0,-1 0 0 0 0,0 0 0 0 0,0 1 0 0 0,0-1 0 0 0,0 0 0 0 0,1 0 0 0 0,-1 0 0 0 0,0 0 0 0 0,0 0 0 0 0,0 1 0 0 0,1-1 0 0 0,-1 0 0 0 0,0 0 0 0 0,0 0 0 0 0,0 0 0 0 0,1 0 0 0 0,-1 0-146 0 0,44-15 3452 0 0,-29 9-2735 0 0,1 1 0 0 0,0 0 0 0 0,0 1 0 0 0,3 1-717 0 0,-9 1 138 0 0,39-2 1194 0 0,-46 4-1765 0 0,1 0 0 0 0,0 0-1 0 0,0 1 1 0 0,0-1 0 0 0,0 1 0 0 0,-1 0 0 0 0,1 0 0 0 0,0 0 0 0 0,-1 1-1 0 0,1-1 1 0 0,0 1 433 0 0,-3-1-1251 0 0,-1-1-990 0 0,0 0-1442 0 0,0 0 281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26.123"/>
    </inkml:context>
    <inkml:brush xml:id="br0">
      <inkml:brushProperty name="width" value="0.05" units="cm"/>
      <inkml:brushProperty name="height" value="0.05" units="cm"/>
      <inkml:brushProperty name="color" value="#E71224"/>
    </inkml:brush>
  </inkml:definitions>
  <inkml:trace contextRef="#ctx0" brushRef="#br0">80 0 152 0 0,'-2'1'399'0'0,"1"0"1"0"0,-1 0-1 0 0,1 0 0 0 0,-1 0 1 0 0,1 0-1 0 0,0 0 0 0 0,-1 1 1 0 0,1-1-1 0 0,0 0 0 0 0,0 1 1 0 0,0-1-1 0 0,0 1 0 0 0,0-1 1 0 0,0 1-1 0 0,1-1 0 0 0,-1 1 1 0 0,0 0-1 0 0,1-1 0 0 0,-1 1 1 0 0,1 0-1 0 0,0 0-399 0 0,-4 42 1105 0 0,3-22-70 0 0,-31 233 2214 0 0,31-245-3299 0 0,0-2-277 0 0,0 0 0 0 0,0-1 0 0 0,-1 1 0 0 0,0 0 0 0 0,-1-1 0 0 0,-1 3 327 0 0,0-5-1387 0 0,3-4-4047 0 0,1-1 5416 0 0,0 0-2838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26.459"/>
    </inkml:context>
    <inkml:brush xml:id="br0">
      <inkml:brushProperty name="width" value="0.05" units="cm"/>
      <inkml:brushProperty name="height" value="0.05" units="cm"/>
      <inkml:brushProperty name="color" value="#E71224"/>
    </inkml:brush>
  </inkml:definitions>
  <inkml:trace contextRef="#ctx0" brushRef="#br0">1 95 1360 0 0,'2'-4'1030'0'0,"1"0"0"0"0,1 1 0 0 0,-1 0 0 0 0,0-1 0 0 0,1 1 0 0 0,0 1 0 0 0,3-4-1030 0 0,34-12 2847 0 0,-16 10-2509 0 0,0 2-1 0 0,15-1-337 0 0,-10 1 1043 0 0,3-1-545 0 0,17-4 1413 0 0,-18 8 2637 0 0,-32 3-4521 0 0,1 1-1 0 0,-1-1 1 0 0,1 1-1 0 0,0-1 0 0 0,-1 1 1 0 0,1-1-1 0 0,-1 1 0 0 0,1-1 1 0 0,-1 1-1 0 0,0-1 0 0 0,1 1 1 0 0,-1 0-1 0 0,1-1 1 0 0,-1 1-1 0 0,0 0 0 0 0,0-1 1 0 0,1 1-1 0 0,-1 0 0 0 0,0 0 1 0 0,0-1-1 0 0,0 2-26 0 0,5 20 292 0 0,-4-17-233 0 0,3 15 45 0 0,0 0 1 0 0,-2 1 0 0 0,-1 0-1 0 0,-1-1 1 0 0,-1 10-105 0 0,-4 32 199 0 0,-4 8-199 0 0,-2 10 34 0 0,7-53-509 0 0,-2 0 0 0 0,-1 2 475 0 0,2-11-1186 0 0,5-17 735 0 0,0-1-92 0 0,-8-3-3523 0 0,6 0 3517 0 0,1 1 0 0 0,-1-1 0 0 0,1 0 0 0 0,-1 0 0 0 0,1 0 0 0 0,0 1 0 0 0,-1-4 549 0 0,-1-4-3329 0 0,-4-6-824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5.011"/>
    </inkml:context>
    <inkml:brush xml:id="br0">
      <inkml:brushProperty name="width" value="0.1" units="cm"/>
      <inkml:brushProperty name="height" value="0.1" units="cm"/>
      <inkml:brushProperty name="color" value="#E71224"/>
    </inkml:brush>
  </inkml:definitions>
  <inkml:trace contextRef="#ctx0" brushRef="#br0">146 1 1272 0 0,'-3'1'1213'0'0,"-1"0"-891"0"0,0 1 0 0 0,1 0 0 0 0,-1 0 0 0 0,1 0 0 0 0,-1 0-1 0 0,1 0 1 0 0,0 1 0 0 0,0 0 0 0 0,0 0 0 0 0,0 0 0 0 0,1 0 0 0 0,-1 0 0 0 0,1 0 0 0 0,0 1 0 0 0,-1-1 0 0 0,2 1 0 0 0,-1-1 0 0 0,0 1-1 0 0,1 0-321 0 0,-11 28 924 0 0,2 0-1 0 0,2 0 0 0 0,1 1 1 0 0,0 9-924 0 0,-9 40 951 0 0,8-51-1439 0 0,2 1 0 0 0,1-1 0 0 0,2 1 0 0 0,1 0 488 0 0,0-22-980 0 0,1-7-565 0 0,1 1-2478 0 0,0-4 1353 0 0</inkml:trace>
  <inkml:trace contextRef="#ctx0" brushRef="#br0" timeOffset="1">119 152 76 0 0,'0'-3'1385'0'0,"0"0"-926"0"0,0 0 0 0 0,0 1 0 0 0,0-1 0 0 0,0 0 0 0 0,1 0 0 0 0,-1 0 0 0 0,1 1 0 0 0,0-1 0 0 0,0 0 0 0 0,0 0 0 0 0,0 1 0 0 0,0-1 0 0 0,1 1 0 0 0,-1-1-459 0 0,2-1 279 0 0,0 1-1 0 0,0-1 1 0 0,0 1 0 0 0,0 0 0 0 0,0 0-1 0 0,0 0 1 0 0,1 1 0 0 0,-1-1 0 0 0,3 0-279 0 0,16-9 465 0 0,0 1 0 0 0,1 1 0 0 0,0 1 0 0 0,1 1 0 0 0,0 1 0 0 0,0 1 0 0 0,0 1 0 0 0,5 0-465 0 0,-26 5 88 0 0,1-1 0 0 0,-1 1-1 0 0,0 0 1 0 0,1 0 0 0 0,-1 0 0 0 0,0 0 0 0 0,1 1-1 0 0,-1-1 1 0 0,0 1 0 0 0,1 0 0 0 0,-1 0 0 0 0,0 0 0 0 0,0 0-1 0 0,0 0 1 0 0,0 1 0 0 0,0-1 0 0 0,0 1 0 0 0,0 0-1 0 0,0 0 1 0 0,0 1-88 0 0,0 0 115 0 0,-1 0 0 0 0,0-1-1 0 0,0 1 1 0 0,-1 0 0 0 0,1 0 0 0 0,0 1-1 0 0,-1-1 1 0 0,0 0 0 0 0,0 0 0 0 0,0 1-1 0 0,0-1 1 0 0,0 1 0 0 0,-1-1 0 0 0,1 1-1 0 0,-1-1 1 0 0,0 1 0 0 0,0-1 0 0 0,0 1-1 0 0,-1 0-114 0 0,-7 73 1082 0 0,2-34-1326 0 0,2 1 1 0 0,2-1 0 0 0,2 1-1 0 0,3 14 244 0 0,-3-53-520 0 0,3 19-2239 0 0,-7-12-5801 0 0,4-12 5003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26.786"/>
    </inkml:context>
    <inkml:brush xml:id="br0">
      <inkml:brushProperty name="width" value="0.05" units="cm"/>
      <inkml:brushProperty name="height" value="0.05" units="cm"/>
      <inkml:brushProperty name="color" value="#E71224"/>
    </inkml:brush>
  </inkml:definitions>
  <inkml:trace contextRef="#ctx0" brushRef="#br0">81 1 1020 0 0,'-3'18'6329'0'0,"-3"12"-4004"0"0,-10 54-987 0 0,12-39-722 0 0,1-11-873 0 0,0-1 1 0 0,-2 0 0 0 0,-2 0-1 0 0,-9 28 257 0 0,15-59-572 0 0,0 1 0 0 0,0-1 0 0 0,0 0 0 0 0,0 0 0 0 0,0 0 0 0 0,0-1 0 0 0,-1 1 0 0 0,1 0 0 0 0,-1 0 0 0 0,0 0 572 0 0,-2 1-2746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27.121"/>
    </inkml:context>
    <inkml:brush xml:id="br0">
      <inkml:brushProperty name="width" value="0.05" units="cm"/>
      <inkml:brushProperty name="height" value="0.05" units="cm"/>
      <inkml:brushProperty name="color" value="#E71224"/>
    </inkml:brush>
  </inkml:definitions>
  <inkml:trace contextRef="#ctx0" brushRef="#br0">213 37 196 0 0,'-8'-1'4855'0'0,"9"0"-2096"0"0,21-5-1086 0 0,41-5-1158 0 0,59 0 195 0 0,81 4-710 0 0,-197 7-156 0 0,38 3-2193 0 0,-43-3 816 0 0,-1 0-993 0 0,0 0 194 0 0</inkml:trace>
  <inkml:trace contextRef="#ctx0" brushRef="#br0" timeOffset="1">29 131 968 0 0,'-4'0'601'0'0,"3"0"-231"0"0,0 0 0 0 0,0 0 0 0 0,-1 0 0 0 0,1 0 0 0 0,0 0 0 0 0,0 0 0 0 0,-1 1 0 0 0,1-1 0 0 0,0 0 0 0 0,0 1 0 0 0,0-1 0 0 0,-1 1 0 0 0,1-1 0 0 0,0 1 0 0 0,0 0 0 0 0,0-1 0 0 0,0 1 0 0 0,0 0 0 0 0,0 0 0 0 0,0 0-370 0 0,1 0 1049 0 0,4 0-48 0 0,10 3-456 0 0,0-1-1 0 0,0 0 1 0 0,0-2-1 0 0,1 1 1 0 0,5-2-545 0 0,79-2 1348 0 0,-59 0-944 0 0,161-16 1217 0 0,-106 7-3663 0 0,0 4-5896 0 0,-72 6 3927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0.318"/>
    </inkml:context>
    <inkml:brush xml:id="br0">
      <inkml:brushProperty name="width" value="0.05" units="cm"/>
      <inkml:brushProperty name="height" value="0.05" units="cm"/>
      <inkml:brushProperty name="color" value="#E71224"/>
    </inkml:brush>
  </inkml:definitions>
  <inkml:trace contextRef="#ctx0" brushRef="#br0">1 44 1248 0 0,'0'0'1828'0'0,"0"0"-120"0"0,0 0-127 0 0,0 0-133 0 0,0 0-123 0 0,0 0-132 0 0,0 0-116 0 0,0 0-109 0 0,0 0-74 0 0,0 0-101 0 0,0 0-87 0 0,6-2-72 0 0,118-29 1608 0 0,-69 21-3822 0 0,-54 10 888 0 0,7 3-513 0 0,-8-1-7132 0 0,-12 9 5054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0.654"/>
    </inkml:context>
    <inkml:brush xml:id="br0">
      <inkml:brushProperty name="width" value="0.05" units="cm"/>
      <inkml:brushProperty name="height" value="0.05" units="cm"/>
      <inkml:brushProperty name="color" value="#E71224"/>
    </inkml:brush>
  </inkml:definitions>
  <inkml:trace contextRef="#ctx0" brushRef="#br0">17 23 876 0 0,'-2'-20'4616'0'0,"2"18"-3610"0"0,0 2-81 0 0,0 0-69 0 0,0 0-93 0 0,0 0-88 0 0,0 0-70 0 0,0 0-33 0 0,0 5 7 0 0,-10 112 1588 0 0,6 1 0 0 0,7 74-2167 0 0,-2-142-2628 0 0,-1-49 1911 0 0,0-1-126 0 0,0 0-236 0 0,0 0-889 0 0,0 0-1277 0 0,0 0 250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0.988"/>
    </inkml:context>
    <inkml:brush xml:id="br0">
      <inkml:brushProperty name="width" value="0.05" units="cm"/>
      <inkml:brushProperty name="height" value="0.05" units="cm"/>
      <inkml:brushProperty name="color" value="#E71224"/>
    </inkml:brush>
  </inkml:definitions>
  <inkml:trace contextRef="#ctx0" brushRef="#br0">212 20 60 0 0,'-4'-17'4603'0'0,"3"15"-3632"0"0,1 2-77 0 0,0 0-44 0 0,0 0-53 0 0,-2 3-43 0 0,-55 87 2557 0 0,31-47-2258 0 0,-24 30-1053 0 0,38-58-274 0 0,-19 24-704 0 0,8-19-2650 0 0,19-18 443 0 0,3-2 245 0 0</inkml:trace>
  <inkml:trace contextRef="#ctx0" brushRef="#br0" timeOffset="1">257 10 888 0 0,'1'0'345'0'0,"1"-1"-1"0"0,-1 1 1 0 0,0 0 0 0 0,1-1-1 0 0,-1 1 1 0 0,0 0 0 0 0,1 0 0 0 0,-1 0-1 0 0,1 0 1 0 0,-1 0 0 0 0,0 0-1 0 0,1 0 1 0 0,-1 0 0 0 0,0 1-1 0 0,1-1 1 0 0,-1 1 0 0 0,0-1-1 0 0,1 1 1 0 0,-1-1 0 0 0,0 1-1 0 0,0-1 1 0 0,0 1 0 0 0,1 0-1 0 0,-1 0 1 0 0,0 0 0 0 0,0 0-1 0 0,0 0 1 0 0,0 0 0 0 0,0 0-345 0 0,9 8-135 0 0,0-3 96 0 0,0 1 1 0 0,0-2-1 0 0,0 1 1 0 0,11 3 38 0 0,-16-7-833 0 0,0 0 0 0 0,1-1 0 0 0,-1 0-1 0 0,1 0 1 0 0,0 0 0 0 0,-1 0 0 0 0,2-1 833 0 0,7-1-2683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1.316"/>
    </inkml:context>
    <inkml:brush xml:id="br0">
      <inkml:brushProperty name="width" value="0.05" units="cm"/>
      <inkml:brushProperty name="height" value="0.05" units="cm"/>
      <inkml:brushProperty name="color" value="#E71224"/>
    </inkml:brush>
  </inkml:definitions>
  <inkml:trace contextRef="#ctx0" brushRef="#br0">1 109 576 0 0,'0'0'1487'0'0,"6"-10"2167"0"0,-1 7-3215 0 0,1 0 0 0 0,0 0 0 0 0,0 0 0 0 0,0 1 0 0 0,0 0 0 0 0,0 0 0 0 0,0 1 0 0 0,0 0 0 0 0,1 0 1 0 0,4 0-440 0 0,17 0 1209 0 0,26 2-1209 0 0,-16 0 359 0 0,1 1-255 0 0,-5 1-1685 0 0,-13-4-4792 0 0,-21 1 4219 0 0</inkml:trace>
  <inkml:trace contextRef="#ctx0" brushRef="#br0" timeOffset="1">116 3 968 0 0,'0'0'103'0'0,"1"0"1"0"0,-1 0-1 0 0,0 0 0 0 0,0 1 1 0 0,0-1-1 0 0,0 0 0 0 0,0 0 0 0 0,0 0 1 0 0,0 0-1 0 0,0 0 0 0 0,1 0 1 0 0,-1 0-1 0 0,0 0 0 0 0,0 0 0 0 0,0 0 1 0 0,0 0-1 0 0,0 0 0 0 0,0 0 1 0 0,0 0-1 0 0,1 0 0 0 0,-1 0 0 0 0,0 0 1 0 0,0 0-1 0 0,0 0 0 0 0,0 0 1 0 0,0 0-1 0 0,0 0 0 0 0,0 0 1 0 0,0 0-1 0 0,1 0 0 0 0,-1 0 0 0 0,0 0 1 0 0,0 0-1 0 0,0-1 0 0 0,0 1 1 0 0,0 0-1 0 0,0 0 0 0 0,0 0 0 0 0,0 0 1 0 0,0 0-1 0 0,0 0 0 0 0,1 0 1 0 0,-1 0-1 0 0,0 0 0 0 0,0-1 0 0 0,0 1 1 0 0,0 0-1 0 0,0 0 0 0 0,0 0 1 0 0,0 0-1 0 0,0 0 0 0 0,0 0 1 0 0,0 0-1 0 0,0 0 0 0 0,0-1 0 0 0,0 1 1 0 0,0 0-1 0 0,0 0 0 0 0,0 0 1 0 0,0 0-1 0 0,0 0 0 0 0,0 0 0 0 0,0 0 1 0 0,0-1-1 0 0,0 1-103 0 0,3 14 1632 0 0,-1 22-943 0 0,-25 98 1747 0 0,10-68-3374 0 0,13-45-3626 0 0,0-18 2576 0 0,0-1-797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1.652"/>
    </inkml:context>
    <inkml:brush xml:id="br0">
      <inkml:brushProperty name="width" value="0.05" units="cm"/>
      <inkml:brushProperty name="height" value="0.05" units="cm"/>
      <inkml:brushProperty name="color" value="#E71224"/>
    </inkml:brush>
  </inkml:definitions>
  <inkml:trace contextRef="#ctx0" brushRef="#br0">187 0 1024 0 0,'0'0'1233'0'0,"1"2"4014"0"0,0 17-4660 0 0,-11 56 2485 0 0,-10 25-3072 0 0,13-63-1609 0 0,0-21-3104 0 0,3-10 1988 0 0</inkml:trace>
  <inkml:trace contextRef="#ctx0" brushRef="#br0" timeOffset="1">6 179 856 0 0,'0'0'1394'0'0,"0"0"-96"0"0,-5-2 157 0 0,4 1-177 0 0,4 0 2768 0 0,37-4-3881 0 0,0 1 1 0 0,0 2-1 0 0,19 2-165 0 0,-58 0-121 0 0,1 0 1 0 0,-1 0-1 0 0,0 0 1 0 0,0 0-1 0 0,0 1 1 0 0,1-1-1 0 0,-1 0 0 0 0,0 1 1 0 0,0-1-1 0 0,0 1 1 0 0,0-1-1 0 0,0 1 1 0 0,0-1-1 0 0,0 1 0 0 0,0 0 1 0 0,0-1-1 0 0,0 1 121 0 0,0 0-124 0 0,-1-1 0 0 0,0 1 0 0 0,0-1 0 0 0,0 1 0 0 0,0-1 0 0 0,0 0 0 0 0,0 1 0 0 0,0-1 0 0 0,0 1 0 0 0,0-1 0 0 0,0 1-1 0 0,0-1 1 0 0,0 1 0 0 0,0-1 0 0 0,0 1 0 0 0,0-1 0 0 0,0 1 0 0 0,-1-1 0 0 0,1 0 0 0 0,0 1 0 0 0,0-1 0 0 0,-1 1 0 0 0,1-1 0 0 0,0 0-1 0 0,0 1 1 0 0,-1-1 0 0 0,1 0 0 0 0,0 1 0 0 0,-1-1 0 0 0,1 0 0 0 0,0 1 0 0 0,-1-1 0 0 0,1 0 0 0 0,-1 0 0 0 0,1 0 0 0 0,-1 1 0 0 0,1-1-1 0 0,0 0 1 0 0,-1 0 124 0 0,-11 6-2214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1.981"/>
    </inkml:context>
    <inkml:brush xml:id="br0">
      <inkml:brushProperty name="width" value="0.05" units="cm"/>
      <inkml:brushProperty name="height" value="0.05" units="cm"/>
      <inkml:brushProperty name="color" value="#E71224"/>
    </inkml:brush>
  </inkml:definitions>
  <inkml:trace contextRef="#ctx0" brushRef="#br0">16 25 460 0 0,'-10'1'1943'0'0,"5"-1"-318"0"0,7-2 3472 0 0,14-3-4849 0 0,0 0 0 0 0,1 1 0 0 0,0 1 0 0 0,-1 0 0 0 0,1 1 0 0 0,1 1 0 0 0,-1 1 0 0 0,0 0 0 0 0,0 1 0 0 0,4 2-248 0 0,-17-3-250 0 0,-1 1 1 0 0,1 0-1 0 0,-1 0 1 0 0,1 0-1 0 0,-1 0 0 0 0,1 1 1 0 0,-1 0-1 0 0,0-1 1 0 0,0 1-1 0 0,0 0 0 0 0,0 0 1 0 0,0 1-1 0 0,1 1 250 0 0,-3-3-1581 0 0,-3 2-985 0 0,-9 12 197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2.318"/>
    </inkml:context>
    <inkml:brush xml:id="br0">
      <inkml:brushProperty name="width" value="0.05" units="cm"/>
      <inkml:brushProperty name="height" value="0.05" units="cm"/>
      <inkml:brushProperty name="color" value="#E71224"/>
    </inkml:brush>
  </inkml:definitions>
  <inkml:trace contextRef="#ctx0" brushRef="#br0">60 36 900 0 0,'-2'2'606'0'0,"0"-1"0"0"0,1 1 1 0 0,-1 0-1 0 0,0 0 0 0 0,1 0 0 0 0,-1 0 0 0 0,1 0 1 0 0,-1 0-1 0 0,1 0 0 0 0,0 0 0 0 0,0 1 0 0 0,0-1 1 0 0,0 0-1 0 0,1 1 0 0 0,-1 0-606 0 0,-8 43 1551 0 0,6-26-622 0 0,-24 148-465 0 0,30-155-2641 0 0,-2-11-3469 0 0,-1-2 2768 0 0</inkml:trace>
  <inkml:trace contextRef="#ctx0" brushRef="#br0" timeOffset="1">23 68 1196 0 0,'2'-16'8707'0'0,"0"9"-8063"0"0,5 3-332 0 0,0-1 0 0 0,1 2 0 0 0,-1-1-1 0 0,1 1 1 0 0,-1 0 0 0 0,1 0 0 0 0,0 1 0 0 0,0 0 0 0 0,1 1-1 0 0,-1-1 1 0 0,3 1-312 0 0,14-3 428 0 0,-11 1-191 0 0,-1 1-1 0 0,1 1 1 0 0,0 0-1 0 0,0 0 1 0 0,0 2-237 0 0,-9-1 122 0 0,-1 0 1 0 0,0 0-1 0 0,0 1 1 0 0,0 0 0 0 0,1 0-1 0 0,-1 0 1 0 0,0 0-1 0 0,0 1 1 0 0,0 0 0 0 0,0-1-1 0 0,-1 1 1 0 0,1 1-1 0 0,-1-1 1 0 0,1 1-1 0 0,-1-1 1 0 0,0 1 0 0 0,3 3-123 0 0,-4-3 145 0 0,0 0 0 0 0,0 0 0 0 0,0 0 0 0 0,-1 0 1 0 0,1 1-1 0 0,-1-1 0 0 0,0 0 0 0 0,0 1 1 0 0,0-1-1 0 0,-1 1 0 0 0,1-1 0 0 0,-1 1 0 0 0,0 0 1 0 0,0 0-146 0 0,-5 53 1226 0 0,1-32-729 0 0,-11 48 411 0 0,11-55-1627 0 0,0 0-1 0 0,0 1 1 0 0,2-1 0 0 0,0 7 719 0 0,-1-12-3376 0 0,-4-17 160 0 0,-6-20-3305 0 0,5 9 2951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2.653"/>
    </inkml:context>
    <inkml:brush xml:id="br0">
      <inkml:brushProperty name="width" value="0.05" units="cm"/>
      <inkml:brushProperty name="height" value="0.05" units="cm"/>
      <inkml:brushProperty name="color" value="#E71224"/>
    </inkml:brush>
  </inkml:definitions>
  <inkml:trace contextRef="#ctx0" brushRef="#br0">165 18 204 0 0,'1'-11'3005'0'0,"-2"5"-892"0"0,0 6 1490 0 0,-11 44-1372 0 0,3 1 1 0 0,0 3-2232 0 0,-3 46-1702 0 0,12-93 1387 0 0,-3 13-584 0 0,-5-8-4645 0 0,-2-5 2768 0 0</inkml:trace>
  <inkml:trace contextRef="#ctx0" brushRef="#br0" timeOffset="1">16 148 76 0 0,'-9'-12'3299'0'0,"8"11"-2319"0"0,-4-3 427 0 0,8 3 2087 0 0,13 0-3017 0 0,204-16 775 0 0,-214 18-3523 0 0,-14 5 1657 0 0,-19 6-205 0 0,-13 2-2787 0 0,14-4 1535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5.328"/>
    </inkml:context>
    <inkml:brush xml:id="br0">
      <inkml:brushProperty name="width" value="0.1" units="cm"/>
      <inkml:brushProperty name="height" value="0.1" units="cm"/>
      <inkml:brushProperty name="color" value="#E71224"/>
    </inkml:brush>
  </inkml:definitions>
  <inkml:trace contextRef="#ctx0" brushRef="#br0">19 56 380 0 0,'-1'0'236'0'0,"0"0"0"0"0,0-1 0 0 0,0 0 0 0 0,-1 1 0 0 0,1-1 0 0 0,1 1 0 0 0,-1-1 0 0 0,0 0 0 0 0,0 0 0 0 0,0 0 1 0 0,0 0-1 0 0,0 1 0 0 0,1-1 0 0 0,-1 0 0 0 0,0 0 0 0 0,1 0 0 0 0,-1-1 0 0 0,1 1 0 0 0,-1 0 0 0 0,1 0 0 0 0,-1 0 0 0 0,1 0 0 0 0,0 0 0 0 0,0-1 0 0 0,0 1 0 0 0,-1 0 0 0 0,1 0 0 0 0,0 0-236 0 0,4-4 480 0 0,7 1-410 0 0,0-1 0 0 0,1 2 1 0 0,0-1-1 0 0,-1 2 0 0 0,1-1 0 0 0,11 1-70 0 0,-12 1-700 0 0,0 0 0 0 0,0 1 0 0 0,0 0 0 0 0,7 2 700 0 0,-8 1-1926 0 0,-8-2 146 0 0</inkml:trace>
  <inkml:trace contextRef="#ctx0" brushRef="#br0" timeOffset="1">34 144 952 0 0,'0'0'1166'0'0,"0"0"-50"0"0,-6 3 121 0 0,6 1 187 0 0,5-2 3089 0 0,28 1-4119 0 0,0 0-1 0 0,0-2 1 0 0,6-2-394 0 0,89 0-2607 0 0,-71 1-1686 0 0,-26-1 1656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2.985"/>
    </inkml:context>
    <inkml:brush xml:id="br0">
      <inkml:brushProperty name="width" value="0.05" units="cm"/>
      <inkml:brushProperty name="height" value="0.05" units="cm"/>
      <inkml:brushProperty name="color" value="#E71224"/>
    </inkml:brush>
  </inkml:definitions>
  <inkml:trace contextRef="#ctx0" brushRef="#br0">153 1 3480 0 0,'-14'5'86'0'0,"-69"21"740"0"0,28-14 3472 0 0,54-12-3693 0 0,1 0-9 0 0,4-1 5 0 0,38-8 471 0 0,-1 3-1 0 0,1 1 1 0 0,6 2-1072 0 0,23 1-92 0 0,36 6 92 0 0,-37-3-2232 0 0,-24-4-3656 0 0,-27 0 2797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3.353"/>
    </inkml:context>
    <inkml:brush xml:id="br0">
      <inkml:brushProperty name="width" value="0.05" units="cm"/>
      <inkml:brushProperty name="height" value="0.05" units="cm"/>
      <inkml:brushProperty name="color" value="#E71224"/>
    </inkml:brush>
  </inkml:definitions>
  <inkml:trace contextRef="#ctx0" brushRef="#br0">105 7 1464 0 0,'2'-6'940'0'0,"-2"6"6461"0"0,0 0-6251 0 0,0 0-97 0 0,0 0-116 0 0,0 0-103 0 0,-2 5-91 0 0,-52 106 315 0 0,32-74-3921 0 0,-2-2-3891 0 0,19-30 3399 0 0</inkml:trace>
  <inkml:trace contextRef="#ctx0" brushRef="#br0" timeOffset="1">43 146 144 0 0,'12'-8'1377'0'0,"1"1"1"0"0,0 0-1 0 0,0 1 0 0 0,0 0 1 0 0,1 1-1 0 0,0 0 1 0 0,0 1-1378 0 0,5 0-427 0 0,1 0 1 0 0,-1 1 0 0 0,1 1 0 0 0,16 1 426 0 0,-28 3-4003 0 0,-6-2 1709 0 0</inkml:trace>
  <inkml:trace contextRef="#ctx0" brushRef="#br0" timeOffset="2">136 116 472 0 0,'0'0'1083'0'0,"0"0"-84"0"0,-5-1 72 0 0,5 0-1003 0 0,0 1-1 0 0,0 0 1 0 0,-1 0 0 0 0,1 0-1 0 0,0 0 1 0 0,0 0 0 0 0,0 0 0 0 0,0 0-1 0 0,0 0 1 0 0,0 0 0 0 0,0 0-1 0 0,0 0 1 0 0,-1 0 0 0 0,1 0-1 0 0,0 0 1 0 0,0 0 0 0 0,0 0-1 0 0,0 0 1 0 0,0 0 0 0 0,0 0-1 0 0,0 0 1 0 0,0 0 0 0 0,0 0-1 0 0,-1 0 1 0 0,1 0 0 0 0,0 0-1 0 0,0 0 1 0 0,0 0 0 0 0,0 1-1 0 0,0-1 1 0 0,0 0 0 0 0,0 0-1 0 0,0 0 1 0 0,0 0 0 0 0,0 0-1 0 0,0 0 1 0 0,0 0 0 0 0,-1 0-1 0 0,1 0 1 0 0,0 0 0 0 0,0 0 0 0 0,0 1-1 0 0,0-1 1 0 0,0 0 0 0 0,0 0-1 0 0,0 0 1 0 0,0 0 0 0 0,0 0-1 0 0,0 0 1 0 0,0 0 0 0 0,0 0-1 0 0,0 0 1 0 0,0 1 0 0 0,0-1-1 0 0,0 0 1 0 0,0 0 0 0 0,0 0-1 0 0,0 0 1 0 0,0 0 0 0 0,0 0-1 0 0,0 0 1 0 0,0 0 0 0 0,1 0-68 0 0,13 41 2014 0 0,-10-29-1999 0 0,0 0 0 0 0,1 0 0 0 0,0-1 0 0 0,3 4-15 0 0,-7-14-402 0 0,0 0 0 0 0,0 0 0 0 0,0 0 0 0 0,0 0 0 0 0,0 0 0 0 0,0-1 0 0 0,1 1 0 0 0,-1 0 0 0 0,0-1 0 0 0,0 1 0 0 0,1-1 0 0 0,0 1 402 0 0,0 0-869 0 0,0 0-1537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3.681"/>
    </inkml:context>
    <inkml:brush xml:id="br0">
      <inkml:brushProperty name="width" value="0.05" units="cm"/>
      <inkml:brushProperty name="height" value="0.05" units="cm"/>
      <inkml:brushProperty name="color" value="#E71224"/>
    </inkml:brush>
  </inkml:definitions>
  <inkml:trace contextRef="#ctx0" brushRef="#br0">83 7 444 0 0,'9'-7'4246'0'0,"-11"11"310"0"0,-4 8-4567 0 0,0-2 226 0 0,1 0 1 0 0,-1 0-1 0 0,-1-1 0 0 0,0 0 1 0 0,0 0-1 0 0,-3 1-215 0 0,-24 33 721 0 0,34-43-711 0 0,0 0 0 0 0,0 0 0 0 0,0 0 0 0 0,0 0-1 0 0,-1 0 1 0 0,1 1 0 0 0,0-1 0 0 0,0 0 0 0 0,0 0 0 0 0,0 0 0 0 0,0 0 0 0 0,0 0 0 0 0,0 1 0 0 0,0-1 0 0 0,0 0 0 0 0,0 0 0 0 0,0 0 0 0 0,0 0 0 0 0,0 1 0 0 0,0-1 0 0 0,0 0 0 0 0,0 0 0 0 0,0 0 0 0 0,0 0 0 0 0,0 0-1 0 0,0 1 1 0 0,0-1 0 0 0,0 0 0 0 0,0 0 0 0 0,0 0 0 0 0,0 0 0 0 0,0 0 0 0 0,0 1 0 0 0,0-1 0 0 0,1 0 0 0 0,-1 0 0 0 0,0 0 0 0 0,0 0 0 0 0,0 0 0 0 0,0 0 0 0 0,0 0 0 0 0,0 1 0 0 0,1-1 0 0 0,-1 0 0 0 0,0 0 0 0 0,0 0 0 0 0,0 0-1 0 0,0 0 1 0 0,0 0 0 0 0,1 0-10 0 0,12 1 275 0 0,30-8-70 0 0,-20 3-44 0 0,-2 1-147 0 0,-15 2-90 0 0,0 0 0 0 0,0 0 0 0 0,-1 0 0 0 0,1 1 0 0 0,0 0 0 0 0,0 0 0 0 0,0 0 0 0 0,0 1 0 0 0,0 0 0 0 0,0 0 0 0 0,-1 0 0 0 0,2 1 76 0 0,-6-1-100 0 0,-1-1 0 0 0,0 0 0 0 0,1 0-1 0 0,-1 0 1 0 0,0 1 0 0 0,0-1 0 0 0,1 0 0 0 0,-1 0-1 0 0,0 1 1 0 0,0-1 0 0 0,1 0 0 0 0,-1 1-1 0 0,0-1 1 0 0,0 0 0 0 0,0 1 0 0 0,0-1-1 0 0,1 0 1 0 0,-1 1 0 0 0,0-1 0 0 0,0 0-1 0 0,0 1 1 0 0,0-1 0 0 0,0 0 0 0 0,0 1 0 0 0,0-1-1 0 0,0 0 1 0 0,0 1 0 0 0,0-1 0 0 0,0 1-1 0 0,0-1 1 0 0,0 0 0 0 0,0 1 0 0 0,-1-1-1 0 0,1 0 1 0 0,0 1 0 0 0,0-1 0 0 0,0 0 0 0 0,0 1-1 0 0,-1-1 1 0 0,1 0 0 0 0,0 1 100 0 0,-9 8-3008 0 0,9-9 3010 0 0,-9 5-2463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4.018"/>
    </inkml:context>
    <inkml:brush xml:id="br0">
      <inkml:brushProperty name="width" value="0.05" units="cm"/>
      <inkml:brushProperty name="height" value="0.05" units="cm"/>
      <inkml:brushProperty name="color" value="#E71224"/>
    </inkml:brush>
  </inkml:definitions>
  <inkml:trace contextRef="#ctx0" brushRef="#br0">422 0 984 0 0,'-3'1'479'0'0,"-6"1"10236"0"0,6 0-9260 0 0,-18 23-553 0 0,-19 21-2310 0 0,22-26-187 0 0,-2 2-4298 0 0,10-14 2722 0 0</inkml:trace>
  <inkml:trace contextRef="#ctx0" brushRef="#br0" timeOffset="1">0 187 808 0 0,'0'0'1003'0'0,"0"0"-32"0"0,0 0-57 0 0,0 0-73 0 0,0 0-72 0 0,5 1-80 0 0,23-1 270 0 0,0 0-1 0 0,0-2 0 0 0,0-1 1 0 0,12-4-959 0 0,-10 3-425 0 0,-29 4 131 0 0,6-2-236 0 0,-6 1-4705 0 0,-1 1 3350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4.349"/>
    </inkml:context>
    <inkml:brush xml:id="br0">
      <inkml:brushProperty name="width" value="0.05" units="cm"/>
      <inkml:brushProperty name="height" value="0.05" units="cm"/>
      <inkml:brushProperty name="color" value="#E71224"/>
    </inkml:brush>
  </inkml:definitions>
  <inkml:trace contextRef="#ctx0" brushRef="#br0">85 1 608 0 0,'0'0'357'0'0,"0"0"83"0"0,0 0 33 0 0,-7 2 281 0 0,8 2 3494 0 0,0-1-4161 0 0,1 0 0 0 0,-1 0 0 0 0,0 1 0 0 0,0-1 0 0 0,0 1 0 0 0,0-1 0 0 0,0 1 0 0 0,-1-1 0 0 0,0 1 0 0 0,0-1 0 0 0,0 1 0 0 0,0-1 0 0 0,0 1 0 0 0,-1 0 0 0 0,1-1 0 0 0,-1 1 0 0 0,0-1 0 0 0,0 0 0 0 0,0 1 0 0 0,-2 2-87 0 0,-5 14-711 0 0,-1-1 0 0 0,-10 18 711 0 0,19-37-9 0 0,-2 2 48 0 0,0 0 0 0 0,1 0 0 0 0,-1 0 0 0 0,0-1 0 0 0,0 1 0 0 0,0 0 0 0 0,0-1 0 0 0,0 0 0 0 0,0 1 0 0 0,0-1 0 0 0,0 0 0 0 0,-1 0 0 0 0,1 0 0 0 0,-1 0 0 0 0,1-1 0 0 0,-1 1-39 0 0,2-1 437 0 0,-4 1 33 0 0,3-1-5 0 0,5-2 2337 0 0,23-8-2479 0 0,1 1 0 0 0,27-5-323 0 0,18-6-7627 0 0,-66 18 4809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4.688"/>
    </inkml:context>
    <inkml:brush xml:id="br0">
      <inkml:brushProperty name="width" value="0.05" units="cm"/>
      <inkml:brushProperty name="height" value="0.05" units="cm"/>
      <inkml:brushProperty name="color" value="#E71224"/>
    </inkml:brush>
  </inkml:definitions>
  <inkml:trace contextRef="#ctx0" brushRef="#br0">118 0 908 0 0,'0'0'1275'0'0,"0"0"-103"0"0,0 0-108 0 0,0 0-102 0 0,-3 4-90 0 0,-26 37 847 0 0,1 1 1 0 0,2 2-1720 0 0,23-37-441 0 0,-8 12-189 0 0,1-11-4127 0 0,2-5 2585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5.030"/>
    </inkml:context>
    <inkml:brush xml:id="br0">
      <inkml:brushProperty name="width" value="0.05" units="cm"/>
      <inkml:brushProperty name="height" value="0.05" units="cm"/>
      <inkml:brushProperty name="color" value="#E71224"/>
    </inkml:brush>
  </inkml:definitions>
  <inkml:trace contextRef="#ctx0" brushRef="#br0">0 39 12 0 0,'15'-9'3740'0'0,"-7"4"-2788"0"0,1 1 1 0 0,-1 0-1 0 0,1 1 1 0 0,0-1-1 0 0,1 2 0 0 0,-1-1 1 0 0,0 1-1 0 0,1 1 1 0 0,3-1-953 0 0,-12 2 586 0 0,-1 0-3 0 0,0 0-21 0 0,1 0-489 0 0,-1 0 0 0 0,0 0 1 0 0,0 0-1 0 0,0 0 0 0 0,1 0 0 0 0,-1 0 0 0 0,0 0 0 0 0,0 0 0 0 0,1 0 0 0 0,-1 0 0 0 0,0 0 0 0 0,0 0 0 0 0,1 0 1 0 0,-1 0-1 0 0,0 0 0 0 0,0 0 0 0 0,1 0 0 0 0,-1 1 0 0 0,0-1 0 0 0,0 0 0 0 0,0 0 0 0 0,1 0 0 0 0,-1 0 0 0 0,0 0 0 0 0,0 0 1 0 0,0 1-1 0 0,1-1 0 0 0,-1 0 0 0 0,0 0 0 0 0,0 0 0 0 0,0 1 0 0 0,0-1 0 0 0,0 0 0 0 0,0 0 0 0 0,1 0 0 0 0,-1 1 1 0 0,0-1-74 0 0,-2 6 511 0 0,0 0-82 0 0,1-1 0 0 0,-1 1 0 0 0,1 0 1 0 0,0 0-1 0 0,1-1 0 0 0,-1 6-429 0 0,2-8 61 0 0,-1 0-1 0 0,1 0 1 0 0,-1-1 0 0 0,1 1-1 0 0,0 0 1 0 0,0 0 0 0 0,0-1-1 0 0,1 1 1 0 0,-1-1 0 0 0,0 1-1 0 0,1-1 1 0 0,0 0 0 0 0,0 0-1 0 0,0 1 1 0 0,0-1 0 0 0,1 1-61 0 0,5 4 69 0 0,-1 0 1 0 0,1-1 0 0 0,0 0 0 0 0,1 0 0 0 0,-1-1 0 0 0,1 0-70 0 0,28 12-2111 0 0,-36-17 1348 0 0,-1 0-235 0 0,0 0-471 0 0,0 0-1470 0 0,0 0-1962 0 0,0 0 374 0 0</inkml:trace>
  <inkml:trace contextRef="#ctx0" brushRef="#br0" timeOffset="1">38 67 244 0 0,'0'0'1702'0'0,"-4"-2"116"0"0,2 2 312 0 0,4 3 4654 0 0,30 43-7428 0 0,-13-10-6199 0 0,-16-29 3920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5.351"/>
    </inkml:context>
    <inkml:brush xml:id="br0">
      <inkml:brushProperty name="width" value="0.05" units="cm"/>
      <inkml:brushProperty name="height" value="0.05" units="cm"/>
      <inkml:brushProperty name="color" value="#E71224"/>
    </inkml:brush>
  </inkml:definitions>
  <inkml:trace contextRef="#ctx0" brushRef="#br0">18 24 212 0 0,'-12'1'2507'0'0,"7"-1"-388"0"0,8-2 4743 0 0,40-4-6012 0 0,1 1 0 0 0,-1 2 0 0 0,8 2-850 0 0,77-6 48 0 0,-63 8-4367 0 0,-63-1 2457 0 0,-2 0-1212 0 0,0 0 235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35.686"/>
    </inkml:context>
    <inkml:brush xml:id="br0">
      <inkml:brushProperty name="width" value="0.05" units="cm"/>
      <inkml:brushProperty name="height" value="0.05" units="cm"/>
      <inkml:brushProperty name="color" value="#E71224"/>
    </inkml:brush>
  </inkml:definitions>
  <inkml:trace contextRef="#ctx0" brushRef="#br0">275 7 240 0 0,'-1'-5'1676'0'0,"1"3"-525"0"0,1 6 5647 0 0,5 15-5846 0 0,-2 1-1 0 0,0 0 1 0 0,-1 0 0 0 0,-1 0 0 0 0,0 20-952 0 0,-6 107 982 0 0,-4-54-4565 0 0,8-92 2820 0 0,0-1-225 0 0,0 0-917 0 0,0 0-1262 0 0,0 0 243 0 0</inkml:trace>
  <inkml:trace contextRef="#ctx0" brushRef="#br0" timeOffset="1">242 154 1496 0 0,'0'-1'224'0'0,"0"1"0"0"0,0 0 0 0 0,0 0 0 0 0,0-1 0 0 0,0 1 1 0 0,-1 0-1 0 0,1 0 0 0 0,0 0 0 0 0,0-1 0 0 0,0 1 0 0 0,0 0 0 0 0,-1 0 0 0 0,1 0 0 0 0,0 0 0 0 0,0 0 0 0 0,-1-1 0 0 0,1 1 0 0 0,0 0 0 0 0,0 0 1 0 0,-1 0-1 0 0,1 0 0 0 0,0 0 0 0 0,0 0 0 0 0,-1 0 0 0 0,1 0 0 0 0,0 0 0 0 0,-1 0 0 0 0,1 0 0 0 0,0 0 0 0 0,0 0 0 0 0,-1 0 0 0 0,1 0 0 0 0,0 0 0 0 0,0 0 1 0 0,-1 0-1 0 0,1 0 0 0 0,0 1 0 0 0,0-1 0 0 0,-1 0-224 0 0,-14 11 3675 0 0,-22 27-3320 0 0,19-19 879 0 0,-14 15-978 0 0,-25 23-190 0 0,51-52-728 0 0,0 0 0 0 0,-1 0 1 0 0,0 0-1 0 0,0-1 0 0 0,0 0 0 0 0,-1 0 1 0 0,1-1-1 0 0,-2 1 662 0 0,1-3-3984 0 0,7 0 305 0 0</inkml:trace>
  <inkml:trace contextRef="#ctx0" brushRef="#br0" timeOffset="2">284 171 528 0 0,'10'0'1640'0'0,"-2"-3"-60"0"0,1 3-48 0 0,-9 0 41 0 0,16 6-29 0 0,-8 2-104 0 0,0-2-124 0 0,7 8-148 0 0,-3-1-116 0 0,3 2-164 0 0,8 3-348 0 0,5-1-364 0 0,-1 3-460 0 0,1-1-536 0 0,-1-5-1492 0 0,8 1-2508 0 0,16-5 1111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46.053"/>
    </inkml:context>
    <inkml:brush xml:id="br0">
      <inkml:brushProperty name="width" value="0.05" units="cm"/>
      <inkml:brushProperty name="height" value="0.05" units="cm"/>
      <inkml:brushProperty name="color" value="#E71224"/>
    </inkml:brush>
  </inkml:definitions>
  <inkml:trace contextRef="#ctx0" brushRef="#br0">1 0 388 0 0,'0'0'1882'0'0,"15"4"11938"0"0,-11 0-13368 0 0,3 11 179 0 0,0 0 0 0 0,0 0 0 0 0,2-1 1 0 0,5 8-632 0 0,-4-6-1229 0 0,0 0 0 0 0,-1 1 1 0 0,4 10 1228 0 0,-7-15-7584 0 0,-2-9 3199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5.945"/>
    </inkml:context>
    <inkml:brush xml:id="br0">
      <inkml:brushProperty name="width" value="0.1" units="cm"/>
      <inkml:brushProperty name="height" value="0.1" units="cm"/>
      <inkml:brushProperty name="color" value="#E71224"/>
    </inkml:brush>
  </inkml:definitions>
  <inkml:trace contextRef="#ctx0" brushRef="#br0">439 2 1000 0 0,'0'0'184'0'0,"0"0"-1"0"0,0 0 1 0 0,0 0-1 0 0,0 0 1 0 0,0 0-1 0 0,0 0 1 0 0,0 1 0 0 0,0-1-1 0 0,0 0 1 0 0,0 0-1 0 0,0 0 1 0 0,-1 0-1 0 0,1 0 1 0 0,0 0 0 0 0,0 0-1 0 0,0 0 1 0 0,0 0-1 0 0,0 0 1 0 0,0 0-1 0 0,-1 0 1 0 0,1 1 0 0 0,0-1-1 0 0,0 0 1 0 0,0 0-1 0 0,0 0 1 0 0,0 0-1 0 0,0 0 1 0 0,-1 0-1 0 0,1 0 1 0 0,0 0 0 0 0,0 0-1 0 0,0 0 1 0 0,0 0-1 0 0,0 0 1 0 0,0 0-1 0 0,-1-1 1 0 0,1 1 0 0 0,0 0-1 0 0,0 0 1 0 0,0 0-1 0 0,0 0 1 0 0,0 0-1 0 0,0 0 1 0 0,0 0-1 0 0,-1 0 1 0 0,1 0 0 0 0,0 0-1 0 0,0 0 1 0 0,0-1-1 0 0,0 1 1 0 0,0 0-1 0 0,0 0 1 0 0,0 0 0 0 0,0 0-1 0 0,0 0 1 0 0,0 0-1 0 0,0 0 1 0 0,0-1-1 0 0,0 1 1 0 0,-1 0-1 0 0,1 0-182 0 0,-4 21 2210 0 0,1 33-1975 0 0,10 62 1567 0 0,-1 28-637 0 0,1 34-426 0 0,-12-119-97 0 0,5-58-560 0 0,0-1 0 0 0,0 0-7 0 0,0 0 2 0 0,0 0 1 0 0,-7-2 10 0 0,-20-10-179 0 0,-1 3 0 0 0,0 0 0 0 0,-1 1-1 0 0,0 2 1 0 0,0 1 0 0 0,0 1 0 0 0,-7 2 90 0 0,-74-1-2719 0 0,36 3-6397 0 0,60 0 5169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57.229"/>
    </inkml:context>
    <inkml:brush xml:id="br0">
      <inkml:brushProperty name="width" value="0.05" units="cm"/>
      <inkml:brushProperty name="height" value="0.05" units="cm"/>
      <inkml:brushProperty name="color" value="#E71224"/>
    </inkml:brush>
  </inkml:definitions>
  <inkml:trace contextRef="#ctx0" brushRef="#br0">2 7 472 0 0,'1'-1'2839'0'0,"-1"-3"-4127"0"0,1 2 3391 0 0,-1 3 2477 0 0,0 1 3559 0 0,-2 86-6059 0 0,1-21-872 0 0,2 1-1 0 0,4 22-1207 0 0,-3-72-232 0 0,-2-15-97 0 0,0 0-1 0 0,0 0 0 0 0,0 0 0 0 0,0 1 1 0 0,1-1-1 0 0,-1 0 0 0 0,1 0 1 0 0,0 0-1 0 0,0 0 0 0 0,0 0 0 0 0,1 0 1 0 0,-1 0-1 0 0,1 0 0 0 0,1 1 330 0 0,-3-4-174 0 0,1 1 0 0 0,-1-1 0 0 0,1 0 0 0 0,-1 0 0 0 0,1 0 0 0 0,0 0 0 0 0,-1 0 0 0 0,1 0 0 0 0,-1 0 0 0 0,1 0 0 0 0,-1 0 0 0 0,1 0 0 0 0,0 0 0 0 0,-1 0 0 0 0,1-1 0 0 0,-1 1 0 0 0,1 0 0 0 0,-1 0 0 0 0,1-1 0 0 0,-1 1 0 0 0,1 0 0 0 0,-1 0 0 0 0,1-1 0 0 0,-1 1 0 0 0,1-1 0 0 0,-1 1 0 0 0,0 0 0 0 0,1-1 0 0 0,-1 1 0 0 0,0-1 0 0 0,1 1 174 0 0,9-12-4058 0 0,-2 0 98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57.561"/>
    </inkml:context>
    <inkml:brush xml:id="br0">
      <inkml:brushProperty name="width" value="0.05" units="cm"/>
      <inkml:brushProperty name="height" value="0.05" units="cm"/>
      <inkml:brushProperty name="color" value="#E71224"/>
    </inkml:brush>
  </inkml:definitions>
  <inkml:trace contextRef="#ctx0" brushRef="#br0">1 66 232 0 0,'5'-25'11556'0'0,"-4"23"-11375"0"0,1-1 0 0 0,-1 1-1 0 0,1 0 1 0 0,0 0-1 0 0,0 0 1 0 0,0 0-1 0 0,0 0 1 0 0,0 0 0 0 0,1 1-1 0 0,-1-1 1 0 0,1 1-1 0 0,-1-1 1 0 0,1 1-1 0 0,-1 0 1 0 0,1 0 0 0 0,2 0-181 0 0,2-2-166 0 0,0 1 0 0 0,0 0 0 0 0,0 1 0 0 0,0 0 0 0 0,0 0 0 0 0,2 0 166 0 0,-8 1-85 0 0,0 0 0 0 0,0 0 0 0 0,0 0 0 0 0,0 0 0 0 0,0 0 0 0 0,0 0 1 0 0,0 0-1 0 0,0 0 0 0 0,0 1 0 0 0,0-1 0 0 0,0 0 0 0 0,0 1 0 0 0,0-1 0 0 0,0 1 0 0 0,0-1 0 0 0,-1 1 0 0 0,1-1 0 0 0,0 1 1 0 0,0 0-1 0 0,0-1 0 0 0,-1 1 0 0 0,1 0 0 0 0,0-1 0 0 0,-1 1 0 0 0,1 0 0 0 0,0 0 85 0 0,-1 1-163 0 0,1 0 0 0 0,-1 0 0 0 0,0-1 0 0 0,1 1 0 0 0,-1 0 0 0 0,0 0 0 0 0,0-1 0 0 0,0 1 0 0 0,0 0 0 0 0,-1 0 0 0 0,1-1 0 0 0,0 1 0 0 0,-1 0 0 0 0,1 0 163 0 0,-3 6-548 0 0,-1 1-1 0 0,1-1 1 0 0,-1 0 0 0 0,-1 0 0 0 0,0 2 548 0 0,-4 2 56 0 0,-1 0 0 0 0,0 0 0 0 0,-11 9-56 0 0,-5 7 1925 0 0,25-28-1842 0 0,1 1 0 0 0,-1 0 1 0 0,1-1-1 0 0,-1 1 0 0 0,1 0 0 0 0,-1 0 0 0 0,1-1 1 0 0,-1 1-1 0 0,1 0 0 0 0,0 0 0 0 0,-1 0 0 0 0,1 0 0 0 0,0 0 1 0 0,0-1-1 0 0,-1 1 0 0 0,1 0 0 0 0,0 0 0 0 0,0 0 0 0 0,0 0 1 0 0,0 0-1 0 0,0 0 0 0 0,1 0 0 0 0,-1 0 0 0 0,0-1 0 0 0,0 2-83 0 0,1-1 89 0 0,0 1 0 0 0,0 0 0 0 0,0-1 0 0 0,0 1 0 0 0,0-1 0 0 0,1 1 0 0 0,-1-1 0 0 0,0 0 0 0 0,1 0-1 0 0,-1 1 1 0 0,1-1 0 0 0,0 0-89 0 0,7 5 172 0 0,0-2 0 0 0,1 1-1 0 0,0-1 1 0 0,4 1-172 0 0,-8-3 107 0 0,73 23-843 0 0,-25-15-5898 0 0,-46-9 3756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57.895"/>
    </inkml:context>
    <inkml:brush xml:id="br0">
      <inkml:brushProperty name="width" value="0.05" units="cm"/>
      <inkml:brushProperty name="height" value="0.05" units="cm"/>
      <inkml:brushProperty name="color" value="#E71224"/>
    </inkml:brush>
  </inkml:definitions>
  <inkml:trace contextRef="#ctx0" brushRef="#br0">238 6 320 0 0,'2'-4'2148'0'0,"-1"2"-1046"0"0,-3 4 5238 0 0,-36 50-1803 0 0,-29 50-4537 0 0,-14 20-352 0 0,67-101-371 0 0,-6 9-981 0 0,5-16-4363 0 0,11-12 2914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58.230"/>
    </inkml:context>
    <inkml:brush xml:id="br0">
      <inkml:brushProperty name="width" value="0.05" units="cm"/>
      <inkml:brushProperty name="height" value="0.05" units="cm"/>
      <inkml:brushProperty name="color" value="#E71224"/>
    </inkml:brush>
  </inkml:definitions>
  <inkml:trace contextRef="#ctx0" brushRef="#br0">157 1 760 0 0,'0'0'1330'0'0,"0"0"-80"0"0,0 0-106 0 0,0 0-87 0 0,4 14 1550 0 0,-4-8-2375 0 0,1 0 0 0 0,0-1-1 0 0,0 1 1 0 0,0 0 0 0 0,1-1 0 0 0,0 1-1 0 0,0-1 1 0 0,1 1 0 0 0,-1-1 0 0 0,1 0-1 0 0,0 0 1 0 0,0 0 0 0 0,1-1 0 0 0,0 1-1 0 0,2 2-231 0 0,10 9-909 0 0,0 0 0 0 0,1-2 0 0 0,9 6 909 0 0,-17-10-4405 0 0,-9-9 1877 0 0</inkml:trace>
  <inkml:trace contextRef="#ctx0" brushRef="#br0" timeOffset="1">4 262 860 0 0,'-1'0'120'0'0,"1"-1"0"0"0,0 1 0 0 0,-1-1 0 0 0,1 1 1 0 0,0-1-1 0 0,0 1 0 0 0,-1-1 0 0 0,1 1 0 0 0,0-1 0 0 0,0 1 0 0 0,0-1 0 0 0,0 1 0 0 0,0-1 0 0 0,0 1 0 0 0,0-1 1 0 0,0 0-1 0 0,0 1 0 0 0,0-1 0 0 0,0 1 0 0 0,0-1 0 0 0,0 1 0 0 0,0-1 0 0 0,0 1 0 0 0,1-1-120 0 0,5-6 354 0 0,0 1 0 0 0,1 0 0 0 0,0 0 0 0 0,0 0 0 0 0,0 1 0 0 0,1 1 0 0 0,0-1 0 0 0,0 1 0 0 0,0 0 0 0 0,0 1 0 0 0,3-1-354 0 0,-5 2 138 0 0,0 0-1 0 0,0 1 0 0 0,0-1 0 0 0,0 1 0 0 0,0 0 0 0 0,0 1 1 0 0,1 0-1 0 0,-1 0 0 0 0,0 0 0 0 0,0 0 0 0 0,0 1 0 0 0,1 0 1 0 0,-1 1-1 0 0,0-1 0 0 0,0 1 0 0 0,-1 0 0 0 0,3 2-137 0 0,-6-3 52 0 0,0 0 0 0 0,0 0 0 0 0,0 1 0 0 0,0-1 0 0 0,0 1 0 0 0,0-1 0 0 0,-1 1 0 0 0,1 0 0 0 0,-1 0-1 0 0,1-1 1 0 0,-1 1 0 0 0,0 0 0 0 0,0 0 0 0 0,0 1 0 0 0,0-1 0 0 0,0 0 0 0 0,0 0 0 0 0,0 0 0 0 0,-1 1-52 0 0,1 1 68 0 0,0 0 0 0 0,-1 1 1 0 0,0-1-1 0 0,0 0 1 0 0,0 0-1 0 0,0 1 0 0 0,-1-1 1 0 0,0 0-1 0 0,1 0 0 0 0,-2 3-68 0 0,0 0-86 0 0,-1-1-1 0 0,1 0 1 0 0,-1 0 0 0 0,0 0-1 0 0,0 0 1 0 0,-1 0-1 0 0,1 0 1 0 0,-1-1-1 0 0,-1 0 1 0 0,1 0-1 0 0,-1 0 1 0 0,0 0-1 0 0,-4 2 87 0 0,6-5-746 0 0,0 0 0 0 0,0-1 0 0 0,0 1 0 0 0,-1-1 0 0 0,1 0 0 0 0,0 0 0 0 0,-1 0 0 0 0,-1 0 746 0 0,4 0-2558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58.564"/>
    </inkml:context>
    <inkml:brush xml:id="br0">
      <inkml:brushProperty name="width" value="0.05" units="cm"/>
      <inkml:brushProperty name="height" value="0.05" units="cm"/>
      <inkml:brushProperty name="color" value="#E71224"/>
    </inkml:brush>
  </inkml:definitions>
  <inkml:trace contextRef="#ctx0" brushRef="#br0">157 1 1212 0 0,'0'0'1147'0'0,"0"0"-88"0"0,0 0-107 0 0,0 0-87 0 0,0 0-79 0 0,-4 3-70 0 0,-3 5-386 0 0,-1 0 0 0 0,1 0-1 0 0,0 1 1 0 0,1 0 0 0 0,0 0-1 0 0,-1 3-329 0 0,-31 66 1241 0 0,4-10-683 0 0,25-53-904 0 0,-10 18 308 0 0,14-11-5850 0 0,5-22 3502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58.910"/>
    </inkml:context>
    <inkml:brush xml:id="br0">
      <inkml:brushProperty name="width" value="0.05" units="cm"/>
      <inkml:brushProperty name="height" value="0.05" units="cm"/>
      <inkml:brushProperty name="color" value="#E71224"/>
    </inkml:brush>
  </inkml:definitions>
  <inkml:trace contextRef="#ctx0" brushRef="#br0">83 0 1024 0 0,'-1'6'8903'0'0,"-11"24"-7955"0"0,-14 8 266 0 0,16-23-1255 0 0,0 0 0 0 0,1 0-1 0 0,-5 13 42 0 0,18-32-325 0 0,1-1 0 0 0,0 1 0 0 0,0 1 0 0 0,0-1 1 0 0,1 1-1 0 0,-1 0 0 0 0,1 0 325 0 0,54-27 279 0 0,-56 30-191 0 0,0-1 0 0 0,-1 1 0 0 0,1 0-1 0 0,0-1 1 0 0,-1 2 0 0 0,1-1 0 0 0,0 0-1 0 0,-1 1 1 0 0,1 0 0 0 0,-1-1 0 0 0,3 2-88 0 0,-6-2 47 0 0,1 0 0 0 0,0 1-1 0 0,-1-1 1 0 0,1 0 0 0 0,-1 0 0 0 0,1 1 0 0 0,-1-1 0 0 0,1 0 0 0 0,0 1 0 0 0,-1-1 0 0 0,1 0 0 0 0,-1 1 0 0 0,0-1 0 0 0,1 1 0 0 0,-1-1-1 0 0,1 1 1 0 0,-1-1 0 0 0,0 1 0 0 0,1-1 0 0 0,-1 1 0 0 0,0-1 0 0 0,1 1 0 0 0,-1-1 0 0 0,0 1 0 0 0,0 0 0 0 0,0-1 0 0 0,0 1 0 0 0,0 0 0 0 0,1-1-47 0 0,-1 2 78 0 0,-1 0 0 0 0,1 0 1 0 0,0 0-1 0 0,0 0 1 0 0,-1 0-1 0 0,1 0 1 0 0,-1 0-1 0 0,0 0 0 0 0,0 0 1 0 0,0 0-79 0 0,-2 5 80 0 0,-1 0 1 0 0,0-1 0 0 0,-1 1-1 0 0,-3 3-80 0 0,-11 14-782 0 0,-8 9-1184 0 0,5-14-3577 0 0,14-14 2667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59.249"/>
    </inkml:context>
    <inkml:brush xml:id="br0">
      <inkml:brushProperty name="width" value="0.05" units="cm"/>
      <inkml:brushProperty name="height" value="0.05" units="cm"/>
      <inkml:brushProperty name="color" value="#E71224"/>
    </inkml:brush>
  </inkml:definitions>
  <inkml:trace contextRef="#ctx0" brushRef="#br0">15 2 1012 0 0,'0'0'1180'0'0,"0"0"-4"0"0,0 0-30 0 0,0 0-52 0 0,0 0-57 0 0,0-1-917 0 0,-1 1 0 0 0,1 0-1 0 0,0 0 1 0 0,-1 0-1 0 0,1 0 1 0 0,0 0 0 0 0,-1 0-1 0 0,1 0 1 0 0,-1 0 0 0 0,1 0-1 0 0,0 0 1 0 0,-1 0 0 0 0,1 0-1 0 0,0 0 1 0 0,-1 0-1 0 0,1 0 1 0 0,-1 0 0 0 0,1 0-1 0 0,0 0 1 0 0,-1 0 0 0 0,1 1-1 0 0,0-1 1 0 0,-1 0-120 0 0,-1 17 844 0 0,0-1 1 0 0,1 1-1 0 0,0 0 1 0 0,1 0 0 0 0,2 0-1 0 0,0 3-844 0 0,1 38 819 0 0,-2-18-1052 0 0,0 28-1258 0 0,-2-61-67 0 0,0 0 0 0 0,0 0 1 0 0,0-1-1 0 0,-1 1 1 0 0,0 0 1557 0 0,1-6-3247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59.576"/>
    </inkml:context>
    <inkml:brush xml:id="br0">
      <inkml:brushProperty name="width" value="0.05" units="cm"/>
      <inkml:brushProperty name="height" value="0.05" units="cm"/>
      <inkml:brushProperty name="color" value="#E71224"/>
    </inkml:brush>
  </inkml:definitions>
  <inkml:trace contextRef="#ctx0" brushRef="#br0">1 72 892 0 0,'0'-2'545'0'0,"1"0"0"0"0,-1 0 0 0 0,1 0-1 0 0,0 0 1 0 0,0 0 0 0 0,0 0 0 0 0,0 0 0 0 0,0 0 0 0 0,0 0-1 0 0,0 1 1 0 0,1-1 0 0 0,-1 0 0 0 0,0 1 0 0 0,1-1 0 0 0,0 1-1 0 0,0-1-544 0 0,2 0 243 0 0,0 0-1 0 0,1 0 0 0 0,-1 1 0 0 0,1-1 0 0 0,-1 1 0 0 0,1 0 0 0 0,1 0-242 0 0,22-5 656 0 0,4-1 231 0 0,0 1 0 0 0,0 1 0 0 0,22 1-887 0 0,-53 4 90 0 0,0 0-1 0 0,0 0 0 0 0,0 0 1 0 0,0 0-1 0 0,0 0 0 0 0,0 1 1 0 0,0-1-1 0 0,0 0 0 0 0,0 0 0 0 0,0 1 1 0 0,-1-1-1 0 0,1 1 0 0 0,0-1 1 0 0,0 1-1 0 0,0-1 0 0 0,0 1 1 0 0,-1-1-1 0 0,1 1 0 0 0,0 0 1 0 0,-1-1-1 0 0,1 1 0 0 0,0 0 1 0 0,-1 0-1 0 0,1-1 0 0 0,-1 1 1 0 0,1 0-1 0 0,-1 0 0 0 0,0 0 0 0 0,1 0 1 0 0,-1 0-1 0 0,0 0 0 0 0,1 0 1 0 0,-1 0-1 0 0,0 0 0 0 0,0-1 1 0 0,0 1-1 0 0,0 1-89 0 0,0 5 269 0 0,0 0 0 0 0,-1 0-1 0 0,0 0 1 0 0,0 0 0 0 0,-1 3-269 0 0,-1 7 457 0 0,-7 48 633 0 0,6-39-915 0 0,0-1-1 0 0,2 0 1 0 0,0 1-1 0 0,3 19-174 0 0,0-18-453 0 0,2 14-2481 0 0,-3-41 2831 0 0,0 1 0 0 0,0-1-1 0 0,0 1 1 0 0,0-1-1 0 0,0 1 1 0 0,0-1-1 0 0,0 1 1 0 0,0 0 0 0 0,0-1-1 0 0,0 1 1 0 0,0-1-1 0 0,0 1 1 0 0,0-1-1 0 0,0 1 1 0 0,-1-1 0 0 0,1 1-1 0 0,0-1 1 0 0,0 1-1 0 0,-1-1 1 0 0,1 1 0 0 0,0-1-1 0 0,-1 0 1 0 0,1 1-1 0 0,-1-1 1 0 0,1 0-1 0 0,0 1 1 0 0,-1-1 0 0 0,1 0-1 0 0,-1 1 1 0 0,1-1-1 0 0,-1 0 1 0 0,1 0 0 0 0,-1 1-1 0 0,1-1 1 0 0,-1 0-1 0 0,1 0 1 0 0,-1 0-1 0 0,1 0 1 0 0,-1 0 0 0 0,1 0-1 0 0,-1 0 1 0 0,0 0-1 0 0,1 0 1 0 0,-1 0 0 0 0,0 0 103 0 0,-22-3-6936 0 0,12-2 3257 0 0</inkml:trace>
  <inkml:trace contextRef="#ctx0" brushRef="#br0" timeOffset="1">90 72 1340 0 0,'1'-19'5925'0'0,"2"30"-2256"0"0,2 33-2565 0 0,-9 5-2342 0 0,3-45 449 0 0,1-1 1 0 0,-1 0-1 0 0,0 0 1 0 0,0 0 0 0 0,-1 0-1 0 0,1 0 1 0 0,-1-1-1 0 0,-1 4 789 0 0,-1-2-2528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7:59.912"/>
    </inkml:context>
    <inkml:brush xml:id="br0">
      <inkml:brushProperty name="width" value="0.05" units="cm"/>
      <inkml:brushProperty name="height" value="0.05" units="cm"/>
      <inkml:brushProperty name="color" value="#E71224"/>
    </inkml:brush>
  </inkml:definitions>
  <inkml:trace contextRef="#ctx0" brushRef="#br0">11 95 352 0 0,'-2'-2'296'0'0,"1"1"0"0"0,0-1 0 0 0,0 1 0 0 0,0-1 0 0 0,0 0 0 0 0,1 1 1 0 0,-1-1-1 0 0,0 0 0 0 0,1 0 0 0 0,-1 1 0 0 0,1-1 0 0 0,0 0 0 0 0,-1 0 0 0 0,1 0 0 0 0,0 0 0 0 0,0 0 0 0 0,0 1 0 0 0,0-1 0 0 0,1 0 1 0 0,-1 0-1 0 0,0 0 0 0 0,1 0 0 0 0,0 0-296 0 0,0-1 146 0 0,1 1 0 0 0,0 0 0 0 0,0-1 0 0 0,0 1 0 0 0,0 0 0 0 0,0 0 1 0 0,1 0-1 0 0,-1 0 0 0 0,1 0 0 0 0,-1 1 0 0 0,1-1 0 0 0,-1 1 0 0 0,1 0 0 0 0,0 0 1 0 0,1-1-147 0 0,6-2-95 0 0,1 0 0 0 0,-1 1 1 0 0,1 0-1 0 0,0 0 0 0 0,0 1 1 0 0,0 1-1 0 0,1 0 1 0 0,-1 0-1 0 0,0 1 0 0 0,0 1 1 0 0,2 0 94 0 0,-12-1-33 0 0,-1 0 0 0 0,0 0 0 0 0,1 0 0 0 0,-1 0 0 0 0,0 0 0 0 0,1 0 0 0 0,-1 0 0 0 0,0 0 1 0 0,1 1-1 0 0,-1-1 0 0 0,0 0 0 0 0,1 0 0 0 0,-1 0 0 0 0,0 0 0 0 0,0 1 0 0 0,1-1 0 0 0,-1 0 0 0 0,0 0 0 0 0,0 1 1 0 0,1-1-1 0 0,-1 0 0 0 0,0 0 0 0 0,0 1 0 0 0,0-1 0 0 0,1 0 0 0 0,-1 1 0 0 0,0-1 0 0 0,0 0 0 0 0,0 1 0 0 0,0-1 1 0 0,0 0-1 0 0,0 1 0 0 0,0-1 33 0 0,-3 13-765 0 0,-13 8 32 0 0,0-8 744 0 0,-1-1 1 0 0,-1 0-1 0 0,0-1 0 0 0,-5 1-11 0 0,-10 7 1422 0 0,31-17-305 0 0,7-2-445 0 0,18-7-300 0 0,33-10-989 0 0,-17 5-709 0 0,-12 4-2368 0 0,-14 5 1602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8:00.530"/>
    </inkml:context>
    <inkml:brush xml:id="br0">
      <inkml:brushProperty name="width" value="0.05" units="cm"/>
      <inkml:brushProperty name="height" value="0.05" units="cm"/>
      <inkml:brushProperty name="color" value="#E71224"/>
    </inkml:brush>
  </inkml:definitions>
  <inkml:trace contextRef="#ctx0" brushRef="#br0">79 33 180 0 0,'3'-3'486'0'0,"0"0"1"0"0,1 0-1 0 0,-1 0 0 0 0,1 0 0 0 0,0 1 1 0 0,0 0-1 0 0,0 0 0 0 0,0 0 1 0 0,0 0-1 0 0,0 0 0 0 0,1 1 0 0 0,-1 0 1 0 0,0 0-1 0 0,1 0 0 0 0,-1 1 1 0 0,1-1-1 0 0,-1 1 0 0 0,1 0 0 0 0,-1 0 1 0 0,1 1-1 0 0,1-1-486 0 0,-3 1 146 0 0,0-1 0 0 0,0 1 0 0 0,0 0 0 0 0,0 0 1 0 0,0 0-1 0 0,0 0 0 0 0,0 0 0 0 0,0 1 0 0 0,0-1 0 0 0,0 1 0 0 0,-1 0 1 0 0,1 0-1 0 0,-1 0 0 0 0,1 0 0 0 0,-1 0 0 0 0,0 1 0 0 0,0-1 0 0 0,0 0 1 0 0,0 1-1 0 0,0 0 0 0 0,0 0 0 0 0,-1-1 0 0 0,0 1 0 0 0,1 0 0 0 0,-1 0 1 0 0,0 0-1 0 0,0 0 0 0 0,-1 0 0 0 0,1 3-146 0 0,1 2 144 0 0,-1 0 0 0 0,-1 0 0 0 0,1 0-1 0 0,-1 1 1 0 0,-1-1 0 0 0,0 3-144 0 0,1-9-100 0 0,-1 0-1 0 0,1 0 0 0 0,-1 0 1 0 0,0 0-1 0 0,0 0 0 0 0,1 0 1 0 0,-1 0-1 0 0,0-1 1 0 0,-1 1-1 0 0,1 0 0 0 0,0 0 1 0 0,0-1-1 0 0,-1 1 1 0 0,1-1-1 0 0,-1 1 0 0 0,1-1 1 0 0,-1 0-1 0 0,0 0 0 0 0,0 1 1 0 0,1-1-1 0 0,-1 0 1 0 0,0-1-1 0 0,0 1 0 0 0,0 0 1 0 0,0 0-1 0 0,-2 0 101 0 0,2-1-144 0 0,1 0 1 0 0,-1 0-1 0 0,1 0 0 0 0,-1 0 0 0 0,1 0 0 0 0,-1-1 0 0 0,1 1 1 0 0,-1 0-1 0 0,1-1 0 0 0,-1 1 0 0 0,1-1 0 0 0,0 1 0 0 0,-1-1 1 0 0,1 0-1 0 0,0 0 0 0 0,-1 0 0 0 0,1 1 0 0 0,0-1 0 0 0,0 0 1 0 0,0-1-1 0 0,0 1 0 0 0,0 0 0 0 0,0 0 0 0 0,0 0 0 0 0,-1-2 144 0 0,-20-34-1333 0 0,20 32 1122 0 0,-17-38 1684 0 0,19 42-1228 0 0,0 1-26 0 0,0 0-1 0 0,0 0 19 0 0,-1 3 21 0 0,-20 97 1135 0 0,12-53-997 0 0,5-9-75 0 0,4-31-644 0 0,0 1 0 0 0,-1-1 0 0 0,0 1 0 0 0,-1-1 0 0 0,1 0 0 0 0,-2 1 323 0 0,3-7-340 0 0,0-1 35 0 0,0 0 33 0 0,0 0 38 0 0,0 0 10 0 0,3-2 25 0 0,8-4 56 0 0,-1 0 0 0 0,0-1-1 0 0,0-1 1 0 0,2-2 143 0 0,39-26 97 0 0,-3 11 145 0 0,-48 25-244 0 0,1-1 0 0 0,-1 1 1 0 0,0 0-1 0 0,0 0 1 0 0,0 0-1 0 0,1 0 0 0 0,-1 0 1 0 0,0 0-1 0 0,0 0 0 0 0,0 0 1 0 0,1 0-1 0 0,-1-1 0 0 0,0 1 1 0 0,0 0-1 0 0,1 0 0 0 0,-1 0 1 0 0,0 0-1 0 0,0 0 0 0 0,1 1 1 0 0,-1-1-1 0 0,0 0 0 0 0,0 0 1 0 0,1 0-1 0 0,-1 0 0 0 0,0 0 1 0 0,0 0-1 0 0,0 0 0 0 0,1 0 1 0 0,-1 0-1 0 0,0 1 1 0 0,0-1-1 0 0,0 0 0 0 0,0 0 1 0 0,1 0-1 0 0,-1 0 0 0 0,0 1 1 0 0,0-1-1 0 0,0 0 0 0 0,0 0 1 0 0,0 0-1 0 0,1 1 0 0 0,-1-1 1 0 0,0 0-1 0 0,0 0 0 0 0,0 0 1 0 0,0 1-1 0 0,0-1 0 0 0,0 0 1 0 0,0 0-1 0 0,0 1 0 0 0,0-1 1 0 0,0 0-1 0 0,0 0 0 0 0,0 1 1 0 0,0-1-1 0 0,0 0 1 0 0,0 0-1 0 0,0 1 0 0 0,0-1 1 0 0,0 0-1 0 0,0 0 0 0 0,-1 0 1 0 0,1 1-1 0 0,0-1 0 0 0,0 0 2 0 0,-6 16-288 0 0,-17 7-528 0 0,0-2-1 0 0,-1 0 1 0 0,-9 4 816 0 0,4-2-306 0 0,-73 49 3189 0 0,101-71-2569 0 0,1-1 7 0 0,0 0 21 0 0,17 1 317 0 0,-6-1-449 0 0,-1-1 1 0 0,1-1-1 0 0,0 0 0 0 0,1-1-210 0 0,28-4 378 0 0,-8 3-634 0 0,0 2 1 0 0,0 1-1 0 0,27 4 256 0 0,-55-2-167 0 0,-4 0-1154 0 0,1-1-3569 0 0,-1 0 2533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7.727"/>
    </inkml:context>
    <inkml:brush xml:id="br0">
      <inkml:brushProperty name="width" value="0.1" units="cm"/>
      <inkml:brushProperty name="height" value="0.1" units="cm"/>
      <inkml:brushProperty name="color" value="#E71224"/>
    </inkml:brush>
  </inkml:definitions>
  <inkml:trace contextRef="#ctx0" brushRef="#br0">256 1 580 0 0,'-2'5'679'0'0,"-1"0"0"0"0,1 1 0 0 0,-1-1 0 0 0,0 0 0 0 0,0 0 0 0 0,-1 0 0 0 0,1-1 0 0 0,-1 1 0 0 0,0-1 0 0 0,0 0 0 0 0,-4 3-679 0 0,-12 14 1241 0 0,6-3-400 0 0,1 2 0 0 0,0-1 0 0 0,2 1 0 0 0,-9 22-841 0 0,-30 88 538 0 0,26-66-1008 0 0,-7 37-2323 0 0,19-61-1987 0 0,7-25 1883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8:00.862"/>
    </inkml:context>
    <inkml:brush xml:id="br0">
      <inkml:brushProperty name="width" value="0.05" units="cm"/>
      <inkml:brushProperty name="height" value="0.05" units="cm"/>
      <inkml:brushProperty name="color" value="#E71224"/>
    </inkml:brush>
  </inkml:definitions>
  <inkml:trace contextRef="#ctx0" brushRef="#br0">16 9 516 0 0,'5'-9'3864'0'0,"-3"15"-322"0"0,-1 15-1812 0 0,-23 211 2667 0 0,21-213-4480 0 0,0-1 0 0 0,2 1 1 0 0,0-1-1 0 0,2 9 83 0 0,9 13-8042 0 0,-12-40 4850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8:01.208"/>
    </inkml:context>
    <inkml:brush xml:id="br0">
      <inkml:brushProperty name="width" value="0.05" units="cm"/>
      <inkml:brushProperty name="height" value="0.05" units="cm"/>
      <inkml:brushProperty name="color" value="#E71224"/>
    </inkml:brush>
  </inkml:definitions>
  <inkml:trace contextRef="#ctx0" brushRef="#br0">0 88 1308 0 0,'1'-4'7630'0'0,"6"-1"-5894"0"0,8-1-2303 0 0,-14 5 1063 0 0,34-10 711 0 0,0 2-1 0 0,0 1 1 0 0,1 1-1 0 0,29-1-1206 0 0,0 0 890 0 0,50-4-332 0 0,40 4-558 0 0,-125 7-946 0 0,-13 2 182 0 0,-10 0-1358 0 0,-1-1-4528 0 0,-6 0 3055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8:01.545"/>
    </inkml:context>
    <inkml:brush xml:id="br0">
      <inkml:brushProperty name="width" value="0.05" units="cm"/>
      <inkml:brushProperty name="height" value="0.05" units="cm"/>
      <inkml:brushProperty name="color" value="#E71224"/>
    </inkml:brush>
  </inkml:definitions>
  <inkml:trace contextRef="#ctx0" brushRef="#br0">0 0 32 0 0,'5'7'9898'0'0,"17"25"-8148"0"0,-3-13-1028 0 0,1-2 0 0 0,0-1 1 0 0,1 0-1 0 0,1-1 0 0 0,4 1-722 0 0,36 24 1369 0 0,-61-39-1327 0 0,0 0 0 0 0,-1 0 0 0 0,1 0 0 0 0,0-1 0 0 0,-1 1 0 0 0,1 0 0 0 0,-1 0 0 0 0,1 0 0 0 0,-1 0 0 0 0,1 0 0 0 0,-1 0 0 0 0,0 0 0 0 0,1 0 0 0 0,-1 0 0 0 0,0 0 0 0 0,0 0 0 0 0,0 0 0 0 0,0 0 0 0 0,0 0 0 0 0,0 0 0 0 0,0 1 1 0 0,0-1-1 0 0,0 0 0 0 0,0 0 0 0 0,-1 0 0 0 0,1 0 0 0 0,0 0 0 0 0,-1 0 0 0 0,1 0 0 0 0,-1 0 0 0 0,1 0 0 0 0,-1-1 0 0 0,0 1 0 0 0,1 0 0 0 0,-1 0 0 0 0,0 0-42 0 0,-5 7 120 0 0,0-1 0 0 0,0 1 0 0 0,-7 5-120 0 0,7-6 107 0 0,-43 40-38 0 0,-1 1-2247 0 0,22-11-6680 0 0,24-31 4541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17.489"/>
    </inkml:context>
    <inkml:brush xml:id="br0">
      <inkml:brushProperty name="width" value="0.05" units="cm"/>
      <inkml:brushProperty name="height" value="0.05" units="cm"/>
      <inkml:brushProperty name="color" value="#E71224"/>
    </inkml:brush>
  </inkml:definitions>
  <inkml:trace contextRef="#ctx0" brushRef="#br0">0 1 212 0 0,'0'0'308'0'0,"0"0"-20"0"0,0 0-60 0 0,0 0-84 0 0,0 0-32 0 0,0 0-68 0 0,0 0-120 0 0,0 0-136 0 0,0 0-228 0 0,0 0 104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25.640"/>
    </inkml:context>
    <inkml:brush xml:id="br0">
      <inkml:brushProperty name="width" value="0.05" units="cm"/>
      <inkml:brushProperty name="height" value="0.05" units="cm"/>
      <inkml:brushProperty name="color" value="#E71224"/>
    </inkml:brush>
  </inkml:definitions>
  <inkml:trace contextRef="#ctx0" brushRef="#br0">102 1 1532 0 0,'0'0'1538'0'0,"0"0"-85"0"0,0 0-87 0 0,0 0-88 0 0,5 2 610 0 0,-3 2 1287 0 0,-7 79 1147 0 0,-13 45-2361 0 0,14-99-1445 0 0,-6 20-34 0 0,-1-1 0 0 0,-8 18-482 0 0,-16 41-2788 0 0,33-104 2582 0 0,-2 16-1553 0 0,4-10-6719 0 0,0-9 4676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25.974"/>
    </inkml:context>
    <inkml:brush xml:id="br0">
      <inkml:brushProperty name="width" value="0.05" units="cm"/>
      <inkml:brushProperty name="height" value="0.05" units="cm"/>
      <inkml:brushProperty name="color" value="#E71224"/>
    </inkml:brush>
  </inkml:definitions>
  <inkml:trace contextRef="#ctx0" brushRef="#br0">1 11 8 0 0,'0'0'1423'0'0,"0"0"-119"0"0,0 0-124 0 0,12-8 1914 0 0,0 6-2571 0 0,1 2-1 0 0,-1-1 1 0 0,1 2 0 0 0,-1-1 0 0 0,1 2 0 0 0,-1 0 0 0 0,5 1-523 0 0,31 9 1359 0 0,10 5-1359 0 0,-19-5 437 0 0,60 14 335 0 0,-51-15-1077 0 0,-1 2-1 0 0,0 3 1 0 0,-1 1 0 0 0,12 8 305 0 0,-44-16-2006 0 0,-7-1-2463 0 0,-7-8 1352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26.557"/>
    </inkml:context>
    <inkml:brush xml:id="br0">
      <inkml:brushProperty name="width" value="0.05" units="cm"/>
      <inkml:brushProperty name="height" value="0.05" units="cm"/>
      <inkml:brushProperty name="color" value="#E71224"/>
    </inkml:brush>
  </inkml:definitions>
  <inkml:trace contextRef="#ctx0" brushRef="#br0">5 0 1044 0 0,'0'1'10428'0'0,"0"0"-5412"0"0,12 13-4881 0 0,35 30 1532 0 0,-24-25-1113 0 0,62 62 2698 0 0,48 60-3252 0 0,-91-92 614 0 0,-2 2 1 0 0,-2 2-1 0 0,-3 1 1 0 0,-2 2-1 0 0,14 35-614 0 0,-15-16 485 0 0,-3 2 0 0 0,18 72-485 0 0,-12-4 466 0 0,-3 23-466 0 0,-30-154 14 0 0,38 217 308 0 0,-3 97-322 0 0,-27-221 27 0 0,2 56 43 0 0,-9-81-50 0 0,-1 86 19 0 0,-23 140 21 0 0,-36 93 36 0 0,30-263-137 0 0,-39 113 41 0 0,-88 186-211 0 0,112-338-487 0 0,-4-3 0 0 0,-4-1 0 0 0,-18 19 698 0 0,20-41-3053 0 0,-21 21 3053 0 0,2-19-3688 0 0,44-53-795 0 0,-1 0-1 0 0,-4 1 4484 0 0,-3-1-5174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1.223"/>
    </inkml:context>
    <inkml:brush xml:id="br0">
      <inkml:brushProperty name="width" value="0.05" units="cm"/>
      <inkml:brushProperty name="height" value="0.05" units="cm"/>
      <inkml:brushProperty name="color" value="#E71224"/>
    </inkml:brush>
  </inkml:definitions>
  <inkml:trace contextRef="#ctx0" brushRef="#br0">194 2 1088 0 0,'-1'0'280'0'0,"-1"-1"-1"0"0,1 1 1 0 0,-1 0-1 0 0,1-1 1 0 0,-1 1 0 0 0,1 0-1 0 0,-1 0 1 0 0,1 0-1 0 0,-1 0 1 0 0,1 0 0 0 0,-1 1-1 0 0,1-1 1 0 0,-1 0-1 0 0,1 1 1 0 0,-1-1 0 0 0,1 1-1 0 0,0-1 1 0 0,-1 1-280 0 0,-3 1 328 0 0,1 1 0 0 0,0 0 0 0 0,0-1 1 0 0,0 1-1 0 0,1 0 0 0 0,-3 3-328 0 0,-2 2 392 0 0,0 2 0 0 0,0-1 1 0 0,1 1-1 0 0,-5 8-392 0 0,-3 12 478 0 0,1 2 0 0 0,1-1 0 0 0,2 2 0 0 0,1-1 1 0 0,1 1-1 0 0,2 1 0 0 0,2 0 0 0 0,-2 32-478 0 0,6-51 157 0 0,1 1 0 0 0,0-1 0 0 0,1 1 0 0 0,0-1 0 0 0,1 0 0 0 0,1 1 0 0 0,4 12-157 0 0,-5-23-2 0 0,0 1-1 0 0,0-1 0 0 0,1 0 0 0 0,-1 0 0 0 0,1 0 0 0 0,1 0 0 0 0,-1-1 0 0 0,0 1 0 0 0,1-1 0 0 0,0 0 0 0 0,0 0 0 0 0,0 0 0 0 0,1 0 0 0 0,-1-1 0 0 0,1 0 1 0 0,0 0-1 0 0,0 0 0 0 0,0 0 0 0 0,0-1 0 0 0,0 0 0 0 0,1 0 0 0 0,-1 0 0 0 0,1-1 3 0 0,0 1-209 0 0,0-1-1 0 0,0 0 1 0 0,0-1 0 0 0,-1 0 0 0 0,1 1-1 0 0,0-2 1 0 0,0 1 0 0 0,0-1-1 0 0,3 0 210 0 0,-4-1-1003 0 0,0 1 0 0 0,-1-1 0 0 0,1 1 0 0 0,-1-1-1 0 0,1 0 1 0 0,-1-1 0 0 0,3-1 1003 0 0,2-3-3154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1.695"/>
    </inkml:context>
    <inkml:brush xml:id="br0">
      <inkml:brushProperty name="width" value="0.05" units="cm"/>
      <inkml:brushProperty name="height" value="0.05" units="cm"/>
      <inkml:brushProperty name="color" value="#E71224"/>
    </inkml:brush>
  </inkml:definitions>
  <inkml:trace contextRef="#ctx0" brushRef="#br0">182 17 956 0 0,'-8'-7'4008'0'0,"5"5"-3756"0"0,1 1 1 0 0,-1 0-1 0 0,1 0 1 0 0,-1 0-1 0 0,1 0 1 0 0,-1 0-1 0 0,0 1 1 0 0,1-1-1 0 0,-1 1 1 0 0,0 0-1 0 0,0 0 1 0 0,1 0-1 0 0,-1 0 0 0 0,0 0 1 0 0,0 0-1 0 0,1 1 1 0 0,-1 0-1 0 0,0-1 1 0 0,1 1-1 0 0,-1 0 1 0 0,1 0-1 0 0,-1 0 1 0 0,1 0-1 0 0,-1 1 1 0 0,1-1-1 0 0,-2 2-252 0 0,-10 7 494 0 0,0 0-1 0 0,0 0 1 0 0,-10 12-494 0 0,18-17 345 0 0,4-3-265 0 0,-1 1 1 0 0,1-1-1 0 0,0 0 0 0 0,0 1 1 0 0,0 0-1 0 0,0-1 0 0 0,0 1 1 0 0,0 0-1 0 0,1 0 0 0 0,0 0 1 0 0,-1 0-1 0 0,1 0 1 0 0,0 0-1 0 0,0 1-80 0 0,1-2 25 0 0,0-1 0 0 0,0 1 1 0 0,0 0-1 0 0,0 0 0 0 0,0-1 0 0 0,1 1 1 0 0,-1 0-1 0 0,0 0 0 0 0,1-1 0 0 0,-1 1 1 0 0,1 0-1 0 0,0-1 0 0 0,0 1 0 0 0,-1-1 1 0 0,1 1-1 0 0,0-1 0 0 0,0 1 0 0 0,0-1 1 0 0,1 0-1 0 0,-1 1 0 0 0,0-1 0 0 0,0 0 1 0 0,1 0-1 0 0,-1 0 0 0 0,1 0 0 0 0,1 1-25 0 0,5 2 60 0 0,0 0 1 0 0,0 0-1 0 0,0-1 0 0 0,6 1-60 0 0,28 13 150 0 0,-39-16-136 0 0,0 0 0 0 0,-1 1 0 0 0,1 0 0 0 0,-1-1 0 0 0,1 1 0 0 0,-1 0 0 0 0,0 0 0 0 0,0 0 1 0 0,0 1-1 0 0,0-1 0 0 0,0 0 0 0 0,1 2-14 0 0,-2-1 10 0 0,-1-1 1 0 0,1 0-1 0 0,0 1 1 0 0,-1-1-1 0 0,1 1 0 0 0,-1-1 1 0 0,0 1-1 0 0,1 0 1 0 0,-1-1-1 0 0,-1 1 1 0 0,1-1-1 0 0,0 1 0 0 0,0-1 1 0 0,-1 1-1 0 0,0-1 1 0 0,1 1-1 0 0,-1-1 1 0 0,0 0-1 0 0,0 1 0 0 0,0-1 1 0 0,-1 0-1 0 0,1 0 1 0 0,-1 0-1 0 0,1 0 1 0 0,-1 0-1 0 0,1 0 1 0 0,-3 1-11 0 0,-1 3-21 0 0,-1 0 0 0 0,1-1 0 0 0,-2 0 0 0 0,1 0 0 0 0,0 0 0 0 0,-1-1 0 0 0,0 0 0 0 0,-2 1 21 0 0,-2-1-614 0 0,1 0 0 0 0,-1-1 0 0 0,0-1 0 0 0,-2 1 614 0 0,12-3-137 0 0,0 0 1 0 0,0-1-1 0 0,1 1 1 0 0,-1 0-1 0 0,0-1 1 0 0,0 1-1 0 0,0 0 1 0 0,1-1-1 0 0,-1 1 1 0 0,0-1-1 0 0,1 1 1 0 0,-1-1-1 0 0,0 0 1 0 0,1 1-1 0 0,-1-1 1 0 0,1 0-1 0 0,-1 1 1 0 0,1-1-1 0 0,-1 0 137 0 0,0-6-5136 0 0,4-5 1973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2.059"/>
    </inkml:context>
    <inkml:brush xml:id="br0">
      <inkml:brushProperty name="width" value="0.05" units="cm"/>
      <inkml:brushProperty name="height" value="0.05" units="cm"/>
      <inkml:brushProperty name="color" value="#E71224"/>
    </inkml:brush>
  </inkml:definitions>
  <inkml:trace contextRef="#ctx0" brushRef="#br0">1 51 740 0 0,'0'0'167'0'0,"0"-1"-1"0"0,0 1 1 0 0,-1 0-1 0 0,1-1 1 0 0,0 1 0 0 0,0 0-1 0 0,0-1 1 0 0,0 1-1 0 0,0 0 1 0 0,0-1-1 0 0,0 1 1 0 0,0 0 0 0 0,0-1-1 0 0,1 1 1 0 0,-1 0-1 0 0,0-1 1 0 0,0 1-1 0 0,0 0 1 0 0,0-1 0 0 0,0 1-1 0 0,0 0 1 0 0,1-1-1 0 0,-1 1 1 0 0,0 0-1 0 0,0 0 1 0 0,1-1 0 0 0,-1 1-1 0 0,0 0 1 0 0,0 0-1 0 0,1-1 1 0 0,-1 1-1 0 0,0 0 1 0 0,0 0 0 0 0,1 0-1 0 0,-1 0 1 0 0,0 0-167 0 0,20-10 2444 0 0,25-3-1121 0 0,-42 12-1036 0 0,24-4 391 0 0,0 1 0 0 0,28 0-678 0 0,-15 1-2887 0 0,-38 3 1994 0 0,-2 0-676 0 0,0 0-1007 0 0,0 0 198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8.067"/>
    </inkml:context>
    <inkml:brush xml:id="br0">
      <inkml:brushProperty name="width" value="0.1" units="cm"/>
      <inkml:brushProperty name="height" value="0.1" units="cm"/>
      <inkml:brushProperty name="color" value="#E71224"/>
    </inkml:brush>
  </inkml:definitions>
  <inkml:trace contextRef="#ctx0" brushRef="#br0">1 21 1208 0 0,'0'0'1238'0'0,"3"-1"-73"0"0,19-3 104 0 0,1 1 1 0 0,0 1-1 0 0,-1 1 0 0 0,19 2-1269 0 0,40-2 1178 0 0,76-3-398 0 0,-73 3-2013 0 0,-2-3-4008 0 0,-70 4 2893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2.391"/>
    </inkml:context>
    <inkml:brush xml:id="br0">
      <inkml:brushProperty name="width" value="0.05" units="cm"/>
      <inkml:brushProperty name="height" value="0.05" units="cm"/>
      <inkml:brushProperty name="color" value="#E71224"/>
    </inkml:brush>
  </inkml:definitions>
  <inkml:trace contextRef="#ctx0" brushRef="#br0">33 15 120 0 0,'1'-10'2023'0'0,"0"5"-184"0"0,-1 7 4161 0 0,-2 44-4418 0 0,-3 0 0 0 0,-1-1-1582 0 0,-6 62 1282 0 0,8-59-885 0 0,1-17-799 0 0,1 1 1 0 0,2 0-1 0 0,2 23 402 0 0,0-48-54 0 0,1-4-1342 0 0,2-5-5338 0 0,12-14 3674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2.740"/>
    </inkml:context>
    <inkml:brush xml:id="br0">
      <inkml:brushProperty name="width" value="0.05" units="cm"/>
      <inkml:brushProperty name="height" value="0.05" units="cm"/>
      <inkml:brushProperty name="color" value="#E71224"/>
    </inkml:brush>
  </inkml:definitions>
  <inkml:trace contextRef="#ctx0" brushRef="#br0">200 8 500 0 0,'3'-3'2570'0'0,"-1"5"3707"0"0,11 41-3512 0 0,-11-34-2924 0 0,0 0 1 0 0,1 0 0 0 0,0-1 0 0 0,0 1-1 0 0,1-1 1 0 0,0 1 0 0 0,3 4 158 0 0,6-2-1917 0 0,-10-9-2592 0 0,-3-2 1931 0 0</inkml:trace>
  <inkml:trace contextRef="#ctx0" brushRef="#br0" timeOffset="1">329 32 828 0 0,'8'-27'5622'0'0,"-7"22"2723"0"0,-84 145-5210 0 0,-2 20-3135 0 0,-19 35-305 0 0,86-165-158 0 0,3-4-1813 0 0,1 0-1 0 0,-4 11 2277 0 0,18-34-638 0 0,0-1-1033 0 0,0-1-2271 0 0,0-1 364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3.077"/>
    </inkml:context>
    <inkml:brush xml:id="br0">
      <inkml:brushProperty name="width" value="0.05" units="cm"/>
      <inkml:brushProperty name="height" value="0.05" units="cm"/>
      <inkml:brushProperty name="color" value="#E71224"/>
    </inkml:brush>
  </inkml:definitions>
  <inkml:trace contextRef="#ctx0" brushRef="#br0">91 0 528 0 0,'0'2'8409'0'0,"-7"21"-7398"0"0,-11 35 3966 0 0,-10 57-4977 0 0,17-64 765 0 0,5-23-45 0 0,2 1 0 0 0,-1 30-720 0 0,-2 12 715 0 0,5-49-902 0 0,0 0 0 0 0,1 0-1 0 0,1 0 1 0 0,1 0 0 0 0,1 0 0 0 0,1-1 0 0 0,3 9 187 0 0,-5-25-935 0 0,1 6 652 0 0,2-7-8137 0 0,-4-4 4539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3.411"/>
    </inkml:context>
    <inkml:brush xml:id="br0">
      <inkml:brushProperty name="width" value="0.05" units="cm"/>
      <inkml:brushProperty name="height" value="0.05" units="cm"/>
      <inkml:brushProperty name="color" value="#E71224"/>
    </inkml:brush>
  </inkml:definitions>
  <inkml:trace contextRef="#ctx0" brushRef="#br0">39 173 788 0 0,'0'0'1244'0'0,"3"-2"-100"0"0,54-33 3130 0 0,-32 17-3523 0 0,-1 0 0 0 0,10-13-751 0 0,-31 28 58 0 0,0-1 0 0 0,-1 1 0 0 0,1-1-1 0 0,-1 0 1 0 0,0 0 0 0 0,0 0 0 0 0,0 0-1 0 0,1-3-57 0 0,2-5 496 0 0,-5 11-463 0 0,0 1-1 0 0,0-1 1 0 0,1 1-1 0 0,-1-1 0 0 0,0 1 1 0 0,0 0-1 0 0,0-1 1 0 0,0 1-1 0 0,0-1 1 0 0,0 1-1 0 0,0-1 1 0 0,0 1-1 0 0,0-1 0 0 0,0 1 1 0 0,0-1-1 0 0,0 1 1 0 0,0-1-1 0 0,0 1 1 0 0,-1-1-1 0 0,1 1 1 0 0,0-1-1 0 0,0 1 0 0 0,0 0 1 0 0,-1-1-1 0 0,1 1 1 0 0,0-1-1 0 0,-1 1 1 0 0,1 0-1 0 0,0-1 1 0 0,-1 1-1 0 0,1 0 0 0 0,0-1 1 0 0,-1 1-1 0 0,1 0 1 0 0,-1 0-1 0 0,1-1 1 0 0,0 1-1 0 0,-1 0-32 0 0,-1-1 77 0 0,1 1-1 0 0,-1-1 1 0 0,1 1 0 0 0,-1 0 0 0 0,1-1-1 0 0,-1 1 1 0 0,0 0 0 0 0,1 0 0 0 0,-1 0-1 0 0,1 0 1 0 0,-1 0 0 0 0,0 0-1 0 0,1 1 1 0 0,-1-1-77 0 0,-13 4 312 0 0,0 1 0 0 0,0 0-1 0 0,0 1 1 0 0,1 1 0 0 0,0 0-1 0 0,0 1 1 0 0,1 0 0 0 0,-4 4-312 0 0,13-8 78 0 0,-1-1 1 0 0,1 1 0 0 0,0 0-1 0 0,1 0 1 0 0,-1 0-1 0 0,1 0 1 0 0,0 1 0 0 0,0-1-1 0 0,0 1 1 0 0,1 0 0 0 0,-1 0-1 0 0,1 1-78 0 0,1-2 23 0 0,0-1 0 0 0,1 1 0 0 0,-1-1 0 0 0,1 1 1 0 0,0-1-1 0 0,0 1 0 0 0,0-1 0 0 0,0 1 0 0 0,0-1 0 0 0,1 0 0 0 0,0 1 0 0 0,0-1 0 0 0,0 1 0 0 0,0-1 0 0 0,0 0 0 0 0,1 0 0 0 0,-1 0 0 0 0,1 0 0 0 0,0 0 0 0 0,1 1-23 0 0,0 1-68 0 0,1 0 0 0 0,0-1-1 0 0,1 1 1 0 0,-1-1 0 0 0,1 0-1 0 0,-1 0 1 0 0,1-1-1 0 0,1 0 1 0 0,-1 1 0 0 0,0-2-1 0 0,1 1 1 0 0,-1-1-1 0 0,1 1 1 0 0,0-2 0 0 0,0 1-1 0 0,0 0 69 0 0,48 6-2365 0 0,-2-8-3911 0 0,-30-2 2688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3.743"/>
    </inkml:context>
    <inkml:brush xml:id="br0">
      <inkml:brushProperty name="width" value="0.05" units="cm"/>
      <inkml:brushProperty name="height" value="0.05" units="cm"/>
      <inkml:brushProperty name="color" value="#E71224"/>
    </inkml:brush>
  </inkml:definitions>
  <inkml:trace contextRef="#ctx0" brushRef="#br0">260 27 1224 0 0,'-1'-1'397'0'0,"-1"-2"655"0"0,-1 0-1 0 0,1 0 1 0 0,-1 0-1 0 0,0 1 1 0 0,0-1-1 0 0,0 1 1 0 0,0 0-1 0 0,-3-2-1051 0 0,5 4 97 0 0,0 0-1 0 0,0 0 1 0 0,0-1-1 0 0,-1 1 1 0 0,1 0-1 0 0,0 0 1 0 0,0 0-1 0 0,0 1 1 0 0,0-1 0 0 0,-1 0-1 0 0,1 0 1 0 0,0 1-1 0 0,0-1 1 0 0,0 0-1 0 0,0 1 1 0 0,0-1-1 0 0,0 1 1 0 0,0 0-1 0 0,0-1 1 0 0,0 1-1 0 0,0 0 1 0 0,0-1-1 0 0,0 1 1 0 0,0 0-1 0 0,0 0 1 0 0,1 0-1 0 0,-1 0 1 0 0,0 0 0 0 0,0 0-97 0 0,-6 8 256 0 0,1 1 1 0 0,0 0 0 0 0,0 0 0 0 0,1 0 0 0 0,0 0-1 0 0,0 1 1 0 0,2 0 0 0 0,-1 0 0 0 0,0 4-257 0 0,-5 27 913 0 0,-3 38-913 0 0,8-51 224 0 0,-9 80 351 0 0,6-43-350 0 0,-3 1 1 0 0,-5 10-226 0 0,12-68-257 0 0,1 0-1 0 0,-2 0 1 0 0,1 0 0 0 0,-1-1-1 0 0,-3 4 258 0 0,-12 12-2698 0 0,17-23 2107 0 0,1 0 0 0 0,-1 1-1 0 0,1-1 1 0 0,-1 0 0 0 0,0 0-1 0 0,0 0 1 0 0,0 0 0 0 0,0-1 0 0 0,0 1-1 0 0,1 0 1 0 0,-1-1 0 0 0,-2 1 591 0 0,-7-1-3503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4.077"/>
    </inkml:context>
    <inkml:brush xml:id="br0">
      <inkml:brushProperty name="width" value="0.05" units="cm"/>
      <inkml:brushProperty name="height" value="0.05" units="cm"/>
      <inkml:brushProperty name="color" value="#E71224"/>
    </inkml:brush>
  </inkml:definitions>
  <inkml:trace contextRef="#ctx0" brushRef="#br0">0 92 460 0 0,'0'-2'554'0'0,"0"1"0"0"0,0-1 0 0 0,1 0 0 0 0,-1 1 1 0 0,0-1-1 0 0,1 1 0 0 0,-1 0 0 0 0,1-1 0 0 0,-1 1 0 0 0,1-1 0 0 0,0 1 0 0 0,0 0 0 0 0,-1-1 1 0 0,1 1-1 0 0,1-1-554 0 0,0 0 337 0 0,1-1 1 0 0,-1 1 0 0 0,1 0 0 0 0,-1 1 0 0 0,1-1-1 0 0,-1 0 1 0 0,1 1 0 0 0,0-1-338 0 0,9-2 30 0 0,-1 0 0 0 0,1 0 0 0 0,12-2-30 0 0,-15 4 596 0 0,49-11-571 0 0,6 2-25 0 0,-2 5-1807 0 0,-1 8-3717 0 0,-43 2 2794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4.412"/>
    </inkml:context>
    <inkml:brush xml:id="br0">
      <inkml:brushProperty name="width" value="0.05" units="cm"/>
      <inkml:brushProperty name="height" value="0.05" units="cm"/>
      <inkml:brushProperty name="color" value="#E71224"/>
    </inkml:brush>
  </inkml:definitions>
  <inkml:trace contextRef="#ctx0" brushRef="#br0">151 78 424 0 0,'1'-3'516'0'0,"1"0"0"0"0,-1 0 1 0 0,0 0-1 0 0,0 1 0 0 0,0-1 0 0 0,-1 0 0 0 0,1 0 1 0 0,-1-1-1 0 0,1 1 0 0 0,-1 0 0 0 0,0 0-516 0 0,0 0 409 0 0,0 0 0 0 0,0 0 0 0 0,1 0-1 0 0,-1 1 1 0 0,1-1 0 0 0,0 0-1 0 0,0 0 1 0 0,0-1-409 0 0,-1 4 706 0 0,0-1-614 0 0,0 0 1 0 0,0 0 0 0 0,0 1 0 0 0,0-1 0 0 0,-1 0-1 0 0,1 1 1 0 0,0-1 0 0 0,0 1 0 0 0,-1-1 0 0 0,1 0 0 0 0,-1 1-1 0 0,1-1 1 0 0,0 1 0 0 0,-1-1 0 0 0,1 1 0 0 0,-1-1-1 0 0,1 1 1 0 0,-1-1 0 0 0,0 1 0 0 0,1-1 0 0 0,-1 1-1 0 0,1 0 1 0 0,-1-1 0 0 0,0 1 0 0 0,1 0 0 0 0,-1 0 0 0 0,0-1-1 0 0,1 1 1 0 0,-1 0 0 0 0,0 0 0 0 0,0 0-93 0 0,-1 0 78 0 0,0 0 0 0 0,-1 1-1 0 0,1-1 1 0 0,0 1 0 0 0,0 0 0 0 0,0-1 0 0 0,0 1 0 0 0,0 0 0 0 0,0 0-1 0 0,0 0 1 0 0,0 1-78 0 0,-7 4 126 0 0,0 0-1 0 0,1 0 1 0 0,0 1-1 0 0,-3 4-125 0 0,0 1 138 0 0,0 0-1 0 0,1 1 0 0 0,1 0 0 0 0,0 1 1 0 0,-1 3-138 0 0,7-13 32 0 0,1 1 1 0 0,-1 0 0 0 0,1 0 0 0 0,0 0 0 0 0,0 0 0 0 0,1 0 0 0 0,0 1-1 0 0,0-1 1 0 0,0 0 0 0 0,0 1 0 0 0,1-1 0 0 0,0 1 0 0 0,0-1 0 0 0,1 1-1 0 0,-1-1 1 0 0,1 0 0 0 0,1 2-33 0 0,-2-5 7 0 0,0-1 1 0 0,1 0-1 0 0,-1 0 0 0 0,1 0 1 0 0,-1 0-1 0 0,1 0 1 0 0,0 0-1 0 0,-1 0 0 0 0,1 0 1 0 0,0-1-1 0 0,0 1 0 0 0,0 0 1 0 0,-1 0-1 0 0,1 0 0 0 0,0-1 1 0 0,0 1-1 0 0,0-1 0 0 0,0 1 1 0 0,0-1-1 0 0,0 1 0 0 0,1-1 1 0 0,-1 1-8 0 0,2-1 9 0 0,0 1-1 0 0,-1-1 1 0 0,1 0 0 0 0,-1 0 0 0 0,1 0 0 0 0,0 0-1 0 0,-1 0 1 0 0,1-1 0 0 0,-1 1 0 0 0,2-1-9 0 0,5-2-5 0 0,1 0 1 0 0,-1-1 0 0 0,0 0-1 0 0,9-5 5 0 0,-12 5 30 0 0,0-1-1 0 0,0 1 0 0 0,0-1 1 0 0,0 0-1 0 0,-1-1 0 0 0,0 0 1 0 0,0 1-1 0 0,0-1 1 0 0,-1-1-1 0 0,0 1 0 0 0,0-1 1 0 0,-1 0-1 0 0,0 1 0 0 0,1-3-29 0 0,-1 5 1392 0 0,-5 14-930 0 0,-1-2-434 0 0,1 0 0 0 0,1 1 0 0 0,0-1-1 0 0,0 0 1 0 0,0 7-28 0 0,2-12-127 0 0,-1 1-1 0 0,1-1 1 0 0,-1 1 0 0 0,1 0-1 0 0,0-1 1 0 0,1 1-1 0 0,-1-1 1 0 0,1 0 0 0 0,-1 1-1 0 0,1-1 1 0 0,0 0-1 0 0,0 0 1 0 0,0 0-1 0 0,1 0 1 0 0,-1-1 0 0 0,1 1-1 0 0,-1 0 1 0 0,1-1-1 0 0,0 0 1 0 0,0 0 0 0 0,0 0-1 0 0,0 0 1 0 0,1 0-1 0 0,-1 0 1 0 0,0-1-1 0 0,1 0 1 0 0,-1 0 0 0 0,1 0-1 0 0,-1 0 1 0 0,1 0-1 0 0,0-1 1 0 0,-1 1 0 0 0,1-1-1 0 0,0 0 1 0 0,-1 0-1 0 0,1 0 1 0 0,2-1 127 0 0,8-2-2466 0 0,0 0 1 0 0,-1 0-1 0 0,4-3 2466 0 0,-3 1-3419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4.740"/>
    </inkml:context>
    <inkml:brush xml:id="br0">
      <inkml:brushProperty name="width" value="0.05" units="cm"/>
      <inkml:brushProperty name="height" value="0.05" units="cm"/>
      <inkml:brushProperty name="color" value="#E71224"/>
    </inkml:brush>
  </inkml:definitions>
  <inkml:trace contextRef="#ctx0" brushRef="#br0">198 36 688 0 0,'-5'-10'3190'0'0,"-5"-9"793"0"0,9 18-3861 0 0,1 1 1 0 0,-1-1-1 0 0,1 1 0 0 0,-1-1 1 0 0,1 1-1 0 0,-1-1 1 0 0,1 1-1 0 0,-1 0 1 0 0,0-1-1 0 0,1 1 1 0 0,-1 0-1 0 0,1-1 1 0 0,-1 1-1 0 0,0 0 1 0 0,1 0-1 0 0,-1 0 1 0 0,0-1-1 0 0,1 1 0 0 0,-1 0 1 0 0,0 0-1 0 0,1 0 1 0 0,-1 0-1 0 0,0 0 1 0 0,0 0-1 0 0,1 0 1 0 0,-1 1-1 0 0,0-1 1 0 0,0 0-123 0 0,-8 4 300 0 0,0 0-1 0 0,0 1 1 0 0,1 0 0 0 0,-1 1 0 0 0,1 0 0 0 0,0 0 0 0 0,1 0 0 0 0,0 1 0 0 0,0 0 0 0 0,0 1-1 0 0,-2 3-299 0 0,0 1 232 0 0,0 0 0 0 0,1 0 0 0 0,0 0 0 0 0,1 1 0 0 0,1 1 0 0 0,0-1 0 0 0,-3 12-232 0 0,8-22 32 0 0,0-1 0 0 0,1 1 0 0 0,-1 0-1 0 0,0-1 1 0 0,1 1 0 0 0,0 0 0 0 0,-1-1 0 0 0,1 1-1 0 0,0 0 1 0 0,1 0 0 0 0,-1-1 0 0 0,0 1 0 0 0,1 0-1 0 0,0 0 1 0 0,-1-1 0 0 0,1 1 0 0 0,0-1 0 0 0,0 1 0 0 0,0-1-1 0 0,1 1 1 0 0,-1-1 0 0 0,1 0 0 0 0,-1 1 0 0 0,1-1-1 0 0,0 0 1 0 0,0 0 0 0 0,0 0 0 0 0,0-1 0 0 0,0 1-1 0 0,0 0 1 0 0,1 0-32 0 0,2 0-26 0 0,0 0 0 0 0,0 0 0 0 0,0 0 0 0 0,0 0 0 0 0,0-1 0 0 0,0 0 0 0 0,0 0 0 0 0,0-1 0 0 0,0 1 0 0 0,0-1 0 0 0,0 0 0 0 0,1-1 0 0 0,-1 1 0 0 0,0-1 0 0 0,0 0 0 0 0,3-1 26 0 0,8-2-565 0 0,1-2 0 0 0,-1 0 0 0 0,0-1 0 0 0,12-7 565 0 0,32-21-7847 0 0,-42 24 4092 0 0</inkml:trace>
  <inkml:trace contextRef="#ctx0" brushRef="#br0" timeOffset="1">337 121 1064 0 0,'0'0'1539'0'0,"0"0"-128"0"0,0 0-150 0 0,0 0-119 0 0,0 0-77 0 0,3-2-127 0 0,14-7-180 0 0,0 1 0 0 0,0 0 0 0 0,1 1 0 0 0,0 1 0 0 0,1 0-1 0 0,8 0-757 0 0,47-6-917 0 0,-3 9-6206 0 0,-69 3 4348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5.074"/>
    </inkml:context>
    <inkml:brush xml:id="br0">
      <inkml:brushProperty name="width" value="0.05" units="cm"/>
      <inkml:brushProperty name="height" value="0.05" units="cm"/>
      <inkml:brushProperty name="color" value="#E71224"/>
    </inkml:brush>
  </inkml:definitions>
  <inkml:trace contextRef="#ctx0" brushRef="#br0">62 0 1224 0 0,'0'0'1572'0'0,"0"0"-79"0"0,0 0-75 0 0,0 0-85 0 0,0 0-110 0 0,0 0-74 0 0,0 0-34 0 0,-3 7-67 0 0,-11 40 0 0 0,1 0-1 0 0,3 1 1 0 0,1 0-1 0 0,3 1 1 0 0,2 0-1 0 0,1 9-1047 0 0,4-49-78 0 0,0 0 0 0 0,0 1-1 0 0,0-1 1 0 0,4 8 78 0 0,-5-14-199 0 0,1 0 0 0 0,0 0 0 0 0,0 0 0 0 0,0 0 0 0 0,0-1 0 0 0,0 1 0 0 0,1 0 0 0 0,-1-1 0 0 0,1 1 0 0 0,0-1 0 0 0,-1 0 0 0 0,1 0 0 0 0,0 1 0 0 0,1-1 0 0 0,-1 0 0 0 0,1 0 199 0 0,-2-2-134 0 0,1 0 1 0 0,-1 0 0 0 0,0 0 0 0 0,1 0-1 0 0,-1 0 1 0 0,0 0 0 0 0,0-1 0 0 0,1 1-1 0 0,-1 0 1 0 0,0-1 0 0 0,0 1 0 0 0,0-1-1 0 0,1 0 1 0 0,-1 1 0 0 0,0-1 0 0 0,0 0 133 0 0,0 0-309 0 0,2 0-208 0 0,-1 0 1 0 0,0 0 0 0 0,0 0-1 0 0,0-1 1 0 0,0 1-1 0 0,0-1 1 0 0,-1 0 0 0 0,3-1 516 0 0,2-4-1785 0 0,10-6-1593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5.408"/>
    </inkml:context>
    <inkml:brush xml:id="br0">
      <inkml:brushProperty name="width" value="0.05" units="cm"/>
      <inkml:brushProperty name="height" value="0.05" units="cm"/>
      <inkml:brushProperty name="color" value="#E71224"/>
    </inkml:brush>
  </inkml:definitions>
  <inkml:trace contextRef="#ctx0" brushRef="#br0">91 0 720 0 0,'0'0'1761'0'0,"0"0"-96"0"0,0 0-107 0 0,0 0-111 0 0,0 0-137 0 0,0 0-105 0 0,0 0-107 0 0,-3 4-96 0 0,-2 4-763 0 0,0 1 1 0 0,0 0 0 0 0,1 0-1 0 0,0 0 1 0 0,1 1 0 0 0,0 0 0 0 0,0-1-1 0 0,1 1 1 0 0,0 0 0 0 0,1 0-1 0 0,0 0 1 0 0,1 0 0 0 0,0 0-1 0 0,0 0 1 0 0,1 0 0 0 0,1 0-1 0 0,0 0 1 0 0,0 0 0 0 0,0 0 0 0 0,1-1-1 0 0,1 1 1 0 0,0-1-240 0 0,-3-7-13 0 0,-1-1 1 0 0,1 1-1 0 0,0-1 0 0 0,0 1 1 0 0,0-1-1 0 0,1 1 0 0 0,-1-1 1 0 0,0 0-1 0 0,0 0 0 0 0,1 0 1 0 0,-1 0-1 0 0,0 0 0 0 0,1 0 1 0 0,-1 0-1 0 0,1 0 0 0 0,0 0 1 0 0,-1-1-1 0 0,1 1 0 0 0,0 0 1 0 0,-1-1-1 0 0,1 0 0 0 0,0 1 1 0 0,0-1-1 0 0,-1 0 0 0 0,1 0 1 0 0,1 0 12 0 0,-1 0-14 0 0,1-1 1 0 0,0 1-1 0 0,-1-1 0 0 0,1 0 1 0 0,-1 0-1 0 0,1 0 1 0 0,0 0-1 0 0,-1 0 0 0 0,0-1 1 0 0,1 1-1 0 0,-1-1 1 0 0,0 1-1 0 0,0-1 0 0 0,0 0 1 0 0,0 0-1 0 0,1-1 14 0 0,6-7-26 0 0,-1 0 0 0 0,0-1 1 0 0,-1 0-1 0 0,0 0 0 0 0,0 0 0 0 0,-1-1 0 0 0,0-3 26 0 0,-4 11 18 0 0,-1 0 0 0 0,1 0-1 0 0,-1 0 1 0 0,0 0 0 0 0,0 0 0 0 0,-1 0 0 0 0,1 0-1 0 0,-1 0 1 0 0,0 0 0 0 0,0 0 0 0 0,0 0 0 0 0,0-1-1 0 0,-1 1 1 0 0,0 0 0 0 0,0 0 0 0 0,0 0 0 0 0,0 0-1 0 0,-1 0 1 0 0,1 1 0 0 0,-1-1 0 0 0,0 0 0 0 0,0 1-1 0 0,-1-1 1 0 0,-1-1-18 0 0,1 2 17 0 0,0 0-1 0 0,0 1 0 0 0,0 0 1 0 0,-1-1-1 0 0,1 1 1 0 0,-1 1-1 0 0,0-1 0 0 0,1 0 1 0 0,-1 1-1 0 0,0 0 0 0 0,0 0 1 0 0,0 0-1 0 0,0 0 1 0 0,0 1-1 0 0,0-1 0 0 0,0 1 1 0 0,0 0-1 0 0,0 0 1 0 0,0 1-1 0 0,0-1 0 0 0,0 1 1 0 0,0 0-1 0 0,-2 0-16 0 0,-3 1-222 0 0,0 1 0 0 0,1 0 0 0 0,-1 0 0 0 0,1 0 0 0 0,0 1 0 0 0,0 1 0 0 0,0-1 0 0 0,1 1 0 0 0,-1 1 0 0 0,0 0 222 0 0,1 3-1065 0 0,1 4-6283 0 0,6-11 3702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8.393"/>
    </inkml:context>
    <inkml:brush xml:id="br0">
      <inkml:brushProperty name="width" value="0.1" units="cm"/>
      <inkml:brushProperty name="height" value="0.1" units="cm"/>
      <inkml:brushProperty name="color" value="#E71224"/>
    </inkml:brush>
  </inkml:definitions>
  <inkml:trace contextRef="#ctx0" brushRef="#br0">30 1 912 0 0,'-12'6'3920'0'0,"9"-1"-3494"0"0,1 1 0 0 0,-1 0 0 0 0,1 0 0 0 0,0 0-1 0 0,1 0 1 0 0,-1 0 0 0 0,1 0 0 0 0,1 0-1 0 0,-1 1 1 0 0,1-1 0 0 0,0 0 0 0 0,0 2-426 0 0,2 20 946 0 0,1 0 0 0 0,2 4-946 0 0,-3-19 348 0 0,11 76 1042 0 0,-1 0 1331 0 0,20 74-2721 0 0,-25-137 21 0 0,1 0 0 0 0,2 0 0 0 0,0 0 0 0 0,1-1 1 0 0,2-1-1 0 0,0 0 0 0 0,2-1 0 0 0,4 4-21 0 0,-10-14-249 0 0,1 0-1 0 0,1-1 0 0 0,0 0 1 0 0,1-1-1 0 0,0 0 0 0 0,1-1 1 0 0,0 0-1 0 0,0-1 1 0 0,1 0-1 0 0,0-1 0 0 0,1-1 1 0 0,-1 0-1 0 0,3-1 250 0 0,35 9-3850 0 0,1-3-1 0 0,44 5 3851 0 0,-43-11-3104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5.756"/>
    </inkml:context>
    <inkml:brush xml:id="br0">
      <inkml:brushProperty name="width" value="0.05" units="cm"/>
      <inkml:brushProperty name="height" value="0.05" units="cm"/>
      <inkml:brushProperty name="color" value="#E71224"/>
    </inkml:brush>
  </inkml:definitions>
  <inkml:trace contextRef="#ctx0" brushRef="#br0">16 29 568 0 0,'-9'-12'6003'0'0,"4"6"-1985"0"0,5 6-3915 0 0,0 0-1 0 0,0 0 1 0 0,0 0 0 0 0,0 0 0 0 0,0 0 0 0 0,0 0 0 0 0,0 0-1 0 0,0 0 1 0 0,0 0 0 0 0,0 1 0 0 0,0-1 0 0 0,0 0-1 0 0,0 0 1 0 0,0 0 0 0 0,0 0 0 0 0,0 0 0 0 0,0 0 0 0 0,0 0-1 0 0,0 0 1 0 0,0 0 0 0 0,0 0 0 0 0,0 0 0 0 0,0 0-1 0 0,0 0 1 0 0,0 0 0 0 0,0 0 0 0 0,0 0 0 0 0,0 0-1 0 0,0 0 1 0 0,0 1 0 0 0,0-1 0 0 0,-1 0 0 0 0,1 0 0 0 0,0 0-1 0 0,0 0 1 0 0,0 0 0 0 0,0 0 0 0 0,0 0 0 0 0,0 0-1 0 0,0 0 1 0 0,0 0 0 0 0,0 0 0 0 0,0 0 0 0 0,0 0-1 0 0,0 0 1 0 0,0 0 0 0 0,0 0 0 0 0,0 0 0 0 0,0 0 0 0 0,0 0-1 0 0,0 0 1 0 0,-1 0 0 0 0,1 0 0 0 0,0 0 0 0 0,0 0-1 0 0,0 0 1 0 0,0 0 0 0 0,0 0 0 0 0,0 0-103 0 0,5 27 725 0 0,1 3-468 0 0,0 0-1 0 0,-3 0 1 0 0,0 1-1 0 0,-2-1 1 0 0,-3 30-257 0 0,2-56 41 0 0,0-1 51 0 0,-1-1 0 0 0,1 1 0 0 0,-1 0 0 0 0,1 0 0 0 0,-1 0 0 0 0,0 0 0 0 0,0-1 0 0 0,-2 3-92 0 0,3-3 132 0 0,0-2-11 0 0,0-7-9 0 0,1-8-63 0 0,0-1 0 0 0,1 0-1 0 0,1 1 1 0 0,1 0 0 0 0,0-1-1 0 0,1 1 1 0 0,5-11-49 0 0,-4 14-9 0 0,0-1 0 0 0,0 1 0 0 0,1 0 0 0 0,1 0 0 0 0,0 1 0 0 0,0 0 0 0 0,1 1 0 0 0,0 0 0 0 0,7-5 9 0 0,-13 12-79 0 0,0 1 0 0 0,0-1 0 0 0,0 1-1 0 0,1 0 1 0 0,-1 0 0 0 0,1 0 0 0 0,-1 0-1 0 0,1 1 1 0 0,0 0 0 0 0,0-1 0 0 0,0 1-1 0 0,0 1 1 0 0,-1-1 0 0 0,1 0 0 0 0,3 1 79 0 0,-4 0-277 0 0,1 1-1 0 0,-1-1 1 0 0,0 1 0 0 0,1 0-1 0 0,-1 0 1 0 0,0 0 0 0 0,0 1 0 0 0,1-1-1 0 0,-1 1 1 0 0,0 0 0 0 0,-1-1 0 0 0,1 1-1 0 0,0 1 1 0 0,0-1 0 0 0,-1 0-1 0 0,1 1 1 0 0,-1-1 0 0 0,1 2 277 0 0,13 11-6862 0 0,-9-10 2910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6.095"/>
    </inkml:context>
    <inkml:brush xml:id="br0">
      <inkml:brushProperty name="width" value="0.05" units="cm"/>
      <inkml:brushProperty name="height" value="0.05" units="cm"/>
      <inkml:brushProperty name="color" value="#E71224"/>
    </inkml:brush>
  </inkml:definitions>
  <inkml:trace contextRef="#ctx0" brushRef="#br0">64 8 700 0 0,'0'0'1868'0'0,"-5"-5"312"0"0,4 2-758 0 0,4 4 3095 0 0,11 6-4084 0 0,0 1-1 0 0,-1 0 1 0 0,0 1-1 0 0,-1 1 1 0 0,0 0-1 0 0,0 0 1 0 0,-1 1-1 0 0,0 1 1 0 0,-1 0 0 0 0,0 0-1 0 0,-1 1 1 0 0,-1 0-1 0 0,0 0 1 0 0,1 3-433 0 0,0 2 192 0 0,-1 0-1 0 0,-1 1 1 0 0,0-1 0 0 0,-2 1-1 0 0,0 1 1 0 0,-1-1 0 0 0,0 1 0 0 0,-2-1-1 0 0,-1 1 1 0 0,0 0 0 0 0,-2 6-192 0 0,-1-2 102 0 0,-2 0 1 0 0,0 0 0 0 0,-2-1 0 0 0,0 0-1 0 0,-7 13-102 0 0,-1 1-269 0 0,-2-2-1 0 0,-2 1 1 0 0,-2-1 269 0 0,-2 2-1107 0 0,-2-1-1 0 0,-14 15 1108 0 0,26-36-2210 0 0,-1-1 0 0 0,-1 0 0 0 0,0-1-1 0 0,-3 1 2211 0 0,-4-1-4217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5.556"/>
    </inkml:context>
    <inkml:brush xml:id="br0">
      <inkml:brushProperty name="width" value="0.05" units="cm"/>
      <inkml:brushProperty name="height" value="0.05" units="cm"/>
      <inkml:brushProperty name="color" value="#E71224"/>
    </inkml:brush>
  </inkml:definitions>
  <inkml:trace contextRef="#ctx0" brushRef="#br0">79 0 16309 0 0,'0'0'65'0'0,"0"0"0"0"0,1 0-1 0 0,-1 0 1 0 0,0 1-1 0 0,0-1 1 0 0,0 0 0 0 0,0 0-1 0 0,1 0 1 0 0,-1 0-1 0 0,0 0 1 0 0,0 0-1 0 0,0 0 1 0 0,0 0 0 0 0,0 1-1 0 0,1-1 1 0 0,-1 0-1 0 0,0 0 1 0 0,0 0 0 0 0,0 0-1 0 0,0 0 1 0 0,0 1-1 0 0,0-1 1 0 0,0 0-1 0 0,1 0 1 0 0,-1 0 0 0 0,0 0-1 0 0,0 1 1 0 0,0-1-1 0 0,0 0 1 0 0,0 0 0 0 0,0 0-1 0 0,0 0 1 0 0,0 1-1 0 0,0-1 1 0 0,0 0-1 0 0,0 0 1 0 0,0 0 0 0 0,0 1-1 0 0,0-1 1 0 0,0 0-1 0 0,-1 0 1 0 0,1 0 0 0 0,0 0-1 0 0,0 1 1 0 0,0-1-1 0 0,0 0 1 0 0,0 0-1 0 0,0 0 1 0 0,0 0 0 0 0,0 1-1 0 0,-1-1-64 0 0,-6 9 53 0 0,0 0-1 0 0,1 1 1 0 0,0 0 0 0 0,1 0-1 0 0,0 1 1 0 0,0 0 0 0 0,1-1-1 0 0,-2 13-52 0 0,1-3-524 0 0,2 0 0 0 0,1 1 0 0 0,0-1 0 0 0,1 18 524 0 0,1-24-832 0 0,-2 45-1585 0 0,2-54 1073 0 0,-1-1 1 0 0,0 1-1 0 0,0 0 1 0 0,-1-1-1 0 0,1 0 1 0 0,-3 4 1343 0 0,0-1-3722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5.886"/>
    </inkml:context>
    <inkml:brush xml:id="br0">
      <inkml:brushProperty name="width" value="0.05" units="cm"/>
      <inkml:brushProperty name="height" value="0.05" units="cm"/>
      <inkml:brushProperty name="color" value="#E71224"/>
    </inkml:brush>
  </inkml:definitions>
  <inkml:trace contextRef="#ctx0" brushRef="#br0">1 17 392 0 0,'0'0'1979'0'0,"0"0"-165"0"0,0 0-186 0 0,0 0-164 0 0,0 0-158 0 0,11-4 1839 0 0,12-1-1841 0 0,1 2 0 0 0,-1 0 0 0 0,18 2-1304 0 0,-14 1-1373 0 0,0 2-1 0 0,1 1 1 0 0,2 1 1373 0 0,-22 0-2284 0 0,-6-4-1723 0 0,-2 0 1066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6.220"/>
    </inkml:context>
    <inkml:brush xml:id="br0">
      <inkml:brushProperty name="width" value="0.05" units="cm"/>
      <inkml:brushProperty name="height" value="0.05" units="cm"/>
      <inkml:brushProperty name="color" value="#E71224"/>
    </inkml:brush>
  </inkml:definitions>
  <inkml:trace contextRef="#ctx0" brushRef="#br0">7 0 1700 0 0,'0'0'1510'0'0,"0"0"-125"0"0,-1 1-909 0 0,0 1 0 0 0,0-1 0 0 0,1 0 1 0 0,-1 1-1 0 0,0-1 0 0 0,1 1 0 0 0,-1-1 0 0 0,1 0 0 0 0,0 1 0 0 0,-1-1 0 0 0,1 2-476 0 0,22 118 3326 0 0,-12-69-5176 0 0,-9-39 307 0 0,-2-7-3072 0 0,1-6 1717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6.569"/>
    </inkml:context>
    <inkml:brush xml:id="br0">
      <inkml:brushProperty name="width" value="0.05" units="cm"/>
      <inkml:brushProperty name="height" value="0.05" units="cm"/>
      <inkml:brushProperty name="color" value="#E71224"/>
    </inkml:brush>
  </inkml:definitions>
  <inkml:trace contextRef="#ctx0" brushRef="#br0">255 73 256 0 0,'0'0'1517'0'0,"19"-17"3270"0"0,-10 10-4490 0 0,1 1 1 0 0,0 0-1 0 0,0 0 0 0 0,0 1 1 0 0,1 0-1 0 0,-1 1 0 0 0,1 0 1 0 0,0 1-1 0 0,0 0 1 0 0,1 1-1 0 0,-1 0 0 0 0,0 1 1 0 0,1 0-1 0 0,-1 1 0 0 0,1 0 1 0 0,-1 1-1 0 0,1 0 0 0 0,-1 0 1 0 0,6 3-298 0 0,-16-4 24 0 0,1 0 0 0 0,-1 1 1 0 0,1-1-1 0 0,-1 1 0 0 0,1-1 1 0 0,-1 1-1 0 0,0-1 0 0 0,1 1 1 0 0,-1 0-1 0 0,0 0 0 0 0,1 0 1 0 0,-1-1-1 0 0,0 1 0 0 0,0 1 0 0 0,0-1 1 0 0,0 0-1 0 0,1 1-24 0 0,-1-1 25 0 0,-1 1 1 0 0,0-1-1 0 0,0 0 0 0 0,1 0 1 0 0,-1 1-1 0 0,0-1 0 0 0,0 0 1 0 0,0 1-1 0 0,0-1 0 0 0,-1 0 1 0 0,1 0-1 0 0,0 1 1 0 0,0-1-1 0 0,-1 0 0 0 0,1 1 1 0 0,-1-1-1 0 0,1 0 0 0 0,-1 0 1 0 0,0 1-26 0 0,-2 3 64 0 0,0-1 1 0 0,0 1 0 0 0,0-1 0 0 0,0 0 0 0 0,-1 0-1 0 0,1 0 1 0 0,-1 0 0 0 0,0-1 0 0 0,-4 3-65 0 0,-44 27 371 0 0,25-16-221 0 0,14-8-92 0 0,-12 7 94 0 0,0 0 0 0 0,-7 1-152 0 0,31-17-30 0 0,1 0 0 0 0,0 0 4 0 0,0 0 2 0 0,0 0 2 0 0,4-2 8 0 0,34-18-35 0 0,-30 14-24 0 0,2 1 0 0 0,-1 0 1 0 0,0 0-1 0 0,1 1 0 0 0,0 0 0 0 0,0 1 0 0 0,0 0 0 0 0,1 0 0 0 0,-1 1 0 0 0,5 0 73 0 0,-13 2-181 0 0,-1 0-1 0 0,0 0 1 0 0,1 0 0 0 0,-1 1-1 0 0,0-1 1 0 0,0 0 0 0 0,1 1-1 0 0,-1-1 1 0 0,0 1-1 0 0,0-1 1 0 0,1 1 0 0 0,-1-1-1 0 0,0 1 182 0 0,3 7-5498 0 0,-4-1 2239 0 0</inkml:trace>
  <inkml:trace contextRef="#ctx0" brushRef="#br0" timeOffset="1">85 186 260 0 0,'0'0'1609'0'0,"0"0"-92"0"0,-15 9 3738 0 0,8 6-4426 0 0,1 0 0 0 0,0 0 0 0 0,2 0 0 0 0,-1 0 0 0 0,2 1-1 0 0,0 0 1 0 0,0 8-829 0 0,-6 25 987 0 0,1 2-256 0 0,0-6-2502 0 0,1-18-6204 0 0,7-25 4368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6.902"/>
    </inkml:context>
    <inkml:brush xml:id="br0">
      <inkml:brushProperty name="width" value="0.05" units="cm"/>
      <inkml:brushProperty name="height" value="0.05" units="cm"/>
      <inkml:brushProperty name="color" value="#E71224"/>
    </inkml:brush>
  </inkml:definitions>
  <inkml:trace contextRef="#ctx0" brushRef="#br0">0 19 1096 0 0,'25'14'7593'0'0,"-18"-6"-6277"0"0,0 1 0 0 0,0-1 0 0 0,4 9-1316 0 0,8 9 896 0 0,6 11-720 0 0,-21-29-897 0 0,1-1 1 0 0,1 1-1 0 0,-1-1 1 0 0,5 4 720 0 0,-3 1-5360 0 0,-7-11 2285 0 0</inkml:trace>
  <inkml:trace contextRef="#ctx0" brushRef="#br0" timeOffset="1">171 8 1260 0 0,'0'0'1575'0'0,"0"-5"181"0"0,2 3-94 0 0,0 3 3631 0 0,26 33-3968 0 0,-2 1-1 0 0,5 12-1324 0 0,-23-31-770 0 0,2 1-868 0 0,-2-6-4567 0 0,-8-11 3063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7.240"/>
    </inkml:context>
    <inkml:brush xml:id="br0">
      <inkml:brushProperty name="width" value="0.05" units="cm"/>
      <inkml:brushProperty name="height" value="0.05" units="cm"/>
      <inkml:brushProperty name="color" value="#E71224"/>
    </inkml:brush>
  </inkml:definitions>
  <inkml:trace contextRef="#ctx0" brushRef="#br0">0 8 616 0 0,'6'-8'4812'0'0,"-4"8"-4596"0"0,0 1-1 0 0,0-1 0 0 0,-1 0 0 0 0,1 0 0 0 0,0 1 0 0 0,-1-1 1 0 0,1 1-1 0 0,0 0 0 0 0,-1-1 0 0 0,1 1 0 0 0,-1 0 0 0 0,1 0 1 0 0,-1 0-1 0 0,1 0 0 0 0,-1 0 0 0 0,0 0 0 0 0,1 1 0 0 0,-1-1 0 0 0,0 0 1 0 0,0 0-1 0 0,0 1 0 0 0,0-1 0 0 0,0 1 0 0 0,0-1 0 0 0,-1 1-215 0 0,7 9 626 0 0,-2 1-1 0 0,0-1 0 0 0,2 6-625 0 0,1 3 643 0 0,9 23-252 0 0,8 15-2954 0 0,-14-44-2960 0 0,-4-12 2356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7.788"/>
    </inkml:context>
    <inkml:brush xml:id="br0">
      <inkml:brushProperty name="width" value="0.05" units="cm"/>
      <inkml:brushProperty name="height" value="0.05" units="cm"/>
      <inkml:brushProperty name="color" value="#E71224"/>
    </inkml:brush>
  </inkml:definitions>
  <inkml:trace contextRef="#ctx0" brushRef="#br0">161 1 752 0 0,'0'0'1640'0'0,"0"0"-134"0"0,0 0-125 0 0,-5 1-135 0 0,-9 8-255 0 0,-1 0 0 0 0,1 1 0 0 0,1 0 0 0 0,0 1 1 0 0,0 1-1 0 0,2 0 0 0 0,-7 8-991 0 0,-11 10 1105 0 0,15-8-219 0 0,14-22-873 0 0,-1 1-1 0 0,1-1 0 0 0,0 0 1 0 0,0 1-1 0 0,0-1 1 0 0,0 0-1 0 0,0 1 1 0 0,0-1-1 0 0,0 0 0 0 0,0 1 1 0 0,0-1-1 0 0,0 0 1 0 0,0 1-1 0 0,0-1 1 0 0,0 0-1 0 0,0 1 0 0 0,0-1 1 0 0,0 1-1 0 0,0-1 1 0 0,0 0-1 0 0,0 1 1 0 0,0-1-1 0 0,1 0 0 0 0,-1 0 1 0 0,0 1-1 0 0,0-1-12 0 0,1 0 6 0 0,0 1-1 0 0,-1-1 1 0 0,1 0-1 0 0,0 0 1 0 0,-1 0-1 0 0,1 0 1 0 0,0 0-1 0 0,0 0 1 0 0,-1 0-1 0 0,1 0 1 0 0,0 0-1 0 0,0 0 1 0 0,-1 0 0 0 0,1 0-1 0 0,0 0 1 0 0,-1-1-1 0 0,1 1 1 0 0,0 0-1 0 0,0-1-5 0 0,26-8 78 0 0,143-45-3309 0 0,-158 50 1918 0 0,2 1 473 0 0,-13 3 738 0 0,-1 0 126 0 0,0 0 117 0 0,0 0 94 0 0,0 0 91 0 0,0 0 52 0 0,0 0 43 0 0,0 0 16 0 0,0 0-2 0 0,0 0-9 0 0,0 0-4 0 0,-50 53 1597 0 0,35-36-1576 0 0,0 1-1 0 0,1 1 1 0 0,-6 13-443 0 0,8-14 206 0 0,-6 16-648 0 0,17-33 290 0 0,1-1 20 0 0,0 0 121 0 0,1 1 0 0 0,-1-1 0 0 0,0 1 0 0 0,1-1-1 0 0,-1 0 1 0 0,0 1 0 0 0,1-1 0 0 0,-1 0 0 0 0,1 0-1 0 0,-1 1 1 0 0,0-1 0 0 0,1 0 0 0 0,-1 0 0 0 0,1 0 0 0 0,-1 1-1 0 0,1-1 1 0 0,-1 0 0 0 0,1 0 0 0 0,-1 0 0 0 0,1 0 0 0 0,-1 0-1 0 0,1 0 1 0 0,-1 0 0 0 0,1 0 0 0 0,-1 0 0 0 0,1 0 0 0 0,-1 0-1 0 0,1 0 12 0 0,13-3-88 0 0,-14 3 84 0 0,18-4-145 0 0,-1-2-1 0 0,11-5 150 0 0,-14 6 6 0 0,0-1 1 0 0,1 2-1 0 0,8-2-6 0 0,-22 6 37 0 0,0 0-1 0 0,0 0 1 0 0,1 0-1 0 0,-1 0 1 0 0,0 0-1 0 0,0 1 1 0 0,0-1-1 0 0,0 0 1 0 0,0 0-1 0 0,0 1 0 0 0,0-1 1 0 0,0 1-1 0 0,1-1 1 0 0,-1 1-1 0 0,-1 0 1 0 0,1-1-1 0 0,0 1 1 0 0,0 0-1 0 0,0-1 1 0 0,0 1-1 0 0,0 0 1 0 0,-1 0-1 0 0,1 0 0 0 0,0 1-36 0 0,15 27 828 0 0,-10-18-601 0 0,8 15 130 0 0,-12-20-426 0 0,1 0 0 0 0,-1-1 0 0 0,1 0-1 0 0,1 0 1 0 0,-1 0 0 0 0,1 0 0 0 0,0 0 0 0 0,0 0-1 0 0,0-1 1 0 0,0 0 0 0 0,5 3 69 0 0,-9-7-119 0 0,1 1-1 0 0,0-1 1 0 0,-1 1 0 0 0,1-1 0 0 0,0 1-1 0 0,-1-1 1 0 0,1 1 0 0 0,-1 0 0 0 0,1-1-1 0 0,-1 1 1 0 0,0 0 0 0 0,1-1 0 0 0,-1 1-1 0 0,1 0 1 0 0,-1-1 0 0 0,0 1 0 0 0,0 0-1 0 0,0 0 1 0 0,1-1 0 0 0,-1 2 119 0 0,0-1-387 0 0,0-1-1 0 0,0 1 1 0 0,0 0-1 0 0,0 0 1 0 0,0 0-1 0 0,0-1 1 0 0,0 1-1 0 0,-1 0 1 0 0,1 0-1 0 0,0 0 1 0 0,0-1 0 0 0,-1 1-1 0 0,1 0 1 0 0,-1-1-1 0 0,1 1 1 0 0,0 0-1 0 0,-1-1 1 0 0,1 1-1 0 0,-1 0 1 0 0,0-1-1 0 0,1 1 1 0 0,-1 0 387 0 0,0-1-3642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8.123"/>
    </inkml:context>
    <inkml:brush xml:id="br0">
      <inkml:brushProperty name="width" value="0.05" units="cm"/>
      <inkml:brushProperty name="height" value="0.05" units="cm"/>
      <inkml:brushProperty name="color" value="#E71224"/>
    </inkml:brush>
  </inkml:definitions>
  <inkml:trace contextRef="#ctx0" brushRef="#br0">289 5 704 0 0,'-1'-1'245'0'0,"0"1"-1"0"0,1-1 1 0 0,-1 1-1 0 0,0-1 1 0 0,0 1-1 0 0,1 0 1 0 0,-1 0-1 0 0,0-1 1 0 0,0 1-1 0 0,0 0 1 0 0,0 0-1 0 0,1 0 1 0 0,-1 0-1 0 0,0 0 1 0 0,0 0-1 0 0,0 0 1 0 0,0 0 0 0 0,0 0-1 0 0,1 0 1 0 0,-1 1-1 0 0,0-1 1 0 0,0 0-1 0 0,0 0 1 0 0,1 1-1 0 0,-1-1 1 0 0,0 1-1 0 0,0-1 1 0 0,1 1-1 0 0,-1-1 1 0 0,0 1-1 0 0,0 0-244 0 0,0 0 225 0 0,0 1-1 0 0,1 0 1 0 0,-1 0-1 0 0,0 0 1 0 0,0 1-1 0 0,1-1 0 0 0,0 0 1 0 0,-1 0-1 0 0,1 0 1 0 0,0 0-1 0 0,0 0 1 0 0,0 3-225 0 0,1 73 1961 0 0,1-9-1498 0 0,-5 10-463 0 0,4-57-232 0 0,0-14-1878 0 0,-1 0-4219 0 0,0-8 3666 0 0</inkml:trace>
  <inkml:trace contextRef="#ctx0" brushRef="#br0" timeOffset="1">220 188 516 0 0,'0'-1'165'0'0,"0"0"0"0"0,0 0 0 0 0,0-1 0 0 0,0 1 0 0 0,0 0 0 0 0,0 0 0 0 0,0-1 0 0 0,0 1 0 0 0,0 0 0 0 0,-1 0 0 0 0,1 0 0 0 0,0-1 0 0 0,-1 1 0 0 0,1 0 0 0 0,-1 0 0 0 0,1 0 0 0 0,-1 0 0 0 0,0 0 1 0 0,0 0-1 0 0,1 0 0 0 0,-1 0 0 0 0,0 0 0 0 0,0 0 0 0 0,0 0 0 0 0,0 0-165 0 0,0 1 109 0 0,-1 0 0 0 0,1 0 0 0 0,0 0 0 0 0,-1-1 0 0 0,1 2 0 0 0,0-1 0 0 0,-1 0 1 0 0,1 0-1 0 0,0 0 0 0 0,-1 0 0 0 0,1 1 0 0 0,0-1 0 0 0,0 1 0 0 0,-1-1 0 0 0,1 1 0 0 0,0-1 1 0 0,0 1-1 0 0,0 0 0 0 0,-1 0-109 0 0,-6 4 327 0 0,1 1-1 0 0,-1 0 1 0 0,1 0 0 0 0,1 1 0 0 0,-7 7-327 0 0,-29 40 1765 0 0,-9 18-1765 0 0,15-15-2796 0 0,33-51 24 0 0,2-5 214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8.743"/>
    </inkml:context>
    <inkml:brush xml:id="br0">
      <inkml:brushProperty name="width" value="0.1" units="cm"/>
      <inkml:brushProperty name="height" value="0.1" units="cm"/>
      <inkml:brushProperty name="color" value="#E71224"/>
    </inkml:brush>
  </inkml:definitions>
  <inkml:trace contextRef="#ctx0" brushRef="#br0">11 1 436 0 0,'0'0'1482'0'0,"0"0"-64"0"0,0 0-114 0 0,0 0-115 0 0,0 0-104 0 0,0 0-105 0 0,0 0-91 0 0,0 0-82 0 0,0 0-81 0 0,1 6-114 0 0,2 15-509 0 0,0 0 0 0 0,-1 1 0 0 0,-1-1 0 0 0,-2 18-103 0 0,-1-25-1703 0 0,1 1 1 0 0,-1-1-1 0 0,-1 0 1 0 0,-4 12 1702 0 0,3-13-2550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8.457"/>
    </inkml:context>
    <inkml:brush xml:id="br0">
      <inkml:brushProperty name="width" value="0.05" units="cm"/>
      <inkml:brushProperty name="height" value="0.05" units="cm"/>
      <inkml:brushProperty name="color" value="#E71224"/>
    </inkml:brush>
  </inkml:definitions>
  <inkml:trace contextRef="#ctx0" brushRef="#br0">1 9 1432 0 0,'1'-1'552'0'0,"0"0"0"0"0,0 1 0 0 0,1-1 0 0 0,-1 0 0 0 0,1 0 0 0 0,-1 1 0 0 0,1-1 0 0 0,-1 1 0 0 0,1-1 1 0 0,-1 1-1 0 0,1-1 0 0 0,0 1 0 0 0,-1 0 0 0 0,1 0 0 0 0,0 0-552 0 0,26 6 3401 0 0,-15-1-3216 0 0,-1 2 0 0 0,0-1 0 0 0,6 6-185 0 0,-6-4 409 0 0,35 23-1362 0 0,-21-14-1042 0 0,0 0-3330 0 0,-14-10 2060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8.787"/>
    </inkml:context>
    <inkml:brush xml:id="br0">
      <inkml:brushProperty name="width" value="0.05" units="cm"/>
      <inkml:brushProperty name="height" value="0.05" units="cm"/>
      <inkml:brushProperty name="color" value="#E71224"/>
    </inkml:brush>
  </inkml:definitions>
  <inkml:trace contextRef="#ctx0" brushRef="#br0">167 0 1436 0 0,'0'0'1537'0'0,"0"0"-66"0"0,0 0-103 0 0,0 0-81 0 0,-3 2-125 0 0,-10 6 452 0 0,0 1 0 0 0,1-1 1 0 0,-10 10-1615 0 0,-47 45 2195 0 0,65-58-2038 0 0,1 0 0 0 0,-1 1 0 0 0,2-1 0 0 0,-1 1-1 0 0,-1 3-156 0 0,0 4 286 0 0,1 1 0 0 0,1-1 0 0 0,0 1 0 0 0,0 0-1 0 0,1 11-285 0 0,5 74 766 0 0,-1-21-360 0 0,2-3-3053 0 0,-5-74 1338 0 0,0-1-1408 0 0,0 0-1829 0 0,0 0 349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9.123"/>
    </inkml:context>
    <inkml:brush xml:id="br0">
      <inkml:brushProperty name="width" value="0.05" units="cm"/>
      <inkml:brushProperty name="height" value="0.05" units="cm"/>
      <inkml:brushProperty name="color" value="#E71224"/>
    </inkml:brush>
  </inkml:definitions>
  <inkml:trace contextRef="#ctx0" brushRef="#br0">0 52 1516 0 0,'0'0'1386'0'0,"2"-12"2037"0"0,7 6-2861 0 0,1 1 0 0 0,0 0 0 0 0,0 1-1 0 0,0 0 1 0 0,1 0 0 0 0,0 1 0 0 0,-1 1 0 0 0,1 0-1 0 0,0 0 1 0 0,11 1-562 0 0,0 0 753 0 0,1 1 0 0 0,-1 1 1 0 0,0 1-1 0 0,1 1 0 0 0,-1 0-753 0 0,-21-2 107 0 0,1-1 0 0 0,-1 0 0 0 0,1 1 0 0 0,-1-1 0 0 0,0 1 0 0 0,1 0 0 0 0,-1-1 0 0 0,0 1 0 0 0,1 0 0 0 0,-1 0 0 0 0,0 0 0 0 0,0 0 0 0 0,0 0 0 0 0,0 0 0 0 0,0 0 0 0 0,0 0 0 0 0,0 0 0 0 0,0 1-1 0 0,0-1 1 0 0,-1 0 0 0 0,1 0 0 0 0,0 1 0 0 0,-1-1 0 0 0,1 1 0 0 0,-1-1 0 0 0,0 1 0 0 0,1-1 0 0 0,-1 0 0 0 0,0 1 0 0 0,0-1 0 0 0,0 1 0 0 0,0-1 0 0 0,0 2-107 0 0,0 6 330 0 0,-1 0-1 0 0,-1 0 1 0 0,0 1 0 0 0,0-1-1 0 0,-1 2-329 0 0,-2 9 491 0 0,-15 65-2171 0 0,11-63-2264 0 0,-2-11-4087 0 0,10-11 3684 0 0</inkml:trace>
  <inkml:trace contextRef="#ctx0" brushRef="#br0" timeOffset="1">18 185 176 0 0,'-15'1'3153'0'0,"13"-2"194"0"0,5-1-1417 0 0,14-6-986 0 0,27-8-1336 0 0,-34 14-77 0 0,0 0 0 0 0,1 0 0 0 0,-1 1 0 0 0,1 0 0 0 0,0 1 0 0 0,-1 0 0 0 0,1 1 0 0 0,0 0 469 0 0,-8 1-2048 0 0,5 3 158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9.455"/>
    </inkml:context>
    <inkml:brush xml:id="br0">
      <inkml:brushProperty name="width" value="0.05" units="cm"/>
      <inkml:brushProperty name="height" value="0.05" units="cm"/>
      <inkml:brushProperty name="color" value="#E71224"/>
    </inkml:brush>
  </inkml:definitions>
  <inkml:trace contextRef="#ctx0" brushRef="#br0">0 38 484 0 0,'0'0'1115'0'0,"0"0"-42"0"0,4-2-53 0 0,13-6 107 0 0,1 1 0 0 0,-1 1 0 0 0,1 1 0 0 0,5-1-1127 0 0,-15 5-61 0 0,-1 0 1 0 0,0 0-1 0 0,1 1 1 0 0,-1 0-1 0 0,0 0 0 0 0,1 1 1 0 0,-1 0-1 0 0,0 0 0 0 0,1 1 1 0 0,-1 0-1 0 0,0 0 1 0 0,0 1-1 0 0,0 0 61 0 0,-3-2-408 0 0,6 6-3254 0 0,-6-3 1780 0 0</inkml:trace>
  <inkml:trace contextRef="#ctx0" brushRef="#br0" timeOffset="1">153 27 788 0 0,'-1'-1'369'0'0,"1"1"0"0"0,-1 0 1 0 0,0 0-1 0 0,1 0 0 0 0,-1 0 0 0 0,1 0 0 0 0,-1 0 1 0 0,1 0-1 0 0,-1 0 0 0 0,1 1 0 0 0,-1-1 0 0 0,1 0 0 0 0,-1 0 1 0 0,0 0-1 0 0,1 1 0 0 0,-1-1 0 0 0,1 0 0 0 0,0 0 1 0 0,-1 1-1 0 0,1-1 0 0 0,-1 0 0 0 0,0 1-369 0 0,-3 12 3500 0 0,9 24-3183 0 0,-2-16 689 0 0,-1 87 552 0 0,-2 16-462 0 0,0-113-1110 0 0,1-5-222 0 0,-1 0 0 0 0,0 1-1 0 0,0-1 1 0 0,-1 0 0 0 0,0 0 0 0 0,0 1 0 0 0,0-1 0 0 0,-1 0 0 0 0,0 0-1 0 0,0 0 1 0 0,-1 0 236 0 0,3-5-951 0 0,0-1-331 0 0,-4-2-890 0 0,-10-10-1374 0 0,4 1 270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39.788"/>
    </inkml:context>
    <inkml:brush xml:id="br0">
      <inkml:brushProperty name="width" value="0.05" units="cm"/>
      <inkml:brushProperty name="height" value="0.05" units="cm"/>
      <inkml:brushProperty name="color" value="#E71224"/>
    </inkml:brush>
  </inkml:definitions>
  <inkml:trace contextRef="#ctx0" brushRef="#br0">74 20 1092 0 0,'-6'-1'1424'0'0,"4"0"1"0"0,5-2 3094 0 0,7 0-4291 0 0,-1 0 0 0 0,0 1 0 0 0,1 0 0 0 0,0 0 0 0 0,-1 1 0 0 0,1 0-1 0 0,0 1 1 0 0,0 0 0 0 0,0 0 0 0 0,-1 1 0 0 0,4 1-228 0 0,-12-2 29 0 0,0 0-1 0 0,0 1 1 0 0,0-1-1 0 0,0 0 1 0 0,0 1-1 0 0,0-1 1 0 0,0 0-1 0 0,0 1 1 0 0,0-1-1 0 0,0 1 1 0 0,0 0-1 0 0,-1-1 1 0 0,1 1-1 0 0,0 0 1 0 0,0-1-1 0 0,-1 1 1 0 0,1 0-1 0 0,0 0 1 0 0,-1 0-1 0 0,1 0 1 0 0,-1-1-1 0 0,1 1 1 0 0,-1 0-1 0 0,1 0 1 0 0,-1 0-1 0 0,0 0 1 0 0,1 0-1 0 0,-1 0 1 0 0,0 0-1 0 0,0 0 1 0 0,0 0-1 0 0,0 0 1 0 0,0 0-1 0 0,0 1 1 0 0,0-1-1 0 0,0 0 1 0 0,0 0-1 0 0,0 0 1 0 0,-1 0-1 0 0,1 0 1 0 0,0 0-1 0 0,-1 0 1 0 0,1 0-1 0 0,-1-1 1 0 0,1 2-29 0 0,-3 4 142 0 0,0 0 0 0 0,0 0 0 0 0,-1 0 0 0 0,1-1 0 0 0,-1 1 1 0 0,-3 3-143 0 0,-8 7 79 0 0,0 0 1 0 0,-1-1-1 0 0,-1-1 1 0 0,0-1-1 0 0,0 0 1 0 0,-1-1-1 0 0,-1-1 1 0 0,0-1 0 0 0,-6 1-80 0 0,24-10-769 0 0,1-1-392 0 0,0 0-1050 0 0,1-4-1454 0 0,3-14 280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40.120"/>
    </inkml:context>
    <inkml:brush xml:id="br0">
      <inkml:brushProperty name="width" value="0.05" units="cm"/>
      <inkml:brushProperty name="height" value="0.05" units="cm"/>
      <inkml:brushProperty name="color" value="#E71224"/>
    </inkml:brush>
  </inkml:definitions>
  <inkml:trace contextRef="#ctx0" brushRef="#br0">171 3 88 0 0,'0'0'1628'0'0,"0"0"-112"0"0,0 0-103 0 0,0 0-95 0 0,0 0-114 0 0,0 0-132 0 0,-3-1-102 0 0,-2 0-756 0 0,1 1 0 0 0,0 0 1 0 0,0 0-1 0 0,0 0 0 0 0,0 1 1 0 0,0-1-1 0 0,-1 1 0 0 0,1 0 0 0 0,0 0 1 0 0,0 1-1 0 0,1-1 0 0 0,-1 1 1 0 0,0 0-1 0 0,0 0 0 0 0,1 0 0 0 0,-3 1-214 0 0,-16 12 875 0 0,0 1-1 0 0,-4 4-874 0 0,13-9 475 0 0,11-10-420 0 0,1 0-1 0 0,0 0 1 0 0,0 0-1 0 0,0 1 1 0 0,0-1-1 0 0,0 0 1 0 0,0 1 0 0 0,0-1-1 0 0,0 1 1 0 0,1-1-1 0 0,-1 1 1 0 0,0 0-1 0 0,1-1 1 0 0,0 1-1 0 0,-1-1 1 0 0,1 1-1 0 0,0 0 1 0 0,0-1-1 0 0,-1 1 1 0 0,2 0-1 0 0,-1-1 1 0 0,0 1-1 0 0,0 0 1 0 0,0-1-1 0 0,1 1 1 0 0,-1 0-1 0 0,1-1 1 0 0,-1 1 0 0 0,1-1-1 0 0,0 1 1 0 0,0 1-55 0 0,4 6 373 0 0,0 0 1 0 0,1 0 0 0 0,0-1 0 0 0,6 7-374 0 0,-6-7 165 0 0,10 12 318 0 0,1 0 0 0 0,1-1 0 0 0,17 14-483 0 0,-22-23-640 0 0,0 0-1 0 0,1-1 0 0 0,0-1 0 0 0,2 1 641 0 0,0-3-2180 0 0,-4-5-4884 0 0,-11-1 2646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49.414"/>
    </inkml:context>
    <inkml:brush xml:id="br0">
      <inkml:brushProperty name="width" value="0.05" units="cm"/>
      <inkml:brushProperty name="height" value="0.05" units="cm"/>
      <inkml:brushProperty name="color" value="#E71224"/>
    </inkml:brush>
  </inkml:definitions>
  <inkml:trace contextRef="#ctx0" brushRef="#br0">134 37 488 0 0,'3'-17'8157'0'0,"-3"2"-4347"0"0,0 15-3678 0 0,0-1 1 0 0,0 1-1 0 0,0 0 1 0 0,0 0 0 0 0,0 0-1 0 0,0-1 1 0 0,0 1 0 0 0,0 0-1 0 0,0 0 1 0 0,0 0-1 0 0,0 0 1 0 0,0-1 0 0 0,0 1-1 0 0,-1 0 1 0 0,1 0-1 0 0,0 0 1 0 0,0 0 0 0 0,0-1-1 0 0,0 1 1 0 0,0 0 0 0 0,-1 0-1 0 0,1 0 1 0 0,0 0-1 0 0,0 0 1 0 0,0 0 0 0 0,0 0-1 0 0,-1 0 1 0 0,1 0-1 0 0,0-1 1 0 0,0 1 0 0 0,0 0-1 0 0,-1 0 1 0 0,1 0-1 0 0,0 0 1 0 0,0 0 0 0 0,0 0-133 0 0,-10 7 3191 0 0,-2 10-4131 0 0,-2 9 1074 0 0,0 1 0 0 0,1 1 0 0 0,2 0 0 0 0,1 1-1 0 0,2 0 1 0 0,0 0 0 0 0,2 1 0 0 0,1 0-134 0 0,5-26 3 0 0,-11 78 210 0 0,4 1-1 0 0,3 28-212 0 0,4-86-12 0 0,2-1 0 0 0,0 1-1 0 0,1-1 1 0 0,2 1-1 0 0,0-1 1 0 0,2 0-1 0 0,1-1 1 0 0,0 1 0 0 0,2-2-1 0 0,2 4 13 0 0,-7-18-161 0 0,0 0-1 0 0,1-1 1 0 0,-1 0-1 0 0,2 0 1 0 0,-1-1-1 0 0,1 1 162 0 0,26 18-3573 0 0,-33-24 1949 0 0,0-1-1143 0 0,0 0-1745 0 0,0 0 342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50.018"/>
    </inkml:context>
    <inkml:brush xml:id="br0">
      <inkml:brushProperty name="width" value="0.05" units="cm"/>
      <inkml:brushProperty name="height" value="0.05" units="cm"/>
      <inkml:brushProperty name="color" value="#E71224"/>
    </inkml:brush>
  </inkml:definitions>
  <inkml:trace contextRef="#ctx0" brushRef="#br0">1 16 968 0 0,'11'-15'9550'0'0,"-11"15"-9468"0"0,0 0 1 0 0,1 0-1 0 0,-1 0 0 0 0,0 0 0 0 0,0 0 0 0 0,0 0 0 0 0,1 0 0 0 0,-1 0 0 0 0,0 0 0 0 0,0 1 0 0 0,0-1 0 0 0,0 0 0 0 0,1 0 0 0 0,-1 0 0 0 0,0 0 1 0 0,0 0-1 0 0,0 1 0 0 0,0-1 0 0 0,0 0 0 0 0,1 0 0 0 0,-1 0 0 0 0,0 1 0 0 0,0-1 0 0 0,0 0 0 0 0,0 0 0 0 0,0 1 0 0 0,0-1 0 0 0,0 0 0 0 0,0 0 0 0 0,0 0 1 0 0,0 1-1 0 0,0-1 0 0 0,0 0 0 0 0,0 0 0 0 0,0 1 0 0 0,0-1 0 0 0,0 0 0 0 0,0 0 0 0 0,0 0 0 0 0,0 1-82 0 0,-4 42-887 0 0,2-25 2211 0 0,1 22 157 0 0,3 25-1481 0 0,-1-3 869 0 0,4-23-111 0 0,-5-38-727 0 0,0-1-8 0 0,5 10 31 0 0,10 15-245 0 0,1 0 0 0 0,1 0 191 0 0,-4-9-1217 0 0,-2 2-1 0 0,0-1 0 0 0,5 14 1218 0 0,-9-22-1396 0 0,-4-7-5029 0 0,-3-2 3275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50.370"/>
    </inkml:context>
    <inkml:brush xml:id="br0">
      <inkml:brushProperty name="width" value="0.05" units="cm"/>
      <inkml:brushProperty name="height" value="0.05" units="cm"/>
      <inkml:brushProperty name="color" value="#E71224"/>
    </inkml:brush>
  </inkml:definitions>
  <inkml:trace contextRef="#ctx0" brushRef="#br0">134 0 712 0 0,'0'0'1466'0'0,"0"0"-130"0"0,0 0-134 0 0,0 0-124 0 0,0 0-109 0 0,0 0-87 0 0,-2 6-90 0 0,-3 23 324 0 0,0 0-1 0 0,2 0 1 0 0,1 15-1116 0 0,0-8 585 0 0,-1-1-1 0 0,-5 18-584 0 0,5-41-236 0 0,0 0-1 0 0,0-1 1 0 0,-2 1 0 0 0,1-1-1 0 0,-1 0 1 0 0,-1 0-1 0 0,0-1 1 0 0,0 0-1 0 0,-1 0 1 0 0,-3 3 236 0 0,8-11-362 0 0,1-1-1 0 0,-1 1 1 0 0,0-1 0 0 0,0 1 0 0 0,1-1-1 0 0,-1 0 1 0 0,0 0 0 0 0,0 0-1 0 0,0 0 1 0 0,0-1 0 0 0,-1 1 0 0 0,1 0-1 0 0,0-1 1 0 0,0 1 0 0 0,0-1-1 0 0,-1 0 363 0 0,-9-1-2696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29:50.701"/>
    </inkml:context>
    <inkml:brush xml:id="br0">
      <inkml:brushProperty name="width" value="0.05" units="cm"/>
      <inkml:brushProperty name="height" value="0.05" units="cm"/>
      <inkml:brushProperty name="color" value="#E71224"/>
    </inkml:brush>
  </inkml:definitions>
  <inkml:trace contextRef="#ctx0" brushRef="#br0">6 111 752 0 0,'-6'-5'1508'0'0,"6"5"-156"0"0,0 0-128 0 0,0 0-115 0 0,12-12-117 0 0,0 5-112 0 0,9-2-80 0 0,9-7-88 0 0,6 4-160 0 0,-3 0-200 0 0,6 0-260 0 0,-2 3-272 0 0,-2 0-304 0 0,-3 5-380 0 0,-2 0-604 0 0,-7 4-1589 0 0,-5 2 705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9.076"/>
    </inkml:context>
    <inkml:brush xml:id="br0">
      <inkml:brushProperty name="width" value="0.1" units="cm"/>
      <inkml:brushProperty name="height" value="0.1" units="cm"/>
      <inkml:brushProperty name="color" value="#E71224"/>
    </inkml:brush>
  </inkml:definitions>
  <inkml:trace contextRef="#ctx0" brushRef="#br0">168 34 960 0 0,'-9'-3'5756'0'0,"12"0"-2388"0"0,31-3-1458 0 0,62-5-2015 0 0,-94 11 308 0 0,82-7 355 0 0,16 4-558 0 0,-61 3-1349 0 0,-1 3 0 0 0,7 2 1349 0 0,-28 0-1777 0 0,-17-4 1707 0 0,0-1 0 0 0,1 0 0 0 0,-1 0-1 0 0,0 1 1 0 0,0-1 0 0 0,0 0 0 0 0,1 0-1 0 0,-1 1 1 0 0,0-1 0 0 0,0 0 0 0 0,0 1-1 0 0,0-1 1 0 0,0 0 0 0 0,0 0-1 0 0,0 1 1 0 0,0-1 0 0 0,0 0 0 0 0,0 1-1 0 0,0-1 1 0 0,0 0 0 0 0,0 1 0 0 0,0-1-1 0 0,0 0 1 0 0,0 1 0 0 0,0-1-1 0 0,0 0 1 0 0,0 1 0 0 0,0-1 0 0 0,0 0-1 0 0,-1 0 71 0 0,0 2-99 0 0,-1 0-1 0 0,1 0 1 0 0,-1 0 0 0 0,0 0-1 0 0,1 0 1 0 0,-1-1-1 0 0,0 1 1 0 0,0-1-1 0 0,0 0 1 0 0,-1 1-1 0 0,1-1 100 0 0,-2 0 47 0 0,1 0 0 0 0,0 0-1 0 0,0-1 1 0 0,-1 1 0 0 0,1-1 0 0 0,0 0 0 0 0,-4 0-47 0 0,0 0 220 0 0,-44-5 5758 0 0,40 20-5114 0 0,-44 64 799 0 0,-25 36-942 0 0,58-84-538 0 0,-15 17-432 0 0,-2-3 0 0 0,-2-1-1 0 0,-1-2 1 0 0,-6 1 249 0 0,33-30-756 0 0,0-1 0 0 0,-10 7 756 0 0,21-16-645 0 0,0-1 0 0 0,-1 1 1 0 0,0-1-1 0 0,1 1 0 0 0,-1-1 0 0 0,0-1 0 0 0,0 1 0 0 0,0-1 0 0 0,0 0 0 0 0,-1 0 0 0 0,-4 0 645 0 0,-4-1-2995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05.965"/>
    </inkml:context>
    <inkml:brush xml:id="br0">
      <inkml:brushProperty name="width" value="0.05" units="cm"/>
      <inkml:brushProperty name="height" value="0.05" units="cm"/>
      <inkml:brushProperty name="color" value="#E71224"/>
    </inkml:brush>
  </inkml:definitions>
  <inkml:trace contextRef="#ctx0" brushRef="#br0">0 37 192 0 0,'19'-6'3134'0'0,"43"-18"-607"0"0,-57 22-2513 0 0,0 1 1 0 0,0 0-1 0 0,1 0 1 0 0,-1 0-1 0 0,0 1 0 0 0,1-1 1 0 0,-1 1-1 0 0,0 1 0 0 0,1-1 1 0 0,-1 1-1 0 0,1 0-14 0 0,-5-1 42 0 0,1 0 0 0 0,-1 1 0 0 0,1-1 0 0 0,-1 1 0 0 0,1-1 0 0 0,-1 1 0 0 0,0 0 0 0 0,1 0 0 0 0,-1 0 0 0 0,0-1 0 0 0,0 1 0 0 0,1 1 0 0 0,-1-1 0 0 0,0 0-1 0 0,0 0 1 0 0,0 0 0 0 0,0 0 0 0 0,0 1 0 0 0,0-1 0 0 0,-1 0 0 0 0,1 1 0 0 0,0-1 0 0 0,-1 1-42 0 0,1 0 189 0 0,-1 1-1 0 0,0-1 1 0 0,1 1-1 0 0,-1-1 0 0 0,0 0 1 0 0,-1 1-1 0 0,1-1 1 0 0,0 1-1 0 0,-1-1 1 0 0,1 0-1 0 0,-1 1 1 0 0,0-1-1 0 0,0 0 1 0 0,0 1-189 0 0,-2 4 437 0 0,-1 0 0 0 0,1 0 0 0 0,-2-1 0 0 0,1 1 0 0 0,-1-1 1 0 0,0 0-1 0 0,0 0 0 0 0,-5 3-437 0 0,9-8-628 0 0,-3 1-1062 0 0,1 0-3309 0 0,3-2 1740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06.296"/>
    </inkml:context>
    <inkml:brush xml:id="br0">
      <inkml:brushProperty name="width" value="0.05" units="cm"/>
      <inkml:brushProperty name="height" value="0.05" units="cm"/>
      <inkml:brushProperty name="color" value="#E71224"/>
    </inkml:brush>
  </inkml:definitions>
  <inkml:trace contextRef="#ctx0" brushRef="#br0">1 4 32 0 0,'13'-2'2340'0'0,"-1"1"0"0"0,1 1 0 0 0,0 0-1 0 0,2 1-2339 0 0,11 0-433 0 0,0 3 0 0 0,0 0-1 0 0,16 5 434 0 0,-41-9-797 0 0,-1 0-578 0 0,0 0-869 0 0,0 0 173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06.628"/>
    </inkml:context>
    <inkml:brush xml:id="br0">
      <inkml:brushProperty name="width" value="0.05" units="cm"/>
      <inkml:brushProperty name="height" value="0.05" units="cm"/>
      <inkml:brushProperty name="color" value="#E71224"/>
    </inkml:brush>
  </inkml:definitions>
  <inkml:trace contextRef="#ctx0" brushRef="#br0">109 0 672 0 0,'0'0'1216'0'0,"0"0"-75"0"0,0 0-73 0 0,-3 3-68 0 0,-6 6-339 0 0,1 2 0 0 0,0-1 1 0 0,1 1-1 0 0,0 0 0 0 0,1 1 0 0 0,0 0 0 0 0,0 0 0 0 0,-1 7-661 0 0,-17 33 1396 0 0,7-8 61 0 0,17-43-1295 0 0,0-1-151 0 0,1 1-1 0 0,-1-1 0 0 0,0 0 0 0 0,0 0 0 0 0,1 1 0 0 0,-1-1 0 0 0,0 0 0 0 0,0 0 1 0 0,1 1-1 0 0,-1-1 0 0 0,0 0 0 0 0,0 0 0 0 0,1 0 0 0 0,-1 0 0 0 0,0 0 0 0 0,1 1 1 0 0,-1-1-1 0 0,0 0 0 0 0,1 0 0 0 0,-1 0 0 0 0,0 0 0 0 0,1 0 0 0 0,-1 0 0 0 0,0 0 1 0 0,1 0-1 0 0,-1 0 0 0 0,0 0 0 0 0,1 0 0 0 0,-1 0 0 0 0,0-1 0 0 0,1 1-10 0 0,45-18 330 0 0,-34 12-249 0 0,-1 1 0 0 0,1 0-1 0 0,0 1 1 0 0,0 1 0 0 0,0-1 0 0 0,0 2 0 0 0,0 0 0 0 0,1 1 0 0 0,12-1-81 0 0,-23 2 83 0 0,0 0 0 0 0,0 0 0 0 0,0 0 1 0 0,0 1-1 0 0,0-1 0 0 0,0 0 0 0 0,0 1 1 0 0,0-1-1 0 0,0 1 0 0 0,0 0 0 0 0,0 0 1 0 0,0 0-1 0 0,0 0 0 0 0,-1 0 0 0 0,1 0 1 0 0,0 0-1 0 0,-1 1 0 0 0,1-1 0 0 0,-1 0 0 0 0,1 1 1 0 0,-1-1-1 0 0,0 1 0 0 0,1 0 0 0 0,-1-1 1 0 0,0 1-1 0 0,0 0 0 0 0,0 0 0 0 0,-1 0 1 0 0,1 0-1 0 0,0 0 0 0 0,-1 0 0 0 0,1 0 1 0 0,-1 0-1 0 0,0 0 0 0 0,1 0 0 0 0,-1 0 1 0 0,0 0-1 0 0,0 0 0 0 0,-1 1-83 0 0,1 9 365 0 0,-1-1 0 0 0,0 1-1 0 0,-1-1 1 0 0,-1 1 0 0 0,1-1 0 0 0,-2 0-1 0 0,0 1 1 0 0,0-2 0 0 0,-3 5-365 0 0,5-11-47 0 0,-1 0 0 0 0,1-1 0 0 0,-1 1 0 0 0,0-1 0 0 0,0 0 0 0 0,0 0 0 0 0,-1 0 0 0 0,1 0 0 0 0,0 0 0 0 0,-1-1 0 0 0,0 0 0 0 0,0 0 1 0 0,0 0-1 0 0,0 0 0 0 0,0 0 0 0 0,0-1 0 0 0,0 0 0 0 0,-1 1 0 0 0,1-2 0 0 0,-2 1 47 0 0,0 0-632 0 0,0-1 1 0 0,1 1-1 0 0,-1-2 1 0 0,0 1 0 0 0,0 0-1 0 0,-6-2 632 0 0,6 0-1455 0 0,0 1-1 0 0,0-1 1 0 0,0-1 0 0 0,0 1-1 0 0,1-1 1 0 0,-4-2 1455 0 0,-1-2-4410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08.766"/>
    </inkml:context>
    <inkml:brush xml:id="br0">
      <inkml:brushProperty name="width" value="0.05" units="cm"/>
      <inkml:brushProperty name="height" value="0.05" units="cm"/>
      <inkml:brushProperty name="color" value="#E71224"/>
    </inkml:brush>
  </inkml:definitions>
  <inkml:trace contextRef="#ctx0" brushRef="#br0">0 0 788 0 0,'0'0'1501'0'0,"0"0"-93"0"0,0 0-97 0 0,0 0-104 0 0,0 0-119 0 0,0 0-106 0 0,0 0-89 0 0,0 0-68 0 0,0 0-60 0 0,1 4-63 0 0,23 114 2014 0 0,-23-110-3819 0 0,1 9-11 0 0,0-12-5396 0 0,-2-5 3439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09.114"/>
    </inkml:context>
    <inkml:brush xml:id="br0">
      <inkml:brushProperty name="width" value="0.05" units="cm"/>
      <inkml:brushProperty name="height" value="0.05" units="cm"/>
      <inkml:brushProperty name="color" value="#E71224"/>
    </inkml:brush>
  </inkml:definitions>
  <inkml:trace contextRef="#ctx0" brushRef="#br0">0 64 992 0 0,'44'-21'8818'0'0,"13"3"-6683"0"0,-16 9-2243 0 0,41-5 108 0 0,-73 13-373 0 0,1 1 1 0 0,-1 0-1 0 0,0 1 0 0 0,0 0 0 0 0,-1 0 0 0 0,1 1 1 0 0,0 0-1 0 0,1 1 373 0 0,-9 5-1445 0 0,-1-6-1879 0 0,0-2 1022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09.579"/>
    </inkml:context>
    <inkml:brush xml:id="br0">
      <inkml:brushProperty name="width" value="0.05" units="cm"/>
      <inkml:brushProperty name="height" value="0.05" units="cm"/>
      <inkml:brushProperty name="color" value="#E71224"/>
    </inkml:brush>
  </inkml:definitions>
  <inkml:trace contextRef="#ctx0" brushRef="#br0">215 6 528 0 0,'2'-4'1680'0'0,"-1"2"-675"0"0,-3 4 4893 0 0,-124 149-934 0 0,112-135-4310 0 0,14-16-565 0 0,0 0-14 0 0,0 0-3 0 0,0 1-65 0 0,1-1 0 0 0,0 0 0 0 0,0 0 0 0 0,0 1 0 0 0,0-1 0 0 0,0 0 0 0 0,-1 0 0 0 0,1 0 0 0 0,0 0 0 0 0,0 0 0 0 0,0 0 0 0 0,0 0 0 0 0,0 0 0 0 0,0 0 0 0 0,0-1 0 0 0,0 1-7 0 0,7-1 68 0 0,2 0-113 0 0,0 1-1 0 0,-1 0 0 0 0,1 1 0 0 0,-1 0 1 0 0,8 2 45 0 0,-13-3-346 0 0,0 2 1 0 0,1-1 0 0 0,-1 0-1 0 0,0 1 1 0 0,0 0 0 0 0,-1 0-1 0 0,1 0 1 0 0,0 1 0 0 0,-1-1-1 0 0,1 1 1 0 0,-1 0 0 0 0,0 0 0 0 0,0 0-1 0 0,1 1 346 0 0,-3-3-526 0 0,-1-1 37 0 0,0 0 51 0 0,0 0 84 0 0,0 0 72 0 0,0 0 76 0 0,0 0 26 0 0,0 0 69 0 0,0 0 70 0 0,0-4 70 0 0,1-3 323 0 0,1 1 0 0 0,-1-1 0 0 0,1 1 1 0 0,0-1-1 0 0,1 1 0 0 0,-1 0 0 0 0,3-4-352 0 0,-4 8 444 0 0,-1 2 17 0 0,0 0-11 0 0,0 0-28 0 0,0 0-46 0 0,0 0-50 0 0,-3 5-21 0 0,-57 72 1779 0 0,-64 63-2084 0 0,118-134 85 0 0,-4 4 150 0 0,1 1 0 0 0,0 0 0 0 0,0 0-1 0 0,-1 4-234 0 0,11-14 18 0 0,1-1-1 0 0,-1 1 1 0 0,0 0-1 0 0,1-1 0 0 0,-1 1 1 0 0,1 0-1 0 0,-1-1 0 0 0,1 0 1 0 0,-1 1-1 0 0,1-1 1 0 0,-1 0-1 0 0,1 0 0 0 0,-1 0 1 0 0,1 0-1 0 0,0 0-17 0 0,60-10 17 0 0,1-2 1 0 0,32-12-18 0 0,-83 19-646 0 0,4 1 522 0 0,-10 6 83 0 0,-1 1 0 0 0,1 0 0 0 0,0-1 0 0 0,-1 2-1 0 0,4 2 42 0 0,-3-3-334 0 0,24 13-2155 0 0,-9-8-3664 0 0,-9-5 2676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09.981"/>
    </inkml:context>
    <inkml:brush xml:id="br0">
      <inkml:brushProperty name="width" value="0.05" units="cm"/>
      <inkml:brushProperty name="height" value="0.05" units="cm"/>
      <inkml:brushProperty name="color" value="#E71224"/>
    </inkml:brush>
  </inkml:definitions>
  <inkml:trace contextRef="#ctx0" brushRef="#br0">187 3 524 0 0,'0'0'117'0'0,"0"0"0"0"0,0-1-1 0 0,0 1 1 0 0,0 0 0 0 0,0 0 0 0 0,0 0-1 0 0,0 0 1 0 0,0 0 0 0 0,0 0 0 0 0,0 0-1 0 0,0 0 1 0 0,0 0 0 0 0,0 0 0 0 0,0 0-1 0 0,0-1 1 0 0,0 1 0 0 0,0 0 0 0 0,0 0-1 0 0,0 0 1 0 0,0 0 0 0 0,0 0 0 0 0,0 0-1 0 0,0 0 1 0 0,0 0 0 0 0,0 0 0 0 0,0 0-1 0 0,0 0 1 0 0,0 0 0 0 0,0 0 0 0 0,0 0-1 0 0,0 0 1 0 0,1 0 0 0 0,-1 0 0 0 0,0-1-1 0 0,0 1 1 0 0,0 0 0 0 0,0 0 0 0 0,0 0-1 0 0,0 0 1 0 0,0 0 0 0 0,0 0 0 0 0,0 0-1 0 0,0 0 1 0 0,0 0 0 0 0,0 0 0 0 0,1 0-1 0 0,-1 0 1 0 0,0 0 0 0 0,0 0 0 0 0,0 0-1 0 0,0 0 1 0 0,0 0 0 0 0,0 0 0 0 0,0 1-1 0 0,0-1 1 0 0,0 0 0 0 0,0 0 0 0 0,0 0-1 0 0,0 0 1 0 0,0 0 0 0 0,1 0 0 0 0,-1 0-1 0 0,0 0 1 0 0,0 0 0 0 0,0 0 0 0 0,0 0-117 0 0,9 6 1550 0 0,12 16-1002 0 0,-11-5-168 0 0,-2 2 0 0 0,0-1 0 0 0,0 1 0 0 0,-2 0 0 0 0,0 1 0 0 0,-2-1 0 0 0,0 1 0 0 0,-1 0 0 0 0,-1 0 0 0 0,0 0 0 0 0,-2 1 0 0 0,-1-1 1 0 0,0 0-1 0 0,-1 0 0 0 0,-1 0 0 0 0,-4 10-380 0 0,1-5-105 0 0,0-1 1 0 0,-2 0 0 0 0,-1 0 0 0 0,-1 0-1 0 0,-1-2 1 0 0,-1 1 0 0 0,-1-1 0 0 0,-1-1-1 0 0,0-1 1 0 0,-2 0 0 0 0,0 0 0 0 0,-2-2-1 0 0,0 0 105 0 0,12-12-501 0 0,-1 0-1 0 0,0-1 1 0 0,1 0-1 0 0,-2-1 1 0 0,0 1 501 0 0,5-3-801 0 0,-1-1 0 0 0,0 1-1 0 0,0-1 1 0 0,0 0 0 0 0,0 0 0 0 0,0 0 0 0 0,-2 0 801 0 0,-15-1-3902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10.729"/>
    </inkml:context>
    <inkml:brush xml:id="br0">
      <inkml:brushProperty name="width" value="0.05" units="cm"/>
      <inkml:brushProperty name="height" value="0.05" units="cm"/>
      <inkml:brushProperty name="color" value="#E71224"/>
    </inkml:brush>
  </inkml:definitions>
  <inkml:trace contextRef="#ctx0" brushRef="#br0">151 0 576 0 0,'7'22'5457'0'0,"-5"-11"-4871"0"0,0 0-1 0 0,-2 0 0 0 0,1 0 0 0 0,-1 1 1 0 0,-1-1-1 0 0,0 0 0 0 0,-1 0 1 0 0,0 0-1 0 0,-3 10-585 0 0,3-16 88 0 0,0 1-1 0 0,0-1 1 0 0,0 1-1 0 0,-1-1 1 0 0,0 0-1 0 0,0 0 1 0 0,0 0-1 0 0,0 0 1 0 0,-1-1 0 0 0,0 1-1 0 0,0-1 1 0 0,0 0-1 0 0,0 0 1 0 0,-1 0-1 0 0,0-1 1 0 0,0 0-1 0 0,0 0 1 0 0,0 0 0 0 0,-2 1-88 0 0,5-3 29 0 0,0 0 0 0 0,0 0 1 0 0,0-1-1 0 0,-1 1 1 0 0,1 0-1 0 0,0-1 1 0 0,-1 1-1 0 0,1-1 1 0 0,-1 0-1 0 0,1 0 0 0 0,0 0 1 0 0,-1 0-1 0 0,1 0 1 0 0,-1-1-1 0 0,1 1 1 0 0,0-1-1 0 0,-1 1 1 0 0,1-1-1 0 0,0 0 0 0 0,-1 0 1 0 0,1 0-1 0 0,-1-1-29 0 0,1 1 17 0 0,0-1 0 0 0,0 0 1 0 0,0 0-1 0 0,0-1 0 0 0,1 1 0 0 0,-1 0 0 0 0,1 0 0 0 0,-1-1 0 0 0,1 1 0 0 0,0-1 0 0 0,0 1 0 0 0,0-1 0 0 0,0 0 0 0 0,1 1 0 0 0,-1-1 0 0 0,1 0 0 0 0,-1 0 1 0 0,1 1-1 0 0,0-3-17 0 0,0 0 14 0 0,1-1 1 0 0,-1 1 0 0 0,1 0 0 0 0,0-1 0 0 0,1 1 0 0 0,-1 0-1 0 0,1-1 1 0 0,0 1 0 0 0,1 0 0 0 0,-1 0 0 0 0,1 1 0 0 0,0-1-1 0 0,0 0 1 0 0,0 1 0 0 0,1 0 0 0 0,1-1-15 0 0,2-4 25 0 0,1 1 1 0 0,0 1-1 0 0,0 0 1 0 0,1 0-1 0 0,0 0 1 0 0,0 1-1 0 0,7-3-25 0 0,-9 5 38 0 0,1 1 1 0 0,0 0-1 0 0,0 0 1 0 0,0 1-1 0 0,0 0 1 0 0,0 0-1 0 0,0 1 1 0 0,1 0-1 0 0,-1 0 0 0 0,0 1 1 0 0,1 0-1 0 0,-1 0 1 0 0,0 1-1 0 0,4 1-38 0 0,-7-1 33 0 0,0 1-1 0 0,-1-1 0 0 0,1 1 1 0 0,-1-1-1 0 0,0 2 0 0 0,1-1 0 0 0,-1 0 1 0 0,0 1-1 0 0,0 0 0 0 0,-1-1 1 0 0,1 2-1 0 0,0-1 0 0 0,-1 0 1 0 0,0 1-1 0 0,0-1 0 0 0,0 1 1 0 0,0 0-1 0 0,-1 0 0 0 0,1 0 1 0 0,-1 1-1 0 0,0-1 0 0 0,0 1 0 0 0,-1-1 1 0 0,1 1-1 0 0,0 2-32 0 0,0 5-77 0 0,0-1-1 0 0,-1 1 1 0 0,-1 0-1 0 0,1 0 1 0 0,-2 0 0 0 0,0 0-1 0 0,0 0 1 0 0,-1 0-1 0 0,-1-1 1 0 0,0 1-1 0 0,0-1 1 0 0,-1 1 0 0 0,0-1-1 0 0,-1 0 1 0 0,-1-1-1 0 0,-1 4 78 0 0,-7 3-1627 0 0,1-9-4456 0 0,8-7 2286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13.330"/>
    </inkml:context>
    <inkml:brush xml:id="br0">
      <inkml:brushProperty name="width" value="0.05" units="cm"/>
      <inkml:brushProperty name="height" value="0.05" units="cm"/>
      <inkml:brushProperty name="color" value="#E71224"/>
    </inkml:brush>
  </inkml:definitions>
  <inkml:trace contextRef="#ctx0" brushRef="#br0">158 39 1744 0 0,'0'0'1827'0'0,"0"0"-144"0"0,0 0-155 0 0,0 0-128 0 0,0 0-146 0 0,0 0-132 0 0,0 0-113 0 0,0 0-89 0 0,4-1-87 0 0,38-12 2978 0 0,31-5-3811 0 0,-59 16 191 0 0,0 0-1 0 0,0 0 1 0 0,0 1-1 0 0,0 1 0 0 0,1 1 1 0 0,-1 0-1 0 0,9 2-190 0 0,-22-3 10 0 0,0 0 0 0 0,0 0-1 0 0,0 1 1 0 0,0-1 0 0 0,0 0 0 0 0,0 1-1 0 0,1-1 1 0 0,-1 1 0 0 0,0-1-1 0 0,0 1 1 0 0,0-1 0 0 0,-1 1 0 0 0,1 0-1 0 0,0 0 1 0 0,0-1 0 0 0,0 1-1 0 0,0 0 1 0 0,-1 0 0 0 0,1 0 0 0 0,0 0-1 0 0,-1 0 1 0 0,1 0 0 0 0,0 1-10 0 0,-1-1 14 0 0,1 1 1 0 0,-1 0 0 0 0,0 0-1 0 0,0 0 1 0 0,0 0 0 0 0,0 0-1 0 0,0-1 1 0 0,0 1 0 0 0,-1 0-1 0 0,1 0 1 0 0,0 0 0 0 0,-1-1-1 0 0,0 1 1 0 0,1 0-15 0 0,-5 9 70 0 0,0-1 1 0 0,-1 0-1 0 0,0 0 0 0 0,-6 7-70 0 0,5-6 32 0 0,-57 80 493 0 0,-62 68-525 0 0,40-54 68 0 0,-8 2 13 0 0,87-96-74 0 0,8-5-2 0 0,2-5-9 0 0,-1-1 0 0 0,1 0-1 0 0,-1 0 1 0 0,1 0 0 0 0,-1 0 0 0 0,0 0 0 0 0,1 0 0 0 0,-1 0-1 0 0,2-1 5 0 0,36-4-516 0 0,-1 1-1 0 0,1 2 0 0 0,-1 2 1 0 0,1 1-1 0 0,31 6 517 0 0,-57-4-737 0 0,40 3-7857 0 0,-33-6 4130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16.481"/>
    </inkml:context>
    <inkml:brush xml:id="br0">
      <inkml:brushProperty name="width" value="0.05" units="cm"/>
      <inkml:brushProperty name="height" value="0.05" units="cm"/>
      <inkml:brushProperty name="color" value="#E71224"/>
    </inkml:brush>
  </inkml:definitions>
  <inkml:trace contextRef="#ctx0" brushRef="#br0">1 141 416 0 0,'0'0'1321'0'0,"0"0"-82"0"0,0 0-69 0 0,0 0-75 0 0,0 0-77 0 0,1-3-92 0 0,3-8-226 0 0,1 0 0 0 0,1 0-1 0 0,0 0 1 0 0,0 1-1 0 0,1 0 1 0 0,4-3-700 0 0,-7 6 214 0 0,2 1 0 0 0,-1 0-1 0 0,0 1 1 0 0,1-1 0 0 0,0 1 0 0 0,1 0 0 0 0,-1 1 0 0 0,1 0-1 0 0,0 0 1 0 0,4-2-214 0 0,-9 5 53 0 0,0 1 1 0 0,0 0-1 0 0,-1-1 0 0 0,1 1 0 0 0,0 0 0 0 0,0 0 1 0 0,0 0-1 0 0,0 0 0 0 0,0 0 0 0 0,-1 1 1 0 0,1-1-1 0 0,0 1 0 0 0,0-1 0 0 0,0 1 0 0 0,-1-1 1 0 0,1 1-1 0 0,0 0 0 0 0,-1 0 0 0 0,1 0 0 0 0,-1 0 1 0 0,1 0-1 0 0,-1 0 0 0 0,1 1 0 0 0,-1-1 0 0 0,0 0 1 0 0,1 1-1 0 0,-1-1 0 0 0,0 1 0 0 0,0 0-53 0 0,6 8 163 0 0,-1 0 0 0 0,0 0 1 0 0,-1 0-1 0 0,2 6-163 0 0,0-1 146 0 0,-5-10-101 0 0,0 0 1 0 0,1-1-1 0 0,0 1 0 0 0,0 0 1 0 0,1-1-1 0 0,-1 0 1 0 0,1 0-1 0 0,0 0 0 0 0,0 0 1 0 0,0-1-1 0 0,0 1 1 0 0,1-1-1 0 0,1 1-45 0 0,-2-3-7 0 0,-1 1-1 0 0,0-1 1 0 0,1 0 0 0 0,-1 0-1 0 0,1 0 1 0 0,-1-1 0 0 0,1 1-1 0 0,-1-1 1 0 0,1 0 0 0 0,-1 0-1 0 0,1 0 1 0 0,-1 0 0 0 0,1-1-1 0 0,-1 1 1 0 0,1-1 0 0 0,-1 0-1 0 0,1 0 1 0 0,-1 0 0 0 0,0-1-1 0 0,1 1 1 0 0,-1-1 7 0 0,9-4-396 0 0,-1 0 0 0 0,1-1 0 0 0,-1-1 0 0 0,-1 0 1 0 0,6-5 395 0 0,-9 7-1601 0 0,0-1 1 0 0,-1 0-1 0 0,0-1 1 0 0,0 1-1 0 0,0-2 1601 0 0,1-2-3553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4T18:25:09.409"/>
    </inkml:context>
    <inkml:brush xml:id="br0">
      <inkml:brushProperty name="width" value="0.1" units="cm"/>
      <inkml:brushProperty name="height" value="0.1" units="cm"/>
      <inkml:brushProperty name="color" value="#E71224"/>
    </inkml:brush>
  </inkml:definitions>
  <inkml:trace contextRef="#ctx0" brushRef="#br0">0 15 1056 0 0,'8'-11'3965'0'0,"-6"10"-3770"0"0,-1 1 0 0 0,0-1 0 0 0,1 1 0 0 0,-1-1 0 0 0,0 1 0 0 0,1 0 0 0 0,-1-1 0 0 0,1 1 0 0 0,-1 0 0 0 0,1 0 1 0 0,-1 0-1 0 0,0 0 0 0 0,1 0 0 0 0,-1 1 0 0 0,1-1 0 0 0,-1 0 0 0 0,0 1 0 0 0,1-1 0 0 0,-1 0 0 0 0,0 1 0 0 0,1 0 0 0 0,-1-1 0 0 0,0 1 0 0 0,0 0 0 0 0,1 0 0 0 0,-1 0 0 0 0,0 0-195 0 0,43 32 1286 0 0,-30-22-684 0 0,79 62 1051 0 0,83 60-788 0 0,-98-77-1691 0 0,22 15-1402 0 0,-30-30-3780 0 0,-50-32 2841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16.958"/>
    </inkml:context>
    <inkml:brush xml:id="br0">
      <inkml:brushProperty name="width" value="0.05" units="cm"/>
      <inkml:brushProperty name="height" value="0.05" units="cm"/>
      <inkml:brushProperty name="color" value="#E71224"/>
    </inkml:brush>
  </inkml:definitions>
  <inkml:trace contextRef="#ctx0" brushRef="#br0">224 37 852 0 0,'0'0'219'0'0,"-1"0"0"0"0,1 0 0 0 0,-1 0-1 0 0,1 0 1 0 0,-1 0 0 0 0,1 0 0 0 0,-1 0 0 0 0,1 0-1 0 0,-1 0 1 0 0,1 0 0 0 0,-1 0 0 0 0,1 0 0 0 0,-1 0-1 0 0,1-1 1 0 0,-1 1 0 0 0,1 0 0 0 0,0 0 0 0 0,-1 0 0 0 0,1-1-1 0 0,-1 1 1 0 0,1-1-219 0 0,-2-1 334 0 0,0-1 0 0 0,0 1 0 0 0,-1-1 0 0 0,1 1 0 0 0,0-1 0 0 0,-1 1 0 0 0,1 0 1 0 0,-1 0-1 0 0,0 0 0 0 0,0 1 0 0 0,0-1 0 0 0,0 1 0 0 0,0-1 0 0 0,0 1 0 0 0,0 0 0 0 0,0 0 0 0 0,0 0 0 0 0,-1 1 0 0 0,0-1-334 0 0,-1 1 143 0 0,-1 0 0 0 0,0 1-1 0 0,0 0 1 0 0,1 0 0 0 0,-1 0 0 0 0,0 0-1 0 0,1 1 1 0 0,-1 0 0 0 0,1 0 0 0 0,-1 1 0 0 0,1 0-143 0 0,-7 2 233 0 0,0 2 0 0 0,1-1 0 0 0,-6 6-233 0 0,15-11 26 0 0,0 1-1 0 0,0-1 0 0 0,0 1 1 0 0,0 0-1 0 0,0 0 0 0 0,0 0 1 0 0,0 0-1 0 0,0 0 1 0 0,1 0-1 0 0,-1 0 0 0 0,1 1 1 0 0,0-1-1 0 0,-1 1 0 0 0,1-1 1 0 0,0 1-1 0 0,1-1 0 0 0,-1 1 1 0 0,0 0-1 0 0,1 0-25 0 0,0-1 9 0 0,0 0-1 0 0,1 0 1 0 0,-1 0 0 0 0,1 0 0 0 0,0 0-1 0 0,-1 0 1 0 0,1 0 0 0 0,0 0 0 0 0,0-1-1 0 0,0 1 1 0 0,1 0 0 0 0,-1-1 0 0 0,0 1-1 0 0,0 0 1 0 0,1-1 0 0 0,-1 0 0 0 0,1 1-1 0 0,0-1 1 0 0,-1 0 0 0 0,2 1-9 0 0,37 19 73 0 0,-36-19-61 0 0,170 62 533 0 0,-173-63-527 0 0,-1-1 1 0 0,1 0 0 0 0,-1 1-1 0 0,1-1 1 0 0,-1 0 0 0 0,1 1 0 0 0,-1-1-1 0 0,1 1 1 0 0,-1-1 0 0 0,0 1-1 0 0,1-1 1 0 0,-1 1 0 0 0,0-1-1 0 0,1 1 1 0 0,-1 0 0 0 0,0-1-1 0 0,1 1 1 0 0,-1-1 0 0 0,0 1-1 0 0,0 0 1 0 0,0-1 0 0 0,0 1-1 0 0,0-1 1 0 0,0 1 0 0 0,0 0-1 0 0,0-1 1 0 0,0 1 0 0 0,0 0 0 0 0,0-1-1 0 0,0 1 1 0 0,0 0 0 0 0,0-1-1 0 0,-1 1 1 0 0,1-1 0 0 0,0 1-1 0 0,0-1 1 0 0,-1 1 0 0 0,1 0-1 0 0,0-1 1 0 0,-1 1 0 0 0,1-1-1 0 0,-1 1-18 0 0,-16 20 381 0 0,4-8-383 0 0,0-1 0 0 0,-1-1-1 0 0,-1 0 1 0 0,0-1 0 0 0,0-1-1 0 0,-1 0 1 0 0,-1-1 0 0 0,1 0-1 0 0,-1-2 1 0 0,-13 4 2 0 0,28-9-241 0 0,-1-1 0 0 0,1 1 0 0 0,-1-1 1 0 0,1 0-1 0 0,-1 0 0 0 0,0 0 0 0 0,1 0 0 0 0,-1 0 1 0 0,-1-1 240 0 0,3 1-541 0 0,-1-1 1 0 0,0 1-1 0 0,1-1 1 0 0,-1 1-1 0 0,1-1 1 0 0,-1 0-1 0 0,1 0 1 0 0,-1 0-1 0 0,1 0 1 0 0,-1 0-1 0 0,1 0 1 0 0,0 0-1 0 0,-1-1 541 0 0,-6-10-4103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6.923"/>
    </inkml:context>
    <inkml:brush xml:id="br0">
      <inkml:brushProperty name="width" value="0.05" units="cm"/>
      <inkml:brushProperty name="height" value="0.05" units="cm"/>
      <inkml:brushProperty name="color" value="#E71224"/>
    </inkml:brush>
  </inkml:definitions>
  <inkml:trace contextRef="#ctx0" brushRef="#br0">178 0 988 0 0,'-14'11'3509'0'0,"-9"4"1015"0"0,-18 15 1991 0 0,17-7-4410 0 0,-5 18-3417 0 0,14-17-1458 0 0,-3 0-3280 0 0,4-10 1825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7.257"/>
    </inkml:context>
    <inkml:brush xml:id="br0">
      <inkml:brushProperty name="width" value="0.05" units="cm"/>
      <inkml:brushProperty name="height" value="0.05" units="cm"/>
      <inkml:brushProperty name="color" value="#E71224"/>
    </inkml:brush>
  </inkml:definitions>
  <inkml:trace contextRef="#ctx0" brushRef="#br0">35 1 13745 0 0,'-2'0'191'0'0,"0"0"-1"0"0,1 0 0 0 0,-1 0 1 0 0,1 0-1 0 0,-1 1 1 0 0,1-1-1 0 0,-1 1 0 0 0,1-1 1 0 0,-1 1-1 0 0,1 0 1 0 0,0 0-1 0 0,-1-1 0 0 0,1 1 1 0 0,0 0-1 0 0,-1 0 0 0 0,1 0 1 0 0,0 0-1 0 0,0 1 1 0 0,0-1-1 0 0,0 0 0 0 0,0 0 1 0 0,0 1-1 0 0,0-1-190 0 0,1 1 55 0 0,-1 0-1 0 0,1 0 1 0 0,-1 1-1 0 0,1-1 1 0 0,0 0 0 0 0,0 0-1 0 0,0 0 1 0 0,0 0-1 0 0,0 0 1 0 0,0 0-1 0 0,1 0 1 0 0,-1 0-1 0 0,1 1 1 0 0,-1-1 0 0 0,1 0-55 0 0,4 9-288 0 0,-1-1-1 0 0,2-1 1 0 0,-1 1 0 0 0,1-1 0 0 0,1 0 0 0 0,1 2 288 0 0,1 0-960 0 0,15 20-1039 0 0,-13-9-5491 0 0,-10-17 3685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7.594"/>
    </inkml:context>
    <inkml:brush xml:id="br0">
      <inkml:brushProperty name="width" value="0.05" units="cm"/>
      <inkml:brushProperty name="height" value="0.05" units="cm"/>
      <inkml:brushProperty name="color" value="#E71224"/>
    </inkml:brush>
  </inkml:definitions>
  <inkml:trace contextRef="#ctx0" brushRef="#br0">1 175 624 0 0,'0'-3'393'0'0,"1"-1"0"0"0,0 1 0 0 0,-1 0 0 0 0,2 0 1 0 0,-1 0-1 0 0,0 0 0 0 0,1 0 0 0 0,-1 0 0 0 0,1 0 0 0 0,0 0 0 0 0,0 0 0 0 0,0 1 0 0 0,0-1 0 0 0,1 1 0 0 0,-1-1 1 0 0,1 1-1 0 0,-1 0 0 0 0,3-2-393 0 0,10-6 695 0 0,0 0 1 0 0,0 1 0 0 0,1 0-696 0 0,-10 6 245 0 0,19-10 176 0 0,1 1 0 0 0,1 1 0 0 0,0 2 0 0 0,0 0 1 0 0,1 2-1 0 0,0 1 0 0 0,0 1 0 0 0,0 2 0 0 0,1 0 1 0 0,-1 2-1 0 0,1 2 0 0 0,5 0-421 0 0,-30 0 45 0 0,0-1 0 0 0,0 1-1 0 0,0-1 1 0 0,0 1 0 0 0,-1 0 0 0 0,1 0 0 0 0,0 1 0 0 0,0-1-1 0 0,-1 1 1 0 0,1 0 0 0 0,-1 0 0 0 0,0 0 0 0 0,1 0-1 0 0,-1 1 1 0 0,0-1 0 0 0,0 1 0 0 0,-1 0 0 0 0,2 1-45 0 0,-3-2 17 0 0,0 0-1 0 0,1 1 1 0 0,-1-1 0 0 0,-1 0 0 0 0,1 1 0 0 0,0-1 0 0 0,-1 1-1 0 0,1-1 1 0 0,-1 1 0 0 0,1-1 0 0 0,-1 1 0 0 0,0 0 0 0 0,0-1 0 0 0,-1 1-1 0 0,1-1 1 0 0,0 1 0 0 0,-1-1 0 0 0,0 1 0 0 0,1-1 0 0 0,-1 1-1 0 0,0-1 1 0 0,0 0 0 0 0,0 1 0 0 0,-1-1 0 0 0,1 0 0 0 0,0 0-1 0 0,-1 1-16 0 0,-1 1-106 0 0,1-1-1 0 0,-1 0 0 0 0,0 1 1 0 0,0-1-1 0 0,0 0 0 0 0,0 0 0 0 0,0 0 1 0 0,-1-1-1 0 0,1 1 0 0 0,-1-1 1 0 0,0 0-1 0 0,0 0 0 0 0,0 0 0 0 0,0-1 1 0 0,-4 2 106 0 0,0-1-1292 0 0,0 0 0 0 0,-1-1 0 0 0,1 0 1 0 0,0-1-1 0 0,-1 0 0 0 0,1 0 1 0 0,-5-1 1291 0 0,-1 0-3209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7.923"/>
    </inkml:context>
    <inkml:brush xml:id="br0">
      <inkml:brushProperty name="width" value="0.05" units="cm"/>
      <inkml:brushProperty name="height" value="0.05" units="cm"/>
      <inkml:brushProperty name="color" value="#E71224"/>
    </inkml:brush>
  </inkml:definitions>
  <inkml:trace contextRef="#ctx0" brushRef="#br0">194 35 640 0 0,'-54'25'7479'0'0,"52"-24"-6751"0"0,2-1-83 0 0,0 0-77 0 0,0 0-62 0 0,0 0-72 0 0,6-2-98 0 0,21-11-565 0 0,1 2 0 0 0,0 1-1 0 0,0 1 1 0 0,1 2 0 0 0,8-1 229 0 0,-37 8-53 0 0,1 0 1 0 0,0 0 0 0 0,-1 0 0 0 0,1 0 0 0 0,0 0 0 0 0,0 0 0 0 0,-1 0 0 0 0,1 0 0 0 0,0 0 0 0 0,0 0-1 0 0,-1 0 1 0 0,1 0 0 0 0,0 0 0 0 0,0 1 0 0 0,-1-1 0 0 0,1 0 0 0 0,0 1 0 0 0,-1-1 0 0 0,1 0-1 0 0,0 1 1 0 0,-1-1 52 0 0,1 1-40 0 0,-1-1 0 0 0,0 1 0 0 0,0-1 1 0 0,0 1-1 0 0,1-1 0 0 0,-1 1 0 0 0,0-1 0 0 0,0 1 0 0 0,0-1 0 0 0,0 1 0 0 0,0-1 0 0 0,0 1 0 0 0,0-1 0 0 0,0 1 0 0 0,0-1 0 0 0,0 1 0 0 0,-1-1 0 0 0,1 0 0 0 0,0 1 0 0 0,0-1 0 0 0,0 1 0 0 0,-1 0 40 0 0,-16 23-760 0 0,6-14 554 0 0,0 0 0 0 0,-1-1 0 0 0,0 0 0 0 0,0 0 0 0 0,-11 4 206 0 0,-69 31 140 0 0,71-35 68 0 0,21-8-145 0 0,-1 0 1 0 0,1-1-1 0 0,-1 1 1 0 0,0-1-1 0 0,1 0 1 0 0,-1 1-1 0 0,0-1 1 0 0,1 0-1 0 0,-1 1 1 0 0,0-1-1 0 0,0 0 1 0 0,0 0-1 0 0,1 1 1 0 0,-1-1-1 0 0,0 0 1 0 0,0 0-1 0 0,0 0 1 0 0,1 0 0 0 0,-1 0-1 0 0,0 0 1 0 0,-1-1-64 0 0,17-11 257 0 0,38-22-347 0 0,-40 27 73 0 0,-1 1 0 0 0,1 1-1 0 0,0 0 1 0 0,1 1-1 0 0,-1 0 1 0 0,7 0 17 0 0,-20 4 2 0 0,0 0 0 0 0,1 0 0 0 0,-1 0 0 0 0,0 0 0 0 0,1 0 0 0 0,-1 0 0 0 0,0 0 0 0 0,1 0 0 0 0,-1 0 0 0 0,0 0 0 0 0,1 0 0 0 0,-1 0 0 0 0,0 0 0 0 0,1 1 0 0 0,-1-1 0 0 0,0 0 0 0 0,1 0 0 0 0,-1 0 0 0 0,0 1 0 0 0,0-1 0 0 0,1 0 0 0 0,-1 0 0 0 0,0 0 1 0 0,0 1-1 0 0,1-1 0 0 0,-1 0 0 0 0,0 1 0 0 0,0-1 0 0 0,0 0 0 0 0,1 1 0 0 0,-1-1 0 0 0,0 0 0 0 0,0 0 0 0 0,0 1 0 0 0,0-1 0 0 0,0 1 0 0 0,0-1 0 0 0,0 0 0 0 0,0 1 0 0 0,0-1 0 0 0,0 0 0 0 0,0 1 0 0 0,0-1 0 0 0,0 0 0 0 0,0 1 0 0 0,0-1 0 0 0,0 0 0 0 0,0 1 0 0 0,0-1 0 0 0,0 0 0 0 0,-1 1 0 0 0,1-1 0 0 0,0 0 0 0 0,0 0 1 0 0,0 1-1 0 0,-1-1-2 0 0,-9 21 54 0 0,0-8-25 0 0,-1-1 0 0 0,-1 0 0 0 0,0-1 0 0 0,-1 0 0 0 0,0-1 0 0 0,-14 8-29 0 0,-22 11 963 0 0,-21 7-963 0 0,24-12 1078 0 0,39-21 762 0 0,18-11-1470 0 0,31-14-309 0 0,5 5 86 0 0,1 2-1 0 0,0 2 1 0 0,1 2-1 0 0,39-3-146 0 0,-34 13-947 0 0,-21 4-2720 0 0,-31-3 2003 0 0,-2 0-1038 0 0,0 0 207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8.271"/>
    </inkml:context>
    <inkml:brush xml:id="br0">
      <inkml:brushProperty name="width" value="0.05" units="cm"/>
      <inkml:brushProperty name="height" value="0.05" units="cm"/>
      <inkml:brushProperty name="color" value="#E71224"/>
    </inkml:brush>
  </inkml:definitions>
  <inkml:trace contextRef="#ctx0" brushRef="#br0">245 1 1248 0 0,'0'0'1378'0'0,"0"0"42"0"0,0 0 17 0 0,0 6-14 0 0,-3 20-53 0 0,0 1 0 0 0,-2-1 0 0 0,-2 0 0 0 0,0-1 0 0 0,-10 25-1370 0 0,-63 129 2961 0 0,48-111-2493 0 0,26-56-943 0 0,-1 1 0 0 0,0-1 0 0 0,0 0-1 0 0,-1 0 1 0 0,-1-1 0 0 0,0-1 0 0 0,-1 1 0 0 0,-3 2 475 0 0,0-7-6610 0 0,12-6 2800 0 0</inkml:trace>
  <inkml:trace contextRef="#ctx0" brushRef="#br0" timeOffset="1">137 337 788 0 0,'3'0'476'0'0,"-1"-1"-1"0"0,1 1 1 0 0,-1-1 0 0 0,1 1 0 0 0,-1 0-1 0 0,1 0 1 0 0,-1 0 0 0 0,1 1-1 0 0,-1-1 1 0 0,1 0 0 0 0,-1 1 0 0 0,1 0-1 0 0,-1-1 1 0 0,1 1 0 0 0,-1 0-1 0 0,2 2-475 0 0,1 0 449 0 0,-1 0-1 0 0,0 0 1 0 0,0 1-1 0 0,0 0 1 0 0,-1 0-1 0 0,0 0 0 0 0,3 3-448 0 0,13 18 1131 0 0,2-1 0 0 0,0-1-1 0 0,22 17-1130 0 0,-32-31-571 0 0,1 1 1 0 0,0-2-1 0 0,1 0 0 0 0,0 0 1 0 0,0-1-1 0 0,1-1 1 0 0,0 0-1 0 0,0-1 0 0 0,2 0 571 0 0,4-1-3707 0 0,1-3 284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8.759"/>
    </inkml:context>
    <inkml:brush xml:id="br0">
      <inkml:brushProperty name="width" value="0.05" units="cm"/>
      <inkml:brushProperty name="height" value="0.05" units="cm"/>
      <inkml:brushProperty name="color" value="#E71224"/>
    </inkml:brush>
  </inkml:definitions>
  <inkml:trace contextRef="#ctx0" brushRef="#br0">200 15 1372 0 0,'-4'-14'6029'0'0,"1"14"-5732"0"0,0 0-1 0 0,1 0 1 0 0,-1 0-1 0 0,0 1 1 0 0,1-1-1 0 0,-1 1 1 0 0,1-1-1 0 0,-1 1 1 0 0,1 0-1 0 0,-1 0 1 0 0,1 0-1 0 0,0 1 1 0 0,-1-1-1 0 0,1 0 1 0 0,0 1-1 0 0,0 0 1 0 0,0-1-1 0 0,0 1 1 0 0,-2 2-297 0 0,-38 40 1452 0 0,40-41-1286 0 0,-29 38 671 0 0,23-30-970 0 0,0 0 0 0 0,0-1 0 0 0,0 0 1 0 0,-4 2 132 0 0,9-6-1335 0 0,10-6 1079 0 0,9-4 269 0 0,34-15-427 0 0,-39 14 305 0 0,1 0 0 0 0,0 1 0 0 0,1 0 0 0 0,-1 1 0 0 0,8-1 109 0 0,-20 4 9 0 0,1 0 0 0 0,-1 0 0 0 0,1 0 0 0 0,-1 0 1 0 0,0 0-1 0 0,1 0 0 0 0,-1 1 0 0 0,1-1 0 0 0,-1 0 0 0 0,1 0 0 0 0,-1 0 1 0 0,0 0-1 0 0,1 1 0 0 0,-1-1 0 0 0,0 0 0 0 0,1 0 0 0 0,-1 1 0 0 0,0-1 1 0 0,1 0-1 0 0,-1 1 0 0 0,0-1 0 0 0,1 0 0 0 0,-1 1 0 0 0,0-1 1 0 0,0 0-1 0 0,0 1 0 0 0,1-1 0 0 0,-1 0 0 0 0,0 1 0 0 0,0-1 0 0 0,0 1 1 0 0,0-1-1 0 0,0 1 0 0 0,0-1 0 0 0,0 0 0 0 0,0 1 0 0 0,0-1 0 0 0,0 1 1 0 0,0-1-1 0 0,0 1 0 0 0,0-1 0 0 0,0 0 0 0 0,0 1 0 0 0,0-1 0 0 0,0 1 1 0 0,0-1-1 0 0,-1 0 0 0 0,1 1 0 0 0,0-1 0 0 0,0 1-9 0 0,-7 17 197 0 0,7-18-198 0 0,-11 18 196 0 0,-1 0 0 0 0,0-1 0 0 0,-1-1 1 0 0,-1 0-1 0 0,-12 12-195 0 0,-6 5 226 0 0,13-12-77 0 0,12-15-93 0 0,0 1 0 0 0,1 0 0 0 0,0 0 0 0 0,0 0 0 0 0,-1 4-56 0 0,7-10-12 0 0,0-1-9 0 0,0 0 8 0 0,5-1 9 0 0,1 0-1 0 0,-1 0 1 0 0,1 0-1 0 0,-1-1 1 0 0,0 1-1 0 0,0-1 1 0 0,1 0-1 0 0,0-1 5 0 0,45-25-16 0 0,-23 13 17 0 0,-10 5 2 0 0,-4 3-5 0 0,-1 0-1 0 0,1 1 1 0 0,0 1-1 0 0,0 0 1 0 0,15-3 2 0 0,-28 8 26 0 0,0 0 1 0 0,0 0-1 0 0,0 0 1 0 0,0 0-1 0 0,0 1 1 0 0,0-1-1 0 0,0 0 1 0 0,0 0-1 0 0,0 1 1 0 0,0-1-1 0 0,0 0 1 0 0,-1 1-1 0 0,1-1 1 0 0,0 1-1 0 0,0-1 1 0 0,0 1-1 0 0,0 0 1 0 0,-1-1-1 0 0,1 1 1 0 0,0 0-1 0 0,-1 0 1 0 0,1-1-1 0 0,0 1 1 0 0,-1 0-1 0 0,1 0 1 0 0,-1 0-1 0 0,1 0 1 0 0,-1 0-1 0 0,0 0 1 0 0,1-1-1 0 0,-1 1 1 0 0,0 0-1 0 0,0 0 1 0 0,0 1-27 0 0,8 40 638 0 0,-7-27-514 0 0,2 2-102 0 0,10 39-47 0 0,-12-51-393 0 0,1 0 0 0 0,0-1 0 0 0,0 1 0 0 0,0-1 1 0 0,1 1-1 0 0,0-1 0 0 0,-1 0 0 0 0,1 0 0 0 0,3 3 418 0 0,-4-6-954 0 0,-2-1-242 0 0,0 0-759 0 0,0 0-1223 0 0,0 0 242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9.087"/>
    </inkml:context>
    <inkml:brush xml:id="br0">
      <inkml:brushProperty name="width" value="0.05" units="cm"/>
      <inkml:brushProperty name="height" value="0.05" units="cm"/>
      <inkml:brushProperty name="color" value="#E71224"/>
    </inkml:brush>
  </inkml:definitions>
  <inkml:trace contextRef="#ctx0" brushRef="#br0">242 0 1136 0 0,'0'0'149'0'0,"-1"0"-1"0"0,0 0 1 0 0,1 1-1 0 0,-1-1 1 0 0,0 0-1 0 0,1 0 1 0 0,-1 1 0 0 0,1-1-1 0 0,-1 0 1 0 0,1 1-1 0 0,-1-1 1 0 0,1 1-1 0 0,-1-1 1 0 0,1 1 0 0 0,-1-1-1 0 0,1 0 1 0 0,0 1-1 0 0,-1 0 1 0 0,1-1-1 0 0,0 1 1 0 0,-1-1-1 0 0,1 1 1 0 0,0-1 0 0 0,0 1-1 0 0,-1 0 1 0 0,1-1-1 0 0,0 1 1 0 0,0 0-1 0 0,0-1 1 0 0,0 1 0 0 0,0-1-1 0 0,0 1 1 0 0,0 0-1 0 0,0-1 1 0 0,0 1-1 0 0,0 0 1 0 0,0-1-1 0 0,0 1-148 0 0,6 34 2044 0 0,-4-22-1132 0 0,2 8 109 0 0,1 0 0 0 0,1-1 1 0 0,6 16-1022 0 0,-4-15 208 0 0,-1 1 0 0 0,-2 0 0 0 0,1 4-208 0 0,-5-20-210 0 0,4 46-667 0 0,-5-48 392 0 0,0-1 1 0 0,-1 1 0 0 0,1-1-1 0 0,-1 1 1 0 0,0-1 0 0 0,1 1-1 0 0,-2-1 1 0 0,1 1 484 0 0,-3 2-3206 0 0,4-5 245 0 0</inkml:trace>
  <inkml:trace contextRef="#ctx0" brushRef="#br0" timeOffset="1">263 147 236 0 0,'-6'-11'3385'0'0,"3"11"-3210"0"0,1 0 0 0 0,0 0-1 0 0,0 1 1 0 0,0-1 0 0 0,0 1 0 0 0,0-1 0 0 0,0 1 0 0 0,0 0-1 0 0,0-1 1 0 0,1 1 0 0 0,-1 0 0 0 0,0 0 0 0 0,0 1 0 0 0,1-1-1 0 0,-1 0 1 0 0,0 0 0 0 0,1 1 0 0 0,-1 0-175 0 0,-32 33 997 0 0,25-25-603 0 0,-48 54 767 0 0,28-30-2562 0 0,-1-2-1 0 0,-16 13 1402 0 0,37-40-2468 0 0,3-3 191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9.424"/>
    </inkml:context>
    <inkml:brush xml:id="br0">
      <inkml:brushProperty name="width" value="0.05" units="cm"/>
      <inkml:brushProperty name="height" value="0.05" units="cm"/>
      <inkml:brushProperty name="color" value="#E71224"/>
    </inkml:brush>
  </inkml:definitions>
  <inkml:trace contextRef="#ctx0" brushRef="#br0">1 1 1720 0 0,'1'0'516'0'0,"1"0"0"0"0,0-1 0 0 0,-1 1-1 0 0,1 0 1 0 0,-1 0 0 0 0,1 1 0 0 0,0-1 0 0 0,-1 0 0 0 0,1 1-1 0 0,-1-1 1 0 0,1 0 0 0 0,-1 1 0 0 0,2 0-516 0 0,2 2 729 0 0,0 0-1 0 0,0 1 1 0 0,-1-1 0 0 0,1 1-1 0 0,2 3-728 0 0,15 10 1002 0 0,-16-13-1010 0 0,60 36 313 0 0,-31-26-2348 0 0,2-7-3506 0 0,-22-8 2301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08T10:30:29.771"/>
    </inkml:context>
    <inkml:brush xml:id="br0">
      <inkml:brushProperty name="width" value="0.05" units="cm"/>
      <inkml:brushProperty name="height" value="0.05" units="cm"/>
      <inkml:brushProperty name="color" value="#E71224"/>
    </inkml:brush>
  </inkml:definitions>
  <inkml:trace contextRef="#ctx0" brushRef="#br0">243 11 188 0 0,'-1'-1'139'0'0,"1"1"0"0"0,0-1-1 0 0,-1 0 1 0 0,1 1 0 0 0,-1-1 0 0 0,1 1 0 0 0,-1-1 0 0 0,1 1-1 0 0,-1-1 1 0 0,1 1 0 0 0,-1-1 0 0 0,0 1 0 0 0,1-1-1 0 0,-1 1 1 0 0,1-1 0 0 0,-1 1 0 0 0,0 0 0 0 0,0 0 0 0 0,1-1-1 0 0,-1 1 1 0 0,0 0 0 0 0,1 0 0 0 0,-1 0 0 0 0,0 0-1 0 0,0 0 1 0 0,1 0 0 0 0,-1 0 0 0 0,0 0 0 0 0,0 0 0 0 0,1 0-1 0 0,-1 0 1 0 0,0 0 0 0 0,0 0 0 0 0,1 1 0 0 0,-1-1-1 0 0,0 0 1 0 0,1 1 0 0 0,-1-1 0 0 0,0 0 0 0 0,1 1 0 0 0,-1 0-139 0 0,-31 21 1825 0 0,30-21-1758 0 0,-30 29 1390 0 0,1 1-1 0 0,2 2 1 0 0,1 0 0 0 0,-15 25-1457 0 0,40-54 562 0 0,0 0 0 0 0,1 0 0 0 0,-1 1 1 0 0,1-1-1 0 0,0 1 0 0 0,-1 0-562 0 0,3-4 332 0 0,0-1 25 0 0,9 20 831 0 0,20 68 673 0 0,-19-54-6092 0 0,10 22 4231 0 0,-19-46-2761 0 0,-1-7-3432 0 0,0-3 1960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69A55D-C846-4E00-B63D-38AD9581C10B}" type="datetimeFigureOut">
              <a:rPr kumimoji="1" lang="ja-JP" altLang="en-US" smtClean="0"/>
              <a:t>2020/11/8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A1EFC-2161-489D-8CD8-4658402829A9}" type="slidenum">
              <a:rPr kumimoji="1" lang="ja-JP" altLang="en-US" smtClean="0"/>
              <a:t>‹#›</a:t>
            </a:fld>
            <a:endParaRPr kumimoji="1" lang="ja-JP" altLang="en-US"/>
          </a:p>
        </p:txBody>
      </p:sp>
    </p:spTree>
    <p:extLst>
      <p:ext uri="{BB962C8B-B14F-4D97-AF65-F5344CB8AC3E}">
        <p14:creationId xmlns:p14="http://schemas.microsoft.com/office/powerpoint/2010/main" val="20471412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四角で囲まれている字はこれまでのモデルの限界を示したもの</a:t>
            </a:r>
            <a:r>
              <a:rPr kumimoji="1" lang="en-US" altLang="ja-JP" dirty="0"/>
              <a:t>. </a:t>
            </a:r>
            <a:r>
              <a:rPr kumimoji="1" lang="ja-JP" altLang="en-US" dirty="0"/>
              <a:t>色ごとに異なる限界を示す（後ほど議論）</a:t>
            </a:r>
          </a:p>
        </p:txBody>
      </p:sp>
      <p:sp>
        <p:nvSpPr>
          <p:cNvPr id="4" name="スライド番号プレースホルダー 3"/>
          <p:cNvSpPr>
            <a:spLocks noGrp="1"/>
          </p:cNvSpPr>
          <p:nvPr>
            <p:ph type="sldNum" sz="quarter" idx="5"/>
          </p:nvPr>
        </p:nvSpPr>
        <p:spPr/>
        <p:txBody>
          <a:bodyPr/>
          <a:lstStyle/>
          <a:p>
            <a:fld id="{822A1EFC-2161-489D-8CD8-4658402829A9}" type="slidenum">
              <a:rPr kumimoji="1" lang="ja-JP" altLang="en-US" smtClean="0"/>
              <a:t>4</a:t>
            </a:fld>
            <a:endParaRPr kumimoji="1" lang="ja-JP" altLang="en-US"/>
          </a:p>
        </p:txBody>
      </p:sp>
    </p:spTree>
    <p:extLst>
      <p:ext uri="{BB962C8B-B14F-4D97-AF65-F5344CB8AC3E}">
        <p14:creationId xmlns:p14="http://schemas.microsoft.com/office/powerpoint/2010/main" val="128117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四角で囲まれている字はこれまでのモデルの限界を示したもの</a:t>
            </a:r>
            <a:r>
              <a:rPr kumimoji="1" lang="en-US" altLang="ja-JP" dirty="0"/>
              <a:t>. </a:t>
            </a:r>
            <a:r>
              <a:rPr kumimoji="1" lang="ja-JP" altLang="en-US" dirty="0"/>
              <a:t>色ごとに異なる限界を示す（後ほど議論）</a:t>
            </a:r>
          </a:p>
        </p:txBody>
      </p:sp>
      <p:sp>
        <p:nvSpPr>
          <p:cNvPr id="4" name="スライド番号プレースホルダー 3"/>
          <p:cNvSpPr>
            <a:spLocks noGrp="1"/>
          </p:cNvSpPr>
          <p:nvPr>
            <p:ph type="sldNum" sz="quarter" idx="5"/>
          </p:nvPr>
        </p:nvSpPr>
        <p:spPr/>
        <p:txBody>
          <a:bodyPr/>
          <a:lstStyle/>
          <a:p>
            <a:fld id="{822A1EFC-2161-489D-8CD8-4658402829A9}" type="slidenum">
              <a:rPr kumimoji="1" lang="ja-JP" altLang="en-US" smtClean="0"/>
              <a:t>5</a:t>
            </a:fld>
            <a:endParaRPr kumimoji="1" lang="ja-JP" altLang="en-US"/>
          </a:p>
        </p:txBody>
      </p:sp>
    </p:spTree>
    <p:extLst>
      <p:ext uri="{BB962C8B-B14F-4D97-AF65-F5344CB8AC3E}">
        <p14:creationId xmlns:p14="http://schemas.microsoft.com/office/powerpoint/2010/main" val="221272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今後 </a:t>
            </a:r>
            <a:r>
              <a:rPr kumimoji="1" lang="en-US" altLang="ja-JP" dirty="0"/>
              <a:t>r </a:t>
            </a:r>
            <a:r>
              <a:rPr kumimoji="1" lang="ja-JP" altLang="en-US" dirty="0"/>
              <a:t>が出てきますが、</a:t>
            </a:r>
            <a:r>
              <a:rPr kumimoji="1" lang="en-US" altLang="ja-JP" dirty="0"/>
              <a:t>reference(</a:t>
            </a:r>
            <a:r>
              <a:rPr kumimoji="1" lang="ja-JP" altLang="en-US" dirty="0"/>
              <a:t>参照</a:t>
            </a:r>
            <a:r>
              <a:rPr kumimoji="1" lang="en-US" altLang="ja-JP" dirty="0"/>
              <a:t>)</a:t>
            </a:r>
            <a:r>
              <a:rPr kumimoji="1" lang="ja-JP" altLang="en-US" dirty="0"/>
              <a:t>の意味だと考えられます</a:t>
            </a:r>
          </a:p>
        </p:txBody>
      </p:sp>
      <p:sp>
        <p:nvSpPr>
          <p:cNvPr id="4" name="スライド番号プレースホルダー 3"/>
          <p:cNvSpPr>
            <a:spLocks noGrp="1"/>
          </p:cNvSpPr>
          <p:nvPr>
            <p:ph type="sldNum" sz="quarter" idx="5"/>
          </p:nvPr>
        </p:nvSpPr>
        <p:spPr/>
        <p:txBody>
          <a:bodyPr/>
          <a:lstStyle/>
          <a:p>
            <a:fld id="{822A1EFC-2161-489D-8CD8-4658402829A9}" type="slidenum">
              <a:rPr kumimoji="1" lang="ja-JP" altLang="en-US" smtClean="0"/>
              <a:t>10</a:t>
            </a:fld>
            <a:endParaRPr kumimoji="1" lang="ja-JP" altLang="en-US"/>
          </a:p>
        </p:txBody>
      </p:sp>
    </p:spTree>
    <p:extLst>
      <p:ext uri="{BB962C8B-B14F-4D97-AF65-F5344CB8AC3E}">
        <p14:creationId xmlns:p14="http://schemas.microsoft.com/office/powerpoint/2010/main" val="79799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k</a:t>
            </a:r>
            <a:r>
              <a:rPr kumimoji="1" lang="ja-JP" altLang="en-US" dirty="0"/>
              <a:t>は付録で</a:t>
            </a:r>
            <a:r>
              <a:rPr kumimoji="1" lang="en-US" altLang="ja-JP" dirty="0"/>
              <a:t>k=4, 6, 8, 10</a:t>
            </a:r>
            <a:r>
              <a:rPr kumimoji="1" lang="ja-JP" altLang="en-US" dirty="0"/>
              <a:t>で実験されてる。</a:t>
            </a:r>
            <a:r>
              <a:rPr kumimoji="1" lang="en-US" altLang="ja-JP" dirty="0"/>
              <a:t>K=8</a:t>
            </a:r>
            <a:r>
              <a:rPr kumimoji="1" lang="ja-JP" altLang="en-US" dirty="0"/>
              <a:t>を採用</a:t>
            </a:r>
          </a:p>
        </p:txBody>
      </p:sp>
      <p:sp>
        <p:nvSpPr>
          <p:cNvPr id="4" name="スライド番号プレースホルダー 3"/>
          <p:cNvSpPr>
            <a:spLocks noGrp="1"/>
          </p:cNvSpPr>
          <p:nvPr>
            <p:ph type="sldNum" sz="quarter" idx="5"/>
          </p:nvPr>
        </p:nvSpPr>
        <p:spPr/>
        <p:txBody>
          <a:bodyPr/>
          <a:lstStyle/>
          <a:p>
            <a:fld id="{822A1EFC-2161-489D-8CD8-4658402829A9}" type="slidenum">
              <a:rPr kumimoji="1" lang="ja-JP" altLang="en-US" smtClean="0"/>
              <a:t>16</a:t>
            </a:fld>
            <a:endParaRPr kumimoji="1" lang="ja-JP" altLang="en-US"/>
          </a:p>
        </p:txBody>
      </p:sp>
    </p:spTree>
    <p:extLst>
      <p:ext uri="{BB962C8B-B14F-4D97-AF65-F5344CB8AC3E}">
        <p14:creationId xmlns:p14="http://schemas.microsoft.com/office/powerpoint/2010/main" val="1348945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22A1EFC-2161-489D-8CD8-4658402829A9}" type="slidenum">
              <a:rPr kumimoji="1" lang="ja-JP" altLang="en-US" smtClean="0"/>
              <a:t>32</a:t>
            </a:fld>
            <a:endParaRPr kumimoji="1" lang="ja-JP" altLang="en-US"/>
          </a:p>
        </p:txBody>
      </p:sp>
    </p:spTree>
    <p:extLst>
      <p:ext uri="{BB962C8B-B14F-4D97-AF65-F5344CB8AC3E}">
        <p14:creationId xmlns:p14="http://schemas.microsoft.com/office/powerpoint/2010/main" val="1788699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545BEC-1E69-45F2-8CAF-3BD06C0B3E1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B02EA6D-911F-479F-A8A2-54F05A9C97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85BFCE9-2A47-4BC9-81D1-88AE02B85D55}"/>
              </a:ext>
            </a:extLst>
          </p:cNvPr>
          <p:cNvSpPr>
            <a:spLocks noGrp="1"/>
          </p:cNvSpPr>
          <p:nvPr>
            <p:ph type="dt" sz="half" idx="10"/>
          </p:nvPr>
        </p:nvSpPr>
        <p:spPr/>
        <p:txBody>
          <a:bodyPr/>
          <a:lstStyle/>
          <a:p>
            <a:fld id="{11D5EEF6-82C7-4943-983C-30DA240DF706}" type="datetime1">
              <a:rPr kumimoji="1" lang="ja-JP" altLang="en-US" smtClean="0"/>
              <a:t>2020/11/8</a:t>
            </a:fld>
            <a:endParaRPr kumimoji="1" lang="ja-JP" altLang="en-US"/>
          </a:p>
        </p:txBody>
      </p:sp>
      <p:sp>
        <p:nvSpPr>
          <p:cNvPr id="5" name="フッター プレースホルダー 4">
            <a:extLst>
              <a:ext uri="{FF2B5EF4-FFF2-40B4-BE49-F238E27FC236}">
                <a16:creationId xmlns:a16="http://schemas.microsoft.com/office/drawing/2014/main" id="{CD3669CE-F3A0-4D49-8901-D7B709576D0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B734E89-3EC3-4F83-965B-F17B5ECFC414}"/>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1777262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2A1365-3094-49BD-AA0E-666CD0EC5D6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D1AB6DB-3EAE-4216-871E-279DBC7968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0F35E44-EA41-4B27-A3B6-A3B4E3846C71}"/>
              </a:ext>
            </a:extLst>
          </p:cNvPr>
          <p:cNvSpPr>
            <a:spLocks noGrp="1"/>
          </p:cNvSpPr>
          <p:nvPr>
            <p:ph type="dt" sz="half" idx="10"/>
          </p:nvPr>
        </p:nvSpPr>
        <p:spPr/>
        <p:txBody>
          <a:bodyPr/>
          <a:lstStyle/>
          <a:p>
            <a:fld id="{BB8D713E-39BC-4C85-8A1D-647ACA10C31C}" type="datetime1">
              <a:rPr kumimoji="1" lang="ja-JP" altLang="en-US" smtClean="0"/>
              <a:t>2020/11/8</a:t>
            </a:fld>
            <a:endParaRPr kumimoji="1" lang="ja-JP" altLang="en-US"/>
          </a:p>
        </p:txBody>
      </p:sp>
      <p:sp>
        <p:nvSpPr>
          <p:cNvPr id="5" name="フッター プレースホルダー 4">
            <a:extLst>
              <a:ext uri="{FF2B5EF4-FFF2-40B4-BE49-F238E27FC236}">
                <a16:creationId xmlns:a16="http://schemas.microsoft.com/office/drawing/2014/main" id="{DF4B817D-5CDA-4BEA-9C05-9EDD9B2A3E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CB6393-CAF7-40A3-B623-1133F1912F09}"/>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2369627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5586EF7-DD0E-4CC6-BB0B-FCBBFE713DE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95A4B78-465D-45B0-9823-E9820E912A2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44CE11-1C9A-4DC1-A3EA-AEB4FA879102}"/>
              </a:ext>
            </a:extLst>
          </p:cNvPr>
          <p:cNvSpPr>
            <a:spLocks noGrp="1"/>
          </p:cNvSpPr>
          <p:nvPr>
            <p:ph type="dt" sz="half" idx="10"/>
          </p:nvPr>
        </p:nvSpPr>
        <p:spPr/>
        <p:txBody>
          <a:bodyPr/>
          <a:lstStyle/>
          <a:p>
            <a:fld id="{F6ED5686-0278-4068-9580-701E9633017E}" type="datetime1">
              <a:rPr kumimoji="1" lang="ja-JP" altLang="en-US" smtClean="0"/>
              <a:t>2020/11/8</a:t>
            </a:fld>
            <a:endParaRPr kumimoji="1" lang="ja-JP" altLang="en-US"/>
          </a:p>
        </p:txBody>
      </p:sp>
      <p:sp>
        <p:nvSpPr>
          <p:cNvPr id="5" name="フッター プレースホルダー 4">
            <a:extLst>
              <a:ext uri="{FF2B5EF4-FFF2-40B4-BE49-F238E27FC236}">
                <a16:creationId xmlns:a16="http://schemas.microsoft.com/office/drawing/2014/main" id="{4B894C11-8E24-4B7B-83D7-097E992950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4109EAA-4732-418E-8032-B5E46B32C93F}"/>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414156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4D8353-4F11-4754-BFAD-5C0E1F09915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A2B8EAF-A19F-4A7D-B670-BEBF0F0E3817}"/>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0AE9047-F24C-4D75-AEE1-C3158ECDAF0A}"/>
              </a:ext>
            </a:extLst>
          </p:cNvPr>
          <p:cNvSpPr>
            <a:spLocks noGrp="1"/>
          </p:cNvSpPr>
          <p:nvPr>
            <p:ph type="dt" sz="half" idx="10"/>
          </p:nvPr>
        </p:nvSpPr>
        <p:spPr/>
        <p:txBody>
          <a:bodyPr/>
          <a:lstStyle/>
          <a:p>
            <a:fld id="{CB1E1710-CBB8-43EB-B8C1-B4727A1260F9}" type="datetime1">
              <a:rPr kumimoji="1" lang="ja-JP" altLang="en-US" smtClean="0"/>
              <a:t>2020/11/8</a:t>
            </a:fld>
            <a:endParaRPr kumimoji="1" lang="ja-JP" altLang="en-US"/>
          </a:p>
        </p:txBody>
      </p:sp>
      <p:sp>
        <p:nvSpPr>
          <p:cNvPr id="5" name="フッター プレースホルダー 4">
            <a:extLst>
              <a:ext uri="{FF2B5EF4-FFF2-40B4-BE49-F238E27FC236}">
                <a16:creationId xmlns:a16="http://schemas.microsoft.com/office/drawing/2014/main" id="{9CDE6B35-5346-4885-949D-9F44469F9DA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DE63E85-CE18-4AD0-BDD1-8F6A8B8EFC75}"/>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184248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5E557-8921-4CF7-BCAB-2889C60A062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E464E81-8836-45A3-8853-5B227B2142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597C379-2DAC-4714-BCBF-D5C989527892}"/>
              </a:ext>
            </a:extLst>
          </p:cNvPr>
          <p:cNvSpPr>
            <a:spLocks noGrp="1"/>
          </p:cNvSpPr>
          <p:nvPr>
            <p:ph type="dt" sz="half" idx="10"/>
          </p:nvPr>
        </p:nvSpPr>
        <p:spPr/>
        <p:txBody>
          <a:bodyPr/>
          <a:lstStyle/>
          <a:p>
            <a:fld id="{8D2AF360-DF5B-49C9-9269-4B2B8A0EC064}" type="datetime1">
              <a:rPr kumimoji="1" lang="ja-JP" altLang="en-US" smtClean="0"/>
              <a:t>2020/11/8</a:t>
            </a:fld>
            <a:endParaRPr kumimoji="1" lang="ja-JP" altLang="en-US"/>
          </a:p>
        </p:txBody>
      </p:sp>
      <p:sp>
        <p:nvSpPr>
          <p:cNvPr id="5" name="フッター プレースホルダー 4">
            <a:extLst>
              <a:ext uri="{FF2B5EF4-FFF2-40B4-BE49-F238E27FC236}">
                <a16:creationId xmlns:a16="http://schemas.microsoft.com/office/drawing/2014/main" id="{A8A7EB43-3B78-41B5-8F3F-301E859037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544E40-B938-4A1B-B5FC-D3C4EBBB7CFE}"/>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2697821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6CC9A-A858-4FA0-98AD-37D9D8B5850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9676A6D-2E24-4D61-AE8C-1F5B9A45BC0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8F65620-200F-4A05-9E71-545F61293FC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2CE5EE6-0166-415B-81E1-C0F1A909D2BA}"/>
              </a:ext>
            </a:extLst>
          </p:cNvPr>
          <p:cNvSpPr>
            <a:spLocks noGrp="1"/>
          </p:cNvSpPr>
          <p:nvPr>
            <p:ph type="dt" sz="half" idx="10"/>
          </p:nvPr>
        </p:nvSpPr>
        <p:spPr/>
        <p:txBody>
          <a:bodyPr/>
          <a:lstStyle/>
          <a:p>
            <a:fld id="{4E42687F-105A-44FB-8907-07953C7C7AC9}" type="datetime1">
              <a:rPr kumimoji="1" lang="ja-JP" altLang="en-US" smtClean="0"/>
              <a:t>2020/11/8</a:t>
            </a:fld>
            <a:endParaRPr kumimoji="1" lang="ja-JP" altLang="en-US"/>
          </a:p>
        </p:txBody>
      </p:sp>
      <p:sp>
        <p:nvSpPr>
          <p:cNvPr id="6" name="フッター プレースホルダー 5">
            <a:extLst>
              <a:ext uri="{FF2B5EF4-FFF2-40B4-BE49-F238E27FC236}">
                <a16:creationId xmlns:a16="http://schemas.microsoft.com/office/drawing/2014/main" id="{5154A67E-E595-45B3-A703-A57AF38FD06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FB7957C-3174-461D-A69E-B3591C0CD3F6}"/>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2476981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DBAA09-6FA8-4C92-88BB-CD360B0D836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851E183-319B-4C92-95A0-3A6236168F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7A2C136-0C7F-498D-9A74-78B53C29419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2822560-5BE1-4185-BFD7-F8FCD7BEBA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BAE1AAC-DC94-45E9-A12A-15F69F34BB5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46661A-6383-4C59-B1BE-7370B4C1FE0D}"/>
              </a:ext>
            </a:extLst>
          </p:cNvPr>
          <p:cNvSpPr>
            <a:spLocks noGrp="1"/>
          </p:cNvSpPr>
          <p:nvPr>
            <p:ph type="dt" sz="half" idx="10"/>
          </p:nvPr>
        </p:nvSpPr>
        <p:spPr/>
        <p:txBody>
          <a:bodyPr/>
          <a:lstStyle/>
          <a:p>
            <a:fld id="{7B00DC68-AF55-43DB-8A0D-41B8B6224884}" type="datetime1">
              <a:rPr kumimoji="1" lang="ja-JP" altLang="en-US" smtClean="0"/>
              <a:t>2020/11/8</a:t>
            </a:fld>
            <a:endParaRPr kumimoji="1" lang="ja-JP" altLang="en-US"/>
          </a:p>
        </p:txBody>
      </p:sp>
      <p:sp>
        <p:nvSpPr>
          <p:cNvPr id="8" name="フッター プレースホルダー 7">
            <a:extLst>
              <a:ext uri="{FF2B5EF4-FFF2-40B4-BE49-F238E27FC236}">
                <a16:creationId xmlns:a16="http://schemas.microsoft.com/office/drawing/2014/main" id="{BB843E03-CAE5-43A9-B3C6-FA8F21D1957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90751D5-9926-42D7-AF84-66D435A9DF72}"/>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1366137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07C1B-5075-48A0-8074-76978620BA5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6E59972-FA6B-4480-BE97-06CE29465ACC}"/>
              </a:ext>
            </a:extLst>
          </p:cNvPr>
          <p:cNvSpPr>
            <a:spLocks noGrp="1"/>
          </p:cNvSpPr>
          <p:nvPr>
            <p:ph type="dt" sz="half" idx="10"/>
          </p:nvPr>
        </p:nvSpPr>
        <p:spPr/>
        <p:txBody>
          <a:bodyPr/>
          <a:lstStyle/>
          <a:p>
            <a:fld id="{3B73B014-AD12-4EDF-BF64-0BB23BCF4342}" type="datetime1">
              <a:rPr kumimoji="1" lang="ja-JP" altLang="en-US" smtClean="0"/>
              <a:t>2020/11/8</a:t>
            </a:fld>
            <a:endParaRPr kumimoji="1" lang="ja-JP" altLang="en-US"/>
          </a:p>
        </p:txBody>
      </p:sp>
      <p:sp>
        <p:nvSpPr>
          <p:cNvPr id="4" name="フッター プレースホルダー 3">
            <a:extLst>
              <a:ext uri="{FF2B5EF4-FFF2-40B4-BE49-F238E27FC236}">
                <a16:creationId xmlns:a16="http://schemas.microsoft.com/office/drawing/2014/main" id="{2DA02C77-8F94-46F7-BD60-36534791F1B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669863E-0526-4492-B3EC-118FC2CD8552}"/>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191857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C417B91-BCD9-44AF-830E-1CB1343111F2}"/>
              </a:ext>
            </a:extLst>
          </p:cNvPr>
          <p:cNvSpPr>
            <a:spLocks noGrp="1"/>
          </p:cNvSpPr>
          <p:nvPr>
            <p:ph type="dt" sz="half" idx="10"/>
          </p:nvPr>
        </p:nvSpPr>
        <p:spPr/>
        <p:txBody>
          <a:bodyPr/>
          <a:lstStyle/>
          <a:p>
            <a:fld id="{4EB524AB-9B3C-4BE5-9538-E404D6AE2EC6}" type="datetime1">
              <a:rPr kumimoji="1" lang="ja-JP" altLang="en-US" smtClean="0"/>
              <a:t>2020/11/8</a:t>
            </a:fld>
            <a:endParaRPr kumimoji="1" lang="ja-JP" altLang="en-US"/>
          </a:p>
        </p:txBody>
      </p:sp>
      <p:sp>
        <p:nvSpPr>
          <p:cNvPr id="3" name="フッター プレースホルダー 2">
            <a:extLst>
              <a:ext uri="{FF2B5EF4-FFF2-40B4-BE49-F238E27FC236}">
                <a16:creationId xmlns:a16="http://schemas.microsoft.com/office/drawing/2014/main" id="{ED576B03-3146-498B-BC62-BA3F8ED1B41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135D7F4-1878-4F53-8BE2-9DE2422BD74E}"/>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3638950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C2ABEA-EF02-4311-ADA3-A474D50BA96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BC346E9-B043-4DC9-8A44-141F3C2753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AA4D3DA-5C92-4FCC-84E9-58813D527D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7C8F062-FBAD-4290-85EB-9CC5E6B03CE1}"/>
              </a:ext>
            </a:extLst>
          </p:cNvPr>
          <p:cNvSpPr>
            <a:spLocks noGrp="1"/>
          </p:cNvSpPr>
          <p:nvPr>
            <p:ph type="dt" sz="half" idx="10"/>
          </p:nvPr>
        </p:nvSpPr>
        <p:spPr/>
        <p:txBody>
          <a:bodyPr/>
          <a:lstStyle/>
          <a:p>
            <a:fld id="{DC4D0598-FC71-46BF-AC09-21CB22B6DF2F}" type="datetime1">
              <a:rPr kumimoji="1" lang="ja-JP" altLang="en-US" smtClean="0"/>
              <a:t>2020/11/8</a:t>
            </a:fld>
            <a:endParaRPr kumimoji="1" lang="ja-JP" altLang="en-US"/>
          </a:p>
        </p:txBody>
      </p:sp>
      <p:sp>
        <p:nvSpPr>
          <p:cNvPr id="6" name="フッター プレースホルダー 5">
            <a:extLst>
              <a:ext uri="{FF2B5EF4-FFF2-40B4-BE49-F238E27FC236}">
                <a16:creationId xmlns:a16="http://schemas.microsoft.com/office/drawing/2014/main" id="{59FAFE15-4206-4BC8-8E91-D3E0DB0D90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10092C1-7272-4E8B-A202-9736FF9BEBB8}"/>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2852949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4C5463-2E90-4BE0-824E-DE42167E3B5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99E4718-94A8-4637-8F26-92F030CB4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CDF6C20-E3C3-4906-BD3A-13A864B9A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4B1E231-07CE-45DF-BD81-1D3EF3E20E8E}"/>
              </a:ext>
            </a:extLst>
          </p:cNvPr>
          <p:cNvSpPr>
            <a:spLocks noGrp="1"/>
          </p:cNvSpPr>
          <p:nvPr>
            <p:ph type="dt" sz="half" idx="10"/>
          </p:nvPr>
        </p:nvSpPr>
        <p:spPr/>
        <p:txBody>
          <a:bodyPr/>
          <a:lstStyle/>
          <a:p>
            <a:fld id="{12A6CDD1-6D2B-4701-82A7-B0944FFAFAFE}" type="datetime1">
              <a:rPr kumimoji="1" lang="ja-JP" altLang="en-US" smtClean="0"/>
              <a:t>2020/11/8</a:t>
            </a:fld>
            <a:endParaRPr kumimoji="1" lang="ja-JP" altLang="en-US"/>
          </a:p>
        </p:txBody>
      </p:sp>
      <p:sp>
        <p:nvSpPr>
          <p:cNvPr id="6" name="フッター プレースホルダー 5">
            <a:extLst>
              <a:ext uri="{FF2B5EF4-FFF2-40B4-BE49-F238E27FC236}">
                <a16:creationId xmlns:a16="http://schemas.microsoft.com/office/drawing/2014/main" id="{5CD59F89-809C-4006-916B-667EF97C8BF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4E4B4A-73BA-44CD-874B-2DD98E837523}"/>
              </a:ext>
            </a:extLst>
          </p:cNvPr>
          <p:cNvSpPr>
            <a:spLocks noGrp="1"/>
          </p:cNvSpPr>
          <p:nvPr>
            <p:ph type="sldNum" sz="quarter" idx="12"/>
          </p:nvPr>
        </p:nvSpPr>
        <p:spPr/>
        <p:txBody>
          <a:body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2190475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45B74A0-487D-41B5-8210-297BB84359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E8475E9-895F-4C1F-8187-CF7623CCE9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2CB84D5-96C8-4F10-BA8F-4C18B84467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202956-5EB8-48A7-8B25-EB641307BAD8}" type="datetime1">
              <a:rPr kumimoji="1" lang="ja-JP" altLang="en-US" smtClean="0"/>
              <a:t>2020/11/8</a:t>
            </a:fld>
            <a:endParaRPr kumimoji="1" lang="ja-JP" altLang="en-US"/>
          </a:p>
        </p:txBody>
      </p:sp>
      <p:sp>
        <p:nvSpPr>
          <p:cNvPr id="5" name="フッター プレースホルダー 4">
            <a:extLst>
              <a:ext uri="{FF2B5EF4-FFF2-40B4-BE49-F238E27FC236}">
                <a16:creationId xmlns:a16="http://schemas.microsoft.com/office/drawing/2014/main" id="{46425A03-CE3A-4F33-9807-5FCCD90C89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3EBFB12-9A65-4CEB-AACD-4F1E414E74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9BE97A-53C1-4E17-AABC-2B78E7EE41B0}" type="slidenum">
              <a:rPr kumimoji="1" lang="ja-JP" altLang="en-US" smtClean="0"/>
              <a:t>‹#›</a:t>
            </a:fld>
            <a:endParaRPr kumimoji="1" lang="ja-JP" altLang="en-US"/>
          </a:p>
        </p:txBody>
      </p:sp>
    </p:spTree>
    <p:extLst>
      <p:ext uri="{BB962C8B-B14F-4D97-AF65-F5344CB8AC3E}">
        <p14:creationId xmlns:p14="http://schemas.microsoft.com/office/powerpoint/2010/main" val="989075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customXml" Target="../ink/ink2.xml"/><Relationship Id="rId12"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3.xml"/></Relationships>
</file>

<file path=ppt/slides/_rels/slide11.xml.rels><?xml version="1.0" encoding="UTF-8" standalone="yes"?>
<Relationships xmlns="http://schemas.openxmlformats.org/package/2006/relationships"><Relationship Id="rId117" Type="http://schemas.openxmlformats.org/officeDocument/2006/relationships/image" Target="../media/image69.png"/><Relationship Id="rId21" Type="http://schemas.openxmlformats.org/officeDocument/2006/relationships/image" Target="../media/image21.png"/><Relationship Id="rId42" Type="http://schemas.openxmlformats.org/officeDocument/2006/relationships/customXml" Target="../ink/ink24.xml"/><Relationship Id="rId63" Type="http://schemas.openxmlformats.org/officeDocument/2006/relationships/image" Target="../media/image42.png"/><Relationship Id="rId84" Type="http://schemas.openxmlformats.org/officeDocument/2006/relationships/customXml" Target="../ink/ink45.xml"/><Relationship Id="rId138" Type="http://schemas.openxmlformats.org/officeDocument/2006/relationships/customXml" Target="../ink/ink72.xml"/><Relationship Id="rId159" Type="http://schemas.openxmlformats.org/officeDocument/2006/relationships/image" Target="../media/image90.png"/><Relationship Id="rId170" Type="http://schemas.openxmlformats.org/officeDocument/2006/relationships/customXml" Target="../ink/ink88.xml"/><Relationship Id="rId191" Type="http://schemas.openxmlformats.org/officeDocument/2006/relationships/image" Target="../media/image106.png"/><Relationship Id="rId205" Type="http://schemas.openxmlformats.org/officeDocument/2006/relationships/image" Target="../media/image113.png"/><Relationship Id="rId107" Type="http://schemas.openxmlformats.org/officeDocument/2006/relationships/image" Target="../media/image64.png"/><Relationship Id="rId11" Type="http://schemas.openxmlformats.org/officeDocument/2006/relationships/image" Target="../media/image16.png"/><Relationship Id="rId32" Type="http://schemas.openxmlformats.org/officeDocument/2006/relationships/customXml" Target="../ink/ink19.xml"/><Relationship Id="rId53" Type="http://schemas.openxmlformats.org/officeDocument/2006/relationships/image" Target="../media/image37.png"/><Relationship Id="rId74" Type="http://schemas.openxmlformats.org/officeDocument/2006/relationships/customXml" Target="../ink/ink40.xml"/><Relationship Id="rId128" Type="http://schemas.openxmlformats.org/officeDocument/2006/relationships/customXml" Target="../ink/ink67.xml"/><Relationship Id="rId149" Type="http://schemas.openxmlformats.org/officeDocument/2006/relationships/image" Target="../media/image85.png"/><Relationship Id="rId5" Type="http://schemas.openxmlformats.org/officeDocument/2006/relationships/image" Target="../media/image13.png"/><Relationship Id="rId95" Type="http://schemas.openxmlformats.org/officeDocument/2006/relationships/image" Target="../media/image58.png"/><Relationship Id="rId160" Type="http://schemas.openxmlformats.org/officeDocument/2006/relationships/customXml" Target="../ink/ink83.xml"/><Relationship Id="rId181" Type="http://schemas.openxmlformats.org/officeDocument/2006/relationships/image" Target="../media/image101.png"/><Relationship Id="rId22" Type="http://schemas.openxmlformats.org/officeDocument/2006/relationships/customXml" Target="../ink/ink14.xml"/><Relationship Id="rId43" Type="http://schemas.openxmlformats.org/officeDocument/2006/relationships/image" Target="../media/image32.png"/><Relationship Id="rId64" Type="http://schemas.openxmlformats.org/officeDocument/2006/relationships/customXml" Target="../ink/ink35.xml"/><Relationship Id="rId118" Type="http://schemas.openxmlformats.org/officeDocument/2006/relationships/customXml" Target="../ink/ink62.xml"/><Relationship Id="rId139" Type="http://schemas.openxmlformats.org/officeDocument/2006/relationships/image" Target="../media/image80.png"/><Relationship Id="rId85" Type="http://schemas.openxmlformats.org/officeDocument/2006/relationships/image" Target="../media/image53.png"/><Relationship Id="rId150" Type="http://schemas.openxmlformats.org/officeDocument/2006/relationships/customXml" Target="../ink/ink78.xml"/><Relationship Id="rId171" Type="http://schemas.openxmlformats.org/officeDocument/2006/relationships/image" Target="../media/image96.png"/><Relationship Id="rId192" Type="http://schemas.openxmlformats.org/officeDocument/2006/relationships/customXml" Target="../ink/ink99.xml"/><Relationship Id="rId206" Type="http://schemas.openxmlformats.org/officeDocument/2006/relationships/customXml" Target="../ink/ink106.xml"/><Relationship Id="rId12" Type="http://schemas.openxmlformats.org/officeDocument/2006/relationships/customXml" Target="../ink/ink9.xml"/><Relationship Id="rId33" Type="http://schemas.openxmlformats.org/officeDocument/2006/relationships/image" Target="../media/image27.png"/><Relationship Id="rId108" Type="http://schemas.openxmlformats.org/officeDocument/2006/relationships/customXml" Target="../ink/ink57.xml"/><Relationship Id="rId129" Type="http://schemas.openxmlformats.org/officeDocument/2006/relationships/image" Target="../media/image75.png"/><Relationship Id="rId54" Type="http://schemas.openxmlformats.org/officeDocument/2006/relationships/customXml" Target="../ink/ink30.xml"/><Relationship Id="rId75" Type="http://schemas.openxmlformats.org/officeDocument/2006/relationships/image" Target="../media/image48.png"/><Relationship Id="rId96" Type="http://schemas.openxmlformats.org/officeDocument/2006/relationships/customXml" Target="../ink/ink51.xml"/><Relationship Id="rId140" Type="http://schemas.openxmlformats.org/officeDocument/2006/relationships/customXml" Target="../ink/ink73.xml"/><Relationship Id="rId161" Type="http://schemas.openxmlformats.org/officeDocument/2006/relationships/image" Target="../media/image91.png"/><Relationship Id="rId182" Type="http://schemas.openxmlformats.org/officeDocument/2006/relationships/customXml" Target="../ink/ink94.xml"/><Relationship Id="rId6" Type="http://schemas.openxmlformats.org/officeDocument/2006/relationships/customXml" Target="../ink/ink6.xml"/><Relationship Id="rId23" Type="http://schemas.openxmlformats.org/officeDocument/2006/relationships/image" Target="../media/image22.png"/><Relationship Id="rId119" Type="http://schemas.openxmlformats.org/officeDocument/2006/relationships/image" Target="../media/image70.png"/><Relationship Id="rId44" Type="http://schemas.openxmlformats.org/officeDocument/2006/relationships/customXml" Target="../ink/ink25.xml"/><Relationship Id="rId65" Type="http://schemas.openxmlformats.org/officeDocument/2006/relationships/image" Target="../media/image43.png"/><Relationship Id="rId86" Type="http://schemas.openxmlformats.org/officeDocument/2006/relationships/customXml" Target="../ink/ink46.xml"/><Relationship Id="rId130" Type="http://schemas.openxmlformats.org/officeDocument/2006/relationships/customXml" Target="../ink/ink68.xml"/><Relationship Id="rId151" Type="http://schemas.openxmlformats.org/officeDocument/2006/relationships/image" Target="../media/image86.png"/><Relationship Id="rId172" Type="http://schemas.openxmlformats.org/officeDocument/2006/relationships/customXml" Target="../ink/ink89.xml"/><Relationship Id="rId193" Type="http://schemas.openxmlformats.org/officeDocument/2006/relationships/image" Target="../media/image107.png"/><Relationship Id="rId207" Type="http://schemas.openxmlformats.org/officeDocument/2006/relationships/image" Target="../media/image114.png"/><Relationship Id="rId13" Type="http://schemas.openxmlformats.org/officeDocument/2006/relationships/image" Target="../media/image17.png"/><Relationship Id="rId109" Type="http://schemas.openxmlformats.org/officeDocument/2006/relationships/image" Target="../media/image65.png"/><Relationship Id="rId34" Type="http://schemas.openxmlformats.org/officeDocument/2006/relationships/customXml" Target="../ink/ink20.xml"/><Relationship Id="rId55" Type="http://schemas.openxmlformats.org/officeDocument/2006/relationships/image" Target="../media/image38.png"/><Relationship Id="rId76" Type="http://schemas.openxmlformats.org/officeDocument/2006/relationships/customXml" Target="../ink/ink41.xml"/><Relationship Id="rId97" Type="http://schemas.openxmlformats.org/officeDocument/2006/relationships/image" Target="../media/image59.png"/><Relationship Id="rId120" Type="http://schemas.openxmlformats.org/officeDocument/2006/relationships/customXml" Target="../ink/ink63.xml"/><Relationship Id="rId141" Type="http://schemas.openxmlformats.org/officeDocument/2006/relationships/image" Target="../media/image81.png"/><Relationship Id="rId7" Type="http://schemas.openxmlformats.org/officeDocument/2006/relationships/image" Target="../media/image14.png"/><Relationship Id="rId162" Type="http://schemas.openxmlformats.org/officeDocument/2006/relationships/customXml" Target="../ink/ink84.xml"/><Relationship Id="rId183" Type="http://schemas.openxmlformats.org/officeDocument/2006/relationships/image" Target="../media/image102.png"/><Relationship Id="rId24" Type="http://schemas.openxmlformats.org/officeDocument/2006/relationships/customXml" Target="../ink/ink15.xml"/><Relationship Id="rId45" Type="http://schemas.openxmlformats.org/officeDocument/2006/relationships/image" Target="../media/image33.png"/><Relationship Id="rId66" Type="http://schemas.openxmlformats.org/officeDocument/2006/relationships/customXml" Target="../ink/ink36.xml"/><Relationship Id="rId87" Type="http://schemas.openxmlformats.org/officeDocument/2006/relationships/image" Target="../media/image54.png"/><Relationship Id="rId110" Type="http://schemas.openxmlformats.org/officeDocument/2006/relationships/customXml" Target="../ink/ink58.xml"/><Relationship Id="rId131" Type="http://schemas.openxmlformats.org/officeDocument/2006/relationships/image" Target="../media/image76.png"/><Relationship Id="rId152" Type="http://schemas.openxmlformats.org/officeDocument/2006/relationships/customXml" Target="../ink/ink79.xml"/><Relationship Id="rId173" Type="http://schemas.openxmlformats.org/officeDocument/2006/relationships/image" Target="../media/image97.png"/><Relationship Id="rId194" Type="http://schemas.openxmlformats.org/officeDocument/2006/relationships/customXml" Target="../ink/ink100.xml"/><Relationship Id="rId208" Type="http://schemas.openxmlformats.org/officeDocument/2006/relationships/customXml" Target="../ink/ink107.xml"/><Relationship Id="rId19" Type="http://schemas.openxmlformats.org/officeDocument/2006/relationships/image" Target="../media/image20.png"/><Relationship Id="rId14" Type="http://schemas.openxmlformats.org/officeDocument/2006/relationships/customXml" Target="../ink/ink10.xml"/><Relationship Id="rId30" Type="http://schemas.openxmlformats.org/officeDocument/2006/relationships/customXml" Target="../ink/ink18.xml"/><Relationship Id="rId35" Type="http://schemas.openxmlformats.org/officeDocument/2006/relationships/image" Target="../media/image28.png"/><Relationship Id="rId56" Type="http://schemas.openxmlformats.org/officeDocument/2006/relationships/customXml" Target="../ink/ink31.xml"/><Relationship Id="rId77" Type="http://schemas.openxmlformats.org/officeDocument/2006/relationships/image" Target="../media/image49.png"/><Relationship Id="rId100" Type="http://schemas.openxmlformats.org/officeDocument/2006/relationships/customXml" Target="../ink/ink53.xml"/><Relationship Id="rId105" Type="http://schemas.openxmlformats.org/officeDocument/2006/relationships/image" Target="../media/image63.png"/><Relationship Id="rId126" Type="http://schemas.openxmlformats.org/officeDocument/2006/relationships/customXml" Target="../ink/ink66.xml"/><Relationship Id="rId147" Type="http://schemas.openxmlformats.org/officeDocument/2006/relationships/image" Target="../media/image84.png"/><Relationship Id="rId168" Type="http://schemas.openxmlformats.org/officeDocument/2006/relationships/customXml" Target="../ink/ink87.xml"/><Relationship Id="rId8" Type="http://schemas.openxmlformats.org/officeDocument/2006/relationships/customXml" Target="../ink/ink7.xml"/><Relationship Id="rId51" Type="http://schemas.openxmlformats.org/officeDocument/2006/relationships/image" Target="../media/image36.png"/><Relationship Id="rId72" Type="http://schemas.openxmlformats.org/officeDocument/2006/relationships/customXml" Target="../ink/ink39.xml"/><Relationship Id="rId93" Type="http://schemas.openxmlformats.org/officeDocument/2006/relationships/image" Target="../media/image57.png"/><Relationship Id="rId98" Type="http://schemas.openxmlformats.org/officeDocument/2006/relationships/customXml" Target="../ink/ink52.xml"/><Relationship Id="rId121" Type="http://schemas.openxmlformats.org/officeDocument/2006/relationships/image" Target="../media/image71.png"/><Relationship Id="rId142" Type="http://schemas.openxmlformats.org/officeDocument/2006/relationships/customXml" Target="../ink/ink74.xml"/><Relationship Id="rId163" Type="http://schemas.openxmlformats.org/officeDocument/2006/relationships/image" Target="../media/image92.png"/><Relationship Id="rId184" Type="http://schemas.openxmlformats.org/officeDocument/2006/relationships/customXml" Target="../ink/ink95.xml"/><Relationship Id="rId189" Type="http://schemas.openxmlformats.org/officeDocument/2006/relationships/image" Target="../media/image105.png"/><Relationship Id="rId3" Type="http://schemas.openxmlformats.org/officeDocument/2006/relationships/image" Target="../media/image12.tmp"/><Relationship Id="rId214" Type="http://schemas.openxmlformats.org/officeDocument/2006/relationships/customXml" Target="../ink/ink110.xml"/><Relationship Id="rId25" Type="http://schemas.openxmlformats.org/officeDocument/2006/relationships/image" Target="../media/image23.png"/><Relationship Id="rId46" Type="http://schemas.openxmlformats.org/officeDocument/2006/relationships/customXml" Target="../ink/ink26.xml"/><Relationship Id="rId67" Type="http://schemas.openxmlformats.org/officeDocument/2006/relationships/image" Target="../media/image44.png"/><Relationship Id="rId116" Type="http://schemas.openxmlformats.org/officeDocument/2006/relationships/customXml" Target="../ink/ink61.xml"/><Relationship Id="rId137" Type="http://schemas.openxmlformats.org/officeDocument/2006/relationships/image" Target="../media/image79.png"/><Relationship Id="rId158" Type="http://schemas.openxmlformats.org/officeDocument/2006/relationships/customXml" Target="../ink/ink82.xml"/><Relationship Id="rId20" Type="http://schemas.openxmlformats.org/officeDocument/2006/relationships/customXml" Target="../ink/ink13.xml"/><Relationship Id="rId41" Type="http://schemas.openxmlformats.org/officeDocument/2006/relationships/image" Target="../media/image31.png"/><Relationship Id="rId62" Type="http://schemas.openxmlformats.org/officeDocument/2006/relationships/customXml" Target="../ink/ink34.xml"/><Relationship Id="rId83" Type="http://schemas.openxmlformats.org/officeDocument/2006/relationships/image" Target="../media/image52.png"/><Relationship Id="rId88" Type="http://schemas.openxmlformats.org/officeDocument/2006/relationships/customXml" Target="../ink/ink47.xml"/><Relationship Id="rId111" Type="http://schemas.openxmlformats.org/officeDocument/2006/relationships/image" Target="../media/image66.png"/><Relationship Id="rId132" Type="http://schemas.openxmlformats.org/officeDocument/2006/relationships/customXml" Target="../ink/ink69.xml"/><Relationship Id="rId153" Type="http://schemas.openxmlformats.org/officeDocument/2006/relationships/image" Target="../media/image87.png"/><Relationship Id="rId174" Type="http://schemas.openxmlformats.org/officeDocument/2006/relationships/customXml" Target="../ink/ink90.xml"/><Relationship Id="rId179" Type="http://schemas.openxmlformats.org/officeDocument/2006/relationships/image" Target="../media/image100.png"/><Relationship Id="rId195" Type="http://schemas.openxmlformats.org/officeDocument/2006/relationships/image" Target="../media/image108.png"/><Relationship Id="rId209" Type="http://schemas.openxmlformats.org/officeDocument/2006/relationships/image" Target="../media/image115.png"/><Relationship Id="rId190" Type="http://schemas.openxmlformats.org/officeDocument/2006/relationships/customXml" Target="../ink/ink98.xml"/><Relationship Id="rId204" Type="http://schemas.openxmlformats.org/officeDocument/2006/relationships/customXml" Target="../ink/ink105.xml"/><Relationship Id="rId15" Type="http://schemas.openxmlformats.org/officeDocument/2006/relationships/image" Target="../media/image18.png"/><Relationship Id="rId36" Type="http://schemas.openxmlformats.org/officeDocument/2006/relationships/customXml" Target="../ink/ink21.xml"/><Relationship Id="rId57" Type="http://schemas.openxmlformats.org/officeDocument/2006/relationships/image" Target="../media/image39.png"/><Relationship Id="rId106" Type="http://schemas.openxmlformats.org/officeDocument/2006/relationships/customXml" Target="../ink/ink56.xml"/><Relationship Id="rId127" Type="http://schemas.openxmlformats.org/officeDocument/2006/relationships/image" Target="../media/image74.png"/><Relationship Id="rId10" Type="http://schemas.openxmlformats.org/officeDocument/2006/relationships/customXml" Target="../ink/ink8.xml"/><Relationship Id="rId31" Type="http://schemas.openxmlformats.org/officeDocument/2006/relationships/image" Target="../media/image26.png"/><Relationship Id="rId52" Type="http://schemas.openxmlformats.org/officeDocument/2006/relationships/customXml" Target="../ink/ink29.xml"/><Relationship Id="rId73" Type="http://schemas.openxmlformats.org/officeDocument/2006/relationships/image" Target="../media/image47.png"/><Relationship Id="rId78" Type="http://schemas.openxmlformats.org/officeDocument/2006/relationships/customXml" Target="../ink/ink42.xml"/><Relationship Id="rId94" Type="http://schemas.openxmlformats.org/officeDocument/2006/relationships/customXml" Target="../ink/ink50.xml"/><Relationship Id="rId99" Type="http://schemas.openxmlformats.org/officeDocument/2006/relationships/image" Target="../media/image60.png"/><Relationship Id="rId101" Type="http://schemas.openxmlformats.org/officeDocument/2006/relationships/image" Target="../media/image61.png"/><Relationship Id="rId122" Type="http://schemas.openxmlformats.org/officeDocument/2006/relationships/customXml" Target="../ink/ink64.xml"/><Relationship Id="rId143" Type="http://schemas.openxmlformats.org/officeDocument/2006/relationships/image" Target="../media/image82.png"/><Relationship Id="rId148" Type="http://schemas.openxmlformats.org/officeDocument/2006/relationships/customXml" Target="../ink/ink77.xml"/><Relationship Id="rId164" Type="http://schemas.openxmlformats.org/officeDocument/2006/relationships/customXml" Target="../ink/ink85.xml"/><Relationship Id="rId169" Type="http://schemas.openxmlformats.org/officeDocument/2006/relationships/image" Target="../media/image95.png"/><Relationship Id="rId185" Type="http://schemas.openxmlformats.org/officeDocument/2006/relationships/image" Target="../media/image103.png"/><Relationship Id="rId4" Type="http://schemas.openxmlformats.org/officeDocument/2006/relationships/customXml" Target="../ink/ink5.xml"/><Relationship Id="rId9" Type="http://schemas.openxmlformats.org/officeDocument/2006/relationships/image" Target="../media/image15.png"/><Relationship Id="rId180" Type="http://schemas.openxmlformats.org/officeDocument/2006/relationships/customXml" Target="../ink/ink93.xml"/><Relationship Id="rId210" Type="http://schemas.openxmlformats.org/officeDocument/2006/relationships/customXml" Target="../ink/ink108.xml"/><Relationship Id="rId215" Type="http://schemas.openxmlformats.org/officeDocument/2006/relationships/image" Target="../media/image118.png"/><Relationship Id="rId26" Type="http://schemas.openxmlformats.org/officeDocument/2006/relationships/customXml" Target="../ink/ink16.xml"/><Relationship Id="rId47" Type="http://schemas.openxmlformats.org/officeDocument/2006/relationships/image" Target="../media/image34.png"/><Relationship Id="rId68" Type="http://schemas.openxmlformats.org/officeDocument/2006/relationships/customXml" Target="../ink/ink37.xml"/><Relationship Id="rId89" Type="http://schemas.openxmlformats.org/officeDocument/2006/relationships/image" Target="../media/image55.png"/><Relationship Id="rId112" Type="http://schemas.openxmlformats.org/officeDocument/2006/relationships/customXml" Target="../ink/ink59.xml"/><Relationship Id="rId133" Type="http://schemas.openxmlformats.org/officeDocument/2006/relationships/image" Target="../media/image77.png"/><Relationship Id="rId154" Type="http://schemas.openxmlformats.org/officeDocument/2006/relationships/customXml" Target="../ink/ink80.xml"/><Relationship Id="rId175" Type="http://schemas.openxmlformats.org/officeDocument/2006/relationships/image" Target="../media/image98.png"/><Relationship Id="rId196" Type="http://schemas.openxmlformats.org/officeDocument/2006/relationships/customXml" Target="../ink/ink101.xml"/><Relationship Id="rId200" Type="http://schemas.openxmlformats.org/officeDocument/2006/relationships/customXml" Target="../ink/ink103.xml"/><Relationship Id="rId16" Type="http://schemas.openxmlformats.org/officeDocument/2006/relationships/customXml" Target="../ink/ink11.xml"/><Relationship Id="rId37" Type="http://schemas.openxmlformats.org/officeDocument/2006/relationships/image" Target="../media/image29.png"/><Relationship Id="rId58" Type="http://schemas.openxmlformats.org/officeDocument/2006/relationships/customXml" Target="../ink/ink32.xml"/><Relationship Id="rId79" Type="http://schemas.openxmlformats.org/officeDocument/2006/relationships/image" Target="../media/image50.png"/><Relationship Id="rId102" Type="http://schemas.openxmlformats.org/officeDocument/2006/relationships/customXml" Target="../ink/ink54.xml"/><Relationship Id="rId123" Type="http://schemas.openxmlformats.org/officeDocument/2006/relationships/image" Target="../media/image72.png"/><Relationship Id="rId144" Type="http://schemas.openxmlformats.org/officeDocument/2006/relationships/customXml" Target="../ink/ink75.xml"/><Relationship Id="rId90" Type="http://schemas.openxmlformats.org/officeDocument/2006/relationships/customXml" Target="../ink/ink48.xml"/><Relationship Id="rId165" Type="http://schemas.openxmlformats.org/officeDocument/2006/relationships/image" Target="../media/image93.png"/><Relationship Id="rId186" Type="http://schemas.openxmlformats.org/officeDocument/2006/relationships/customXml" Target="../ink/ink96.xml"/><Relationship Id="rId211" Type="http://schemas.openxmlformats.org/officeDocument/2006/relationships/image" Target="../media/image116.png"/><Relationship Id="rId27" Type="http://schemas.openxmlformats.org/officeDocument/2006/relationships/image" Target="../media/image24.png"/><Relationship Id="rId48" Type="http://schemas.openxmlformats.org/officeDocument/2006/relationships/customXml" Target="../ink/ink27.xml"/><Relationship Id="rId69" Type="http://schemas.openxmlformats.org/officeDocument/2006/relationships/image" Target="../media/image45.png"/><Relationship Id="rId113" Type="http://schemas.openxmlformats.org/officeDocument/2006/relationships/image" Target="../media/image67.png"/><Relationship Id="rId134" Type="http://schemas.openxmlformats.org/officeDocument/2006/relationships/customXml" Target="../ink/ink70.xml"/><Relationship Id="rId80" Type="http://schemas.openxmlformats.org/officeDocument/2006/relationships/customXml" Target="../ink/ink43.xml"/><Relationship Id="rId155" Type="http://schemas.openxmlformats.org/officeDocument/2006/relationships/image" Target="../media/image88.png"/><Relationship Id="rId176" Type="http://schemas.openxmlformats.org/officeDocument/2006/relationships/customXml" Target="../ink/ink91.xml"/><Relationship Id="rId197" Type="http://schemas.openxmlformats.org/officeDocument/2006/relationships/image" Target="../media/image109.png"/><Relationship Id="rId201" Type="http://schemas.openxmlformats.org/officeDocument/2006/relationships/image" Target="../media/image111.png"/><Relationship Id="rId17" Type="http://schemas.openxmlformats.org/officeDocument/2006/relationships/image" Target="../media/image19.png"/><Relationship Id="rId38" Type="http://schemas.openxmlformats.org/officeDocument/2006/relationships/customXml" Target="../ink/ink22.xml"/><Relationship Id="rId59" Type="http://schemas.openxmlformats.org/officeDocument/2006/relationships/image" Target="../media/image40.png"/><Relationship Id="rId103" Type="http://schemas.openxmlformats.org/officeDocument/2006/relationships/image" Target="../media/image62.png"/><Relationship Id="rId124" Type="http://schemas.openxmlformats.org/officeDocument/2006/relationships/customXml" Target="../ink/ink65.xml"/><Relationship Id="rId70" Type="http://schemas.openxmlformats.org/officeDocument/2006/relationships/customXml" Target="../ink/ink38.xml"/><Relationship Id="rId91" Type="http://schemas.openxmlformats.org/officeDocument/2006/relationships/image" Target="../media/image56.png"/><Relationship Id="rId145" Type="http://schemas.openxmlformats.org/officeDocument/2006/relationships/image" Target="../media/image83.png"/><Relationship Id="rId166" Type="http://schemas.openxmlformats.org/officeDocument/2006/relationships/customXml" Target="../ink/ink86.xml"/><Relationship Id="rId187" Type="http://schemas.openxmlformats.org/officeDocument/2006/relationships/image" Target="../media/image104.png"/><Relationship Id="rId1" Type="http://schemas.openxmlformats.org/officeDocument/2006/relationships/slideLayout" Target="../slideLayouts/slideLayout2.xml"/><Relationship Id="rId212" Type="http://schemas.openxmlformats.org/officeDocument/2006/relationships/customXml" Target="../ink/ink109.xml"/><Relationship Id="rId28" Type="http://schemas.openxmlformats.org/officeDocument/2006/relationships/customXml" Target="../ink/ink17.xml"/><Relationship Id="rId49" Type="http://schemas.openxmlformats.org/officeDocument/2006/relationships/image" Target="../media/image35.png"/><Relationship Id="rId114" Type="http://schemas.openxmlformats.org/officeDocument/2006/relationships/customXml" Target="../ink/ink60.xml"/><Relationship Id="rId60" Type="http://schemas.openxmlformats.org/officeDocument/2006/relationships/customXml" Target="../ink/ink33.xml"/><Relationship Id="rId81" Type="http://schemas.openxmlformats.org/officeDocument/2006/relationships/image" Target="../media/image51.png"/><Relationship Id="rId135" Type="http://schemas.openxmlformats.org/officeDocument/2006/relationships/image" Target="../media/image78.png"/><Relationship Id="rId156" Type="http://schemas.openxmlformats.org/officeDocument/2006/relationships/customXml" Target="../ink/ink81.xml"/><Relationship Id="rId177" Type="http://schemas.openxmlformats.org/officeDocument/2006/relationships/image" Target="../media/image99.png"/><Relationship Id="rId198" Type="http://schemas.openxmlformats.org/officeDocument/2006/relationships/customXml" Target="../ink/ink102.xml"/><Relationship Id="rId202" Type="http://schemas.openxmlformats.org/officeDocument/2006/relationships/customXml" Target="../ink/ink104.xml"/><Relationship Id="rId18" Type="http://schemas.openxmlformats.org/officeDocument/2006/relationships/customXml" Target="../ink/ink12.xml"/><Relationship Id="rId39" Type="http://schemas.openxmlformats.org/officeDocument/2006/relationships/image" Target="../media/image30.png"/><Relationship Id="rId50" Type="http://schemas.openxmlformats.org/officeDocument/2006/relationships/customXml" Target="../ink/ink28.xml"/><Relationship Id="rId104" Type="http://schemas.openxmlformats.org/officeDocument/2006/relationships/customXml" Target="../ink/ink55.xml"/><Relationship Id="rId125" Type="http://schemas.openxmlformats.org/officeDocument/2006/relationships/image" Target="../media/image73.png"/><Relationship Id="rId146" Type="http://schemas.openxmlformats.org/officeDocument/2006/relationships/customXml" Target="../ink/ink76.xml"/><Relationship Id="rId167" Type="http://schemas.openxmlformats.org/officeDocument/2006/relationships/image" Target="../media/image94.png"/><Relationship Id="rId188" Type="http://schemas.openxmlformats.org/officeDocument/2006/relationships/customXml" Target="../ink/ink97.xml"/><Relationship Id="rId71" Type="http://schemas.openxmlformats.org/officeDocument/2006/relationships/image" Target="../media/image46.png"/><Relationship Id="rId92" Type="http://schemas.openxmlformats.org/officeDocument/2006/relationships/customXml" Target="../ink/ink49.xml"/><Relationship Id="rId213" Type="http://schemas.openxmlformats.org/officeDocument/2006/relationships/image" Target="../media/image117.png"/><Relationship Id="rId2" Type="http://schemas.openxmlformats.org/officeDocument/2006/relationships/image" Target="../media/image11.png"/><Relationship Id="rId29" Type="http://schemas.openxmlformats.org/officeDocument/2006/relationships/image" Target="../media/image25.png"/><Relationship Id="rId40" Type="http://schemas.openxmlformats.org/officeDocument/2006/relationships/customXml" Target="../ink/ink23.xml"/><Relationship Id="rId115" Type="http://schemas.openxmlformats.org/officeDocument/2006/relationships/image" Target="../media/image68.png"/><Relationship Id="rId136" Type="http://schemas.openxmlformats.org/officeDocument/2006/relationships/customXml" Target="../ink/ink71.xml"/><Relationship Id="rId157" Type="http://schemas.openxmlformats.org/officeDocument/2006/relationships/image" Target="../media/image89.png"/><Relationship Id="rId178" Type="http://schemas.openxmlformats.org/officeDocument/2006/relationships/customXml" Target="../ink/ink92.xml"/><Relationship Id="rId61" Type="http://schemas.openxmlformats.org/officeDocument/2006/relationships/image" Target="../media/image41.png"/><Relationship Id="rId82" Type="http://schemas.openxmlformats.org/officeDocument/2006/relationships/customXml" Target="../ink/ink44.xml"/><Relationship Id="rId199" Type="http://schemas.openxmlformats.org/officeDocument/2006/relationships/image" Target="../media/image110.png"/><Relationship Id="rId203" Type="http://schemas.openxmlformats.org/officeDocument/2006/relationships/image" Target="../media/image112.png"/></Relationships>
</file>

<file path=ppt/slides/_rels/slide12.xml.rels><?xml version="1.0" encoding="UTF-8" standalone="yes"?>
<Relationships xmlns="http://schemas.openxmlformats.org/package/2006/relationships"><Relationship Id="rId117" Type="http://schemas.openxmlformats.org/officeDocument/2006/relationships/image" Target="../media/image177.png"/><Relationship Id="rId21" Type="http://schemas.openxmlformats.org/officeDocument/2006/relationships/image" Target="../media/image129.png"/><Relationship Id="rId63" Type="http://schemas.openxmlformats.org/officeDocument/2006/relationships/image" Target="../media/image150.png"/><Relationship Id="rId159" Type="http://schemas.openxmlformats.org/officeDocument/2006/relationships/image" Target="../media/image198.png"/><Relationship Id="rId170" Type="http://schemas.openxmlformats.org/officeDocument/2006/relationships/customXml" Target="../ink/ink194.xml"/><Relationship Id="rId226" Type="http://schemas.openxmlformats.org/officeDocument/2006/relationships/customXml" Target="../ink/ink222.xml"/><Relationship Id="rId268" Type="http://schemas.openxmlformats.org/officeDocument/2006/relationships/customXml" Target="../ink/ink243.xml"/><Relationship Id="rId32" Type="http://schemas.openxmlformats.org/officeDocument/2006/relationships/customXml" Target="../ink/ink125.xml"/><Relationship Id="rId74" Type="http://schemas.openxmlformats.org/officeDocument/2006/relationships/customXml" Target="../ink/ink146.xml"/><Relationship Id="rId128" Type="http://schemas.openxmlformats.org/officeDocument/2006/relationships/customXml" Target="../ink/ink173.xml"/><Relationship Id="rId5" Type="http://schemas.openxmlformats.org/officeDocument/2006/relationships/image" Target="../media/image121.png"/><Relationship Id="rId181" Type="http://schemas.openxmlformats.org/officeDocument/2006/relationships/image" Target="../media/image209.png"/><Relationship Id="rId237" Type="http://schemas.openxmlformats.org/officeDocument/2006/relationships/image" Target="../media/image237.png"/><Relationship Id="rId279" Type="http://schemas.openxmlformats.org/officeDocument/2006/relationships/image" Target="../media/image258.png"/><Relationship Id="rId43" Type="http://schemas.openxmlformats.org/officeDocument/2006/relationships/image" Target="../media/image140.png"/><Relationship Id="rId139" Type="http://schemas.openxmlformats.org/officeDocument/2006/relationships/image" Target="../media/image188.png"/><Relationship Id="rId85" Type="http://schemas.openxmlformats.org/officeDocument/2006/relationships/image" Target="../media/image161.png"/><Relationship Id="rId150" Type="http://schemas.openxmlformats.org/officeDocument/2006/relationships/customXml" Target="../ink/ink184.xml"/><Relationship Id="rId171" Type="http://schemas.openxmlformats.org/officeDocument/2006/relationships/image" Target="../media/image204.png"/><Relationship Id="rId192" Type="http://schemas.openxmlformats.org/officeDocument/2006/relationships/customXml" Target="../ink/ink205.xml"/><Relationship Id="rId206" Type="http://schemas.openxmlformats.org/officeDocument/2006/relationships/customXml" Target="../ink/ink212.xml"/><Relationship Id="rId227" Type="http://schemas.openxmlformats.org/officeDocument/2006/relationships/image" Target="../media/image232.png"/><Relationship Id="rId248" Type="http://schemas.openxmlformats.org/officeDocument/2006/relationships/customXml" Target="../ink/ink233.xml"/><Relationship Id="rId269" Type="http://schemas.openxmlformats.org/officeDocument/2006/relationships/image" Target="../media/image253.png"/><Relationship Id="rId12" Type="http://schemas.openxmlformats.org/officeDocument/2006/relationships/customXml" Target="../ink/ink115.xml"/><Relationship Id="rId33" Type="http://schemas.openxmlformats.org/officeDocument/2006/relationships/image" Target="../media/image135.png"/><Relationship Id="rId108" Type="http://schemas.openxmlformats.org/officeDocument/2006/relationships/customXml" Target="../ink/ink163.xml"/><Relationship Id="rId129" Type="http://schemas.openxmlformats.org/officeDocument/2006/relationships/image" Target="../media/image183.png"/><Relationship Id="rId280" Type="http://schemas.openxmlformats.org/officeDocument/2006/relationships/customXml" Target="../ink/ink249.xml"/><Relationship Id="rId54" Type="http://schemas.openxmlformats.org/officeDocument/2006/relationships/customXml" Target="../ink/ink136.xml"/><Relationship Id="rId75" Type="http://schemas.openxmlformats.org/officeDocument/2006/relationships/image" Target="../media/image156.png"/><Relationship Id="rId96" Type="http://schemas.openxmlformats.org/officeDocument/2006/relationships/customXml" Target="../ink/ink157.xml"/><Relationship Id="rId140" Type="http://schemas.openxmlformats.org/officeDocument/2006/relationships/customXml" Target="../ink/ink179.xml"/><Relationship Id="rId161" Type="http://schemas.openxmlformats.org/officeDocument/2006/relationships/image" Target="../media/image199.png"/><Relationship Id="rId182" Type="http://schemas.openxmlformats.org/officeDocument/2006/relationships/customXml" Target="../ink/ink200.xml"/><Relationship Id="rId217" Type="http://schemas.openxmlformats.org/officeDocument/2006/relationships/image" Target="../media/image227.png"/><Relationship Id="rId6" Type="http://schemas.openxmlformats.org/officeDocument/2006/relationships/customXml" Target="../ink/ink112.xml"/><Relationship Id="rId238" Type="http://schemas.openxmlformats.org/officeDocument/2006/relationships/customXml" Target="../ink/ink228.xml"/><Relationship Id="rId259" Type="http://schemas.openxmlformats.org/officeDocument/2006/relationships/image" Target="../media/image248.png"/><Relationship Id="rId23" Type="http://schemas.openxmlformats.org/officeDocument/2006/relationships/image" Target="../media/image130.png"/><Relationship Id="rId119" Type="http://schemas.openxmlformats.org/officeDocument/2006/relationships/image" Target="../media/image178.png"/><Relationship Id="rId270" Type="http://schemas.openxmlformats.org/officeDocument/2006/relationships/customXml" Target="../ink/ink244.xml"/><Relationship Id="rId44" Type="http://schemas.openxmlformats.org/officeDocument/2006/relationships/customXml" Target="../ink/ink131.xml"/><Relationship Id="rId65" Type="http://schemas.openxmlformats.org/officeDocument/2006/relationships/image" Target="../media/image151.png"/><Relationship Id="rId86" Type="http://schemas.openxmlformats.org/officeDocument/2006/relationships/customXml" Target="../ink/ink152.xml"/><Relationship Id="rId130" Type="http://schemas.openxmlformats.org/officeDocument/2006/relationships/customXml" Target="../ink/ink174.xml"/><Relationship Id="rId151" Type="http://schemas.openxmlformats.org/officeDocument/2006/relationships/image" Target="../media/image194.png"/><Relationship Id="rId172" Type="http://schemas.openxmlformats.org/officeDocument/2006/relationships/customXml" Target="../ink/ink195.xml"/><Relationship Id="rId193" Type="http://schemas.openxmlformats.org/officeDocument/2006/relationships/image" Target="../media/image215.png"/><Relationship Id="rId207" Type="http://schemas.openxmlformats.org/officeDocument/2006/relationships/image" Target="../media/image222.png"/><Relationship Id="rId228" Type="http://schemas.openxmlformats.org/officeDocument/2006/relationships/customXml" Target="../ink/ink223.xml"/><Relationship Id="rId249" Type="http://schemas.openxmlformats.org/officeDocument/2006/relationships/image" Target="../media/image243.png"/><Relationship Id="rId13" Type="http://schemas.openxmlformats.org/officeDocument/2006/relationships/image" Target="../media/image125.png"/><Relationship Id="rId109" Type="http://schemas.openxmlformats.org/officeDocument/2006/relationships/image" Target="../media/image173.png"/><Relationship Id="rId260" Type="http://schemas.openxmlformats.org/officeDocument/2006/relationships/customXml" Target="../ink/ink239.xml"/><Relationship Id="rId281" Type="http://schemas.openxmlformats.org/officeDocument/2006/relationships/image" Target="../media/image259.png"/><Relationship Id="rId34" Type="http://schemas.openxmlformats.org/officeDocument/2006/relationships/customXml" Target="../ink/ink126.xml"/><Relationship Id="rId55" Type="http://schemas.openxmlformats.org/officeDocument/2006/relationships/image" Target="../media/image146.png"/><Relationship Id="rId76" Type="http://schemas.openxmlformats.org/officeDocument/2006/relationships/customXml" Target="../ink/ink147.xml"/><Relationship Id="rId97" Type="http://schemas.openxmlformats.org/officeDocument/2006/relationships/image" Target="../media/image167.png"/><Relationship Id="rId120" Type="http://schemas.openxmlformats.org/officeDocument/2006/relationships/customXml" Target="../ink/ink169.xml"/><Relationship Id="rId141" Type="http://schemas.openxmlformats.org/officeDocument/2006/relationships/image" Target="../media/image189.png"/><Relationship Id="rId7" Type="http://schemas.openxmlformats.org/officeDocument/2006/relationships/image" Target="../media/image122.png"/><Relationship Id="rId162" Type="http://schemas.openxmlformats.org/officeDocument/2006/relationships/customXml" Target="../ink/ink190.xml"/><Relationship Id="rId183" Type="http://schemas.openxmlformats.org/officeDocument/2006/relationships/image" Target="../media/image210.png"/><Relationship Id="rId218" Type="http://schemas.openxmlformats.org/officeDocument/2006/relationships/customXml" Target="../ink/ink218.xml"/><Relationship Id="rId239" Type="http://schemas.openxmlformats.org/officeDocument/2006/relationships/image" Target="../media/image238.png"/><Relationship Id="rId250" Type="http://schemas.openxmlformats.org/officeDocument/2006/relationships/customXml" Target="../ink/ink234.xml"/><Relationship Id="rId271" Type="http://schemas.openxmlformats.org/officeDocument/2006/relationships/image" Target="../media/image254.png"/><Relationship Id="rId24" Type="http://schemas.openxmlformats.org/officeDocument/2006/relationships/customXml" Target="../ink/ink121.xml"/><Relationship Id="rId45" Type="http://schemas.openxmlformats.org/officeDocument/2006/relationships/image" Target="../media/image141.png"/><Relationship Id="rId66" Type="http://schemas.openxmlformats.org/officeDocument/2006/relationships/customXml" Target="../ink/ink142.xml"/><Relationship Id="rId87" Type="http://schemas.openxmlformats.org/officeDocument/2006/relationships/image" Target="../media/image162.png"/><Relationship Id="rId110" Type="http://schemas.openxmlformats.org/officeDocument/2006/relationships/customXml" Target="../ink/ink164.xml"/><Relationship Id="rId131" Type="http://schemas.openxmlformats.org/officeDocument/2006/relationships/image" Target="../media/image184.png"/><Relationship Id="rId152" Type="http://schemas.openxmlformats.org/officeDocument/2006/relationships/customXml" Target="../ink/ink185.xml"/><Relationship Id="rId173" Type="http://schemas.openxmlformats.org/officeDocument/2006/relationships/image" Target="../media/image205.png"/><Relationship Id="rId194" Type="http://schemas.openxmlformats.org/officeDocument/2006/relationships/customXml" Target="../ink/ink206.xml"/><Relationship Id="rId208" Type="http://schemas.openxmlformats.org/officeDocument/2006/relationships/customXml" Target="../ink/ink213.xml"/><Relationship Id="rId229" Type="http://schemas.openxmlformats.org/officeDocument/2006/relationships/image" Target="../media/image233.png"/><Relationship Id="rId240" Type="http://schemas.openxmlformats.org/officeDocument/2006/relationships/customXml" Target="../ink/ink229.xml"/><Relationship Id="rId261" Type="http://schemas.openxmlformats.org/officeDocument/2006/relationships/image" Target="../media/image249.png"/><Relationship Id="rId14" Type="http://schemas.openxmlformats.org/officeDocument/2006/relationships/customXml" Target="../ink/ink116.xml"/><Relationship Id="rId35" Type="http://schemas.openxmlformats.org/officeDocument/2006/relationships/image" Target="../media/image136.png"/><Relationship Id="rId56" Type="http://schemas.openxmlformats.org/officeDocument/2006/relationships/customXml" Target="../ink/ink137.xml"/><Relationship Id="rId77" Type="http://schemas.openxmlformats.org/officeDocument/2006/relationships/image" Target="../media/image157.png"/><Relationship Id="rId100" Type="http://schemas.openxmlformats.org/officeDocument/2006/relationships/customXml" Target="../ink/ink159.xml"/><Relationship Id="rId282" Type="http://schemas.openxmlformats.org/officeDocument/2006/relationships/customXml" Target="../ink/ink250.xml"/><Relationship Id="rId8" Type="http://schemas.openxmlformats.org/officeDocument/2006/relationships/customXml" Target="../ink/ink113.xml"/><Relationship Id="rId98" Type="http://schemas.openxmlformats.org/officeDocument/2006/relationships/customXml" Target="../ink/ink158.xml"/><Relationship Id="rId121" Type="http://schemas.openxmlformats.org/officeDocument/2006/relationships/image" Target="../media/image179.png"/><Relationship Id="rId142" Type="http://schemas.openxmlformats.org/officeDocument/2006/relationships/customXml" Target="../ink/ink180.xml"/><Relationship Id="rId163" Type="http://schemas.openxmlformats.org/officeDocument/2006/relationships/image" Target="../media/image200.png"/><Relationship Id="rId184" Type="http://schemas.openxmlformats.org/officeDocument/2006/relationships/customXml" Target="../ink/ink201.xml"/><Relationship Id="rId219" Type="http://schemas.openxmlformats.org/officeDocument/2006/relationships/image" Target="../media/image228.png"/><Relationship Id="rId230" Type="http://schemas.openxmlformats.org/officeDocument/2006/relationships/customXml" Target="../ink/ink224.xml"/><Relationship Id="rId251" Type="http://schemas.openxmlformats.org/officeDocument/2006/relationships/image" Target="../media/image244.png"/><Relationship Id="rId25" Type="http://schemas.openxmlformats.org/officeDocument/2006/relationships/image" Target="../media/image131.png"/><Relationship Id="rId46" Type="http://schemas.openxmlformats.org/officeDocument/2006/relationships/customXml" Target="../ink/ink132.xml"/><Relationship Id="rId67" Type="http://schemas.openxmlformats.org/officeDocument/2006/relationships/image" Target="../media/image152.png"/><Relationship Id="rId272" Type="http://schemas.openxmlformats.org/officeDocument/2006/relationships/customXml" Target="../ink/ink245.xml"/><Relationship Id="rId88" Type="http://schemas.openxmlformats.org/officeDocument/2006/relationships/customXml" Target="../ink/ink153.xml"/><Relationship Id="rId111" Type="http://schemas.openxmlformats.org/officeDocument/2006/relationships/image" Target="../media/image174.png"/><Relationship Id="rId132" Type="http://schemas.openxmlformats.org/officeDocument/2006/relationships/customXml" Target="../ink/ink175.xml"/><Relationship Id="rId153" Type="http://schemas.openxmlformats.org/officeDocument/2006/relationships/image" Target="../media/image195.png"/><Relationship Id="rId174" Type="http://schemas.openxmlformats.org/officeDocument/2006/relationships/customXml" Target="../ink/ink196.xml"/><Relationship Id="rId195" Type="http://schemas.openxmlformats.org/officeDocument/2006/relationships/image" Target="../media/image216.png"/><Relationship Id="rId209" Type="http://schemas.openxmlformats.org/officeDocument/2006/relationships/image" Target="../media/image223.png"/><Relationship Id="rId220" Type="http://schemas.openxmlformats.org/officeDocument/2006/relationships/customXml" Target="../ink/ink219.xml"/><Relationship Id="rId241" Type="http://schemas.openxmlformats.org/officeDocument/2006/relationships/image" Target="../media/image239.png"/><Relationship Id="rId15" Type="http://schemas.openxmlformats.org/officeDocument/2006/relationships/image" Target="../media/image126.png"/><Relationship Id="rId36" Type="http://schemas.openxmlformats.org/officeDocument/2006/relationships/customXml" Target="../ink/ink127.xml"/><Relationship Id="rId57" Type="http://schemas.openxmlformats.org/officeDocument/2006/relationships/image" Target="../media/image147.png"/><Relationship Id="rId262" Type="http://schemas.openxmlformats.org/officeDocument/2006/relationships/customXml" Target="../ink/ink240.xml"/><Relationship Id="rId283" Type="http://schemas.openxmlformats.org/officeDocument/2006/relationships/image" Target="../media/image260.png"/><Relationship Id="rId78" Type="http://schemas.openxmlformats.org/officeDocument/2006/relationships/customXml" Target="../ink/ink148.xml"/><Relationship Id="rId99" Type="http://schemas.openxmlformats.org/officeDocument/2006/relationships/image" Target="../media/image168.png"/><Relationship Id="rId101" Type="http://schemas.openxmlformats.org/officeDocument/2006/relationships/image" Target="../media/image169.png"/><Relationship Id="rId122" Type="http://schemas.openxmlformats.org/officeDocument/2006/relationships/customXml" Target="../ink/ink170.xml"/><Relationship Id="rId143" Type="http://schemas.openxmlformats.org/officeDocument/2006/relationships/image" Target="../media/image190.png"/><Relationship Id="rId164" Type="http://schemas.openxmlformats.org/officeDocument/2006/relationships/customXml" Target="../ink/ink191.xml"/><Relationship Id="rId185" Type="http://schemas.openxmlformats.org/officeDocument/2006/relationships/image" Target="../media/image211.png"/><Relationship Id="rId9" Type="http://schemas.openxmlformats.org/officeDocument/2006/relationships/image" Target="../media/image123.png"/><Relationship Id="rId210" Type="http://schemas.openxmlformats.org/officeDocument/2006/relationships/customXml" Target="../ink/ink214.xml"/><Relationship Id="rId26" Type="http://schemas.openxmlformats.org/officeDocument/2006/relationships/customXml" Target="../ink/ink122.xml"/><Relationship Id="rId231" Type="http://schemas.openxmlformats.org/officeDocument/2006/relationships/image" Target="../media/image234.png"/><Relationship Id="rId252" Type="http://schemas.openxmlformats.org/officeDocument/2006/relationships/customXml" Target="../ink/ink235.xml"/><Relationship Id="rId273" Type="http://schemas.openxmlformats.org/officeDocument/2006/relationships/image" Target="../media/image255.png"/><Relationship Id="rId47" Type="http://schemas.openxmlformats.org/officeDocument/2006/relationships/image" Target="../media/image142.png"/><Relationship Id="rId68" Type="http://schemas.openxmlformats.org/officeDocument/2006/relationships/customXml" Target="../ink/ink143.xml"/><Relationship Id="rId89" Type="http://schemas.openxmlformats.org/officeDocument/2006/relationships/image" Target="../media/image163.png"/><Relationship Id="rId112" Type="http://schemas.openxmlformats.org/officeDocument/2006/relationships/customXml" Target="../ink/ink165.xml"/><Relationship Id="rId133" Type="http://schemas.openxmlformats.org/officeDocument/2006/relationships/image" Target="../media/image185.png"/><Relationship Id="rId154" Type="http://schemas.openxmlformats.org/officeDocument/2006/relationships/customXml" Target="../ink/ink186.xml"/><Relationship Id="rId175" Type="http://schemas.openxmlformats.org/officeDocument/2006/relationships/image" Target="../media/image206.png"/><Relationship Id="rId196" Type="http://schemas.openxmlformats.org/officeDocument/2006/relationships/customXml" Target="../ink/ink207.xml"/><Relationship Id="rId200" Type="http://schemas.openxmlformats.org/officeDocument/2006/relationships/customXml" Target="../ink/ink209.xml"/><Relationship Id="rId16" Type="http://schemas.openxmlformats.org/officeDocument/2006/relationships/customXml" Target="../ink/ink117.xml"/><Relationship Id="rId221" Type="http://schemas.openxmlformats.org/officeDocument/2006/relationships/image" Target="../media/image229.png"/><Relationship Id="rId242" Type="http://schemas.openxmlformats.org/officeDocument/2006/relationships/customXml" Target="../ink/ink230.xml"/><Relationship Id="rId263" Type="http://schemas.openxmlformats.org/officeDocument/2006/relationships/image" Target="../media/image250.png"/><Relationship Id="rId284" Type="http://schemas.openxmlformats.org/officeDocument/2006/relationships/customXml" Target="../ink/ink251.xml"/><Relationship Id="rId37" Type="http://schemas.openxmlformats.org/officeDocument/2006/relationships/image" Target="../media/image137.png"/><Relationship Id="rId58" Type="http://schemas.openxmlformats.org/officeDocument/2006/relationships/customXml" Target="../ink/ink138.xml"/><Relationship Id="rId79" Type="http://schemas.openxmlformats.org/officeDocument/2006/relationships/image" Target="../media/image158.png"/><Relationship Id="rId102" Type="http://schemas.openxmlformats.org/officeDocument/2006/relationships/customXml" Target="../ink/ink160.xml"/><Relationship Id="rId123" Type="http://schemas.openxmlformats.org/officeDocument/2006/relationships/image" Target="../media/image180.png"/><Relationship Id="rId144" Type="http://schemas.openxmlformats.org/officeDocument/2006/relationships/customXml" Target="../ink/ink181.xml"/><Relationship Id="rId90" Type="http://schemas.openxmlformats.org/officeDocument/2006/relationships/customXml" Target="../ink/ink154.xml"/><Relationship Id="rId165" Type="http://schemas.openxmlformats.org/officeDocument/2006/relationships/image" Target="../media/image201.png"/><Relationship Id="rId186" Type="http://schemas.openxmlformats.org/officeDocument/2006/relationships/customXml" Target="../ink/ink202.xml"/><Relationship Id="rId211" Type="http://schemas.openxmlformats.org/officeDocument/2006/relationships/image" Target="../media/image224.png"/><Relationship Id="rId232" Type="http://schemas.openxmlformats.org/officeDocument/2006/relationships/customXml" Target="../ink/ink225.xml"/><Relationship Id="rId253" Type="http://schemas.openxmlformats.org/officeDocument/2006/relationships/image" Target="../media/image245.png"/><Relationship Id="rId274" Type="http://schemas.openxmlformats.org/officeDocument/2006/relationships/customXml" Target="../ink/ink246.xml"/><Relationship Id="rId27" Type="http://schemas.openxmlformats.org/officeDocument/2006/relationships/image" Target="../media/image132.png"/><Relationship Id="rId48" Type="http://schemas.openxmlformats.org/officeDocument/2006/relationships/customXml" Target="../ink/ink133.xml"/><Relationship Id="rId69" Type="http://schemas.openxmlformats.org/officeDocument/2006/relationships/image" Target="../media/image153.png"/><Relationship Id="rId113" Type="http://schemas.openxmlformats.org/officeDocument/2006/relationships/image" Target="../media/image175.png"/><Relationship Id="rId134" Type="http://schemas.openxmlformats.org/officeDocument/2006/relationships/customXml" Target="../ink/ink176.xml"/><Relationship Id="rId80" Type="http://schemas.openxmlformats.org/officeDocument/2006/relationships/customXml" Target="../ink/ink149.xml"/><Relationship Id="rId155" Type="http://schemas.openxmlformats.org/officeDocument/2006/relationships/image" Target="../media/image196.png"/><Relationship Id="rId176" Type="http://schemas.openxmlformats.org/officeDocument/2006/relationships/customXml" Target="../ink/ink197.xml"/><Relationship Id="rId197" Type="http://schemas.openxmlformats.org/officeDocument/2006/relationships/image" Target="../media/image217.png"/><Relationship Id="rId201" Type="http://schemas.openxmlformats.org/officeDocument/2006/relationships/image" Target="../media/image219.png"/><Relationship Id="rId222" Type="http://schemas.openxmlformats.org/officeDocument/2006/relationships/customXml" Target="../ink/ink220.xml"/><Relationship Id="rId243" Type="http://schemas.openxmlformats.org/officeDocument/2006/relationships/image" Target="../media/image240.png"/><Relationship Id="rId264" Type="http://schemas.openxmlformats.org/officeDocument/2006/relationships/customXml" Target="../ink/ink241.xml"/><Relationship Id="rId285" Type="http://schemas.openxmlformats.org/officeDocument/2006/relationships/image" Target="../media/image261.png"/><Relationship Id="rId17" Type="http://schemas.openxmlformats.org/officeDocument/2006/relationships/image" Target="../media/image127.png"/><Relationship Id="rId38" Type="http://schemas.openxmlformats.org/officeDocument/2006/relationships/customXml" Target="../ink/ink128.xml"/><Relationship Id="rId59" Type="http://schemas.openxmlformats.org/officeDocument/2006/relationships/image" Target="../media/image148.png"/><Relationship Id="rId103" Type="http://schemas.openxmlformats.org/officeDocument/2006/relationships/image" Target="../media/image170.png"/><Relationship Id="rId124" Type="http://schemas.openxmlformats.org/officeDocument/2006/relationships/customXml" Target="../ink/ink171.xml"/><Relationship Id="rId70" Type="http://schemas.openxmlformats.org/officeDocument/2006/relationships/customXml" Target="../ink/ink144.xml"/><Relationship Id="rId91" Type="http://schemas.openxmlformats.org/officeDocument/2006/relationships/image" Target="../media/image164.png"/><Relationship Id="rId145" Type="http://schemas.openxmlformats.org/officeDocument/2006/relationships/image" Target="../media/image191.png"/><Relationship Id="rId166" Type="http://schemas.openxmlformats.org/officeDocument/2006/relationships/customXml" Target="../ink/ink192.xml"/><Relationship Id="rId187" Type="http://schemas.openxmlformats.org/officeDocument/2006/relationships/image" Target="../media/image212.png"/><Relationship Id="rId1" Type="http://schemas.openxmlformats.org/officeDocument/2006/relationships/slideLayout" Target="../slideLayouts/slideLayout2.xml"/><Relationship Id="rId212" Type="http://schemas.openxmlformats.org/officeDocument/2006/relationships/customXml" Target="../ink/ink215.xml"/><Relationship Id="rId233" Type="http://schemas.openxmlformats.org/officeDocument/2006/relationships/image" Target="../media/image235.png"/><Relationship Id="rId254" Type="http://schemas.openxmlformats.org/officeDocument/2006/relationships/customXml" Target="../ink/ink236.xml"/><Relationship Id="rId28" Type="http://schemas.openxmlformats.org/officeDocument/2006/relationships/customXml" Target="../ink/ink123.xml"/><Relationship Id="rId49" Type="http://schemas.openxmlformats.org/officeDocument/2006/relationships/image" Target="../media/image143.png"/><Relationship Id="rId114" Type="http://schemas.openxmlformats.org/officeDocument/2006/relationships/customXml" Target="../ink/ink166.xml"/><Relationship Id="rId275" Type="http://schemas.openxmlformats.org/officeDocument/2006/relationships/image" Target="../media/image256.png"/><Relationship Id="rId60" Type="http://schemas.openxmlformats.org/officeDocument/2006/relationships/customXml" Target="../ink/ink139.xml"/><Relationship Id="rId81" Type="http://schemas.openxmlformats.org/officeDocument/2006/relationships/image" Target="../media/image159.png"/><Relationship Id="rId135" Type="http://schemas.openxmlformats.org/officeDocument/2006/relationships/image" Target="../media/image186.png"/><Relationship Id="rId156" Type="http://schemas.openxmlformats.org/officeDocument/2006/relationships/customXml" Target="../ink/ink187.xml"/><Relationship Id="rId177" Type="http://schemas.openxmlformats.org/officeDocument/2006/relationships/image" Target="../media/image207.png"/><Relationship Id="rId198" Type="http://schemas.openxmlformats.org/officeDocument/2006/relationships/customXml" Target="../ink/ink208.xml"/><Relationship Id="rId202" Type="http://schemas.openxmlformats.org/officeDocument/2006/relationships/customXml" Target="../ink/ink210.xml"/><Relationship Id="rId223" Type="http://schemas.openxmlformats.org/officeDocument/2006/relationships/image" Target="../media/image230.png"/><Relationship Id="rId244" Type="http://schemas.openxmlformats.org/officeDocument/2006/relationships/customXml" Target="../ink/ink231.xml"/><Relationship Id="rId18" Type="http://schemas.openxmlformats.org/officeDocument/2006/relationships/customXml" Target="../ink/ink118.xml"/><Relationship Id="rId39" Type="http://schemas.openxmlformats.org/officeDocument/2006/relationships/image" Target="../media/image138.png"/><Relationship Id="rId265" Type="http://schemas.openxmlformats.org/officeDocument/2006/relationships/image" Target="../media/image251.png"/><Relationship Id="rId286" Type="http://schemas.openxmlformats.org/officeDocument/2006/relationships/customXml" Target="../ink/ink252.xml"/><Relationship Id="rId50" Type="http://schemas.openxmlformats.org/officeDocument/2006/relationships/customXml" Target="../ink/ink134.xml"/><Relationship Id="rId104" Type="http://schemas.openxmlformats.org/officeDocument/2006/relationships/customXml" Target="../ink/ink161.xml"/><Relationship Id="rId125" Type="http://schemas.openxmlformats.org/officeDocument/2006/relationships/image" Target="../media/image181.png"/><Relationship Id="rId146" Type="http://schemas.openxmlformats.org/officeDocument/2006/relationships/customXml" Target="../ink/ink182.xml"/><Relationship Id="rId167" Type="http://schemas.openxmlformats.org/officeDocument/2006/relationships/image" Target="../media/image202.png"/><Relationship Id="rId188" Type="http://schemas.openxmlformats.org/officeDocument/2006/relationships/customXml" Target="../ink/ink203.xml"/><Relationship Id="rId71" Type="http://schemas.openxmlformats.org/officeDocument/2006/relationships/image" Target="../media/image154.png"/><Relationship Id="rId92" Type="http://schemas.openxmlformats.org/officeDocument/2006/relationships/customXml" Target="../ink/ink155.xml"/><Relationship Id="rId213" Type="http://schemas.openxmlformats.org/officeDocument/2006/relationships/image" Target="../media/image225.png"/><Relationship Id="rId234" Type="http://schemas.openxmlformats.org/officeDocument/2006/relationships/customXml" Target="../ink/ink226.xml"/><Relationship Id="rId2" Type="http://schemas.openxmlformats.org/officeDocument/2006/relationships/image" Target="../media/image119.png"/><Relationship Id="rId29" Type="http://schemas.openxmlformats.org/officeDocument/2006/relationships/image" Target="../media/image133.png"/><Relationship Id="rId255" Type="http://schemas.openxmlformats.org/officeDocument/2006/relationships/image" Target="../media/image246.png"/><Relationship Id="rId276" Type="http://schemas.openxmlformats.org/officeDocument/2006/relationships/customXml" Target="../ink/ink247.xml"/><Relationship Id="rId40" Type="http://schemas.openxmlformats.org/officeDocument/2006/relationships/customXml" Target="../ink/ink129.xml"/><Relationship Id="rId115" Type="http://schemas.openxmlformats.org/officeDocument/2006/relationships/image" Target="../media/image176.png"/><Relationship Id="rId136" Type="http://schemas.openxmlformats.org/officeDocument/2006/relationships/customXml" Target="../ink/ink177.xml"/><Relationship Id="rId157" Type="http://schemas.openxmlformats.org/officeDocument/2006/relationships/image" Target="../media/image197.png"/><Relationship Id="rId178" Type="http://schemas.openxmlformats.org/officeDocument/2006/relationships/customXml" Target="../ink/ink198.xml"/><Relationship Id="rId61" Type="http://schemas.openxmlformats.org/officeDocument/2006/relationships/image" Target="../media/image149.png"/><Relationship Id="rId82" Type="http://schemas.openxmlformats.org/officeDocument/2006/relationships/customXml" Target="../ink/ink150.xml"/><Relationship Id="rId199" Type="http://schemas.openxmlformats.org/officeDocument/2006/relationships/image" Target="../media/image218.png"/><Relationship Id="rId203" Type="http://schemas.openxmlformats.org/officeDocument/2006/relationships/image" Target="../media/image220.png"/><Relationship Id="rId19" Type="http://schemas.openxmlformats.org/officeDocument/2006/relationships/image" Target="../media/image128.png"/><Relationship Id="rId224" Type="http://schemas.openxmlformats.org/officeDocument/2006/relationships/customXml" Target="../ink/ink221.xml"/><Relationship Id="rId245" Type="http://schemas.openxmlformats.org/officeDocument/2006/relationships/image" Target="../media/image241.png"/><Relationship Id="rId266" Type="http://schemas.openxmlformats.org/officeDocument/2006/relationships/customXml" Target="../ink/ink242.xml"/><Relationship Id="rId287" Type="http://schemas.openxmlformats.org/officeDocument/2006/relationships/image" Target="../media/image262.png"/><Relationship Id="rId30" Type="http://schemas.openxmlformats.org/officeDocument/2006/relationships/customXml" Target="../ink/ink124.xml"/><Relationship Id="rId105" Type="http://schemas.openxmlformats.org/officeDocument/2006/relationships/image" Target="../media/image171.png"/><Relationship Id="rId126" Type="http://schemas.openxmlformats.org/officeDocument/2006/relationships/customXml" Target="../ink/ink172.xml"/><Relationship Id="rId147" Type="http://schemas.openxmlformats.org/officeDocument/2006/relationships/image" Target="../media/image192.png"/><Relationship Id="rId168" Type="http://schemas.openxmlformats.org/officeDocument/2006/relationships/customXml" Target="../ink/ink193.xml"/><Relationship Id="rId51" Type="http://schemas.openxmlformats.org/officeDocument/2006/relationships/image" Target="../media/image144.png"/><Relationship Id="rId72" Type="http://schemas.openxmlformats.org/officeDocument/2006/relationships/customXml" Target="../ink/ink145.xml"/><Relationship Id="rId93" Type="http://schemas.openxmlformats.org/officeDocument/2006/relationships/image" Target="../media/image165.png"/><Relationship Id="rId189" Type="http://schemas.openxmlformats.org/officeDocument/2006/relationships/image" Target="../media/image213.png"/><Relationship Id="rId3" Type="http://schemas.openxmlformats.org/officeDocument/2006/relationships/image" Target="../media/image120.tmp"/><Relationship Id="rId214" Type="http://schemas.openxmlformats.org/officeDocument/2006/relationships/customXml" Target="../ink/ink216.xml"/><Relationship Id="rId235" Type="http://schemas.openxmlformats.org/officeDocument/2006/relationships/image" Target="../media/image236.png"/><Relationship Id="rId256" Type="http://schemas.openxmlformats.org/officeDocument/2006/relationships/customXml" Target="../ink/ink237.xml"/><Relationship Id="rId277" Type="http://schemas.openxmlformats.org/officeDocument/2006/relationships/image" Target="../media/image257.png"/><Relationship Id="rId116" Type="http://schemas.openxmlformats.org/officeDocument/2006/relationships/customXml" Target="../ink/ink167.xml"/><Relationship Id="rId137" Type="http://schemas.openxmlformats.org/officeDocument/2006/relationships/image" Target="../media/image187.png"/><Relationship Id="rId158" Type="http://schemas.openxmlformats.org/officeDocument/2006/relationships/customXml" Target="../ink/ink188.xml"/><Relationship Id="rId20" Type="http://schemas.openxmlformats.org/officeDocument/2006/relationships/customXml" Target="../ink/ink119.xml"/><Relationship Id="rId41" Type="http://schemas.openxmlformats.org/officeDocument/2006/relationships/image" Target="../media/image139.png"/><Relationship Id="rId62" Type="http://schemas.openxmlformats.org/officeDocument/2006/relationships/customXml" Target="../ink/ink140.xml"/><Relationship Id="rId83" Type="http://schemas.openxmlformats.org/officeDocument/2006/relationships/image" Target="../media/image160.png"/><Relationship Id="rId179" Type="http://schemas.openxmlformats.org/officeDocument/2006/relationships/image" Target="../media/image208.png"/><Relationship Id="rId190" Type="http://schemas.openxmlformats.org/officeDocument/2006/relationships/customXml" Target="../ink/ink204.xml"/><Relationship Id="rId204" Type="http://schemas.openxmlformats.org/officeDocument/2006/relationships/customXml" Target="../ink/ink211.xml"/><Relationship Id="rId225" Type="http://schemas.openxmlformats.org/officeDocument/2006/relationships/image" Target="../media/image231.png"/><Relationship Id="rId246" Type="http://schemas.openxmlformats.org/officeDocument/2006/relationships/customXml" Target="../ink/ink232.xml"/><Relationship Id="rId267" Type="http://schemas.openxmlformats.org/officeDocument/2006/relationships/image" Target="../media/image252.png"/><Relationship Id="rId106" Type="http://schemas.openxmlformats.org/officeDocument/2006/relationships/customXml" Target="../ink/ink162.xml"/><Relationship Id="rId127" Type="http://schemas.openxmlformats.org/officeDocument/2006/relationships/image" Target="../media/image182.png"/><Relationship Id="rId10" Type="http://schemas.openxmlformats.org/officeDocument/2006/relationships/customXml" Target="../ink/ink114.xml"/><Relationship Id="rId31" Type="http://schemas.openxmlformats.org/officeDocument/2006/relationships/image" Target="../media/image134.png"/><Relationship Id="rId52" Type="http://schemas.openxmlformats.org/officeDocument/2006/relationships/customXml" Target="../ink/ink135.xml"/><Relationship Id="rId73" Type="http://schemas.openxmlformats.org/officeDocument/2006/relationships/image" Target="../media/image155.png"/><Relationship Id="rId94" Type="http://schemas.openxmlformats.org/officeDocument/2006/relationships/customXml" Target="../ink/ink156.xml"/><Relationship Id="rId148" Type="http://schemas.openxmlformats.org/officeDocument/2006/relationships/customXml" Target="../ink/ink183.xml"/><Relationship Id="rId169" Type="http://schemas.openxmlformats.org/officeDocument/2006/relationships/image" Target="../media/image203.png"/><Relationship Id="rId4" Type="http://schemas.openxmlformats.org/officeDocument/2006/relationships/customXml" Target="../ink/ink111.xml"/><Relationship Id="rId180" Type="http://schemas.openxmlformats.org/officeDocument/2006/relationships/customXml" Target="../ink/ink199.xml"/><Relationship Id="rId215" Type="http://schemas.openxmlformats.org/officeDocument/2006/relationships/image" Target="../media/image226.png"/><Relationship Id="rId236" Type="http://schemas.openxmlformats.org/officeDocument/2006/relationships/customXml" Target="../ink/ink227.xml"/><Relationship Id="rId257" Type="http://schemas.openxmlformats.org/officeDocument/2006/relationships/image" Target="../media/image247.png"/><Relationship Id="rId278" Type="http://schemas.openxmlformats.org/officeDocument/2006/relationships/customXml" Target="../ink/ink248.xml"/><Relationship Id="rId42" Type="http://schemas.openxmlformats.org/officeDocument/2006/relationships/customXml" Target="../ink/ink130.xml"/><Relationship Id="rId84" Type="http://schemas.openxmlformats.org/officeDocument/2006/relationships/customXml" Target="../ink/ink151.xml"/><Relationship Id="rId138" Type="http://schemas.openxmlformats.org/officeDocument/2006/relationships/customXml" Target="../ink/ink178.xml"/><Relationship Id="rId191" Type="http://schemas.openxmlformats.org/officeDocument/2006/relationships/image" Target="../media/image214.png"/><Relationship Id="rId205" Type="http://schemas.openxmlformats.org/officeDocument/2006/relationships/image" Target="../media/image221.png"/><Relationship Id="rId247" Type="http://schemas.openxmlformats.org/officeDocument/2006/relationships/image" Target="../media/image242.png"/><Relationship Id="rId107" Type="http://schemas.openxmlformats.org/officeDocument/2006/relationships/image" Target="../media/image172.png"/><Relationship Id="rId11" Type="http://schemas.openxmlformats.org/officeDocument/2006/relationships/image" Target="../media/image124.png"/><Relationship Id="rId53" Type="http://schemas.openxmlformats.org/officeDocument/2006/relationships/image" Target="../media/image145.png"/><Relationship Id="rId149" Type="http://schemas.openxmlformats.org/officeDocument/2006/relationships/image" Target="../media/image193.png"/><Relationship Id="rId95" Type="http://schemas.openxmlformats.org/officeDocument/2006/relationships/image" Target="../media/image166.png"/><Relationship Id="rId160" Type="http://schemas.openxmlformats.org/officeDocument/2006/relationships/customXml" Target="../ink/ink189.xml"/><Relationship Id="rId216" Type="http://schemas.openxmlformats.org/officeDocument/2006/relationships/customXml" Target="../ink/ink217.xml"/><Relationship Id="rId258" Type="http://schemas.openxmlformats.org/officeDocument/2006/relationships/customXml" Target="../ink/ink238.xml"/><Relationship Id="rId22" Type="http://schemas.openxmlformats.org/officeDocument/2006/relationships/customXml" Target="../ink/ink120.xml"/><Relationship Id="rId64" Type="http://schemas.openxmlformats.org/officeDocument/2006/relationships/customXml" Target="../ink/ink141.xml"/><Relationship Id="rId118" Type="http://schemas.openxmlformats.org/officeDocument/2006/relationships/customXml" Target="../ink/ink168.xml"/></Relationships>
</file>

<file path=ppt/slides/_rels/slide13.xml.rels><?xml version="1.0" encoding="UTF-8" standalone="yes"?>
<Relationships xmlns="http://schemas.openxmlformats.org/package/2006/relationships"><Relationship Id="rId117" Type="http://schemas.openxmlformats.org/officeDocument/2006/relationships/customXml" Target="../ink/ink310.xml"/><Relationship Id="rId299" Type="http://schemas.openxmlformats.org/officeDocument/2006/relationships/customXml" Target="../ink/ink401.xml"/><Relationship Id="rId21" Type="http://schemas.openxmlformats.org/officeDocument/2006/relationships/customXml" Target="../ink/ink262.xml"/><Relationship Id="rId63" Type="http://schemas.openxmlformats.org/officeDocument/2006/relationships/customXml" Target="../ink/ink283.xml"/><Relationship Id="rId159" Type="http://schemas.openxmlformats.org/officeDocument/2006/relationships/customXml" Target="../ink/ink331.xml"/><Relationship Id="rId324" Type="http://schemas.openxmlformats.org/officeDocument/2006/relationships/image" Target="../media/image424.png"/><Relationship Id="rId366" Type="http://schemas.openxmlformats.org/officeDocument/2006/relationships/image" Target="../media/image445.png"/><Relationship Id="rId170" Type="http://schemas.openxmlformats.org/officeDocument/2006/relationships/image" Target="../media/image347.png"/><Relationship Id="rId226" Type="http://schemas.openxmlformats.org/officeDocument/2006/relationships/image" Target="../media/image375.png"/><Relationship Id="rId433" Type="http://schemas.openxmlformats.org/officeDocument/2006/relationships/customXml" Target="../ink/ink468.xml"/><Relationship Id="rId268" Type="http://schemas.openxmlformats.org/officeDocument/2006/relationships/image" Target="../media/image396.png"/><Relationship Id="rId32" Type="http://schemas.openxmlformats.org/officeDocument/2006/relationships/image" Target="../media/image278.png"/><Relationship Id="rId74" Type="http://schemas.openxmlformats.org/officeDocument/2006/relationships/image" Target="../media/image299.png"/><Relationship Id="rId128" Type="http://schemas.openxmlformats.org/officeDocument/2006/relationships/image" Target="../media/image326.png"/><Relationship Id="rId335" Type="http://schemas.openxmlformats.org/officeDocument/2006/relationships/customXml" Target="../ink/ink419.xml"/><Relationship Id="rId377" Type="http://schemas.openxmlformats.org/officeDocument/2006/relationships/customXml" Target="../ink/ink440.xml"/><Relationship Id="rId5" Type="http://schemas.openxmlformats.org/officeDocument/2006/relationships/customXml" Target="../ink/ink254.xml"/><Relationship Id="rId181" Type="http://schemas.openxmlformats.org/officeDocument/2006/relationships/customXml" Target="../ink/ink342.xml"/><Relationship Id="rId237" Type="http://schemas.openxmlformats.org/officeDocument/2006/relationships/customXml" Target="../ink/ink370.xml"/><Relationship Id="rId402" Type="http://schemas.openxmlformats.org/officeDocument/2006/relationships/image" Target="../media/image463.png"/><Relationship Id="rId279" Type="http://schemas.openxmlformats.org/officeDocument/2006/relationships/customXml" Target="../ink/ink391.xml"/><Relationship Id="rId444" Type="http://schemas.openxmlformats.org/officeDocument/2006/relationships/image" Target="../media/image484.png"/><Relationship Id="rId43" Type="http://schemas.openxmlformats.org/officeDocument/2006/relationships/customXml" Target="../ink/ink273.xml"/><Relationship Id="rId139" Type="http://schemas.openxmlformats.org/officeDocument/2006/relationships/customXml" Target="../ink/ink321.xml"/><Relationship Id="rId290" Type="http://schemas.openxmlformats.org/officeDocument/2006/relationships/image" Target="../media/image407.png"/><Relationship Id="rId304" Type="http://schemas.openxmlformats.org/officeDocument/2006/relationships/image" Target="../media/image414.png"/><Relationship Id="rId346" Type="http://schemas.openxmlformats.org/officeDocument/2006/relationships/image" Target="../media/image435.png"/><Relationship Id="rId388" Type="http://schemas.openxmlformats.org/officeDocument/2006/relationships/image" Target="../media/image456.png"/><Relationship Id="rId85" Type="http://schemas.openxmlformats.org/officeDocument/2006/relationships/customXml" Target="../ink/ink294.xml"/><Relationship Id="rId150" Type="http://schemas.openxmlformats.org/officeDocument/2006/relationships/image" Target="../media/image337.png"/><Relationship Id="rId192" Type="http://schemas.openxmlformats.org/officeDocument/2006/relationships/image" Target="../media/image358.png"/><Relationship Id="rId206" Type="http://schemas.openxmlformats.org/officeDocument/2006/relationships/image" Target="../media/image365.png"/><Relationship Id="rId413" Type="http://schemas.openxmlformats.org/officeDocument/2006/relationships/customXml" Target="../ink/ink458.xml"/><Relationship Id="rId248" Type="http://schemas.openxmlformats.org/officeDocument/2006/relationships/image" Target="../media/image386.png"/><Relationship Id="rId455" Type="http://schemas.openxmlformats.org/officeDocument/2006/relationships/customXml" Target="../ink/ink479.xml"/><Relationship Id="rId12" Type="http://schemas.openxmlformats.org/officeDocument/2006/relationships/image" Target="../media/image268.png"/><Relationship Id="rId108" Type="http://schemas.openxmlformats.org/officeDocument/2006/relationships/image" Target="../media/image316.png"/><Relationship Id="rId315" Type="http://schemas.openxmlformats.org/officeDocument/2006/relationships/customXml" Target="../ink/ink409.xml"/><Relationship Id="rId357" Type="http://schemas.openxmlformats.org/officeDocument/2006/relationships/customXml" Target="../ink/ink430.xml"/><Relationship Id="rId54" Type="http://schemas.openxmlformats.org/officeDocument/2006/relationships/image" Target="../media/image289.png"/><Relationship Id="rId96" Type="http://schemas.openxmlformats.org/officeDocument/2006/relationships/image" Target="../media/image310.png"/><Relationship Id="rId161" Type="http://schemas.openxmlformats.org/officeDocument/2006/relationships/customXml" Target="../ink/ink332.xml"/><Relationship Id="rId217" Type="http://schemas.openxmlformats.org/officeDocument/2006/relationships/customXml" Target="../ink/ink360.xml"/><Relationship Id="rId399" Type="http://schemas.openxmlformats.org/officeDocument/2006/relationships/customXml" Target="../ink/ink451.xml"/><Relationship Id="rId259" Type="http://schemas.openxmlformats.org/officeDocument/2006/relationships/customXml" Target="../ink/ink381.xml"/><Relationship Id="rId424" Type="http://schemas.openxmlformats.org/officeDocument/2006/relationships/image" Target="../media/image474.png"/><Relationship Id="rId466" Type="http://schemas.openxmlformats.org/officeDocument/2006/relationships/image" Target="../media/image495.png"/><Relationship Id="rId23" Type="http://schemas.openxmlformats.org/officeDocument/2006/relationships/customXml" Target="../ink/ink263.xml"/><Relationship Id="rId119" Type="http://schemas.openxmlformats.org/officeDocument/2006/relationships/customXml" Target="../ink/ink311.xml"/><Relationship Id="rId270" Type="http://schemas.openxmlformats.org/officeDocument/2006/relationships/image" Target="../media/image397.png"/><Relationship Id="rId326" Type="http://schemas.openxmlformats.org/officeDocument/2006/relationships/image" Target="../media/image425.png"/><Relationship Id="rId65" Type="http://schemas.openxmlformats.org/officeDocument/2006/relationships/customXml" Target="../ink/ink284.xml"/><Relationship Id="rId130" Type="http://schemas.openxmlformats.org/officeDocument/2006/relationships/image" Target="../media/image327.png"/><Relationship Id="rId368" Type="http://schemas.openxmlformats.org/officeDocument/2006/relationships/image" Target="../media/image446.png"/><Relationship Id="rId172" Type="http://schemas.openxmlformats.org/officeDocument/2006/relationships/image" Target="../media/image348.png"/><Relationship Id="rId228" Type="http://schemas.openxmlformats.org/officeDocument/2006/relationships/image" Target="../media/image376.png"/><Relationship Id="rId435" Type="http://schemas.openxmlformats.org/officeDocument/2006/relationships/customXml" Target="../ink/ink469.xml"/><Relationship Id="rId281" Type="http://schemas.openxmlformats.org/officeDocument/2006/relationships/customXml" Target="../ink/ink392.xml"/><Relationship Id="rId337" Type="http://schemas.openxmlformats.org/officeDocument/2006/relationships/customXml" Target="../ink/ink420.xml"/><Relationship Id="rId34" Type="http://schemas.openxmlformats.org/officeDocument/2006/relationships/image" Target="../media/image279.png"/><Relationship Id="rId76" Type="http://schemas.openxmlformats.org/officeDocument/2006/relationships/image" Target="../media/image300.png"/><Relationship Id="rId141" Type="http://schemas.openxmlformats.org/officeDocument/2006/relationships/customXml" Target="../ink/ink322.xml"/><Relationship Id="rId379" Type="http://schemas.openxmlformats.org/officeDocument/2006/relationships/customXml" Target="../ink/ink441.xml"/><Relationship Id="rId7" Type="http://schemas.openxmlformats.org/officeDocument/2006/relationships/customXml" Target="../ink/ink255.xml"/><Relationship Id="rId183" Type="http://schemas.openxmlformats.org/officeDocument/2006/relationships/customXml" Target="../ink/ink343.xml"/><Relationship Id="rId239" Type="http://schemas.openxmlformats.org/officeDocument/2006/relationships/customXml" Target="../ink/ink371.xml"/><Relationship Id="rId390" Type="http://schemas.openxmlformats.org/officeDocument/2006/relationships/image" Target="../media/image457.png"/><Relationship Id="rId404" Type="http://schemas.openxmlformats.org/officeDocument/2006/relationships/image" Target="../media/image464.png"/><Relationship Id="rId446" Type="http://schemas.openxmlformats.org/officeDocument/2006/relationships/image" Target="../media/image485.png"/><Relationship Id="rId250" Type="http://schemas.openxmlformats.org/officeDocument/2006/relationships/image" Target="../media/image387.png"/><Relationship Id="rId292" Type="http://schemas.openxmlformats.org/officeDocument/2006/relationships/image" Target="../media/image408.png"/><Relationship Id="rId306" Type="http://schemas.openxmlformats.org/officeDocument/2006/relationships/image" Target="../media/image415.png"/><Relationship Id="rId45" Type="http://schemas.openxmlformats.org/officeDocument/2006/relationships/customXml" Target="../ink/ink274.xml"/><Relationship Id="rId87" Type="http://schemas.openxmlformats.org/officeDocument/2006/relationships/customXml" Target="../ink/ink295.xml"/><Relationship Id="rId110" Type="http://schemas.openxmlformats.org/officeDocument/2006/relationships/image" Target="../media/image317.png"/><Relationship Id="rId348" Type="http://schemas.openxmlformats.org/officeDocument/2006/relationships/image" Target="../media/image436.png"/><Relationship Id="rId152" Type="http://schemas.openxmlformats.org/officeDocument/2006/relationships/image" Target="../media/image338.png"/><Relationship Id="rId194" Type="http://schemas.openxmlformats.org/officeDocument/2006/relationships/image" Target="../media/image359.png"/><Relationship Id="rId208" Type="http://schemas.openxmlformats.org/officeDocument/2006/relationships/image" Target="../media/image366.png"/><Relationship Id="rId415" Type="http://schemas.openxmlformats.org/officeDocument/2006/relationships/customXml" Target="../ink/ink459.xml"/><Relationship Id="rId457" Type="http://schemas.openxmlformats.org/officeDocument/2006/relationships/customXml" Target="../ink/ink480.xml"/><Relationship Id="rId261" Type="http://schemas.openxmlformats.org/officeDocument/2006/relationships/customXml" Target="../ink/ink382.xml"/><Relationship Id="rId14" Type="http://schemas.openxmlformats.org/officeDocument/2006/relationships/image" Target="../media/image269.png"/><Relationship Id="rId56" Type="http://schemas.openxmlformats.org/officeDocument/2006/relationships/image" Target="../media/image290.png"/><Relationship Id="rId317" Type="http://schemas.openxmlformats.org/officeDocument/2006/relationships/customXml" Target="../ink/ink410.xml"/><Relationship Id="rId359" Type="http://schemas.openxmlformats.org/officeDocument/2006/relationships/customXml" Target="../ink/ink431.xml"/><Relationship Id="rId98" Type="http://schemas.openxmlformats.org/officeDocument/2006/relationships/image" Target="../media/image311.png"/><Relationship Id="rId121" Type="http://schemas.openxmlformats.org/officeDocument/2006/relationships/customXml" Target="../ink/ink312.xml"/><Relationship Id="rId163" Type="http://schemas.openxmlformats.org/officeDocument/2006/relationships/customXml" Target="../ink/ink333.xml"/><Relationship Id="rId219" Type="http://schemas.openxmlformats.org/officeDocument/2006/relationships/customXml" Target="../ink/ink361.xml"/><Relationship Id="rId370" Type="http://schemas.openxmlformats.org/officeDocument/2006/relationships/image" Target="../media/image447.png"/><Relationship Id="rId426" Type="http://schemas.openxmlformats.org/officeDocument/2006/relationships/image" Target="../media/image475.png"/><Relationship Id="rId230" Type="http://schemas.openxmlformats.org/officeDocument/2006/relationships/image" Target="../media/image377.png"/><Relationship Id="rId468" Type="http://schemas.openxmlformats.org/officeDocument/2006/relationships/image" Target="../media/image496.png"/><Relationship Id="rId25" Type="http://schemas.openxmlformats.org/officeDocument/2006/relationships/customXml" Target="../ink/ink264.xml"/><Relationship Id="rId67" Type="http://schemas.openxmlformats.org/officeDocument/2006/relationships/customXml" Target="../ink/ink285.xml"/><Relationship Id="rId272" Type="http://schemas.openxmlformats.org/officeDocument/2006/relationships/image" Target="../media/image398.png"/><Relationship Id="rId328" Type="http://schemas.openxmlformats.org/officeDocument/2006/relationships/image" Target="../media/image426.png"/><Relationship Id="rId132" Type="http://schemas.openxmlformats.org/officeDocument/2006/relationships/image" Target="../media/image328.png"/><Relationship Id="rId174" Type="http://schemas.openxmlformats.org/officeDocument/2006/relationships/image" Target="../media/image349.png"/><Relationship Id="rId381" Type="http://schemas.openxmlformats.org/officeDocument/2006/relationships/customXml" Target="../ink/ink442.xml"/><Relationship Id="rId241" Type="http://schemas.openxmlformats.org/officeDocument/2006/relationships/customXml" Target="../ink/ink372.xml"/><Relationship Id="rId437" Type="http://schemas.openxmlformats.org/officeDocument/2006/relationships/customXml" Target="../ink/ink470.xml"/><Relationship Id="rId36" Type="http://schemas.openxmlformats.org/officeDocument/2006/relationships/image" Target="../media/image280.png"/><Relationship Id="rId283" Type="http://schemas.openxmlformats.org/officeDocument/2006/relationships/customXml" Target="../ink/ink393.xml"/><Relationship Id="rId339" Type="http://schemas.openxmlformats.org/officeDocument/2006/relationships/customXml" Target="../ink/ink421.xml"/><Relationship Id="rId78" Type="http://schemas.openxmlformats.org/officeDocument/2006/relationships/image" Target="../media/image301.png"/><Relationship Id="rId101" Type="http://schemas.openxmlformats.org/officeDocument/2006/relationships/customXml" Target="../ink/ink302.xml"/><Relationship Id="rId143" Type="http://schemas.openxmlformats.org/officeDocument/2006/relationships/customXml" Target="../ink/ink323.xml"/><Relationship Id="rId185" Type="http://schemas.openxmlformats.org/officeDocument/2006/relationships/customXml" Target="../ink/ink344.xml"/><Relationship Id="rId350" Type="http://schemas.openxmlformats.org/officeDocument/2006/relationships/image" Target="../media/image437.png"/><Relationship Id="rId406" Type="http://schemas.openxmlformats.org/officeDocument/2006/relationships/image" Target="../media/image465.png"/><Relationship Id="rId9" Type="http://schemas.openxmlformats.org/officeDocument/2006/relationships/customXml" Target="../ink/ink256.xml"/><Relationship Id="rId210" Type="http://schemas.openxmlformats.org/officeDocument/2006/relationships/image" Target="../media/image367.png"/><Relationship Id="rId392" Type="http://schemas.openxmlformats.org/officeDocument/2006/relationships/image" Target="../media/image458.png"/><Relationship Id="rId448" Type="http://schemas.openxmlformats.org/officeDocument/2006/relationships/image" Target="../media/image486.png"/><Relationship Id="rId252" Type="http://schemas.openxmlformats.org/officeDocument/2006/relationships/image" Target="../media/image388.png"/><Relationship Id="rId294" Type="http://schemas.openxmlformats.org/officeDocument/2006/relationships/image" Target="../media/image409.png"/><Relationship Id="rId308" Type="http://schemas.openxmlformats.org/officeDocument/2006/relationships/image" Target="../media/image416.png"/><Relationship Id="rId47" Type="http://schemas.openxmlformats.org/officeDocument/2006/relationships/customXml" Target="../ink/ink275.xml"/><Relationship Id="rId89" Type="http://schemas.openxmlformats.org/officeDocument/2006/relationships/customXml" Target="../ink/ink296.xml"/><Relationship Id="rId112" Type="http://schemas.openxmlformats.org/officeDocument/2006/relationships/image" Target="../media/image318.png"/><Relationship Id="rId154" Type="http://schemas.openxmlformats.org/officeDocument/2006/relationships/image" Target="../media/image339.png"/><Relationship Id="rId361" Type="http://schemas.openxmlformats.org/officeDocument/2006/relationships/customXml" Target="../ink/ink432.xml"/><Relationship Id="rId196" Type="http://schemas.openxmlformats.org/officeDocument/2006/relationships/image" Target="../media/image360.png"/><Relationship Id="rId417" Type="http://schemas.openxmlformats.org/officeDocument/2006/relationships/customXml" Target="../ink/ink460.xml"/><Relationship Id="rId459" Type="http://schemas.openxmlformats.org/officeDocument/2006/relationships/customXml" Target="../ink/ink481.xml"/><Relationship Id="rId16" Type="http://schemas.openxmlformats.org/officeDocument/2006/relationships/image" Target="../media/image270.png"/><Relationship Id="rId221" Type="http://schemas.openxmlformats.org/officeDocument/2006/relationships/customXml" Target="../ink/ink362.xml"/><Relationship Id="rId263" Type="http://schemas.openxmlformats.org/officeDocument/2006/relationships/customXml" Target="../ink/ink383.xml"/><Relationship Id="rId319" Type="http://schemas.openxmlformats.org/officeDocument/2006/relationships/customXml" Target="../ink/ink411.xml"/><Relationship Id="rId470" Type="http://schemas.openxmlformats.org/officeDocument/2006/relationships/image" Target="../media/image497.png"/><Relationship Id="rId58" Type="http://schemas.openxmlformats.org/officeDocument/2006/relationships/image" Target="../media/image291.png"/><Relationship Id="rId123" Type="http://schemas.openxmlformats.org/officeDocument/2006/relationships/customXml" Target="../ink/ink313.xml"/><Relationship Id="rId330" Type="http://schemas.openxmlformats.org/officeDocument/2006/relationships/image" Target="../media/image427.png"/><Relationship Id="rId165" Type="http://schemas.openxmlformats.org/officeDocument/2006/relationships/customXml" Target="../ink/ink334.xml"/><Relationship Id="rId372" Type="http://schemas.openxmlformats.org/officeDocument/2006/relationships/image" Target="../media/image448.png"/><Relationship Id="rId428" Type="http://schemas.openxmlformats.org/officeDocument/2006/relationships/image" Target="../media/image476.png"/><Relationship Id="rId232" Type="http://schemas.openxmlformats.org/officeDocument/2006/relationships/image" Target="../media/image378.png"/><Relationship Id="rId274" Type="http://schemas.openxmlformats.org/officeDocument/2006/relationships/image" Target="../media/image399.png"/><Relationship Id="rId27" Type="http://schemas.openxmlformats.org/officeDocument/2006/relationships/customXml" Target="../ink/ink265.xml"/><Relationship Id="rId69" Type="http://schemas.openxmlformats.org/officeDocument/2006/relationships/customXml" Target="../ink/ink286.xml"/><Relationship Id="rId134" Type="http://schemas.openxmlformats.org/officeDocument/2006/relationships/image" Target="../media/image329.png"/><Relationship Id="rId80" Type="http://schemas.openxmlformats.org/officeDocument/2006/relationships/image" Target="../media/image302.png"/><Relationship Id="rId176" Type="http://schemas.openxmlformats.org/officeDocument/2006/relationships/image" Target="../media/image350.png"/><Relationship Id="rId341" Type="http://schemas.openxmlformats.org/officeDocument/2006/relationships/customXml" Target="../ink/ink422.xml"/><Relationship Id="rId383" Type="http://schemas.openxmlformats.org/officeDocument/2006/relationships/customXml" Target="../ink/ink443.xml"/><Relationship Id="rId439" Type="http://schemas.openxmlformats.org/officeDocument/2006/relationships/customXml" Target="../ink/ink471.xml"/><Relationship Id="rId201" Type="http://schemas.openxmlformats.org/officeDocument/2006/relationships/customXml" Target="../ink/ink352.xml"/><Relationship Id="rId243" Type="http://schemas.openxmlformats.org/officeDocument/2006/relationships/customXml" Target="../ink/ink373.xml"/><Relationship Id="rId285" Type="http://schemas.openxmlformats.org/officeDocument/2006/relationships/customXml" Target="../ink/ink394.xml"/><Relationship Id="rId450" Type="http://schemas.openxmlformats.org/officeDocument/2006/relationships/image" Target="../media/image487.png"/><Relationship Id="rId38" Type="http://schemas.openxmlformats.org/officeDocument/2006/relationships/image" Target="../media/image281.png"/><Relationship Id="rId103" Type="http://schemas.openxmlformats.org/officeDocument/2006/relationships/customXml" Target="../ink/ink303.xml"/><Relationship Id="rId310" Type="http://schemas.openxmlformats.org/officeDocument/2006/relationships/image" Target="../media/image417.png"/><Relationship Id="rId91" Type="http://schemas.openxmlformats.org/officeDocument/2006/relationships/customXml" Target="../ink/ink297.xml"/><Relationship Id="rId145" Type="http://schemas.openxmlformats.org/officeDocument/2006/relationships/customXml" Target="../ink/ink324.xml"/><Relationship Id="rId187" Type="http://schemas.openxmlformats.org/officeDocument/2006/relationships/customXml" Target="../ink/ink345.xml"/><Relationship Id="rId352" Type="http://schemas.openxmlformats.org/officeDocument/2006/relationships/image" Target="../media/image438.png"/><Relationship Id="rId394" Type="http://schemas.openxmlformats.org/officeDocument/2006/relationships/image" Target="../media/image459.png"/><Relationship Id="rId408" Type="http://schemas.openxmlformats.org/officeDocument/2006/relationships/image" Target="../media/image466.png"/><Relationship Id="rId212" Type="http://schemas.openxmlformats.org/officeDocument/2006/relationships/image" Target="../media/image368.png"/><Relationship Id="rId254" Type="http://schemas.openxmlformats.org/officeDocument/2006/relationships/image" Target="../media/image389.png"/><Relationship Id="rId49" Type="http://schemas.openxmlformats.org/officeDocument/2006/relationships/customXml" Target="../ink/ink276.xml"/><Relationship Id="rId114" Type="http://schemas.openxmlformats.org/officeDocument/2006/relationships/image" Target="../media/image319.png"/><Relationship Id="rId296" Type="http://schemas.openxmlformats.org/officeDocument/2006/relationships/image" Target="../media/image410.png"/><Relationship Id="rId461" Type="http://schemas.openxmlformats.org/officeDocument/2006/relationships/customXml" Target="../ink/ink482.xml"/><Relationship Id="rId60" Type="http://schemas.openxmlformats.org/officeDocument/2006/relationships/image" Target="../media/image292.png"/><Relationship Id="rId156" Type="http://schemas.openxmlformats.org/officeDocument/2006/relationships/image" Target="../media/image340.png"/><Relationship Id="rId198" Type="http://schemas.openxmlformats.org/officeDocument/2006/relationships/image" Target="../media/image361.png"/><Relationship Id="rId321" Type="http://schemas.openxmlformats.org/officeDocument/2006/relationships/customXml" Target="../ink/ink412.xml"/><Relationship Id="rId363" Type="http://schemas.openxmlformats.org/officeDocument/2006/relationships/customXml" Target="../ink/ink433.xml"/><Relationship Id="rId419" Type="http://schemas.openxmlformats.org/officeDocument/2006/relationships/customXml" Target="../ink/ink461.xml"/><Relationship Id="rId223" Type="http://schemas.openxmlformats.org/officeDocument/2006/relationships/customXml" Target="../ink/ink363.xml"/><Relationship Id="rId430" Type="http://schemas.openxmlformats.org/officeDocument/2006/relationships/image" Target="../media/image477.png"/><Relationship Id="rId18" Type="http://schemas.openxmlformats.org/officeDocument/2006/relationships/image" Target="../media/image271.png"/><Relationship Id="rId265" Type="http://schemas.openxmlformats.org/officeDocument/2006/relationships/customXml" Target="../ink/ink384.xml"/><Relationship Id="rId125" Type="http://schemas.openxmlformats.org/officeDocument/2006/relationships/customXml" Target="../ink/ink314.xml"/><Relationship Id="rId167" Type="http://schemas.openxmlformats.org/officeDocument/2006/relationships/customXml" Target="../ink/ink335.xml"/><Relationship Id="rId332" Type="http://schemas.openxmlformats.org/officeDocument/2006/relationships/image" Target="../media/image428.png"/><Relationship Id="rId374" Type="http://schemas.openxmlformats.org/officeDocument/2006/relationships/image" Target="../media/image449.png"/><Relationship Id="rId71" Type="http://schemas.openxmlformats.org/officeDocument/2006/relationships/customXml" Target="../ink/ink287.xml"/><Relationship Id="rId234" Type="http://schemas.openxmlformats.org/officeDocument/2006/relationships/image" Target="../media/image379.png"/><Relationship Id="rId2" Type="http://schemas.openxmlformats.org/officeDocument/2006/relationships/image" Target="../media/image263.tmp"/><Relationship Id="rId29" Type="http://schemas.openxmlformats.org/officeDocument/2006/relationships/customXml" Target="../ink/ink266.xml"/><Relationship Id="rId276" Type="http://schemas.openxmlformats.org/officeDocument/2006/relationships/image" Target="../media/image400.png"/><Relationship Id="rId441" Type="http://schemas.openxmlformats.org/officeDocument/2006/relationships/customXml" Target="../ink/ink472.xml"/><Relationship Id="rId40" Type="http://schemas.openxmlformats.org/officeDocument/2006/relationships/image" Target="../media/image282.png"/><Relationship Id="rId136" Type="http://schemas.openxmlformats.org/officeDocument/2006/relationships/image" Target="../media/image330.png"/><Relationship Id="rId178" Type="http://schemas.openxmlformats.org/officeDocument/2006/relationships/image" Target="../media/image351.png"/><Relationship Id="rId301" Type="http://schemas.openxmlformats.org/officeDocument/2006/relationships/customXml" Target="../ink/ink402.xml"/><Relationship Id="rId343" Type="http://schemas.openxmlformats.org/officeDocument/2006/relationships/customXml" Target="../ink/ink423.xml"/><Relationship Id="rId82" Type="http://schemas.openxmlformats.org/officeDocument/2006/relationships/image" Target="../media/image303.png"/><Relationship Id="rId203" Type="http://schemas.openxmlformats.org/officeDocument/2006/relationships/customXml" Target="../ink/ink353.xml"/><Relationship Id="rId385" Type="http://schemas.openxmlformats.org/officeDocument/2006/relationships/customXml" Target="../ink/ink444.xml"/><Relationship Id="rId19" Type="http://schemas.openxmlformats.org/officeDocument/2006/relationships/customXml" Target="../ink/ink261.xml"/><Relationship Id="rId224" Type="http://schemas.openxmlformats.org/officeDocument/2006/relationships/image" Target="../media/image374.png"/><Relationship Id="rId245" Type="http://schemas.openxmlformats.org/officeDocument/2006/relationships/customXml" Target="../ink/ink374.xml"/><Relationship Id="rId266" Type="http://schemas.openxmlformats.org/officeDocument/2006/relationships/image" Target="../media/image395.png"/><Relationship Id="rId287" Type="http://schemas.openxmlformats.org/officeDocument/2006/relationships/customXml" Target="../ink/ink395.xml"/><Relationship Id="rId410" Type="http://schemas.openxmlformats.org/officeDocument/2006/relationships/image" Target="../media/image467.png"/><Relationship Id="rId431" Type="http://schemas.openxmlformats.org/officeDocument/2006/relationships/customXml" Target="../ink/ink467.xml"/><Relationship Id="rId452" Type="http://schemas.openxmlformats.org/officeDocument/2006/relationships/image" Target="../media/image488.png"/><Relationship Id="rId30" Type="http://schemas.openxmlformats.org/officeDocument/2006/relationships/image" Target="../media/image277.png"/><Relationship Id="rId105" Type="http://schemas.openxmlformats.org/officeDocument/2006/relationships/customXml" Target="../ink/ink304.xml"/><Relationship Id="rId126" Type="http://schemas.openxmlformats.org/officeDocument/2006/relationships/image" Target="../media/image325.png"/><Relationship Id="rId147" Type="http://schemas.openxmlformats.org/officeDocument/2006/relationships/customXml" Target="../ink/ink325.xml"/><Relationship Id="rId168" Type="http://schemas.openxmlformats.org/officeDocument/2006/relationships/image" Target="../media/image346.png"/><Relationship Id="rId312" Type="http://schemas.openxmlformats.org/officeDocument/2006/relationships/image" Target="../media/image418.png"/><Relationship Id="rId333" Type="http://schemas.openxmlformats.org/officeDocument/2006/relationships/customXml" Target="../ink/ink418.xml"/><Relationship Id="rId354" Type="http://schemas.openxmlformats.org/officeDocument/2006/relationships/image" Target="../media/image439.png"/><Relationship Id="rId51" Type="http://schemas.openxmlformats.org/officeDocument/2006/relationships/customXml" Target="../ink/ink277.xml"/><Relationship Id="rId72" Type="http://schemas.openxmlformats.org/officeDocument/2006/relationships/image" Target="../media/image298.png"/><Relationship Id="rId93" Type="http://schemas.openxmlformats.org/officeDocument/2006/relationships/customXml" Target="../ink/ink298.xml"/><Relationship Id="rId189" Type="http://schemas.openxmlformats.org/officeDocument/2006/relationships/customXml" Target="../ink/ink346.xml"/><Relationship Id="rId375" Type="http://schemas.openxmlformats.org/officeDocument/2006/relationships/customXml" Target="../ink/ink439.xml"/><Relationship Id="rId396" Type="http://schemas.openxmlformats.org/officeDocument/2006/relationships/image" Target="../media/image460.png"/><Relationship Id="rId3" Type="http://schemas.openxmlformats.org/officeDocument/2006/relationships/customXml" Target="../ink/ink253.xml"/><Relationship Id="rId214" Type="http://schemas.openxmlformats.org/officeDocument/2006/relationships/image" Target="../media/image369.png"/><Relationship Id="rId235" Type="http://schemas.openxmlformats.org/officeDocument/2006/relationships/customXml" Target="../ink/ink369.xml"/><Relationship Id="rId256" Type="http://schemas.openxmlformats.org/officeDocument/2006/relationships/image" Target="../media/image390.png"/><Relationship Id="rId277" Type="http://schemas.openxmlformats.org/officeDocument/2006/relationships/customXml" Target="../ink/ink390.xml"/><Relationship Id="rId298" Type="http://schemas.openxmlformats.org/officeDocument/2006/relationships/image" Target="../media/image411.png"/><Relationship Id="rId400" Type="http://schemas.openxmlformats.org/officeDocument/2006/relationships/image" Target="../media/image462.png"/><Relationship Id="rId421" Type="http://schemas.openxmlformats.org/officeDocument/2006/relationships/customXml" Target="../ink/ink462.xml"/><Relationship Id="rId442" Type="http://schemas.openxmlformats.org/officeDocument/2006/relationships/image" Target="../media/image483.png"/><Relationship Id="rId463" Type="http://schemas.openxmlformats.org/officeDocument/2006/relationships/customXml" Target="../ink/ink483.xml"/><Relationship Id="rId116" Type="http://schemas.openxmlformats.org/officeDocument/2006/relationships/image" Target="../media/image320.png"/><Relationship Id="rId137" Type="http://schemas.openxmlformats.org/officeDocument/2006/relationships/customXml" Target="../ink/ink320.xml"/><Relationship Id="rId158" Type="http://schemas.openxmlformats.org/officeDocument/2006/relationships/image" Target="../media/image341.png"/><Relationship Id="rId302" Type="http://schemas.openxmlformats.org/officeDocument/2006/relationships/image" Target="../media/image413.png"/><Relationship Id="rId323" Type="http://schemas.openxmlformats.org/officeDocument/2006/relationships/customXml" Target="../ink/ink413.xml"/><Relationship Id="rId344" Type="http://schemas.openxmlformats.org/officeDocument/2006/relationships/image" Target="../media/image434.png"/><Relationship Id="rId20" Type="http://schemas.openxmlformats.org/officeDocument/2006/relationships/image" Target="../media/image272.png"/><Relationship Id="rId41" Type="http://schemas.openxmlformats.org/officeDocument/2006/relationships/customXml" Target="../ink/ink272.xml"/><Relationship Id="rId62" Type="http://schemas.openxmlformats.org/officeDocument/2006/relationships/image" Target="../media/image293.png"/><Relationship Id="rId83" Type="http://schemas.openxmlformats.org/officeDocument/2006/relationships/customXml" Target="../ink/ink293.xml"/><Relationship Id="rId179" Type="http://schemas.openxmlformats.org/officeDocument/2006/relationships/customXml" Target="../ink/ink341.xml"/><Relationship Id="rId365" Type="http://schemas.openxmlformats.org/officeDocument/2006/relationships/customXml" Target="../ink/ink434.xml"/><Relationship Id="rId386" Type="http://schemas.openxmlformats.org/officeDocument/2006/relationships/image" Target="../media/image455.png"/><Relationship Id="rId190" Type="http://schemas.openxmlformats.org/officeDocument/2006/relationships/image" Target="../media/image357.png"/><Relationship Id="rId204" Type="http://schemas.openxmlformats.org/officeDocument/2006/relationships/image" Target="../media/image364.png"/><Relationship Id="rId225" Type="http://schemas.openxmlformats.org/officeDocument/2006/relationships/customXml" Target="../ink/ink364.xml"/><Relationship Id="rId246" Type="http://schemas.openxmlformats.org/officeDocument/2006/relationships/image" Target="../media/image385.png"/><Relationship Id="rId267" Type="http://schemas.openxmlformats.org/officeDocument/2006/relationships/customXml" Target="../ink/ink385.xml"/><Relationship Id="rId288" Type="http://schemas.openxmlformats.org/officeDocument/2006/relationships/image" Target="../media/image406.png"/><Relationship Id="rId411" Type="http://schemas.openxmlformats.org/officeDocument/2006/relationships/customXml" Target="../ink/ink457.xml"/><Relationship Id="rId432" Type="http://schemas.openxmlformats.org/officeDocument/2006/relationships/image" Target="../media/image478.png"/><Relationship Id="rId453" Type="http://schemas.openxmlformats.org/officeDocument/2006/relationships/customXml" Target="../ink/ink478.xml"/><Relationship Id="rId106" Type="http://schemas.openxmlformats.org/officeDocument/2006/relationships/image" Target="../media/image315.png"/><Relationship Id="rId127" Type="http://schemas.openxmlformats.org/officeDocument/2006/relationships/customXml" Target="../ink/ink315.xml"/><Relationship Id="rId313" Type="http://schemas.openxmlformats.org/officeDocument/2006/relationships/customXml" Target="../ink/ink408.xml"/><Relationship Id="rId10" Type="http://schemas.openxmlformats.org/officeDocument/2006/relationships/image" Target="../media/image267.png"/><Relationship Id="rId31" Type="http://schemas.openxmlformats.org/officeDocument/2006/relationships/customXml" Target="../ink/ink267.xml"/><Relationship Id="rId52" Type="http://schemas.openxmlformats.org/officeDocument/2006/relationships/image" Target="../media/image288.png"/><Relationship Id="rId73" Type="http://schemas.openxmlformats.org/officeDocument/2006/relationships/customXml" Target="../ink/ink288.xml"/><Relationship Id="rId94" Type="http://schemas.openxmlformats.org/officeDocument/2006/relationships/image" Target="../media/image309.png"/><Relationship Id="rId148" Type="http://schemas.openxmlformats.org/officeDocument/2006/relationships/image" Target="../media/image336.png"/><Relationship Id="rId169" Type="http://schemas.openxmlformats.org/officeDocument/2006/relationships/customXml" Target="../ink/ink336.xml"/><Relationship Id="rId334" Type="http://schemas.openxmlformats.org/officeDocument/2006/relationships/image" Target="../media/image429.png"/><Relationship Id="rId355" Type="http://schemas.openxmlformats.org/officeDocument/2006/relationships/customXml" Target="../ink/ink429.xml"/><Relationship Id="rId376" Type="http://schemas.openxmlformats.org/officeDocument/2006/relationships/image" Target="../media/image450.png"/><Relationship Id="rId397" Type="http://schemas.openxmlformats.org/officeDocument/2006/relationships/customXml" Target="../ink/ink450.xml"/><Relationship Id="rId4" Type="http://schemas.openxmlformats.org/officeDocument/2006/relationships/image" Target="../media/image264.png"/><Relationship Id="rId180" Type="http://schemas.openxmlformats.org/officeDocument/2006/relationships/image" Target="../media/image352.png"/><Relationship Id="rId215" Type="http://schemas.openxmlformats.org/officeDocument/2006/relationships/customXml" Target="../ink/ink359.xml"/><Relationship Id="rId236" Type="http://schemas.openxmlformats.org/officeDocument/2006/relationships/image" Target="../media/image380.png"/><Relationship Id="rId257" Type="http://schemas.openxmlformats.org/officeDocument/2006/relationships/customXml" Target="../ink/ink380.xml"/><Relationship Id="rId278" Type="http://schemas.openxmlformats.org/officeDocument/2006/relationships/image" Target="../media/image401.png"/><Relationship Id="rId401" Type="http://schemas.openxmlformats.org/officeDocument/2006/relationships/customXml" Target="../ink/ink452.xml"/><Relationship Id="rId422" Type="http://schemas.openxmlformats.org/officeDocument/2006/relationships/image" Target="../media/image473.png"/><Relationship Id="rId443" Type="http://schemas.openxmlformats.org/officeDocument/2006/relationships/customXml" Target="../ink/ink473.xml"/><Relationship Id="rId464" Type="http://schemas.openxmlformats.org/officeDocument/2006/relationships/image" Target="../media/image494.png"/><Relationship Id="rId303" Type="http://schemas.openxmlformats.org/officeDocument/2006/relationships/customXml" Target="../ink/ink403.xml"/><Relationship Id="rId42" Type="http://schemas.openxmlformats.org/officeDocument/2006/relationships/image" Target="../media/image283.png"/><Relationship Id="rId84" Type="http://schemas.openxmlformats.org/officeDocument/2006/relationships/image" Target="../media/image304.png"/><Relationship Id="rId138" Type="http://schemas.openxmlformats.org/officeDocument/2006/relationships/image" Target="../media/image331.png"/><Relationship Id="rId345" Type="http://schemas.openxmlformats.org/officeDocument/2006/relationships/customXml" Target="../ink/ink424.xml"/><Relationship Id="rId387" Type="http://schemas.openxmlformats.org/officeDocument/2006/relationships/customXml" Target="../ink/ink445.xml"/><Relationship Id="rId191" Type="http://schemas.openxmlformats.org/officeDocument/2006/relationships/customXml" Target="../ink/ink347.xml"/><Relationship Id="rId205" Type="http://schemas.openxmlformats.org/officeDocument/2006/relationships/customXml" Target="../ink/ink354.xml"/><Relationship Id="rId247" Type="http://schemas.openxmlformats.org/officeDocument/2006/relationships/customXml" Target="../ink/ink375.xml"/><Relationship Id="rId412" Type="http://schemas.openxmlformats.org/officeDocument/2006/relationships/image" Target="../media/image468.png"/><Relationship Id="rId107" Type="http://schemas.openxmlformats.org/officeDocument/2006/relationships/customXml" Target="../ink/ink305.xml"/><Relationship Id="rId289" Type="http://schemas.openxmlformats.org/officeDocument/2006/relationships/customXml" Target="../ink/ink396.xml"/><Relationship Id="rId454" Type="http://schemas.openxmlformats.org/officeDocument/2006/relationships/image" Target="../media/image489.png"/><Relationship Id="rId11" Type="http://schemas.openxmlformats.org/officeDocument/2006/relationships/customXml" Target="../ink/ink257.xml"/><Relationship Id="rId53" Type="http://schemas.openxmlformats.org/officeDocument/2006/relationships/customXml" Target="../ink/ink278.xml"/><Relationship Id="rId149" Type="http://schemas.openxmlformats.org/officeDocument/2006/relationships/customXml" Target="../ink/ink326.xml"/><Relationship Id="rId314" Type="http://schemas.openxmlformats.org/officeDocument/2006/relationships/image" Target="../media/image419.png"/><Relationship Id="rId356" Type="http://schemas.openxmlformats.org/officeDocument/2006/relationships/image" Target="../media/image440.png"/><Relationship Id="rId398" Type="http://schemas.openxmlformats.org/officeDocument/2006/relationships/image" Target="../media/image461.png"/><Relationship Id="rId95" Type="http://schemas.openxmlformats.org/officeDocument/2006/relationships/customXml" Target="../ink/ink299.xml"/><Relationship Id="rId160" Type="http://schemas.openxmlformats.org/officeDocument/2006/relationships/image" Target="../media/image342.png"/><Relationship Id="rId216" Type="http://schemas.openxmlformats.org/officeDocument/2006/relationships/image" Target="../media/image370.png"/><Relationship Id="rId423" Type="http://schemas.openxmlformats.org/officeDocument/2006/relationships/customXml" Target="../ink/ink463.xml"/><Relationship Id="rId258" Type="http://schemas.openxmlformats.org/officeDocument/2006/relationships/image" Target="../media/image391.png"/><Relationship Id="rId465" Type="http://schemas.openxmlformats.org/officeDocument/2006/relationships/customXml" Target="../ink/ink484.xml"/><Relationship Id="rId22" Type="http://schemas.openxmlformats.org/officeDocument/2006/relationships/image" Target="../media/image273.png"/><Relationship Id="rId64" Type="http://schemas.openxmlformats.org/officeDocument/2006/relationships/image" Target="../media/image294.png"/><Relationship Id="rId118" Type="http://schemas.openxmlformats.org/officeDocument/2006/relationships/image" Target="../media/image321.png"/><Relationship Id="rId325" Type="http://schemas.openxmlformats.org/officeDocument/2006/relationships/customXml" Target="../ink/ink414.xml"/><Relationship Id="rId367" Type="http://schemas.openxmlformats.org/officeDocument/2006/relationships/customXml" Target="../ink/ink435.xml"/><Relationship Id="rId171" Type="http://schemas.openxmlformats.org/officeDocument/2006/relationships/customXml" Target="../ink/ink337.xml"/><Relationship Id="rId227" Type="http://schemas.openxmlformats.org/officeDocument/2006/relationships/customXml" Target="../ink/ink365.xml"/><Relationship Id="rId269" Type="http://schemas.openxmlformats.org/officeDocument/2006/relationships/customXml" Target="../ink/ink386.xml"/><Relationship Id="rId434" Type="http://schemas.openxmlformats.org/officeDocument/2006/relationships/image" Target="../media/image479.png"/><Relationship Id="rId33" Type="http://schemas.openxmlformats.org/officeDocument/2006/relationships/customXml" Target="../ink/ink268.xml"/><Relationship Id="rId129" Type="http://schemas.openxmlformats.org/officeDocument/2006/relationships/customXml" Target="../ink/ink316.xml"/><Relationship Id="rId280" Type="http://schemas.openxmlformats.org/officeDocument/2006/relationships/image" Target="../media/image402.png"/><Relationship Id="rId336" Type="http://schemas.openxmlformats.org/officeDocument/2006/relationships/image" Target="../media/image430.png"/><Relationship Id="rId75" Type="http://schemas.openxmlformats.org/officeDocument/2006/relationships/customXml" Target="../ink/ink289.xml"/><Relationship Id="rId140" Type="http://schemas.openxmlformats.org/officeDocument/2006/relationships/image" Target="../media/image332.png"/><Relationship Id="rId182" Type="http://schemas.openxmlformats.org/officeDocument/2006/relationships/image" Target="../media/image353.png"/><Relationship Id="rId378" Type="http://schemas.openxmlformats.org/officeDocument/2006/relationships/image" Target="../media/image451.png"/><Relationship Id="rId403" Type="http://schemas.openxmlformats.org/officeDocument/2006/relationships/customXml" Target="../ink/ink453.xml"/><Relationship Id="rId6" Type="http://schemas.openxmlformats.org/officeDocument/2006/relationships/image" Target="../media/image265.png"/><Relationship Id="rId238" Type="http://schemas.openxmlformats.org/officeDocument/2006/relationships/image" Target="../media/image381.png"/><Relationship Id="rId445" Type="http://schemas.openxmlformats.org/officeDocument/2006/relationships/customXml" Target="../ink/ink474.xml"/><Relationship Id="rId291" Type="http://schemas.openxmlformats.org/officeDocument/2006/relationships/customXml" Target="../ink/ink397.xml"/><Relationship Id="rId305" Type="http://schemas.openxmlformats.org/officeDocument/2006/relationships/customXml" Target="../ink/ink404.xml"/><Relationship Id="rId347" Type="http://schemas.openxmlformats.org/officeDocument/2006/relationships/customXml" Target="../ink/ink425.xml"/><Relationship Id="rId44" Type="http://schemas.openxmlformats.org/officeDocument/2006/relationships/image" Target="../media/image284.png"/><Relationship Id="rId86" Type="http://schemas.openxmlformats.org/officeDocument/2006/relationships/image" Target="../media/image305.png"/><Relationship Id="rId151" Type="http://schemas.openxmlformats.org/officeDocument/2006/relationships/customXml" Target="../ink/ink327.xml"/><Relationship Id="rId389" Type="http://schemas.openxmlformats.org/officeDocument/2006/relationships/customXml" Target="../ink/ink446.xml"/><Relationship Id="rId193" Type="http://schemas.openxmlformats.org/officeDocument/2006/relationships/customXml" Target="../ink/ink348.xml"/><Relationship Id="rId207" Type="http://schemas.openxmlformats.org/officeDocument/2006/relationships/customXml" Target="../ink/ink355.xml"/><Relationship Id="rId249" Type="http://schemas.openxmlformats.org/officeDocument/2006/relationships/customXml" Target="../ink/ink376.xml"/><Relationship Id="rId414" Type="http://schemas.openxmlformats.org/officeDocument/2006/relationships/image" Target="../media/image469.png"/><Relationship Id="rId456" Type="http://schemas.openxmlformats.org/officeDocument/2006/relationships/image" Target="../media/image490.png"/><Relationship Id="rId13" Type="http://schemas.openxmlformats.org/officeDocument/2006/relationships/customXml" Target="../ink/ink258.xml"/><Relationship Id="rId109" Type="http://schemas.openxmlformats.org/officeDocument/2006/relationships/customXml" Target="../ink/ink306.xml"/><Relationship Id="rId260" Type="http://schemas.openxmlformats.org/officeDocument/2006/relationships/image" Target="../media/image392.png"/><Relationship Id="rId316" Type="http://schemas.openxmlformats.org/officeDocument/2006/relationships/image" Target="../media/image420.png"/><Relationship Id="rId55" Type="http://schemas.openxmlformats.org/officeDocument/2006/relationships/customXml" Target="../ink/ink279.xml"/><Relationship Id="rId97" Type="http://schemas.openxmlformats.org/officeDocument/2006/relationships/customXml" Target="../ink/ink300.xml"/><Relationship Id="rId120" Type="http://schemas.openxmlformats.org/officeDocument/2006/relationships/image" Target="../media/image322.png"/><Relationship Id="rId358" Type="http://schemas.openxmlformats.org/officeDocument/2006/relationships/image" Target="../media/image441.png"/><Relationship Id="rId162" Type="http://schemas.openxmlformats.org/officeDocument/2006/relationships/image" Target="../media/image343.png"/><Relationship Id="rId218" Type="http://schemas.openxmlformats.org/officeDocument/2006/relationships/image" Target="../media/image371.png"/><Relationship Id="rId425" Type="http://schemas.openxmlformats.org/officeDocument/2006/relationships/customXml" Target="../ink/ink464.xml"/><Relationship Id="rId467" Type="http://schemas.openxmlformats.org/officeDocument/2006/relationships/customXml" Target="../ink/ink485.xml"/><Relationship Id="rId271" Type="http://schemas.openxmlformats.org/officeDocument/2006/relationships/customXml" Target="../ink/ink387.xml"/><Relationship Id="rId24" Type="http://schemas.openxmlformats.org/officeDocument/2006/relationships/image" Target="../media/image274.png"/><Relationship Id="rId66" Type="http://schemas.openxmlformats.org/officeDocument/2006/relationships/image" Target="../media/image295.png"/><Relationship Id="rId131" Type="http://schemas.openxmlformats.org/officeDocument/2006/relationships/customXml" Target="../ink/ink317.xml"/><Relationship Id="rId327" Type="http://schemas.openxmlformats.org/officeDocument/2006/relationships/customXml" Target="../ink/ink415.xml"/><Relationship Id="rId369" Type="http://schemas.openxmlformats.org/officeDocument/2006/relationships/customXml" Target="../ink/ink436.xml"/><Relationship Id="rId173" Type="http://schemas.openxmlformats.org/officeDocument/2006/relationships/customXml" Target="../ink/ink338.xml"/><Relationship Id="rId229" Type="http://schemas.openxmlformats.org/officeDocument/2006/relationships/customXml" Target="../ink/ink366.xml"/><Relationship Id="rId380" Type="http://schemas.openxmlformats.org/officeDocument/2006/relationships/image" Target="../media/image452.png"/><Relationship Id="rId436" Type="http://schemas.openxmlformats.org/officeDocument/2006/relationships/image" Target="../media/image480.png"/><Relationship Id="rId240" Type="http://schemas.openxmlformats.org/officeDocument/2006/relationships/image" Target="../media/image382.png"/><Relationship Id="rId35" Type="http://schemas.openxmlformats.org/officeDocument/2006/relationships/customXml" Target="../ink/ink269.xml"/><Relationship Id="rId77" Type="http://schemas.openxmlformats.org/officeDocument/2006/relationships/customXml" Target="../ink/ink290.xml"/><Relationship Id="rId100" Type="http://schemas.openxmlformats.org/officeDocument/2006/relationships/image" Target="../media/image312.png"/><Relationship Id="rId282" Type="http://schemas.openxmlformats.org/officeDocument/2006/relationships/image" Target="../media/image403.png"/><Relationship Id="rId338" Type="http://schemas.openxmlformats.org/officeDocument/2006/relationships/image" Target="../media/image431.png"/><Relationship Id="rId8" Type="http://schemas.openxmlformats.org/officeDocument/2006/relationships/image" Target="../media/image266.png"/><Relationship Id="rId142" Type="http://schemas.openxmlformats.org/officeDocument/2006/relationships/image" Target="../media/image333.png"/><Relationship Id="rId184" Type="http://schemas.openxmlformats.org/officeDocument/2006/relationships/image" Target="../media/image354.png"/><Relationship Id="rId391" Type="http://schemas.openxmlformats.org/officeDocument/2006/relationships/customXml" Target="../ink/ink447.xml"/><Relationship Id="rId405" Type="http://schemas.openxmlformats.org/officeDocument/2006/relationships/customXml" Target="../ink/ink454.xml"/><Relationship Id="rId447" Type="http://schemas.openxmlformats.org/officeDocument/2006/relationships/customXml" Target="../ink/ink475.xml"/><Relationship Id="rId251" Type="http://schemas.openxmlformats.org/officeDocument/2006/relationships/customXml" Target="../ink/ink377.xml"/><Relationship Id="rId46" Type="http://schemas.openxmlformats.org/officeDocument/2006/relationships/image" Target="../media/image285.png"/><Relationship Id="rId293" Type="http://schemas.openxmlformats.org/officeDocument/2006/relationships/customXml" Target="../ink/ink398.xml"/><Relationship Id="rId307" Type="http://schemas.openxmlformats.org/officeDocument/2006/relationships/customXml" Target="../ink/ink405.xml"/><Relationship Id="rId349" Type="http://schemas.openxmlformats.org/officeDocument/2006/relationships/customXml" Target="../ink/ink426.xml"/><Relationship Id="rId88" Type="http://schemas.openxmlformats.org/officeDocument/2006/relationships/image" Target="../media/image306.png"/><Relationship Id="rId111" Type="http://schemas.openxmlformats.org/officeDocument/2006/relationships/customXml" Target="../ink/ink307.xml"/><Relationship Id="rId153" Type="http://schemas.openxmlformats.org/officeDocument/2006/relationships/customXml" Target="../ink/ink328.xml"/><Relationship Id="rId195" Type="http://schemas.openxmlformats.org/officeDocument/2006/relationships/customXml" Target="../ink/ink349.xml"/><Relationship Id="rId209" Type="http://schemas.openxmlformats.org/officeDocument/2006/relationships/customXml" Target="../ink/ink356.xml"/><Relationship Id="rId360" Type="http://schemas.openxmlformats.org/officeDocument/2006/relationships/image" Target="../media/image442.png"/><Relationship Id="rId416" Type="http://schemas.openxmlformats.org/officeDocument/2006/relationships/image" Target="../media/image470.png"/><Relationship Id="rId220" Type="http://schemas.openxmlformats.org/officeDocument/2006/relationships/image" Target="../media/image372.png"/><Relationship Id="rId458" Type="http://schemas.openxmlformats.org/officeDocument/2006/relationships/image" Target="../media/image491.png"/><Relationship Id="rId15" Type="http://schemas.openxmlformats.org/officeDocument/2006/relationships/customXml" Target="../ink/ink259.xml"/><Relationship Id="rId57" Type="http://schemas.openxmlformats.org/officeDocument/2006/relationships/customXml" Target="../ink/ink280.xml"/><Relationship Id="rId262" Type="http://schemas.openxmlformats.org/officeDocument/2006/relationships/image" Target="../media/image393.png"/><Relationship Id="rId318" Type="http://schemas.openxmlformats.org/officeDocument/2006/relationships/image" Target="../media/image421.png"/><Relationship Id="rId99" Type="http://schemas.openxmlformats.org/officeDocument/2006/relationships/customXml" Target="../ink/ink301.xml"/><Relationship Id="rId122" Type="http://schemas.openxmlformats.org/officeDocument/2006/relationships/image" Target="../media/image323.png"/><Relationship Id="rId164" Type="http://schemas.openxmlformats.org/officeDocument/2006/relationships/image" Target="../media/image344.png"/><Relationship Id="rId371" Type="http://schemas.openxmlformats.org/officeDocument/2006/relationships/customXml" Target="../ink/ink437.xml"/><Relationship Id="rId427" Type="http://schemas.openxmlformats.org/officeDocument/2006/relationships/customXml" Target="../ink/ink465.xml"/><Relationship Id="rId469" Type="http://schemas.openxmlformats.org/officeDocument/2006/relationships/customXml" Target="../ink/ink486.xml"/><Relationship Id="rId26" Type="http://schemas.openxmlformats.org/officeDocument/2006/relationships/image" Target="../media/image275.png"/><Relationship Id="rId231" Type="http://schemas.openxmlformats.org/officeDocument/2006/relationships/customXml" Target="../ink/ink367.xml"/><Relationship Id="rId273" Type="http://schemas.openxmlformats.org/officeDocument/2006/relationships/customXml" Target="../ink/ink388.xml"/><Relationship Id="rId329" Type="http://schemas.openxmlformats.org/officeDocument/2006/relationships/customXml" Target="../ink/ink416.xml"/><Relationship Id="rId68" Type="http://schemas.openxmlformats.org/officeDocument/2006/relationships/image" Target="../media/image296.png"/><Relationship Id="rId133" Type="http://schemas.openxmlformats.org/officeDocument/2006/relationships/customXml" Target="../ink/ink318.xml"/><Relationship Id="rId175" Type="http://schemas.openxmlformats.org/officeDocument/2006/relationships/customXml" Target="../ink/ink339.xml"/><Relationship Id="rId340" Type="http://schemas.openxmlformats.org/officeDocument/2006/relationships/image" Target="../media/image432.png"/><Relationship Id="rId200" Type="http://schemas.openxmlformats.org/officeDocument/2006/relationships/image" Target="../media/image362.png"/><Relationship Id="rId382" Type="http://schemas.openxmlformats.org/officeDocument/2006/relationships/image" Target="../media/image453.png"/><Relationship Id="rId438" Type="http://schemas.openxmlformats.org/officeDocument/2006/relationships/image" Target="../media/image481.png"/><Relationship Id="rId242" Type="http://schemas.openxmlformats.org/officeDocument/2006/relationships/image" Target="../media/image383.png"/><Relationship Id="rId284" Type="http://schemas.openxmlformats.org/officeDocument/2006/relationships/image" Target="../media/image404.png"/><Relationship Id="rId37" Type="http://schemas.openxmlformats.org/officeDocument/2006/relationships/customXml" Target="../ink/ink270.xml"/><Relationship Id="rId79" Type="http://schemas.openxmlformats.org/officeDocument/2006/relationships/customXml" Target="../ink/ink291.xml"/><Relationship Id="rId102" Type="http://schemas.openxmlformats.org/officeDocument/2006/relationships/image" Target="../media/image313.png"/><Relationship Id="rId144" Type="http://schemas.openxmlformats.org/officeDocument/2006/relationships/image" Target="../media/image334.png"/><Relationship Id="rId90" Type="http://schemas.openxmlformats.org/officeDocument/2006/relationships/image" Target="../media/image307.png"/><Relationship Id="rId186" Type="http://schemas.openxmlformats.org/officeDocument/2006/relationships/image" Target="../media/image355.png"/><Relationship Id="rId351" Type="http://schemas.openxmlformats.org/officeDocument/2006/relationships/customXml" Target="../ink/ink427.xml"/><Relationship Id="rId393" Type="http://schemas.openxmlformats.org/officeDocument/2006/relationships/customXml" Target="../ink/ink448.xml"/><Relationship Id="rId407" Type="http://schemas.openxmlformats.org/officeDocument/2006/relationships/customXml" Target="../ink/ink455.xml"/><Relationship Id="rId449" Type="http://schemas.openxmlformats.org/officeDocument/2006/relationships/customXml" Target="../ink/ink476.xml"/><Relationship Id="rId211" Type="http://schemas.openxmlformats.org/officeDocument/2006/relationships/customXml" Target="../ink/ink357.xml"/><Relationship Id="rId253" Type="http://schemas.openxmlformats.org/officeDocument/2006/relationships/customXml" Target="../ink/ink378.xml"/><Relationship Id="rId295" Type="http://schemas.openxmlformats.org/officeDocument/2006/relationships/customXml" Target="../ink/ink399.xml"/><Relationship Id="rId309" Type="http://schemas.openxmlformats.org/officeDocument/2006/relationships/customXml" Target="../ink/ink406.xml"/><Relationship Id="rId460" Type="http://schemas.openxmlformats.org/officeDocument/2006/relationships/image" Target="../media/image492.png"/><Relationship Id="rId48" Type="http://schemas.openxmlformats.org/officeDocument/2006/relationships/image" Target="../media/image286.png"/><Relationship Id="rId113" Type="http://schemas.openxmlformats.org/officeDocument/2006/relationships/customXml" Target="../ink/ink308.xml"/><Relationship Id="rId320" Type="http://schemas.openxmlformats.org/officeDocument/2006/relationships/image" Target="../media/image422.png"/><Relationship Id="rId155" Type="http://schemas.openxmlformats.org/officeDocument/2006/relationships/customXml" Target="../ink/ink329.xml"/><Relationship Id="rId197" Type="http://schemas.openxmlformats.org/officeDocument/2006/relationships/customXml" Target="../ink/ink350.xml"/><Relationship Id="rId362" Type="http://schemas.openxmlformats.org/officeDocument/2006/relationships/image" Target="../media/image443.png"/><Relationship Id="rId418" Type="http://schemas.openxmlformats.org/officeDocument/2006/relationships/image" Target="../media/image471.png"/><Relationship Id="rId222" Type="http://schemas.openxmlformats.org/officeDocument/2006/relationships/image" Target="../media/image373.png"/><Relationship Id="rId264" Type="http://schemas.openxmlformats.org/officeDocument/2006/relationships/image" Target="../media/image394.png"/><Relationship Id="rId17" Type="http://schemas.openxmlformats.org/officeDocument/2006/relationships/customXml" Target="../ink/ink260.xml"/><Relationship Id="rId59" Type="http://schemas.openxmlformats.org/officeDocument/2006/relationships/customXml" Target="../ink/ink281.xml"/><Relationship Id="rId124" Type="http://schemas.openxmlformats.org/officeDocument/2006/relationships/image" Target="../media/image324.png"/><Relationship Id="rId70" Type="http://schemas.openxmlformats.org/officeDocument/2006/relationships/image" Target="../media/image297.png"/><Relationship Id="rId166" Type="http://schemas.openxmlformats.org/officeDocument/2006/relationships/image" Target="../media/image345.png"/><Relationship Id="rId331" Type="http://schemas.openxmlformats.org/officeDocument/2006/relationships/customXml" Target="../ink/ink417.xml"/><Relationship Id="rId373" Type="http://schemas.openxmlformats.org/officeDocument/2006/relationships/customXml" Target="../ink/ink438.xml"/><Relationship Id="rId429" Type="http://schemas.openxmlformats.org/officeDocument/2006/relationships/customXml" Target="../ink/ink466.xml"/><Relationship Id="rId1" Type="http://schemas.openxmlformats.org/officeDocument/2006/relationships/slideLayout" Target="../slideLayouts/slideLayout2.xml"/><Relationship Id="rId233" Type="http://schemas.openxmlformats.org/officeDocument/2006/relationships/customXml" Target="../ink/ink368.xml"/><Relationship Id="rId440" Type="http://schemas.openxmlformats.org/officeDocument/2006/relationships/image" Target="../media/image482.png"/><Relationship Id="rId28" Type="http://schemas.openxmlformats.org/officeDocument/2006/relationships/image" Target="../media/image276.png"/><Relationship Id="rId275" Type="http://schemas.openxmlformats.org/officeDocument/2006/relationships/customXml" Target="../ink/ink389.xml"/><Relationship Id="rId300" Type="http://schemas.openxmlformats.org/officeDocument/2006/relationships/image" Target="../media/image412.png"/><Relationship Id="rId81" Type="http://schemas.openxmlformats.org/officeDocument/2006/relationships/customXml" Target="../ink/ink292.xml"/><Relationship Id="rId135" Type="http://schemas.openxmlformats.org/officeDocument/2006/relationships/customXml" Target="../ink/ink319.xml"/><Relationship Id="rId177" Type="http://schemas.openxmlformats.org/officeDocument/2006/relationships/customXml" Target="../ink/ink340.xml"/><Relationship Id="rId342" Type="http://schemas.openxmlformats.org/officeDocument/2006/relationships/image" Target="../media/image433.png"/><Relationship Id="rId384" Type="http://schemas.openxmlformats.org/officeDocument/2006/relationships/image" Target="../media/image454.png"/><Relationship Id="rId202" Type="http://schemas.openxmlformats.org/officeDocument/2006/relationships/image" Target="../media/image363.png"/><Relationship Id="rId244" Type="http://schemas.openxmlformats.org/officeDocument/2006/relationships/image" Target="../media/image384.png"/><Relationship Id="rId39" Type="http://schemas.openxmlformats.org/officeDocument/2006/relationships/customXml" Target="../ink/ink271.xml"/><Relationship Id="rId286" Type="http://schemas.openxmlformats.org/officeDocument/2006/relationships/image" Target="../media/image405.png"/><Relationship Id="rId451" Type="http://schemas.openxmlformats.org/officeDocument/2006/relationships/customXml" Target="../ink/ink477.xml"/><Relationship Id="rId50" Type="http://schemas.openxmlformats.org/officeDocument/2006/relationships/image" Target="../media/image287.png"/><Relationship Id="rId104" Type="http://schemas.openxmlformats.org/officeDocument/2006/relationships/image" Target="../media/image314.png"/><Relationship Id="rId146" Type="http://schemas.openxmlformats.org/officeDocument/2006/relationships/image" Target="../media/image335.png"/><Relationship Id="rId188" Type="http://schemas.openxmlformats.org/officeDocument/2006/relationships/image" Target="../media/image356.png"/><Relationship Id="rId311" Type="http://schemas.openxmlformats.org/officeDocument/2006/relationships/customXml" Target="../ink/ink407.xml"/><Relationship Id="rId353" Type="http://schemas.openxmlformats.org/officeDocument/2006/relationships/customXml" Target="../ink/ink428.xml"/><Relationship Id="rId395" Type="http://schemas.openxmlformats.org/officeDocument/2006/relationships/customXml" Target="../ink/ink449.xml"/><Relationship Id="rId409" Type="http://schemas.openxmlformats.org/officeDocument/2006/relationships/customXml" Target="../ink/ink456.xml"/><Relationship Id="rId92" Type="http://schemas.openxmlformats.org/officeDocument/2006/relationships/image" Target="../media/image308.png"/><Relationship Id="rId213" Type="http://schemas.openxmlformats.org/officeDocument/2006/relationships/customXml" Target="../ink/ink358.xml"/><Relationship Id="rId420" Type="http://schemas.openxmlformats.org/officeDocument/2006/relationships/image" Target="../media/image472.png"/><Relationship Id="rId255" Type="http://schemas.openxmlformats.org/officeDocument/2006/relationships/customXml" Target="../ink/ink379.xml"/><Relationship Id="rId297" Type="http://schemas.openxmlformats.org/officeDocument/2006/relationships/customXml" Target="../ink/ink400.xml"/><Relationship Id="rId462" Type="http://schemas.openxmlformats.org/officeDocument/2006/relationships/image" Target="../media/image493.png"/><Relationship Id="rId115" Type="http://schemas.openxmlformats.org/officeDocument/2006/relationships/customXml" Target="../ink/ink309.xml"/><Relationship Id="rId157" Type="http://schemas.openxmlformats.org/officeDocument/2006/relationships/customXml" Target="../ink/ink330.xml"/><Relationship Id="rId322" Type="http://schemas.openxmlformats.org/officeDocument/2006/relationships/image" Target="../media/image423.png"/><Relationship Id="rId364" Type="http://schemas.openxmlformats.org/officeDocument/2006/relationships/image" Target="../media/image444.png"/><Relationship Id="rId61" Type="http://schemas.openxmlformats.org/officeDocument/2006/relationships/customXml" Target="../ink/ink282.xml"/><Relationship Id="rId199" Type="http://schemas.openxmlformats.org/officeDocument/2006/relationships/customXml" Target="../ink/ink351.xml"/></Relationships>
</file>

<file path=ppt/slides/_rels/slide14.xml.rels><?xml version="1.0" encoding="UTF-8" standalone="yes"?>
<Relationships xmlns="http://schemas.openxmlformats.org/package/2006/relationships"><Relationship Id="rId13" Type="http://schemas.openxmlformats.org/officeDocument/2006/relationships/image" Target="../media/image502.png"/><Relationship Id="rId18" Type="http://schemas.openxmlformats.org/officeDocument/2006/relationships/customXml" Target="../ink/ink494.xml"/><Relationship Id="rId26" Type="http://schemas.openxmlformats.org/officeDocument/2006/relationships/customXml" Target="../ink/ink498.xml"/><Relationship Id="rId39" Type="http://schemas.openxmlformats.org/officeDocument/2006/relationships/image" Target="../media/image515.png"/><Relationship Id="rId21" Type="http://schemas.openxmlformats.org/officeDocument/2006/relationships/image" Target="../media/image506.png"/><Relationship Id="rId34" Type="http://schemas.openxmlformats.org/officeDocument/2006/relationships/customXml" Target="../ink/ink502.xml"/><Relationship Id="rId42" Type="http://schemas.openxmlformats.org/officeDocument/2006/relationships/customXml" Target="../ink/ink506.xml"/><Relationship Id="rId47" Type="http://schemas.openxmlformats.org/officeDocument/2006/relationships/image" Target="../media/image519.png"/><Relationship Id="rId7" Type="http://schemas.openxmlformats.org/officeDocument/2006/relationships/image" Target="../media/image499.png"/><Relationship Id="rId2" Type="http://schemas.openxmlformats.org/officeDocument/2006/relationships/image" Target="../media/image12.tmp"/><Relationship Id="rId16" Type="http://schemas.openxmlformats.org/officeDocument/2006/relationships/customXml" Target="../ink/ink493.xml"/><Relationship Id="rId29"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customXml" Target="../ink/ink488.xml"/><Relationship Id="rId11" Type="http://schemas.openxmlformats.org/officeDocument/2006/relationships/image" Target="../media/image501.png"/><Relationship Id="rId24" Type="http://schemas.openxmlformats.org/officeDocument/2006/relationships/customXml" Target="../ink/ink497.xml"/><Relationship Id="rId32" Type="http://schemas.openxmlformats.org/officeDocument/2006/relationships/customXml" Target="../ink/ink501.xml"/><Relationship Id="rId37" Type="http://schemas.openxmlformats.org/officeDocument/2006/relationships/image" Target="../media/image514.png"/><Relationship Id="rId40" Type="http://schemas.openxmlformats.org/officeDocument/2006/relationships/customXml" Target="../ink/ink505.xml"/><Relationship Id="rId45" Type="http://schemas.openxmlformats.org/officeDocument/2006/relationships/image" Target="../media/image518.png"/><Relationship Id="rId5" Type="http://schemas.openxmlformats.org/officeDocument/2006/relationships/image" Target="../media/image498.png"/><Relationship Id="rId15" Type="http://schemas.openxmlformats.org/officeDocument/2006/relationships/image" Target="../media/image503.png"/><Relationship Id="rId23" Type="http://schemas.openxmlformats.org/officeDocument/2006/relationships/image" Target="../media/image507.png"/><Relationship Id="rId28" Type="http://schemas.openxmlformats.org/officeDocument/2006/relationships/customXml" Target="../ink/ink499.xml"/><Relationship Id="rId36" Type="http://schemas.openxmlformats.org/officeDocument/2006/relationships/customXml" Target="../ink/ink503.xml"/><Relationship Id="rId10" Type="http://schemas.openxmlformats.org/officeDocument/2006/relationships/customXml" Target="../ink/ink490.xml"/><Relationship Id="rId19" Type="http://schemas.openxmlformats.org/officeDocument/2006/relationships/image" Target="../media/image505.png"/><Relationship Id="rId31" Type="http://schemas.openxmlformats.org/officeDocument/2006/relationships/image" Target="../media/image511.png"/><Relationship Id="rId44" Type="http://schemas.openxmlformats.org/officeDocument/2006/relationships/customXml" Target="../ink/ink507.xml"/><Relationship Id="rId4" Type="http://schemas.openxmlformats.org/officeDocument/2006/relationships/customXml" Target="../ink/ink487.xml"/><Relationship Id="rId9" Type="http://schemas.openxmlformats.org/officeDocument/2006/relationships/image" Target="../media/image500.png"/><Relationship Id="rId14" Type="http://schemas.openxmlformats.org/officeDocument/2006/relationships/customXml" Target="../ink/ink492.xml"/><Relationship Id="rId22" Type="http://schemas.openxmlformats.org/officeDocument/2006/relationships/customXml" Target="../ink/ink496.xml"/><Relationship Id="rId27" Type="http://schemas.openxmlformats.org/officeDocument/2006/relationships/image" Target="../media/image509.png"/><Relationship Id="rId30" Type="http://schemas.openxmlformats.org/officeDocument/2006/relationships/customXml" Target="../ink/ink500.xml"/><Relationship Id="rId35" Type="http://schemas.openxmlformats.org/officeDocument/2006/relationships/image" Target="../media/image513.png"/><Relationship Id="rId43" Type="http://schemas.openxmlformats.org/officeDocument/2006/relationships/image" Target="../media/image517.png"/><Relationship Id="rId8" Type="http://schemas.openxmlformats.org/officeDocument/2006/relationships/customXml" Target="../ink/ink489.xml"/><Relationship Id="rId3" Type="http://schemas.openxmlformats.org/officeDocument/2006/relationships/image" Target="../media/image263.tmp"/><Relationship Id="rId12" Type="http://schemas.openxmlformats.org/officeDocument/2006/relationships/customXml" Target="../ink/ink491.xml"/><Relationship Id="rId17" Type="http://schemas.openxmlformats.org/officeDocument/2006/relationships/image" Target="../media/image504.png"/><Relationship Id="rId25" Type="http://schemas.openxmlformats.org/officeDocument/2006/relationships/image" Target="../media/image508.png"/><Relationship Id="rId33" Type="http://schemas.openxmlformats.org/officeDocument/2006/relationships/image" Target="../media/image512.png"/><Relationship Id="rId38" Type="http://schemas.openxmlformats.org/officeDocument/2006/relationships/customXml" Target="../ink/ink504.xml"/><Relationship Id="rId46" Type="http://schemas.openxmlformats.org/officeDocument/2006/relationships/customXml" Target="../ink/ink508.xml"/><Relationship Id="rId20" Type="http://schemas.openxmlformats.org/officeDocument/2006/relationships/customXml" Target="../ink/ink495.xml"/><Relationship Id="rId41" Type="http://schemas.openxmlformats.org/officeDocument/2006/relationships/image" Target="../media/image516.png"/></Relationships>
</file>

<file path=ppt/slides/_rels/slide15.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7" Type="http://schemas.openxmlformats.org/officeDocument/2006/relationships/customXml" Target="../ink/ink565.xml"/><Relationship Id="rId21" Type="http://schemas.openxmlformats.org/officeDocument/2006/relationships/customXml" Target="../ink/ink517.xml"/><Relationship Id="rId63" Type="http://schemas.openxmlformats.org/officeDocument/2006/relationships/customXml" Target="../ink/ink538.xml"/><Relationship Id="rId159" Type="http://schemas.openxmlformats.org/officeDocument/2006/relationships/image" Target="../media/image600.tmp"/><Relationship Id="rId170" Type="http://schemas.openxmlformats.org/officeDocument/2006/relationships/customXml" Target="../ink/ink591.xml"/><Relationship Id="rId226" Type="http://schemas.openxmlformats.org/officeDocument/2006/relationships/customXml" Target="../ink/ink619.xml"/><Relationship Id="rId268" Type="http://schemas.openxmlformats.org/officeDocument/2006/relationships/customXml" Target="../ink/ink640.xml"/><Relationship Id="rId11" Type="http://schemas.openxmlformats.org/officeDocument/2006/relationships/customXml" Target="../ink/ink512.xml"/><Relationship Id="rId32" Type="http://schemas.openxmlformats.org/officeDocument/2006/relationships/image" Target="../media/image536.png"/><Relationship Id="rId53" Type="http://schemas.openxmlformats.org/officeDocument/2006/relationships/customXml" Target="../ink/ink533.xml"/><Relationship Id="rId74" Type="http://schemas.openxmlformats.org/officeDocument/2006/relationships/image" Target="../media/image557.png"/><Relationship Id="rId128" Type="http://schemas.openxmlformats.org/officeDocument/2006/relationships/image" Target="../media/image584.png"/><Relationship Id="rId149" Type="http://schemas.openxmlformats.org/officeDocument/2006/relationships/customXml" Target="../ink/ink581.xml"/><Relationship Id="rId5" Type="http://schemas.openxmlformats.org/officeDocument/2006/relationships/customXml" Target="../ink/ink509.xml"/><Relationship Id="rId95" Type="http://schemas.openxmlformats.org/officeDocument/2006/relationships/customXml" Target="../ink/ink554.xml"/><Relationship Id="rId160" Type="http://schemas.openxmlformats.org/officeDocument/2006/relationships/customXml" Target="../ink/ink586.xml"/><Relationship Id="rId181" Type="http://schemas.openxmlformats.org/officeDocument/2006/relationships/image" Target="../media/image611.png"/><Relationship Id="rId216" Type="http://schemas.openxmlformats.org/officeDocument/2006/relationships/customXml" Target="../ink/ink614.xml"/><Relationship Id="rId237" Type="http://schemas.openxmlformats.org/officeDocument/2006/relationships/image" Target="../media/image639.png"/><Relationship Id="rId258" Type="http://schemas.openxmlformats.org/officeDocument/2006/relationships/customXml" Target="../ink/ink635.xml"/><Relationship Id="rId22" Type="http://schemas.openxmlformats.org/officeDocument/2006/relationships/image" Target="../media/image531.png"/><Relationship Id="rId43" Type="http://schemas.openxmlformats.org/officeDocument/2006/relationships/customXml" Target="../ink/ink528.xml"/><Relationship Id="rId64" Type="http://schemas.openxmlformats.org/officeDocument/2006/relationships/image" Target="../media/image552.png"/><Relationship Id="rId118" Type="http://schemas.openxmlformats.org/officeDocument/2006/relationships/image" Target="../media/image579.png"/><Relationship Id="rId139" Type="http://schemas.openxmlformats.org/officeDocument/2006/relationships/customXml" Target="../ink/ink576.xml"/><Relationship Id="rId85" Type="http://schemas.openxmlformats.org/officeDocument/2006/relationships/customXml" Target="../ink/ink549.xml"/><Relationship Id="rId150" Type="http://schemas.openxmlformats.org/officeDocument/2006/relationships/image" Target="../media/image595.png"/><Relationship Id="rId171" Type="http://schemas.openxmlformats.org/officeDocument/2006/relationships/image" Target="../media/image606.png"/><Relationship Id="rId192" Type="http://schemas.openxmlformats.org/officeDocument/2006/relationships/customXml" Target="../ink/ink602.xml"/><Relationship Id="rId206" Type="http://schemas.openxmlformats.org/officeDocument/2006/relationships/customXml" Target="../ink/ink609.xml"/><Relationship Id="rId227" Type="http://schemas.openxmlformats.org/officeDocument/2006/relationships/image" Target="../media/image634.png"/><Relationship Id="rId248" Type="http://schemas.openxmlformats.org/officeDocument/2006/relationships/customXml" Target="../ink/ink630.xml"/><Relationship Id="rId269" Type="http://schemas.openxmlformats.org/officeDocument/2006/relationships/image" Target="../media/image655.png"/><Relationship Id="rId12" Type="http://schemas.openxmlformats.org/officeDocument/2006/relationships/image" Target="../media/image526.png"/><Relationship Id="rId33" Type="http://schemas.openxmlformats.org/officeDocument/2006/relationships/customXml" Target="../ink/ink523.xml"/><Relationship Id="rId108" Type="http://schemas.openxmlformats.org/officeDocument/2006/relationships/image" Target="../media/image574.png"/><Relationship Id="rId129" Type="http://schemas.openxmlformats.org/officeDocument/2006/relationships/customXml" Target="../ink/ink571.xml"/><Relationship Id="rId54" Type="http://schemas.openxmlformats.org/officeDocument/2006/relationships/image" Target="../media/image547.png"/><Relationship Id="rId75" Type="http://schemas.openxmlformats.org/officeDocument/2006/relationships/customXml" Target="../ink/ink544.xml"/><Relationship Id="rId96" Type="http://schemas.openxmlformats.org/officeDocument/2006/relationships/image" Target="../media/image568.png"/><Relationship Id="rId140" Type="http://schemas.openxmlformats.org/officeDocument/2006/relationships/image" Target="../media/image590.png"/><Relationship Id="rId161" Type="http://schemas.openxmlformats.org/officeDocument/2006/relationships/image" Target="../media/image601.png"/><Relationship Id="rId182" Type="http://schemas.openxmlformats.org/officeDocument/2006/relationships/customXml" Target="../ink/ink597.xml"/><Relationship Id="rId217" Type="http://schemas.openxmlformats.org/officeDocument/2006/relationships/image" Target="../media/image629.png"/><Relationship Id="rId6" Type="http://schemas.openxmlformats.org/officeDocument/2006/relationships/image" Target="../media/image523.png"/><Relationship Id="rId238" Type="http://schemas.openxmlformats.org/officeDocument/2006/relationships/customXml" Target="../ink/ink625.xml"/><Relationship Id="rId259" Type="http://schemas.openxmlformats.org/officeDocument/2006/relationships/image" Target="../media/image650.png"/><Relationship Id="rId23" Type="http://schemas.openxmlformats.org/officeDocument/2006/relationships/customXml" Target="../ink/ink518.xml"/><Relationship Id="rId119" Type="http://schemas.openxmlformats.org/officeDocument/2006/relationships/customXml" Target="../ink/ink566.xml"/><Relationship Id="rId270" Type="http://schemas.openxmlformats.org/officeDocument/2006/relationships/customXml" Target="../ink/ink641.xml"/><Relationship Id="rId44" Type="http://schemas.openxmlformats.org/officeDocument/2006/relationships/image" Target="../media/image542.png"/><Relationship Id="rId65" Type="http://schemas.openxmlformats.org/officeDocument/2006/relationships/customXml" Target="../ink/ink539.xml"/><Relationship Id="rId86" Type="http://schemas.openxmlformats.org/officeDocument/2006/relationships/image" Target="../media/image563.png"/><Relationship Id="rId130" Type="http://schemas.openxmlformats.org/officeDocument/2006/relationships/image" Target="../media/image585.png"/><Relationship Id="rId151" Type="http://schemas.openxmlformats.org/officeDocument/2006/relationships/customXml" Target="../ink/ink582.xml"/><Relationship Id="rId172" Type="http://schemas.openxmlformats.org/officeDocument/2006/relationships/customXml" Target="../ink/ink592.xml"/><Relationship Id="rId193" Type="http://schemas.openxmlformats.org/officeDocument/2006/relationships/image" Target="../media/image617.png"/><Relationship Id="rId207" Type="http://schemas.openxmlformats.org/officeDocument/2006/relationships/image" Target="../media/image624.png"/><Relationship Id="rId228" Type="http://schemas.openxmlformats.org/officeDocument/2006/relationships/customXml" Target="../ink/ink620.xml"/><Relationship Id="rId249" Type="http://schemas.openxmlformats.org/officeDocument/2006/relationships/image" Target="../media/image645.png"/><Relationship Id="rId13" Type="http://schemas.openxmlformats.org/officeDocument/2006/relationships/customXml" Target="../ink/ink513.xml"/><Relationship Id="rId109" Type="http://schemas.openxmlformats.org/officeDocument/2006/relationships/customXml" Target="../ink/ink561.xml"/><Relationship Id="rId260" Type="http://schemas.openxmlformats.org/officeDocument/2006/relationships/customXml" Target="../ink/ink636.xml"/><Relationship Id="rId34" Type="http://schemas.openxmlformats.org/officeDocument/2006/relationships/image" Target="../media/image537.png"/><Relationship Id="rId55" Type="http://schemas.openxmlformats.org/officeDocument/2006/relationships/customXml" Target="../ink/ink534.xml"/><Relationship Id="rId76" Type="http://schemas.openxmlformats.org/officeDocument/2006/relationships/image" Target="../media/image558.png"/><Relationship Id="rId97" Type="http://schemas.openxmlformats.org/officeDocument/2006/relationships/customXml" Target="../ink/ink555.xml"/><Relationship Id="rId120" Type="http://schemas.openxmlformats.org/officeDocument/2006/relationships/image" Target="../media/image580.png"/><Relationship Id="rId141" Type="http://schemas.openxmlformats.org/officeDocument/2006/relationships/customXml" Target="../ink/ink577.xml"/><Relationship Id="rId7" Type="http://schemas.openxmlformats.org/officeDocument/2006/relationships/customXml" Target="../ink/ink510.xml"/><Relationship Id="rId162" Type="http://schemas.openxmlformats.org/officeDocument/2006/relationships/customXml" Target="../ink/ink587.xml"/><Relationship Id="rId183" Type="http://schemas.openxmlformats.org/officeDocument/2006/relationships/image" Target="../media/image612.png"/><Relationship Id="rId218" Type="http://schemas.openxmlformats.org/officeDocument/2006/relationships/customXml" Target="../ink/ink615.xml"/><Relationship Id="rId239" Type="http://schemas.openxmlformats.org/officeDocument/2006/relationships/image" Target="../media/image640.png"/><Relationship Id="rId250" Type="http://schemas.openxmlformats.org/officeDocument/2006/relationships/customXml" Target="../ink/ink631.xml"/><Relationship Id="rId271" Type="http://schemas.openxmlformats.org/officeDocument/2006/relationships/image" Target="../media/image656.png"/><Relationship Id="rId24" Type="http://schemas.openxmlformats.org/officeDocument/2006/relationships/image" Target="../media/image532.png"/><Relationship Id="rId45" Type="http://schemas.openxmlformats.org/officeDocument/2006/relationships/customXml" Target="../ink/ink529.xml"/><Relationship Id="rId66" Type="http://schemas.openxmlformats.org/officeDocument/2006/relationships/image" Target="../media/image553.png"/><Relationship Id="rId87" Type="http://schemas.openxmlformats.org/officeDocument/2006/relationships/customXml" Target="../ink/ink550.xml"/><Relationship Id="rId110" Type="http://schemas.openxmlformats.org/officeDocument/2006/relationships/image" Target="../media/image575.png"/><Relationship Id="rId131" Type="http://schemas.openxmlformats.org/officeDocument/2006/relationships/customXml" Target="../ink/ink572.xml"/><Relationship Id="rId152" Type="http://schemas.openxmlformats.org/officeDocument/2006/relationships/image" Target="../media/image596.png"/><Relationship Id="rId173" Type="http://schemas.openxmlformats.org/officeDocument/2006/relationships/image" Target="../media/image607.png"/><Relationship Id="rId194" Type="http://schemas.openxmlformats.org/officeDocument/2006/relationships/customXml" Target="../ink/ink603.xml"/><Relationship Id="rId208" Type="http://schemas.openxmlformats.org/officeDocument/2006/relationships/customXml" Target="../ink/ink610.xml"/><Relationship Id="rId229" Type="http://schemas.openxmlformats.org/officeDocument/2006/relationships/image" Target="../media/image635.png"/><Relationship Id="rId240" Type="http://schemas.openxmlformats.org/officeDocument/2006/relationships/customXml" Target="../ink/ink626.xml"/><Relationship Id="rId261" Type="http://schemas.openxmlformats.org/officeDocument/2006/relationships/image" Target="../media/image651.png"/><Relationship Id="rId14" Type="http://schemas.openxmlformats.org/officeDocument/2006/relationships/image" Target="../media/image527.png"/><Relationship Id="rId35" Type="http://schemas.openxmlformats.org/officeDocument/2006/relationships/customXml" Target="../ink/ink524.xml"/><Relationship Id="rId56" Type="http://schemas.openxmlformats.org/officeDocument/2006/relationships/image" Target="../media/image548.png"/><Relationship Id="rId77" Type="http://schemas.openxmlformats.org/officeDocument/2006/relationships/customXml" Target="../ink/ink545.xml"/><Relationship Id="rId100" Type="http://schemas.openxmlformats.org/officeDocument/2006/relationships/image" Target="../media/image570.png"/><Relationship Id="rId8" Type="http://schemas.openxmlformats.org/officeDocument/2006/relationships/image" Target="../media/image524.png"/><Relationship Id="rId98" Type="http://schemas.openxmlformats.org/officeDocument/2006/relationships/image" Target="../media/image569.png"/><Relationship Id="rId121" Type="http://schemas.openxmlformats.org/officeDocument/2006/relationships/customXml" Target="../ink/ink567.xml"/><Relationship Id="rId142" Type="http://schemas.openxmlformats.org/officeDocument/2006/relationships/image" Target="../media/image591.png"/><Relationship Id="rId163" Type="http://schemas.openxmlformats.org/officeDocument/2006/relationships/image" Target="../media/image602.png"/><Relationship Id="rId184" Type="http://schemas.openxmlformats.org/officeDocument/2006/relationships/customXml" Target="../ink/ink598.xml"/><Relationship Id="rId219" Type="http://schemas.openxmlformats.org/officeDocument/2006/relationships/image" Target="../media/image630.png"/><Relationship Id="rId230" Type="http://schemas.openxmlformats.org/officeDocument/2006/relationships/customXml" Target="../ink/ink621.xml"/><Relationship Id="rId251" Type="http://schemas.openxmlformats.org/officeDocument/2006/relationships/image" Target="../media/image646.png"/><Relationship Id="rId25" Type="http://schemas.openxmlformats.org/officeDocument/2006/relationships/customXml" Target="../ink/ink519.xml"/><Relationship Id="rId46" Type="http://schemas.openxmlformats.org/officeDocument/2006/relationships/image" Target="../media/image543.png"/><Relationship Id="rId67" Type="http://schemas.openxmlformats.org/officeDocument/2006/relationships/customXml" Target="../ink/ink540.xml"/><Relationship Id="rId88" Type="http://schemas.openxmlformats.org/officeDocument/2006/relationships/image" Target="../media/image564.png"/><Relationship Id="rId111" Type="http://schemas.openxmlformats.org/officeDocument/2006/relationships/customXml" Target="../ink/ink562.xml"/><Relationship Id="rId132" Type="http://schemas.openxmlformats.org/officeDocument/2006/relationships/image" Target="../media/image586.png"/><Relationship Id="rId153" Type="http://schemas.openxmlformats.org/officeDocument/2006/relationships/customXml" Target="../ink/ink583.xml"/><Relationship Id="rId174" Type="http://schemas.openxmlformats.org/officeDocument/2006/relationships/customXml" Target="../ink/ink593.xml"/><Relationship Id="rId195" Type="http://schemas.openxmlformats.org/officeDocument/2006/relationships/image" Target="../media/image618.png"/><Relationship Id="rId209" Type="http://schemas.openxmlformats.org/officeDocument/2006/relationships/image" Target="../media/image625.png"/><Relationship Id="rId220" Type="http://schemas.openxmlformats.org/officeDocument/2006/relationships/customXml" Target="../ink/ink616.xml"/><Relationship Id="rId241" Type="http://schemas.openxmlformats.org/officeDocument/2006/relationships/image" Target="../media/image641.png"/><Relationship Id="rId15" Type="http://schemas.openxmlformats.org/officeDocument/2006/relationships/customXml" Target="../ink/ink514.xml"/><Relationship Id="rId36" Type="http://schemas.openxmlformats.org/officeDocument/2006/relationships/image" Target="../media/image538.png"/><Relationship Id="rId57" Type="http://schemas.openxmlformats.org/officeDocument/2006/relationships/customXml" Target="../ink/ink535.xml"/><Relationship Id="rId262" Type="http://schemas.openxmlformats.org/officeDocument/2006/relationships/customXml" Target="../ink/ink637.xml"/><Relationship Id="rId78" Type="http://schemas.openxmlformats.org/officeDocument/2006/relationships/image" Target="../media/image559.png"/><Relationship Id="rId99" Type="http://schemas.openxmlformats.org/officeDocument/2006/relationships/customXml" Target="../ink/ink556.xml"/><Relationship Id="rId101" Type="http://schemas.openxmlformats.org/officeDocument/2006/relationships/customXml" Target="../ink/ink557.xml"/><Relationship Id="rId122" Type="http://schemas.openxmlformats.org/officeDocument/2006/relationships/image" Target="../media/image581.png"/><Relationship Id="rId143" Type="http://schemas.openxmlformats.org/officeDocument/2006/relationships/customXml" Target="../ink/ink578.xml"/><Relationship Id="rId164" Type="http://schemas.openxmlformats.org/officeDocument/2006/relationships/customXml" Target="../ink/ink588.xml"/><Relationship Id="rId185" Type="http://schemas.openxmlformats.org/officeDocument/2006/relationships/image" Target="../media/image613.png"/><Relationship Id="rId9" Type="http://schemas.openxmlformats.org/officeDocument/2006/relationships/customXml" Target="../ink/ink511.xml"/><Relationship Id="rId210" Type="http://schemas.openxmlformats.org/officeDocument/2006/relationships/customXml" Target="../ink/ink611.xml"/><Relationship Id="rId26" Type="http://schemas.openxmlformats.org/officeDocument/2006/relationships/image" Target="../media/image533.png"/><Relationship Id="rId231" Type="http://schemas.openxmlformats.org/officeDocument/2006/relationships/image" Target="../media/image636.png"/><Relationship Id="rId252" Type="http://schemas.openxmlformats.org/officeDocument/2006/relationships/customXml" Target="../ink/ink632.xml"/><Relationship Id="rId47" Type="http://schemas.openxmlformats.org/officeDocument/2006/relationships/customXml" Target="../ink/ink530.xml"/><Relationship Id="rId68" Type="http://schemas.openxmlformats.org/officeDocument/2006/relationships/image" Target="../media/image554.png"/><Relationship Id="rId89" Type="http://schemas.openxmlformats.org/officeDocument/2006/relationships/customXml" Target="../ink/ink551.xml"/><Relationship Id="rId112" Type="http://schemas.openxmlformats.org/officeDocument/2006/relationships/image" Target="../media/image576.png"/><Relationship Id="rId133" Type="http://schemas.openxmlformats.org/officeDocument/2006/relationships/customXml" Target="../ink/ink573.xml"/><Relationship Id="rId154" Type="http://schemas.openxmlformats.org/officeDocument/2006/relationships/image" Target="../media/image597.png"/><Relationship Id="rId175" Type="http://schemas.openxmlformats.org/officeDocument/2006/relationships/image" Target="../media/image608.png"/><Relationship Id="rId196" Type="http://schemas.openxmlformats.org/officeDocument/2006/relationships/customXml" Target="../ink/ink604.xml"/><Relationship Id="rId200" Type="http://schemas.openxmlformats.org/officeDocument/2006/relationships/customXml" Target="../ink/ink606.xml"/><Relationship Id="rId16" Type="http://schemas.openxmlformats.org/officeDocument/2006/relationships/image" Target="../media/image528.png"/><Relationship Id="rId221" Type="http://schemas.openxmlformats.org/officeDocument/2006/relationships/image" Target="../media/image631.png"/><Relationship Id="rId242" Type="http://schemas.openxmlformats.org/officeDocument/2006/relationships/customXml" Target="../ink/ink627.xml"/><Relationship Id="rId263" Type="http://schemas.openxmlformats.org/officeDocument/2006/relationships/image" Target="../media/image652.png"/><Relationship Id="rId37" Type="http://schemas.openxmlformats.org/officeDocument/2006/relationships/customXml" Target="../ink/ink525.xml"/><Relationship Id="rId58" Type="http://schemas.openxmlformats.org/officeDocument/2006/relationships/image" Target="../media/image549.png"/><Relationship Id="rId79" Type="http://schemas.openxmlformats.org/officeDocument/2006/relationships/customXml" Target="../ink/ink546.xml"/><Relationship Id="rId102" Type="http://schemas.openxmlformats.org/officeDocument/2006/relationships/image" Target="../media/image571.png"/><Relationship Id="rId123" Type="http://schemas.openxmlformats.org/officeDocument/2006/relationships/customXml" Target="../ink/ink568.xml"/><Relationship Id="rId144" Type="http://schemas.openxmlformats.org/officeDocument/2006/relationships/image" Target="../media/image592.png"/><Relationship Id="rId90" Type="http://schemas.openxmlformats.org/officeDocument/2006/relationships/image" Target="../media/image565.png"/><Relationship Id="rId165" Type="http://schemas.openxmlformats.org/officeDocument/2006/relationships/image" Target="../media/image603.png"/><Relationship Id="rId186" Type="http://schemas.openxmlformats.org/officeDocument/2006/relationships/customXml" Target="../ink/ink599.xml"/><Relationship Id="rId211" Type="http://schemas.openxmlformats.org/officeDocument/2006/relationships/image" Target="../media/image626.png"/><Relationship Id="rId232" Type="http://schemas.openxmlformats.org/officeDocument/2006/relationships/customXml" Target="../ink/ink622.xml"/><Relationship Id="rId253" Type="http://schemas.openxmlformats.org/officeDocument/2006/relationships/image" Target="../media/image647.png"/><Relationship Id="rId27" Type="http://schemas.openxmlformats.org/officeDocument/2006/relationships/customXml" Target="../ink/ink520.xml"/><Relationship Id="rId48" Type="http://schemas.openxmlformats.org/officeDocument/2006/relationships/image" Target="../media/image544.png"/><Relationship Id="rId69" Type="http://schemas.openxmlformats.org/officeDocument/2006/relationships/customXml" Target="../ink/ink541.xml"/><Relationship Id="rId113" Type="http://schemas.openxmlformats.org/officeDocument/2006/relationships/customXml" Target="../ink/ink563.xml"/><Relationship Id="rId134" Type="http://schemas.openxmlformats.org/officeDocument/2006/relationships/image" Target="../media/image587.png"/><Relationship Id="rId80" Type="http://schemas.openxmlformats.org/officeDocument/2006/relationships/image" Target="../media/image560.png"/><Relationship Id="rId155" Type="http://schemas.openxmlformats.org/officeDocument/2006/relationships/customXml" Target="../ink/ink584.xml"/><Relationship Id="rId176" Type="http://schemas.openxmlformats.org/officeDocument/2006/relationships/customXml" Target="../ink/ink594.xml"/><Relationship Id="rId197" Type="http://schemas.openxmlformats.org/officeDocument/2006/relationships/image" Target="../media/image619.png"/><Relationship Id="rId201" Type="http://schemas.openxmlformats.org/officeDocument/2006/relationships/image" Target="../media/image621.png"/><Relationship Id="rId222" Type="http://schemas.openxmlformats.org/officeDocument/2006/relationships/customXml" Target="../ink/ink617.xml"/><Relationship Id="rId243" Type="http://schemas.openxmlformats.org/officeDocument/2006/relationships/image" Target="../media/image642.png"/><Relationship Id="rId264" Type="http://schemas.openxmlformats.org/officeDocument/2006/relationships/customXml" Target="../ink/ink638.xml"/><Relationship Id="rId17" Type="http://schemas.openxmlformats.org/officeDocument/2006/relationships/customXml" Target="../ink/ink515.xml"/><Relationship Id="rId38" Type="http://schemas.openxmlformats.org/officeDocument/2006/relationships/image" Target="../media/image539.png"/><Relationship Id="rId59" Type="http://schemas.openxmlformats.org/officeDocument/2006/relationships/customXml" Target="../ink/ink536.xml"/><Relationship Id="rId103" Type="http://schemas.openxmlformats.org/officeDocument/2006/relationships/customXml" Target="../ink/ink558.xml"/><Relationship Id="rId124" Type="http://schemas.openxmlformats.org/officeDocument/2006/relationships/image" Target="../media/image582.png"/><Relationship Id="rId70" Type="http://schemas.openxmlformats.org/officeDocument/2006/relationships/image" Target="../media/image555.png"/><Relationship Id="rId91" Type="http://schemas.openxmlformats.org/officeDocument/2006/relationships/customXml" Target="../ink/ink552.xml"/><Relationship Id="rId145" Type="http://schemas.openxmlformats.org/officeDocument/2006/relationships/customXml" Target="../ink/ink579.xml"/><Relationship Id="rId166" Type="http://schemas.openxmlformats.org/officeDocument/2006/relationships/customXml" Target="../ink/ink589.xml"/><Relationship Id="rId187" Type="http://schemas.openxmlformats.org/officeDocument/2006/relationships/image" Target="../media/image614.png"/><Relationship Id="rId1" Type="http://schemas.openxmlformats.org/officeDocument/2006/relationships/slideLayout" Target="../slideLayouts/slideLayout2.xml"/><Relationship Id="rId212" Type="http://schemas.openxmlformats.org/officeDocument/2006/relationships/customXml" Target="../ink/ink612.xml"/><Relationship Id="rId233" Type="http://schemas.openxmlformats.org/officeDocument/2006/relationships/image" Target="../media/image637.png"/><Relationship Id="rId254" Type="http://schemas.openxmlformats.org/officeDocument/2006/relationships/customXml" Target="../ink/ink633.xml"/><Relationship Id="rId28" Type="http://schemas.openxmlformats.org/officeDocument/2006/relationships/image" Target="../media/image534.png"/><Relationship Id="rId49" Type="http://schemas.openxmlformats.org/officeDocument/2006/relationships/customXml" Target="../ink/ink531.xml"/><Relationship Id="rId114" Type="http://schemas.openxmlformats.org/officeDocument/2006/relationships/image" Target="../media/image577.png"/><Relationship Id="rId60" Type="http://schemas.openxmlformats.org/officeDocument/2006/relationships/image" Target="../media/image550.png"/><Relationship Id="rId81" Type="http://schemas.openxmlformats.org/officeDocument/2006/relationships/customXml" Target="../ink/ink547.xml"/><Relationship Id="rId135" Type="http://schemas.openxmlformats.org/officeDocument/2006/relationships/customXml" Target="../ink/ink574.xml"/><Relationship Id="rId156" Type="http://schemas.openxmlformats.org/officeDocument/2006/relationships/image" Target="../media/image598.png"/><Relationship Id="rId177" Type="http://schemas.openxmlformats.org/officeDocument/2006/relationships/image" Target="../media/image609.png"/><Relationship Id="rId198" Type="http://schemas.openxmlformats.org/officeDocument/2006/relationships/customXml" Target="../ink/ink605.xml"/><Relationship Id="rId202" Type="http://schemas.openxmlformats.org/officeDocument/2006/relationships/customXml" Target="../ink/ink607.xml"/><Relationship Id="rId223" Type="http://schemas.openxmlformats.org/officeDocument/2006/relationships/image" Target="../media/image632.png"/><Relationship Id="rId244" Type="http://schemas.openxmlformats.org/officeDocument/2006/relationships/customXml" Target="../ink/ink628.xml"/><Relationship Id="rId18" Type="http://schemas.openxmlformats.org/officeDocument/2006/relationships/image" Target="../media/image529.png"/><Relationship Id="rId39" Type="http://schemas.openxmlformats.org/officeDocument/2006/relationships/customXml" Target="../ink/ink526.xml"/><Relationship Id="rId265" Type="http://schemas.openxmlformats.org/officeDocument/2006/relationships/image" Target="../media/image653.png"/><Relationship Id="rId50" Type="http://schemas.openxmlformats.org/officeDocument/2006/relationships/image" Target="../media/image545.png"/><Relationship Id="rId104" Type="http://schemas.openxmlformats.org/officeDocument/2006/relationships/image" Target="../media/image572.png"/><Relationship Id="rId125" Type="http://schemas.openxmlformats.org/officeDocument/2006/relationships/customXml" Target="../ink/ink569.xml"/><Relationship Id="rId146" Type="http://schemas.openxmlformats.org/officeDocument/2006/relationships/image" Target="../media/image593.png"/><Relationship Id="rId167" Type="http://schemas.openxmlformats.org/officeDocument/2006/relationships/image" Target="../media/image604.png"/><Relationship Id="rId188" Type="http://schemas.openxmlformats.org/officeDocument/2006/relationships/customXml" Target="../ink/ink600.xml"/><Relationship Id="rId71" Type="http://schemas.openxmlformats.org/officeDocument/2006/relationships/customXml" Target="../ink/ink542.xml"/><Relationship Id="rId92" Type="http://schemas.openxmlformats.org/officeDocument/2006/relationships/image" Target="../media/image566.png"/><Relationship Id="rId213" Type="http://schemas.openxmlformats.org/officeDocument/2006/relationships/image" Target="../media/image627.png"/><Relationship Id="rId234" Type="http://schemas.openxmlformats.org/officeDocument/2006/relationships/customXml" Target="../ink/ink623.xml"/><Relationship Id="rId2" Type="http://schemas.openxmlformats.org/officeDocument/2006/relationships/notesSlide" Target="../notesSlides/notesSlide4.xml"/><Relationship Id="rId29" Type="http://schemas.openxmlformats.org/officeDocument/2006/relationships/customXml" Target="../ink/ink521.xml"/><Relationship Id="rId255" Type="http://schemas.openxmlformats.org/officeDocument/2006/relationships/image" Target="../media/image648.png"/><Relationship Id="rId40" Type="http://schemas.openxmlformats.org/officeDocument/2006/relationships/image" Target="../media/image540.png"/><Relationship Id="rId115" Type="http://schemas.openxmlformats.org/officeDocument/2006/relationships/customXml" Target="../ink/ink564.xml"/><Relationship Id="rId136" Type="http://schemas.openxmlformats.org/officeDocument/2006/relationships/image" Target="../media/image588.png"/><Relationship Id="rId157" Type="http://schemas.openxmlformats.org/officeDocument/2006/relationships/customXml" Target="../ink/ink585.xml"/><Relationship Id="rId178" Type="http://schemas.openxmlformats.org/officeDocument/2006/relationships/customXml" Target="../ink/ink595.xml"/><Relationship Id="rId61" Type="http://schemas.openxmlformats.org/officeDocument/2006/relationships/customXml" Target="../ink/ink537.xml"/><Relationship Id="rId82" Type="http://schemas.openxmlformats.org/officeDocument/2006/relationships/image" Target="../media/image561.png"/><Relationship Id="rId199" Type="http://schemas.openxmlformats.org/officeDocument/2006/relationships/image" Target="../media/image620.png"/><Relationship Id="rId203" Type="http://schemas.openxmlformats.org/officeDocument/2006/relationships/image" Target="../media/image622.png"/><Relationship Id="rId19" Type="http://schemas.openxmlformats.org/officeDocument/2006/relationships/customXml" Target="../ink/ink516.xml"/><Relationship Id="rId224" Type="http://schemas.openxmlformats.org/officeDocument/2006/relationships/customXml" Target="../ink/ink618.xml"/><Relationship Id="rId245" Type="http://schemas.openxmlformats.org/officeDocument/2006/relationships/image" Target="../media/image643.png"/><Relationship Id="rId266" Type="http://schemas.openxmlformats.org/officeDocument/2006/relationships/customXml" Target="../ink/ink639.xml"/><Relationship Id="rId30" Type="http://schemas.openxmlformats.org/officeDocument/2006/relationships/image" Target="../media/image535.png"/><Relationship Id="rId105" Type="http://schemas.openxmlformats.org/officeDocument/2006/relationships/customXml" Target="../ink/ink559.xml"/><Relationship Id="rId126" Type="http://schemas.openxmlformats.org/officeDocument/2006/relationships/image" Target="../media/image583.png"/><Relationship Id="rId147" Type="http://schemas.openxmlformats.org/officeDocument/2006/relationships/customXml" Target="../ink/ink580.xml"/><Relationship Id="rId168" Type="http://schemas.openxmlformats.org/officeDocument/2006/relationships/customXml" Target="../ink/ink590.xml"/><Relationship Id="rId51" Type="http://schemas.openxmlformats.org/officeDocument/2006/relationships/customXml" Target="../ink/ink532.xml"/><Relationship Id="rId72" Type="http://schemas.openxmlformats.org/officeDocument/2006/relationships/image" Target="../media/image556.png"/><Relationship Id="rId93" Type="http://schemas.openxmlformats.org/officeDocument/2006/relationships/customXml" Target="../ink/ink553.xml"/><Relationship Id="rId189" Type="http://schemas.openxmlformats.org/officeDocument/2006/relationships/image" Target="../media/image615.png"/><Relationship Id="rId3" Type="http://schemas.openxmlformats.org/officeDocument/2006/relationships/image" Target="../media/image520.png"/><Relationship Id="rId214" Type="http://schemas.openxmlformats.org/officeDocument/2006/relationships/customXml" Target="../ink/ink613.xml"/><Relationship Id="rId235" Type="http://schemas.openxmlformats.org/officeDocument/2006/relationships/image" Target="../media/image638.png"/><Relationship Id="rId256" Type="http://schemas.openxmlformats.org/officeDocument/2006/relationships/customXml" Target="../ink/ink634.xml"/><Relationship Id="rId116" Type="http://schemas.openxmlformats.org/officeDocument/2006/relationships/image" Target="../media/image578.png"/><Relationship Id="rId137" Type="http://schemas.openxmlformats.org/officeDocument/2006/relationships/customXml" Target="../ink/ink575.xml"/><Relationship Id="rId158" Type="http://schemas.openxmlformats.org/officeDocument/2006/relationships/image" Target="../media/image599.png"/><Relationship Id="rId20" Type="http://schemas.openxmlformats.org/officeDocument/2006/relationships/image" Target="../media/image530.png"/><Relationship Id="rId41" Type="http://schemas.openxmlformats.org/officeDocument/2006/relationships/customXml" Target="../ink/ink527.xml"/><Relationship Id="rId62" Type="http://schemas.openxmlformats.org/officeDocument/2006/relationships/image" Target="../media/image551.png"/><Relationship Id="rId83" Type="http://schemas.openxmlformats.org/officeDocument/2006/relationships/customXml" Target="../ink/ink548.xml"/><Relationship Id="rId179" Type="http://schemas.openxmlformats.org/officeDocument/2006/relationships/image" Target="../media/image610.png"/><Relationship Id="rId190" Type="http://schemas.openxmlformats.org/officeDocument/2006/relationships/customXml" Target="../ink/ink601.xml"/><Relationship Id="rId204" Type="http://schemas.openxmlformats.org/officeDocument/2006/relationships/customXml" Target="../ink/ink608.xml"/><Relationship Id="rId225" Type="http://schemas.openxmlformats.org/officeDocument/2006/relationships/image" Target="../media/image633.png"/><Relationship Id="rId246" Type="http://schemas.openxmlformats.org/officeDocument/2006/relationships/customXml" Target="../ink/ink629.xml"/><Relationship Id="rId267" Type="http://schemas.openxmlformats.org/officeDocument/2006/relationships/image" Target="../media/image654.png"/><Relationship Id="rId106" Type="http://schemas.openxmlformats.org/officeDocument/2006/relationships/image" Target="../media/image573.png"/><Relationship Id="rId127" Type="http://schemas.openxmlformats.org/officeDocument/2006/relationships/customXml" Target="../ink/ink570.xml"/><Relationship Id="rId10" Type="http://schemas.openxmlformats.org/officeDocument/2006/relationships/image" Target="../media/image525.png"/><Relationship Id="rId31" Type="http://schemas.openxmlformats.org/officeDocument/2006/relationships/customXml" Target="../ink/ink522.xml"/><Relationship Id="rId52" Type="http://schemas.openxmlformats.org/officeDocument/2006/relationships/image" Target="../media/image546.png"/><Relationship Id="rId73" Type="http://schemas.openxmlformats.org/officeDocument/2006/relationships/customXml" Target="../ink/ink543.xml"/><Relationship Id="rId94" Type="http://schemas.openxmlformats.org/officeDocument/2006/relationships/image" Target="../media/image567.png"/><Relationship Id="rId148" Type="http://schemas.openxmlformats.org/officeDocument/2006/relationships/image" Target="../media/image594.png"/><Relationship Id="rId169" Type="http://schemas.openxmlformats.org/officeDocument/2006/relationships/image" Target="../media/image605.png"/><Relationship Id="rId4" Type="http://schemas.openxmlformats.org/officeDocument/2006/relationships/image" Target="../media/image522.png"/><Relationship Id="rId180" Type="http://schemas.openxmlformats.org/officeDocument/2006/relationships/customXml" Target="../ink/ink596.xml"/><Relationship Id="rId215" Type="http://schemas.openxmlformats.org/officeDocument/2006/relationships/image" Target="../media/image628.png"/><Relationship Id="rId236" Type="http://schemas.openxmlformats.org/officeDocument/2006/relationships/customXml" Target="../ink/ink624.xml"/><Relationship Id="rId257" Type="http://schemas.openxmlformats.org/officeDocument/2006/relationships/image" Target="../media/image649.png"/><Relationship Id="rId42" Type="http://schemas.openxmlformats.org/officeDocument/2006/relationships/image" Target="../media/image541.png"/><Relationship Id="rId84" Type="http://schemas.openxmlformats.org/officeDocument/2006/relationships/image" Target="../media/image562.png"/><Relationship Id="rId138" Type="http://schemas.openxmlformats.org/officeDocument/2006/relationships/image" Target="../media/image589.png"/><Relationship Id="rId191" Type="http://schemas.openxmlformats.org/officeDocument/2006/relationships/image" Target="../media/image616.png"/><Relationship Id="rId205" Type="http://schemas.openxmlformats.org/officeDocument/2006/relationships/image" Target="../media/image623.png"/><Relationship Id="rId247" Type="http://schemas.openxmlformats.org/officeDocument/2006/relationships/image" Target="../media/image644.png"/><Relationship Id="rId107" Type="http://schemas.openxmlformats.org/officeDocument/2006/relationships/customXml" Target="../ink/ink560.xml"/></Relationships>
</file>

<file path=ppt/slides/_rels/slide17.xml.rels><?xml version="1.0" encoding="UTF-8" standalone="yes"?>
<Relationships xmlns="http://schemas.openxmlformats.org/package/2006/relationships"><Relationship Id="rId117" Type="http://schemas.openxmlformats.org/officeDocument/2006/relationships/customXml" Target="../ink/ink698.xml"/><Relationship Id="rId21" Type="http://schemas.openxmlformats.org/officeDocument/2006/relationships/image" Target="../media/image667.png"/><Relationship Id="rId42" Type="http://schemas.openxmlformats.org/officeDocument/2006/relationships/customXml" Target="../ink/ink661.xml"/><Relationship Id="rId63" Type="http://schemas.openxmlformats.org/officeDocument/2006/relationships/customXml" Target="../ink/ink671.xml"/><Relationship Id="rId84" Type="http://schemas.openxmlformats.org/officeDocument/2006/relationships/image" Target="../media/image699.png"/><Relationship Id="rId138" Type="http://schemas.openxmlformats.org/officeDocument/2006/relationships/image" Target="../media/image726.png"/><Relationship Id="rId159" Type="http://schemas.openxmlformats.org/officeDocument/2006/relationships/customXml" Target="../ink/ink719.xml"/><Relationship Id="rId170" Type="http://schemas.openxmlformats.org/officeDocument/2006/relationships/image" Target="../media/image742.png"/><Relationship Id="rId191" Type="http://schemas.openxmlformats.org/officeDocument/2006/relationships/customXml" Target="../ink/ink735.xml"/><Relationship Id="rId107" Type="http://schemas.openxmlformats.org/officeDocument/2006/relationships/customXml" Target="../ink/ink693.xml"/><Relationship Id="rId11" Type="http://schemas.openxmlformats.org/officeDocument/2006/relationships/image" Target="../media/image662.png"/><Relationship Id="rId32" Type="http://schemas.openxmlformats.org/officeDocument/2006/relationships/customXml" Target="../ink/ink656.xml"/><Relationship Id="rId53" Type="http://schemas.openxmlformats.org/officeDocument/2006/relationships/customXml" Target="../ink/ink666.xml"/><Relationship Id="rId74" Type="http://schemas.openxmlformats.org/officeDocument/2006/relationships/image" Target="../media/image694.png"/><Relationship Id="rId128" Type="http://schemas.openxmlformats.org/officeDocument/2006/relationships/image" Target="../media/image721.png"/><Relationship Id="rId149" Type="http://schemas.openxmlformats.org/officeDocument/2006/relationships/customXml" Target="../ink/ink714.xml"/><Relationship Id="rId5" Type="http://schemas.openxmlformats.org/officeDocument/2006/relationships/image" Target="../media/image659.png"/><Relationship Id="rId95" Type="http://schemas.openxmlformats.org/officeDocument/2006/relationships/customXml" Target="../ink/ink687.xml"/><Relationship Id="rId160" Type="http://schemas.openxmlformats.org/officeDocument/2006/relationships/image" Target="../media/image737.png"/><Relationship Id="rId181" Type="http://schemas.openxmlformats.org/officeDocument/2006/relationships/customXml" Target="../ink/ink730.xml"/><Relationship Id="rId22" Type="http://schemas.openxmlformats.org/officeDocument/2006/relationships/customXml" Target="../ink/ink651.xml"/><Relationship Id="rId43" Type="http://schemas.openxmlformats.org/officeDocument/2006/relationships/image" Target="../media/image678.png"/><Relationship Id="rId64" Type="http://schemas.openxmlformats.org/officeDocument/2006/relationships/image" Target="../media/image689.png"/><Relationship Id="rId118" Type="http://schemas.openxmlformats.org/officeDocument/2006/relationships/image" Target="../media/image716.png"/><Relationship Id="rId139" Type="http://schemas.openxmlformats.org/officeDocument/2006/relationships/customXml" Target="../ink/ink709.xml"/><Relationship Id="rId85" Type="http://schemas.openxmlformats.org/officeDocument/2006/relationships/customXml" Target="../ink/ink682.xml"/><Relationship Id="rId150" Type="http://schemas.openxmlformats.org/officeDocument/2006/relationships/image" Target="../media/image732.png"/><Relationship Id="rId171" Type="http://schemas.openxmlformats.org/officeDocument/2006/relationships/customXml" Target="../ink/ink725.xml"/><Relationship Id="rId192" Type="http://schemas.openxmlformats.org/officeDocument/2006/relationships/image" Target="../media/image753.png"/><Relationship Id="rId12" Type="http://schemas.openxmlformats.org/officeDocument/2006/relationships/customXml" Target="../ink/ink646.xml"/><Relationship Id="rId33" Type="http://schemas.openxmlformats.org/officeDocument/2006/relationships/image" Target="../media/image673.png"/><Relationship Id="rId108" Type="http://schemas.openxmlformats.org/officeDocument/2006/relationships/image" Target="../media/image711.png"/><Relationship Id="rId129" Type="http://schemas.openxmlformats.org/officeDocument/2006/relationships/customXml" Target="../ink/ink704.xml"/><Relationship Id="rId54" Type="http://schemas.openxmlformats.org/officeDocument/2006/relationships/image" Target="../media/image684.png"/><Relationship Id="rId75" Type="http://schemas.openxmlformats.org/officeDocument/2006/relationships/customXml" Target="../ink/ink677.xml"/><Relationship Id="rId96" Type="http://schemas.openxmlformats.org/officeDocument/2006/relationships/image" Target="../media/image705.png"/><Relationship Id="rId140" Type="http://schemas.openxmlformats.org/officeDocument/2006/relationships/image" Target="../media/image727.png"/><Relationship Id="rId161" Type="http://schemas.openxmlformats.org/officeDocument/2006/relationships/customXml" Target="../ink/ink720.xml"/><Relationship Id="rId182" Type="http://schemas.openxmlformats.org/officeDocument/2006/relationships/image" Target="../media/image748.png"/><Relationship Id="rId6" Type="http://schemas.openxmlformats.org/officeDocument/2006/relationships/customXml" Target="../ink/ink643.xml"/><Relationship Id="rId23" Type="http://schemas.openxmlformats.org/officeDocument/2006/relationships/image" Target="../media/image668.png"/><Relationship Id="rId119" Type="http://schemas.openxmlformats.org/officeDocument/2006/relationships/customXml" Target="../ink/ink699.xml"/><Relationship Id="rId44" Type="http://schemas.openxmlformats.org/officeDocument/2006/relationships/customXml" Target="../ink/ink662.xml"/><Relationship Id="rId65" Type="http://schemas.openxmlformats.org/officeDocument/2006/relationships/customXml" Target="../ink/ink672.xml"/><Relationship Id="rId86" Type="http://schemas.openxmlformats.org/officeDocument/2006/relationships/image" Target="../media/image700.png"/><Relationship Id="rId130" Type="http://schemas.openxmlformats.org/officeDocument/2006/relationships/image" Target="../media/image722.png"/><Relationship Id="rId151" Type="http://schemas.openxmlformats.org/officeDocument/2006/relationships/customXml" Target="../ink/ink715.xml"/><Relationship Id="rId172" Type="http://schemas.openxmlformats.org/officeDocument/2006/relationships/image" Target="../media/image743.png"/><Relationship Id="rId193" Type="http://schemas.openxmlformats.org/officeDocument/2006/relationships/customXml" Target="../ink/ink736.xml"/><Relationship Id="rId13" Type="http://schemas.openxmlformats.org/officeDocument/2006/relationships/image" Target="../media/image663.png"/><Relationship Id="rId109" Type="http://schemas.openxmlformats.org/officeDocument/2006/relationships/customXml" Target="../ink/ink694.xml"/><Relationship Id="rId34" Type="http://schemas.openxmlformats.org/officeDocument/2006/relationships/customXml" Target="../ink/ink657.xml"/><Relationship Id="rId50" Type="http://schemas.openxmlformats.org/officeDocument/2006/relationships/customXml" Target="../ink/ink665.xml"/><Relationship Id="rId55" Type="http://schemas.openxmlformats.org/officeDocument/2006/relationships/customXml" Target="../ink/ink667.xml"/><Relationship Id="rId76" Type="http://schemas.openxmlformats.org/officeDocument/2006/relationships/image" Target="../media/image695.png"/><Relationship Id="rId97" Type="http://schemas.openxmlformats.org/officeDocument/2006/relationships/customXml" Target="../ink/ink688.xml"/><Relationship Id="rId104" Type="http://schemas.openxmlformats.org/officeDocument/2006/relationships/image" Target="../media/image709.png"/><Relationship Id="rId120" Type="http://schemas.openxmlformats.org/officeDocument/2006/relationships/image" Target="../media/image717.png"/><Relationship Id="rId125" Type="http://schemas.openxmlformats.org/officeDocument/2006/relationships/customXml" Target="../ink/ink702.xml"/><Relationship Id="rId141" Type="http://schemas.openxmlformats.org/officeDocument/2006/relationships/customXml" Target="../ink/ink710.xml"/><Relationship Id="rId146" Type="http://schemas.openxmlformats.org/officeDocument/2006/relationships/image" Target="../media/image730.png"/><Relationship Id="rId167" Type="http://schemas.openxmlformats.org/officeDocument/2006/relationships/customXml" Target="../ink/ink723.xml"/><Relationship Id="rId188" Type="http://schemas.openxmlformats.org/officeDocument/2006/relationships/image" Target="../media/image751.png"/><Relationship Id="rId7" Type="http://schemas.openxmlformats.org/officeDocument/2006/relationships/image" Target="../media/image660.png"/><Relationship Id="rId71" Type="http://schemas.openxmlformats.org/officeDocument/2006/relationships/customXml" Target="../ink/ink675.xml"/><Relationship Id="rId92" Type="http://schemas.openxmlformats.org/officeDocument/2006/relationships/image" Target="../media/image703.png"/><Relationship Id="rId162" Type="http://schemas.openxmlformats.org/officeDocument/2006/relationships/image" Target="../media/image738.png"/><Relationship Id="rId183" Type="http://schemas.openxmlformats.org/officeDocument/2006/relationships/customXml" Target="../ink/ink731.xml"/><Relationship Id="rId2" Type="http://schemas.openxmlformats.org/officeDocument/2006/relationships/image" Target="../media/image657.png"/><Relationship Id="rId29" Type="http://schemas.openxmlformats.org/officeDocument/2006/relationships/image" Target="../media/image671.png"/><Relationship Id="rId24" Type="http://schemas.openxmlformats.org/officeDocument/2006/relationships/customXml" Target="../ink/ink652.xml"/><Relationship Id="rId40" Type="http://schemas.openxmlformats.org/officeDocument/2006/relationships/customXml" Target="../ink/ink660.xml"/><Relationship Id="rId45" Type="http://schemas.openxmlformats.org/officeDocument/2006/relationships/image" Target="../media/image679.png"/><Relationship Id="rId66" Type="http://schemas.openxmlformats.org/officeDocument/2006/relationships/image" Target="../media/image690.png"/><Relationship Id="rId87" Type="http://schemas.openxmlformats.org/officeDocument/2006/relationships/customXml" Target="../ink/ink683.xml"/><Relationship Id="rId110" Type="http://schemas.openxmlformats.org/officeDocument/2006/relationships/image" Target="../media/image712.png"/><Relationship Id="rId115" Type="http://schemas.openxmlformats.org/officeDocument/2006/relationships/customXml" Target="../ink/ink697.xml"/><Relationship Id="rId131" Type="http://schemas.openxmlformats.org/officeDocument/2006/relationships/customXml" Target="../ink/ink705.xml"/><Relationship Id="rId136" Type="http://schemas.openxmlformats.org/officeDocument/2006/relationships/image" Target="../media/image725.png"/><Relationship Id="rId157" Type="http://schemas.openxmlformats.org/officeDocument/2006/relationships/customXml" Target="../ink/ink718.xml"/><Relationship Id="rId178" Type="http://schemas.openxmlformats.org/officeDocument/2006/relationships/image" Target="../media/image746.png"/><Relationship Id="rId61" Type="http://schemas.openxmlformats.org/officeDocument/2006/relationships/customXml" Target="../ink/ink670.xml"/><Relationship Id="rId82" Type="http://schemas.openxmlformats.org/officeDocument/2006/relationships/image" Target="../media/image698.png"/><Relationship Id="rId152" Type="http://schemas.openxmlformats.org/officeDocument/2006/relationships/image" Target="../media/image733.png"/><Relationship Id="rId173" Type="http://schemas.openxmlformats.org/officeDocument/2006/relationships/customXml" Target="../ink/ink726.xml"/><Relationship Id="rId194" Type="http://schemas.openxmlformats.org/officeDocument/2006/relationships/image" Target="../media/image754.png"/><Relationship Id="rId19" Type="http://schemas.openxmlformats.org/officeDocument/2006/relationships/image" Target="../media/image666.png"/><Relationship Id="rId14" Type="http://schemas.openxmlformats.org/officeDocument/2006/relationships/customXml" Target="../ink/ink647.xml"/><Relationship Id="rId30" Type="http://schemas.openxmlformats.org/officeDocument/2006/relationships/customXml" Target="../ink/ink655.xml"/><Relationship Id="rId35" Type="http://schemas.openxmlformats.org/officeDocument/2006/relationships/image" Target="../media/image674.png"/><Relationship Id="rId56" Type="http://schemas.openxmlformats.org/officeDocument/2006/relationships/image" Target="../media/image685.png"/><Relationship Id="rId77" Type="http://schemas.openxmlformats.org/officeDocument/2006/relationships/customXml" Target="../ink/ink678.xml"/><Relationship Id="rId100" Type="http://schemas.openxmlformats.org/officeDocument/2006/relationships/image" Target="../media/image707.png"/><Relationship Id="rId105" Type="http://schemas.openxmlformats.org/officeDocument/2006/relationships/customXml" Target="../ink/ink692.xml"/><Relationship Id="rId126" Type="http://schemas.openxmlformats.org/officeDocument/2006/relationships/image" Target="../media/image720.png"/><Relationship Id="rId147" Type="http://schemas.openxmlformats.org/officeDocument/2006/relationships/customXml" Target="../ink/ink713.xml"/><Relationship Id="rId168" Type="http://schemas.openxmlformats.org/officeDocument/2006/relationships/image" Target="../media/image741.png"/><Relationship Id="rId8" Type="http://schemas.openxmlformats.org/officeDocument/2006/relationships/customXml" Target="../ink/ink644.xml"/><Relationship Id="rId51" Type="http://schemas.openxmlformats.org/officeDocument/2006/relationships/image" Target="../media/image682.png"/><Relationship Id="rId72" Type="http://schemas.openxmlformats.org/officeDocument/2006/relationships/image" Target="../media/image693.png"/><Relationship Id="rId93" Type="http://schemas.openxmlformats.org/officeDocument/2006/relationships/customXml" Target="../ink/ink686.xml"/><Relationship Id="rId98" Type="http://schemas.openxmlformats.org/officeDocument/2006/relationships/image" Target="../media/image706.png"/><Relationship Id="rId121" Type="http://schemas.openxmlformats.org/officeDocument/2006/relationships/customXml" Target="../ink/ink700.xml"/><Relationship Id="rId142" Type="http://schemas.openxmlformats.org/officeDocument/2006/relationships/image" Target="../media/image728.png"/><Relationship Id="rId163" Type="http://schemas.openxmlformats.org/officeDocument/2006/relationships/customXml" Target="../ink/ink721.xml"/><Relationship Id="rId184" Type="http://schemas.openxmlformats.org/officeDocument/2006/relationships/image" Target="../media/image749.png"/><Relationship Id="rId189" Type="http://schemas.openxmlformats.org/officeDocument/2006/relationships/customXml" Target="../ink/ink734.xml"/><Relationship Id="rId3" Type="http://schemas.openxmlformats.org/officeDocument/2006/relationships/image" Target="../media/image658.tmp"/><Relationship Id="rId25" Type="http://schemas.openxmlformats.org/officeDocument/2006/relationships/image" Target="../media/image669.png"/><Relationship Id="rId46" Type="http://schemas.openxmlformats.org/officeDocument/2006/relationships/customXml" Target="../ink/ink663.xml"/><Relationship Id="rId67" Type="http://schemas.openxmlformats.org/officeDocument/2006/relationships/customXml" Target="../ink/ink673.xml"/><Relationship Id="rId116" Type="http://schemas.openxmlformats.org/officeDocument/2006/relationships/image" Target="../media/image715.png"/><Relationship Id="rId137" Type="http://schemas.openxmlformats.org/officeDocument/2006/relationships/customXml" Target="../ink/ink708.xml"/><Relationship Id="rId158" Type="http://schemas.openxmlformats.org/officeDocument/2006/relationships/image" Target="../media/image736.png"/><Relationship Id="rId20" Type="http://schemas.openxmlformats.org/officeDocument/2006/relationships/customXml" Target="../ink/ink650.xml"/><Relationship Id="rId41" Type="http://schemas.openxmlformats.org/officeDocument/2006/relationships/image" Target="../media/image677.png"/><Relationship Id="rId62" Type="http://schemas.openxmlformats.org/officeDocument/2006/relationships/image" Target="../media/image688.png"/><Relationship Id="rId83" Type="http://schemas.openxmlformats.org/officeDocument/2006/relationships/customXml" Target="../ink/ink681.xml"/><Relationship Id="rId88" Type="http://schemas.openxmlformats.org/officeDocument/2006/relationships/image" Target="../media/image701.png"/><Relationship Id="rId111" Type="http://schemas.openxmlformats.org/officeDocument/2006/relationships/customXml" Target="../ink/ink695.xml"/><Relationship Id="rId132" Type="http://schemas.openxmlformats.org/officeDocument/2006/relationships/image" Target="../media/image723.png"/><Relationship Id="rId153" Type="http://schemas.openxmlformats.org/officeDocument/2006/relationships/customXml" Target="../ink/ink716.xml"/><Relationship Id="rId174" Type="http://schemas.openxmlformats.org/officeDocument/2006/relationships/image" Target="../media/image744.png"/><Relationship Id="rId179" Type="http://schemas.openxmlformats.org/officeDocument/2006/relationships/customXml" Target="../ink/ink729.xml"/><Relationship Id="rId190" Type="http://schemas.openxmlformats.org/officeDocument/2006/relationships/image" Target="../media/image752.png"/><Relationship Id="rId15" Type="http://schemas.openxmlformats.org/officeDocument/2006/relationships/image" Target="../media/image664.png"/><Relationship Id="rId36" Type="http://schemas.openxmlformats.org/officeDocument/2006/relationships/customXml" Target="../ink/ink658.xml"/><Relationship Id="rId57" Type="http://schemas.openxmlformats.org/officeDocument/2006/relationships/customXml" Target="../ink/ink668.xml"/><Relationship Id="rId106" Type="http://schemas.openxmlformats.org/officeDocument/2006/relationships/image" Target="../media/image710.png"/><Relationship Id="rId127" Type="http://schemas.openxmlformats.org/officeDocument/2006/relationships/customXml" Target="../ink/ink703.xml"/><Relationship Id="rId10" Type="http://schemas.openxmlformats.org/officeDocument/2006/relationships/customXml" Target="../ink/ink645.xml"/><Relationship Id="rId31" Type="http://schemas.openxmlformats.org/officeDocument/2006/relationships/image" Target="../media/image672.png"/><Relationship Id="rId52" Type="http://schemas.openxmlformats.org/officeDocument/2006/relationships/image" Target="../media/image683.tmp"/><Relationship Id="rId73" Type="http://schemas.openxmlformats.org/officeDocument/2006/relationships/customXml" Target="../ink/ink676.xml"/><Relationship Id="rId78" Type="http://schemas.openxmlformats.org/officeDocument/2006/relationships/image" Target="../media/image696.png"/><Relationship Id="rId94" Type="http://schemas.openxmlformats.org/officeDocument/2006/relationships/image" Target="../media/image704.png"/><Relationship Id="rId99" Type="http://schemas.openxmlformats.org/officeDocument/2006/relationships/customXml" Target="../ink/ink689.xml"/><Relationship Id="rId101" Type="http://schemas.openxmlformats.org/officeDocument/2006/relationships/customXml" Target="../ink/ink690.xml"/><Relationship Id="rId122" Type="http://schemas.openxmlformats.org/officeDocument/2006/relationships/image" Target="../media/image718.png"/><Relationship Id="rId143" Type="http://schemas.openxmlformats.org/officeDocument/2006/relationships/customXml" Target="../ink/ink711.xml"/><Relationship Id="rId148" Type="http://schemas.openxmlformats.org/officeDocument/2006/relationships/image" Target="../media/image731.png"/><Relationship Id="rId164" Type="http://schemas.openxmlformats.org/officeDocument/2006/relationships/image" Target="../media/image739.png"/><Relationship Id="rId169" Type="http://schemas.openxmlformats.org/officeDocument/2006/relationships/customXml" Target="../ink/ink724.xml"/><Relationship Id="rId185" Type="http://schemas.openxmlformats.org/officeDocument/2006/relationships/customXml" Target="../ink/ink732.xml"/><Relationship Id="rId4" Type="http://schemas.openxmlformats.org/officeDocument/2006/relationships/customXml" Target="../ink/ink642.xml"/><Relationship Id="rId9" Type="http://schemas.openxmlformats.org/officeDocument/2006/relationships/image" Target="../media/image661.png"/><Relationship Id="rId180" Type="http://schemas.openxmlformats.org/officeDocument/2006/relationships/image" Target="../media/image747.png"/><Relationship Id="rId26" Type="http://schemas.openxmlformats.org/officeDocument/2006/relationships/customXml" Target="../ink/ink653.xml"/><Relationship Id="rId47" Type="http://schemas.openxmlformats.org/officeDocument/2006/relationships/image" Target="../media/image680.png"/><Relationship Id="rId68" Type="http://schemas.openxmlformats.org/officeDocument/2006/relationships/image" Target="../media/image691.png"/><Relationship Id="rId89" Type="http://schemas.openxmlformats.org/officeDocument/2006/relationships/customXml" Target="../ink/ink684.xml"/><Relationship Id="rId112" Type="http://schemas.openxmlformats.org/officeDocument/2006/relationships/image" Target="../media/image713.png"/><Relationship Id="rId133" Type="http://schemas.openxmlformats.org/officeDocument/2006/relationships/customXml" Target="../ink/ink706.xml"/><Relationship Id="rId154" Type="http://schemas.openxmlformats.org/officeDocument/2006/relationships/image" Target="../media/image734.png"/><Relationship Id="rId175" Type="http://schemas.openxmlformats.org/officeDocument/2006/relationships/customXml" Target="../ink/ink727.xml"/><Relationship Id="rId16" Type="http://schemas.openxmlformats.org/officeDocument/2006/relationships/customXml" Target="../ink/ink648.xml"/><Relationship Id="rId37" Type="http://schemas.openxmlformats.org/officeDocument/2006/relationships/image" Target="../media/image675.png"/><Relationship Id="rId58" Type="http://schemas.openxmlformats.org/officeDocument/2006/relationships/image" Target="../media/image686.png"/><Relationship Id="rId79" Type="http://schemas.openxmlformats.org/officeDocument/2006/relationships/customXml" Target="../ink/ink679.xml"/><Relationship Id="rId102" Type="http://schemas.openxmlformats.org/officeDocument/2006/relationships/image" Target="../media/image708.png"/><Relationship Id="rId123" Type="http://schemas.openxmlformats.org/officeDocument/2006/relationships/customXml" Target="../ink/ink701.xml"/><Relationship Id="rId144" Type="http://schemas.openxmlformats.org/officeDocument/2006/relationships/image" Target="../media/image729.png"/><Relationship Id="rId90" Type="http://schemas.openxmlformats.org/officeDocument/2006/relationships/image" Target="../media/image702.png"/><Relationship Id="rId165" Type="http://schemas.openxmlformats.org/officeDocument/2006/relationships/customXml" Target="../ink/ink722.xml"/><Relationship Id="rId186" Type="http://schemas.openxmlformats.org/officeDocument/2006/relationships/image" Target="../media/image750.png"/><Relationship Id="rId27" Type="http://schemas.openxmlformats.org/officeDocument/2006/relationships/image" Target="../media/image670.png"/><Relationship Id="rId48" Type="http://schemas.openxmlformats.org/officeDocument/2006/relationships/customXml" Target="../ink/ink664.xml"/><Relationship Id="rId69" Type="http://schemas.openxmlformats.org/officeDocument/2006/relationships/customXml" Target="../ink/ink674.xml"/><Relationship Id="rId113" Type="http://schemas.openxmlformats.org/officeDocument/2006/relationships/customXml" Target="../ink/ink696.xml"/><Relationship Id="rId134" Type="http://schemas.openxmlformats.org/officeDocument/2006/relationships/image" Target="../media/image724.png"/><Relationship Id="rId80" Type="http://schemas.openxmlformats.org/officeDocument/2006/relationships/image" Target="../media/image697.png"/><Relationship Id="rId155" Type="http://schemas.openxmlformats.org/officeDocument/2006/relationships/customXml" Target="../ink/ink717.xml"/><Relationship Id="rId176" Type="http://schemas.openxmlformats.org/officeDocument/2006/relationships/image" Target="../media/image745.png"/><Relationship Id="rId17" Type="http://schemas.openxmlformats.org/officeDocument/2006/relationships/image" Target="../media/image665.png"/><Relationship Id="rId38" Type="http://schemas.openxmlformats.org/officeDocument/2006/relationships/customXml" Target="../ink/ink659.xml"/><Relationship Id="rId59" Type="http://schemas.openxmlformats.org/officeDocument/2006/relationships/customXml" Target="../ink/ink669.xml"/><Relationship Id="rId103" Type="http://schemas.openxmlformats.org/officeDocument/2006/relationships/customXml" Target="../ink/ink691.xml"/><Relationship Id="rId124" Type="http://schemas.openxmlformats.org/officeDocument/2006/relationships/image" Target="../media/image719.png"/><Relationship Id="rId70" Type="http://schemas.openxmlformats.org/officeDocument/2006/relationships/image" Target="../media/image692.png"/><Relationship Id="rId91" Type="http://schemas.openxmlformats.org/officeDocument/2006/relationships/customXml" Target="../ink/ink685.xml"/><Relationship Id="rId145" Type="http://schemas.openxmlformats.org/officeDocument/2006/relationships/customXml" Target="../ink/ink712.xml"/><Relationship Id="rId166" Type="http://schemas.openxmlformats.org/officeDocument/2006/relationships/image" Target="../media/image740.png"/><Relationship Id="rId187" Type="http://schemas.openxmlformats.org/officeDocument/2006/relationships/customXml" Target="../ink/ink733.xml"/><Relationship Id="rId1" Type="http://schemas.openxmlformats.org/officeDocument/2006/relationships/slideLayout" Target="../slideLayouts/slideLayout2.xml"/><Relationship Id="rId28" Type="http://schemas.openxmlformats.org/officeDocument/2006/relationships/customXml" Target="../ink/ink654.xml"/><Relationship Id="rId49" Type="http://schemas.openxmlformats.org/officeDocument/2006/relationships/image" Target="../media/image681.png"/><Relationship Id="rId114" Type="http://schemas.openxmlformats.org/officeDocument/2006/relationships/image" Target="../media/image714.png"/><Relationship Id="rId60" Type="http://schemas.openxmlformats.org/officeDocument/2006/relationships/image" Target="../media/image687.png"/><Relationship Id="rId81" Type="http://schemas.openxmlformats.org/officeDocument/2006/relationships/customXml" Target="../ink/ink680.xml"/><Relationship Id="rId135" Type="http://schemas.openxmlformats.org/officeDocument/2006/relationships/customXml" Target="../ink/ink707.xml"/><Relationship Id="rId156" Type="http://schemas.openxmlformats.org/officeDocument/2006/relationships/image" Target="../media/image735.png"/><Relationship Id="rId177" Type="http://schemas.openxmlformats.org/officeDocument/2006/relationships/customXml" Target="../ink/ink728.xml"/><Relationship Id="rId18" Type="http://schemas.openxmlformats.org/officeDocument/2006/relationships/customXml" Target="../ink/ink649.xml"/><Relationship Id="rId39" Type="http://schemas.openxmlformats.org/officeDocument/2006/relationships/image" Target="../media/image676.png"/></Relationships>
</file>

<file path=ppt/slides/_rels/slide18.xml.rels><?xml version="1.0" encoding="UTF-8" standalone="yes"?>
<Relationships xmlns="http://schemas.openxmlformats.org/package/2006/relationships"><Relationship Id="rId3" Type="http://schemas.openxmlformats.org/officeDocument/2006/relationships/image" Target="../media/image755.tmp"/><Relationship Id="rId2" Type="http://schemas.openxmlformats.org/officeDocument/2006/relationships/image" Target="../media/image74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56.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56.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17" Type="http://schemas.openxmlformats.org/officeDocument/2006/relationships/customXml" Target="../ink/ink794.xml"/><Relationship Id="rId671" Type="http://schemas.openxmlformats.org/officeDocument/2006/relationships/customXml" Target="../ink/ink1071.xml"/><Relationship Id="rId21" Type="http://schemas.openxmlformats.org/officeDocument/2006/relationships/customXml" Target="../ink/ink746.xml"/><Relationship Id="rId324" Type="http://schemas.openxmlformats.org/officeDocument/2006/relationships/image" Target="../media/image917.png"/><Relationship Id="rId531" Type="http://schemas.openxmlformats.org/officeDocument/2006/relationships/customXml" Target="../ink/ink1001.xml"/><Relationship Id="rId629" Type="http://schemas.openxmlformats.org/officeDocument/2006/relationships/customXml" Target="../ink/ink1050.xml"/><Relationship Id="rId170" Type="http://schemas.openxmlformats.org/officeDocument/2006/relationships/image" Target="../media/image840.png"/><Relationship Id="rId268" Type="http://schemas.openxmlformats.org/officeDocument/2006/relationships/image" Target="../media/image889.png"/><Relationship Id="rId475" Type="http://schemas.openxmlformats.org/officeDocument/2006/relationships/customXml" Target="../ink/ink973.xml"/><Relationship Id="rId682" Type="http://schemas.openxmlformats.org/officeDocument/2006/relationships/image" Target="../media/image1096.png"/><Relationship Id="rId32" Type="http://schemas.openxmlformats.org/officeDocument/2006/relationships/image" Target="../media/image771.png"/><Relationship Id="rId128" Type="http://schemas.openxmlformats.org/officeDocument/2006/relationships/image" Target="../media/image819.png"/><Relationship Id="rId335" Type="http://schemas.openxmlformats.org/officeDocument/2006/relationships/customXml" Target="../ink/ink903.xml"/><Relationship Id="rId542" Type="http://schemas.openxmlformats.org/officeDocument/2006/relationships/image" Target="../media/image1026.png"/><Relationship Id="rId181" Type="http://schemas.openxmlformats.org/officeDocument/2006/relationships/customXml" Target="../ink/ink826.xml"/><Relationship Id="rId402" Type="http://schemas.openxmlformats.org/officeDocument/2006/relationships/image" Target="../media/image956.png"/><Relationship Id="rId279" Type="http://schemas.openxmlformats.org/officeDocument/2006/relationships/customXml" Target="../ink/ink875.xml"/><Relationship Id="rId486" Type="http://schemas.openxmlformats.org/officeDocument/2006/relationships/image" Target="../media/image998.png"/><Relationship Id="rId693" Type="http://schemas.openxmlformats.org/officeDocument/2006/relationships/customXml" Target="../ink/ink1082.xml"/><Relationship Id="rId707" Type="http://schemas.openxmlformats.org/officeDocument/2006/relationships/customXml" Target="../ink/ink1089.xml"/><Relationship Id="rId43" Type="http://schemas.openxmlformats.org/officeDocument/2006/relationships/customXml" Target="../ink/ink757.xml"/><Relationship Id="rId139" Type="http://schemas.openxmlformats.org/officeDocument/2006/relationships/customXml" Target="../ink/ink805.xml"/><Relationship Id="rId346" Type="http://schemas.openxmlformats.org/officeDocument/2006/relationships/image" Target="../media/image928.png"/><Relationship Id="rId553" Type="http://schemas.openxmlformats.org/officeDocument/2006/relationships/customXml" Target="../ink/ink1012.xml"/><Relationship Id="rId192" Type="http://schemas.openxmlformats.org/officeDocument/2006/relationships/image" Target="../media/image851.png"/><Relationship Id="rId206" Type="http://schemas.openxmlformats.org/officeDocument/2006/relationships/image" Target="../media/image858.png"/><Relationship Id="rId413" Type="http://schemas.openxmlformats.org/officeDocument/2006/relationships/customXml" Target="../ink/ink942.xml"/><Relationship Id="rId497" Type="http://schemas.openxmlformats.org/officeDocument/2006/relationships/customXml" Target="../ink/ink984.xml"/><Relationship Id="rId620" Type="http://schemas.openxmlformats.org/officeDocument/2006/relationships/image" Target="../media/image1065.png"/><Relationship Id="rId718" Type="http://schemas.openxmlformats.org/officeDocument/2006/relationships/image" Target="../media/image1114.png"/><Relationship Id="rId357" Type="http://schemas.openxmlformats.org/officeDocument/2006/relationships/customXml" Target="../ink/ink914.xml"/><Relationship Id="rId54" Type="http://schemas.openxmlformats.org/officeDocument/2006/relationships/image" Target="../media/image782.png"/><Relationship Id="rId217" Type="http://schemas.openxmlformats.org/officeDocument/2006/relationships/customXml" Target="../ink/ink844.xml"/><Relationship Id="rId564" Type="http://schemas.openxmlformats.org/officeDocument/2006/relationships/image" Target="../media/image1037.png"/><Relationship Id="rId424" Type="http://schemas.openxmlformats.org/officeDocument/2006/relationships/image" Target="../media/image967.png"/><Relationship Id="rId631" Type="http://schemas.openxmlformats.org/officeDocument/2006/relationships/customXml" Target="../ink/ink1051.xml"/><Relationship Id="rId729" Type="http://schemas.openxmlformats.org/officeDocument/2006/relationships/customXml" Target="../ink/ink1100.xml"/><Relationship Id="rId270" Type="http://schemas.openxmlformats.org/officeDocument/2006/relationships/image" Target="../media/image890.png"/><Relationship Id="rId65" Type="http://schemas.openxmlformats.org/officeDocument/2006/relationships/customXml" Target="../ink/ink768.xml"/><Relationship Id="rId130" Type="http://schemas.openxmlformats.org/officeDocument/2006/relationships/image" Target="../media/image820.png"/><Relationship Id="rId368" Type="http://schemas.openxmlformats.org/officeDocument/2006/relationships/image" Target="../media/image939.png"/><Relationship Id="rId575" Type="http://schemas.openxmlformats.org/officeDocument/2006/relationships/customXml" Target="../ink/ink1023.xml"/><Relationship Id="rId228" Type="http://schemas.openxmlformats.org/officeDocument/2006/relationships/image" Target="../media/image869.png"/><Relationship Id="rId435" Type="http://schemas.openxmlformats.org/officeDocument/2006/relationships/customXml" Target="../ink/ink953.xml"/><Relationship Id="rId642" Type="http://schemas.openxmlformats.org/officeDocument/2006/relationships/image" Target="../media/image1076.png"/><Relationship Id="rId281" Type="http://schemas.openxmlformats.org/officeDocument/2006/relationships/customXml" Target="../ink/ink876.xml"/><Relationship Id="rId502" Type="http://schemas.openxmlformats.org/officeDocument/2006/relationships/image" Target="../media/image1006.png"/><Relationship Id="rId76" Type="http://schemas.openxmlformats.org/officeDocument/2006/relationships/image" Target="../media/image793.png"/><Relationship Id="rId141" Type="http://schemas.openxmlformats.org/officeDocument/2006/relationships/customXml" Target="../ink/ink806.xml"/><Relationship Id="rId379" Type="http://schemas.openxmlformats.org/officeDocument/2006/relationships/customXml" Target="../ink/ink925.xml"/><Relationship Id="rId586" Type="http://schemas.openxmlformats.org/officeDocument/2006/relationships/image" Target="../media/image1048.png"/><Relationship Id="rId7" Type="http://schemas.openxmlformats.org/officeDocument/2006/relationships/customXml" Target="../ink/ink739.xml"/><Relationship Id="rId239" Type="http://schemas.openxmlformats.org/officeDocument/2006/relationships/customXml" Target="../ink/ink855.xml"/><Relationship Id="rId446" Type="http://schemas.openxmlformats.org/officeDocument/2006/relationships/image" Target="../media/image978.png"/><Relationship Id="rId653" Type="http://schemas.openxmlformats.org/officeDocument/2006/relationships/customXml" Target="../ink/ink1062.xml"/><Relationship Id="rId292" Type="http://schemas.openxmlformats.org/officeDocument/2006/relationships/image" Target="../media/image901.png"/><Relationship Id="rId306" Type="http://schemas.openxmlformats.org/officeDocument/2006/relationships/image" Target="../media/image908.png"/><Relationship Id="rId87" Type="http://schemas.openxmlformats.org/officeDocument/2006/relationships/customXml" Target="../ink/ink779.xml"/><Relationship Id="rId513" Type="http://schemas.openxmlformats.org/officeDocument/2006/relationships/customXml" Target="../ink/ink992.xml"/><Relationship Id="rId597" Type="http://schemas.openxmlformats.org/officeDocument/2006/relationships/customXml" Target="../ink/ink1034.xml"/><Relationship Id="rId720" Type="http://schemas.openxmlformats.org/officeDocument/2006/relationships/image" Target="../media/image1115.png"/><Relationship Id="rId152" Type="http://schemas.openxmlformats.org/officeDocument/2006/relationships/image" Target="../media/image831.png"/><Relationship Id="rId457" Type="http://schemas.openxmlformats.org/officeDocument/2006/relationships/customXml" Target="../ink/ink964.xml"/><Relationship Id="rId664" Type="http://schemas.openxmlformats.org/officeDocument/2006/relationships/image" Target="../media/image1087.png"/><Relationship Id="rId14" Type="http://schemas.openxmlformats.org/officeDocument/2006/relationships/image" Target="../media/image762.png"/><Relationship Id="rId317" Type="http://schemas.openxmlformats.org/officeDocument/2006/relationships/customXml" Target="../ink/ink894.xml"/><Relationship Id="rId524" Type="http://schemas.openxmlformats.org/officeDocument/2006/relationships/image" Target="../media/image1017.png"/><Relationship Id="rId731" Type="http://schemas.openxmlformats.org/officeDocument/2006/relationships/customXml" Target="../ink/ink1101.xml"/><Relationship Id="rId98" Type="http://schemas.openxmlformats.org/officeDocument/2006/relationships/image" Target="../media/image804.png"/><Relationship Id="rId163" Type="http://schemas.openxmlformats.org/officeDocument/2006/relationships/customXml" Target="../ink/ink817.xml"/><Relationship Id="rId370" Type="http://schemas.openxmlformats.org/officeDocument/2006/relationships/image" Target="../media/image940.png"/><Relationship Id="rId230" Type="http://schemas.openxmlformats.org/officeDocument/2006/relationships/image" Target="../media/image870.png"/><Relationship Id="rId468" Type="http://schemas.openxmlformats.org/officeDocument/2006/relationships/image" Target="../media/image989.png"/><Relationship Id="rId675" Type="http://schemas.openxmlformats.org/officeDocument/2006/relationships/customXml" Target="../ink/ink1073.xml"/><Relationship Id="rId25" Type="http://schemas.openxmlformats.org/officeDocument/2006/relationships/customXml" Target="../ink/ink748.xml"/><Relationship Id="rId328" Type="http://schemas.openxmlformats.org/officeDocument/2006/relationships/image" Target="../media/image919.png"/><Relationship Id="rId535" Type="http://schemas.openxmlformats.org/officeDocument/2006/relationships/customXml" Target="../ink/ink1003.xml"/><Relationship Id="rId742" Type="http://schemas.openxmlformats.org/officeDocument/2006/relationships/image" Target="../media/image1126.png"/><Relationship Id="rId174" Type="http://schemas.openxmlformats.org/officeDocument/2006/relationships/image" Target="../media/image842.png"/><Relationship Id="rId381" Type="http://schemas.openxmlformats.org/officeDocument/2006/relationships/customXml" Target="../ink/ink926.xml"/><Relationship Id="rId602" Type="http://schemas.openxmlformats.org/officeDocument/2006/relationships/image" Target="../media/image1056.png"/><Relationship Id="rId241" Type="http://schemas.openxmlformats.org/officeDocument/2006/relationships/customXml" Target="../ink/ink856.xml"/><Relationship Id="rId479" Type="http://schemas.openxmlformats.org/officeDocument/2006/relationships/customXml" Target="../ink/ink975.xml"/><Relationship Id="rId686" Type="http://schemas.openxmlformats.org/officeDocument/2006/relationships/image" Target="../media/image1098.png"/><Relationship Id="rId36" Type="http://schemas.openxmlformats.org/officeDocument/2006/relationships/image" Target="../media/image773.png"/><Relationship Id="rId339" Type="http://schemas.openxmlformats.org/officeDocument/2006/relationships/customXml" Target="../ink/ink905.xml"/><Relationship Id="rId546" Type="http://schemas.openxmlformats.org/officeDocument/2006/relationships/image" Target="../media/image1028.png"/><Relationship Id="rId101" Type="http://schemas.openxmlformats.org/officeDocument/2006/relationships/customXml" Target="../ink/ink786.xml"/><Relationship Id="rId185" Type="http://schemas.openxmlformats.org/officeDocument/2006/relationships/customXml" Target="../ink/ink828.xml"/><Relationship Id="rId406" Type="http://schemas.openxmlformats.org/officeDocument/2006/relationships/image" Target="../media/image958.png"/><Relationship Id="rId392" Type="http://schemas.openxmlformats.org/officeDocument/2006/relationships/image" Target="../media/image951.png"/><Relationship Id="rId613" Type="http://schemas.openxmlformats.org/officeDocument/2006/relationships/customXml" Target="../ink/ink1042.xml"/><Relationship Id="rId697" Type="http://schemas.openxmlformats.org/officeDocument/2006/relationships/customXml" Target="../ink/ink1084.xml"/><Relationship Id="rId252" Type="http://schemas.openxmlformats.org/officeDocument/2006/relationships/image" Target="../media/image881.png"/><Relationship Id="rId47" Type="http://schemas.openxmlformats.org/officeDocument/2006/relationships/customXml" Target="../ink/ink759.xml"/><Relationship Id="rId112" Type="http://schemas.openxmlformats.org/officeDocument/2006/relationships/image" Target="../media/image811.png"/><Relationship Id="rId557" Type="http://schemas.openxmlformats.org/officeDocument/2006/relationships/customXml" Target="../ink/ink1014.xml"/><Relationship Id="rId196" Type="http://schemas.openxmlformats.org/officeDocument/2006/relationships/image" Target="../media/image853.png"/><Relationship Id="rId417" Type="http://schemas.openxmlformats.org/officeDocument/2006/relationships/customXml" Target="../ink/ink944.xml"/><Relationship Id="rId624" Type="http://schemas.openxmlformats.org/officeDocument/2006/relationships/image" Target="../media/image1067.png"/><Relationship Id="rId263" Type="http://schemas.openxmlformats.org/officeDocument/2006/relationships/customXml" Target="../ink/ink867.xml"/><Relationship Id="rId470" Type="http://schemas.openxmlformats.org/officeDocument/2006/relationships/image" Target="../media/image990.png"/><Relationship Id="rId58" Type="http://schemas.openxmlformats.org/officeDocument/2006/relationships/image" Target="../media/image784.png"/><Relationship Id="rId123" Type="http://schemas.openxmlformats.org/officeDocument/2006/relationships/customXml" Target="../ink/ink797.xml"/><Relationship Id="rId330" Type="http://schemas.openxmlformats.org/officeDocument/2006/relationships/image" Target="../media/image920.png"/><Relationship Id="rId568" Type="http://schemas.openxmlformats.org/officeDocument/2006/relationships/image" Target="../media/image1039.png"/><Relationship Id="rId428" Type="http://schemas.openxmlformats.org/officeDocument/2006/relationships/image" Target="../media/image969.png"/><Relationship Id="rId635" Type="http://schemas.openxmlformats.org/officeDocument/2006/relationships/customXml" Target="../ink/ink1053.xml"/><Relationship Id="rId274" Type="http://schemas.openxmlformats.org/officeDocument/2006/relationships/image" Target="../media/image892.png"/><Relationship Id="rId481" Type="http://schemas.openxmlformats.org/officeDocument/2006/relationships/customXml" Target="../ink/ink976.xml"/><Relationship Id="rId702" Type="http://schemas.openxmlformats.org/officeDocument/2006/relationships/image" Target="../media/image1106.png"/><Relationship Id="rId69" Type="http://schemas.openxmlformats.org/officeDocument/2006/relationships/customXml" Target="../ink/ink770.xml"/><Relationship Id="rId134" Type="http://schemas.openxmlformats.org/officeDocument/2006/relationships/image" Target="../media/image822.png"/><Relationship Id="rId579" Type="http://schemas.openxmlformats.org/officeDocument/2006/relationships/customXml" Target="../ink/ink1025.xml"/><Relationship Id="rId341" Type="http://schemas.openxmlformats.org/officeDocument/2006/relationships/customXml" Target="../ink/ink906.xml"/><Relationship Id="rId439" Type="http://schemas.openxmlformats.org/officeDocument/2006/relationships/customXml" Target="../ink/ink955.xml"/><Relationship Id="rId646" Type="http://schemas.openxmlformats.org/officeDocument/2006/relationships/image" Target="../media/image1078.png"/><Relationship Id="rId201" Type="http://schemas.openxmlformats.org/officeDocument/2006/relationships/customXml" Target="../ink/ink836.xml"/><Relationship Id="rId285" Type="http://schemas.openxmlformats.org/officeDocument/2006/relationships/customXml" Target="../ink/ink878.xml"/><Relationship Id="rId506" Type="http://schemas.openxmlformats.org/officeDocument/2006/relationships/image" Target="../media/image1008.png"/><Relationship Id="rId492" Type="http://schemas.openxmlformats.org/officeDocument/2006/relationships/image" Target="../media/image1001.png"/><Relationship Id="rId713" Type="http://schemas.openxmlformats.org/officeDocument/2006/relationships/customXml" Target="../ink/ink1092.xml"/><Relationship Id="rId145" Type="http://schemas.openxmlformats.org/officeDocument/2006/relationships/customXml" Target="../ink/ink808.xml"/><Relationship Id="rId352" Type="http://schemas.openxmlformats.org/officeDocument/2006/relationships/image" Target="../media/image931.png"/><Relationship Id="rId212" Type="http://schemas.openxmlformats.org/officeDocument/2006/relationships/image" Target="../media/image861.png"/><Relationship Id="rId657" Type="http://schemas.openxmlformats.org/officeDocument/2006/relationships/customXml" Target="../ink/ink1064.xml"/><Relationship Id="rId296" Type="http://schemas.openxmlformats.org/officeDocument/2006/relationships/image" Target="../media/image903.png"/><Relationship Id="rId517" Type="http://schemas.openxmlformats.org/officeDocument/2006/relationships/customXml" Target="../ink/ink994.xml"/><Relationship Id="rId724" Type="http://schemas.openxmlformats.org/officeDocument/2006/relationships/image" Target="../media/image1117.png"/><Relationship Id="rId60" Type="http://schemas.openxmlformats.org/officeDocument/2006/relationships/image" Target="../media/image785.png"/><Relationship Id="rId156" Type="http://schemas.openxmlformats.org/officeDocument/2006/relationships/image" Target="../media/image833.png"/><Relationship Id="rId363" Type="http://schemas.openxmlformats.org/officeDocument/2006/relationships/customXml" Target="../ink/ink917.xml"/><Relationship Id="rId570" Type="http://schemas.openxmlformats.org/officeDocument/2006/relationships/image" Target="../media/image1040.png"/><Relationship Id="rId223" Type="http://schemas.openxmlformats.org/officeDocument/2006/relationships/customXml" Target="../ink/ink847.xml"/><Relationship Id="rId430" Type="http://schemas.openxmlformats.org/officeDocument/2006/relationships/image" Target="../media/image970.png"/><Relationship Id="rId668" Type="http://schemas.openxmlformats.org/officeDocument/2006/relationships/image" Target="../media/image1089.png"/><Relationship Id="rId18" Type="http://schemas.openxmlformats.org/officeDocument/2006/relationships/image" Target="../media/image764.png"/><Relationship Id="rId528" Type="http://schemas.openxmlformats.org/officeDocument/2006/relationships/image" Target="../media/image1019.png"/><Relationship Id="rId735" Type="http://schemas.openxmlformats.org/officeDocument/2006/relationships/customXml" Target="../ink/ink1103.xml"/><Relationship Id="rId167" Type="http://schemas.openxmlformats.org/officeDocument/2006/relationships/customXml" Target="../ink/ink819.xml"/><Relationship Id="rId374" Type="http://schemas.openxmlformats.org/officeDocument/2006/relationships/image" Target="../media/image942.png"/><Relationship Id="rId581" Type="http://schemas.openxmlformats.org/officeDocument/2006/relationships/customXml" Target="../ink/ink1026.xml"/><Relationship Id="rId71" Type="http://schemas.openxmlformats.org/officeDocument/2006/relationships/customXml" Target="../ink/ink771.xml"/><Relationship Id="rId234" Type="http://schemas.openxmlformats.org/officeDocument/2006/relationships/image" Target="../media/image872.png"/><Relationship Id="rId679" Type="http://schemas.openxmlformats.org/officeDocument/2006/relationships/customXml" Target="../ink/ink1075.xml"/><Relationship Id="rId2" Type="http://schemas.openxmlformats.org/officeDocument/2006/relationships/image" Target="../media/image756.tmp"/><Relationship Id="rId29" Type="http://schemas.openxmlformats.org/officeDocument/2006/relationships/customXml" Target="../ink/ink750.xml"/><Relationship Id="rId441" Type="http://schemas.openxmlformats.org/officeDocument/2006/relationships/customXml" Target="../ink/ink956.xml"/><Relationship Id="rId539" Type="http://schemas.openxmlformats.org/officeDocument/2006/relationships/customXml" Target="../ink/ink1005.xml"/><Relationship Id="rId178" Type="http://schemas.openxmlformats.org/officeDocument/2006/relationships/image" Target="../media/image844.png"/><Relationship Id="rId301" Type="http://schemas.openxmlformats.org/officeDocument/2006/relationships/customXml" Target="../ink/ink886.xml"/><Relationship Id="rId82" Type="http://schemas.openxmlformats.org/officeDocument/2006/relationships/image" Target="../media/image796.png"/><Relationship Id="rId385" Type="http://schemas.openxmlformats.org/officeDocument/2006/relationships/customXml" Target="../ink/ink928.xml"/><Relationship Id="rId592" Type="http://schemas.openxmlformats.org/officeDocument/2006/relationships/image" Target="../media/image1051.png"/><Relationship Id="rId606" Type="http://schemas.openxmlformats.org/officeDocument/2006/relationships/image" Target="../media/image1058.png"/><Relationship Id="rId245" Type="http://schemas.openxmlformats.org/officeDocument/2006/relationships/customXml" Target="../ink/ink858.xml"/><Relationship Id="rId452" Type="http://schemas.openxmlformats.org/officeDocument/2006/relationships/image" Target="../media/image981.png"/><Relationship Id="rId105" Type="http://schemas.openxmlformats.org/officeDocument/2006/relationships/customXml" Target="../ink/ink788.xml"/><Relationship Id="rId312" Type="http://schemas.openxmlformats.org/officeDocument/2006/relationships/image" Target="../media/image911.png"/><Relationship Id="rId93" Type="http://schemas.openxmlformats.org/officeDocument/2006/relationships/customXml" Target="../ink/ink782.xml"/><Relationship Id="rId189" Type="http://schemas.openxmlformats.org/officeDocument/2006/relationships/customXml" Target="../ink/ink830.xml"/><Relationship Id="rId396" Type="http://schemas.openxmlformats.org/officeDocument/2006/relationships/image" Target="../media/image953.png"/><Relationship Id="rId617" Type="http://schemas.openxmlformats.org/officeDocument/2006/relationships/customXml" Target="../ink/ink1044.xml"/><Relationship Id="rId256" Type="http://schemas.openxmlformats.org/officeDocument/2006/relationships/image" Target="../media/image883.png"/><Relationship Id="rId463" Type="http://schemas.openxmlformats.org/officeDocument/2006/relationships/customXml" Target="../ink/ink967.xml"/><Relationship Id="rId670" Type="http://schemas.openxmlformats.org/officeDocument/2006/relationships/image" Target="../media/image1090.png"/><Relationship Id="rId116" Type="http://schemas.openxmlformats.org/officeDocument/2006/relationships/image" Target="../media/image813.png"/><Relationship Id="rId158" Type="http://schemas.openxmlformats.org/officeDocument/2006/relationships/image" Target="../media/image834.png"/><Relationship Id="rId323" Type="http://schemas.openxmlformats.org/officeDocument/2006/relationships/customXml" Target="../ink/ink897.xml"/><Relationship Id="rId530" Type="http://schemas.openxmlformats.org/officeDocument/2006/relationships/image" Target="../media/image1020.png"/><Relationship Id="rId726" Type="http://schemas.openxmlformats.org/officeDocument/2006/relationships/image" Target="../media/image1118.png"/><Relationship Id="rId20" Type="http://schemas.openxmlformats.org/officeDocument/2006/relationships/image" Target="../media/image765.png"/><Relationship Id="rId62" Type="http://schemas.openxmlformats.org/officeDocument/2006/relationships/image" Target="../media/image786.png"/><Relationship Id="rId365" Type="http://schemas.openxmlformats.org/officeDocument/2006/relationships/customXml" Target="../ink/ink918.xml"/><Relationship Id="rId572" Type="http://schemas.openxmlformats.org/officeDocument/2006/relationships/image" Target="../media/image1041.png"/><Relationship Id="rId628" Type="http://schemas.openxmlformats.org/officeDocument/2006/relationships/image" Target="../media/image1069.png"/><Relationship Id="rId225" Type="http://schemas.openxmlformats.org/officeDocument/2006/relationships/customXml" Target="../ink/ink848.xml"/><Relationship Id="rId267" Type="http://schemas.openxmlformats.org/officeDocument/2006/relationships/customXml" Target="../ink/ink869.xml"/><Relationship Id="rId432" Type="http://schemas.openxmlformats.org/officeDocument/2006/relationships/image" Target="../media/image971.png"/><Relationship Id="rId474" Type="http://schemas.openxmlformats.org/officeDocument/2006/relationships/image" Target="../media/image992.png"/><Relationship Id="rId127" Type="http://schemas.openxmlformats.org/officeDocument/2006/relationships/customXml" Target="../ink/ink799.xml"/><Relationship Id="rId681" Type="http://schemas.openxmlformats.org/officeDocument/2006/relationships/customXml" Target="../ink/ink1076.xml"/><Relationship Id="rId737" Type="http://schemas.openxmlformats.org/officeDocument/2006/relationships/customXml" Target="../ink/ink1104.xml"/><Relationship Id="rId31" Type="http://schemas.openxmlformats.org/officeDocument/2006/relationships/customXml" Target="../ink/ink751.xml"/><Relationship Id="rId73" Type="http://schemas.openxmlformats.org/officeDocument/2006/relationships/customXml" Target="../ink/ink772.xml"/><Relationship Id="rId169" Type="http://schemas.openxmlformats.org/officeDocument/2006/relationships/customXml" Target="../ink/ink820.xml"/><Relationship Id="rId334" Type="http://schemas.openxmlformats.org/officeDocument/2006/relationships/image" Target="../media/image922.png"/><Relationship Id="rId376" Type="http://schemas.openxmlformats.org/officeDocument/2006/relationships/image" Target="../media/image943.png"/><Relationship Id="rId541" Type="http://schemas.openxmlformats.org/officeDocument/2006/relationships/customXml" Target="../ink/ink1006.xml"/><Relationship Id="rId583" Type="http://schemas.openxmlformats.org/officeDocument/2006/relationships/customXml" Target="../ink/ink1027.xml"/><Relationship Id="rId639" Type="http://schemas.openxmlformats.org/officeDocument/2006/relationships/customXml" Target="../ink/ink1055.xml"/><Relationship Id="rId4" Type="http://schemas.openxmlformats.org/officeDocument/2006/relationships/image" Target="../media/image757.png"/><Relationship Id="rId180" Type="http://schemas.openxmlformats.org/officeDocument/2006/relationships/image" Target="../media/image845.png"/><Relationship Id="rId236" Type="http://schemas.openxmlformats.org/officeDocument/2006/relationships/image" Target="../media/image873.png"/><Relationship Id="rId278" Type="http://schemas.openxmlformats.org/officeDocument/2006/relationships/image" Target="../media/image894.png"/><Relationship Id="rId401" Type="http://schemas.openxmlformats.org/officeDocument/2006/relationships/customXml" Target="../ink/ink936.xml"/><Relationship Id="rId443" Type="http://schemas.openxmlformats.org/officeDocument/2006/relationships/customXml" Target="../ink/ink957.xml"/><Relationship Id="rId650" Type="http://schemas.openxmlformats.org/officeDocument/2006/relationships/image" Target="../media/image1080.png"/><Relationship Id="rId303" Type="http://schemas.openxmlformats.org/officeDocument/2006/relationships/customXml" Target="../ink/ink887.xml"/><Relationship Id="rId485" Type="http://schemas.openxmlformats.org/officeDocument/2006/relationships/customXml" Target="../ink/ink978.xml"/><Relationship Id="rId692" Type="http://schemas.openxmlformats.org/officeDocument/2006/relationships/image" Target="../media/image1101.png"/><Relationship Id="rId706" Type="http://schemas.openxmlformats.org/officeDocument/2006/relationships/image" Target="../media/image1108.png"/><Relationship Id="rId42" Type="http://schemas.openxmlformats.org/officeDocument/2006/relationships/image" Target="../media/image776.png"/><Relationship Id="rId84" Type="http://schemas.openxmlformats.org/officeDocument/2006/relationships/image" Target="../media/image797.png"/><Relationship Id="rId138" Type="http://schemas.openxmlformats.org/officeDocument/2006/relationships/image" Target="../media/image824.png"/><Relationship Id="rId345" Type="http://schemas.openxmlformats.org/officeDocument/2006/relationships/customXml" Target="../ink/ink908.xml"/><Relationship Id="rId387" Type="http://schemas.openxmlformats.org/officeDocument/2006/relationships/customXml" Target="../ink/ink929.xml"/><Relationship Id="rId510" Type="http://schemas.openxmlformats.org/officeDocument/2006/relationships/image" Target="../media/image1010.png"/><Relationship Id="rId552" Type="http://schemas.openxmlformats.org/officeDocument/2006/relationships/image" Target="../media/image1031.png"/><Relationship Id="rId594" Type="http://schemas.openxmlformats.org/officeDocument/2006/relationships/image" Target="../media/image1052.png"/><Relationship Id="rId608" Type="http://schemas.openxmlformats.org/officeDocument/2006/relationships/image" Target="../media/image1059.png"/><Relationship Id="rId191" Type="http://schemas.openxmlformats.org/officeDocument/2006/relationships/customXml" Target="../ink/ink831.xml"/><Relationship Id="rId205" Type="http://schemas.openxmlformats.org/officeDocument/2006/relationships/customXml" Target="../ink/ink838.xml"/><Relationship Id="rId247" Type="http://schemas.openxmlformats.org/officeDocument/2006/relationships/customXml" Target="../ink/ink859.xml"/><Relationship Id="rId412" Type="http://schemas.openxmlformats.org/officeDocument/2006/relationships/image" Target="../media/image961.png"/><Relationship Id="rId107" Type="http://schemas.openxmlformats.org/officeDocument/2006/relationships/customXml" Target="../ink/ink789.xml"/><Relationship Id="rId289" Type="http://schemas.openxmlformats.org/officeDocument/2006/relationships/customXml" Target="../ink/ink880.xml"/><Relationship Id="rId454" Type="http://schemas.openxmlformats.org/officeDocument/2006/relationships/image" Target="../media/image982.png"/><Relationship Id="rId496" Type="http://schemas.openxmlformats.org/officeDocument/2006/relationships/image" Target="../media/image1003.png"/><Relationship Id="rId661" Type="http://schemas.openxmlformats.org/officeDocument/2006/relationships/customXml" Target="../ink/ink1066.xml"/><Relationship Id="rId717" Type="http://schemas.openxmlformats.org/officeDocument/2006/relationships/customXml" Target="../ink/ink1094.xml"/><Relationship Id="rId11" Type="http://schemas.openxmlformats.org/officeDocument/2006/relationships/customXml" Target="../ink/ink741.xml"/><Relationship Id="rId53" Type="http://schemas.openxmlformats.org/officeDocument/2006/relationships/customXml" Target="../ink/ink762.xml"/><Relationship Id="rId149" Type="http://schemas.openxmlformats.org/officeDocument/2006/relationships/customXml" Target="../ink/ink810.xml"/><Relationship Id="rId314" Type="http://schemas.openxmlformats.org/officeDocument/2006/relationships/image" Target="../media/image912.png"/><Relationship Id="rId356" Type="http://schemas.openxmlformats.org/officeDocument/2006/relationships/image" Target="../media/image933.png"/><Relationship Id="rId398" Type="http://schemas.openxmlformats.org/officeDocument/2006/relationships/image" Target="../media/image954.png"/><Relationship Id="rId521" Type="http://schemas.openxmlformats.org/officeDocument/2006/relationships/customXml" Target="../ink/ink996.xml"/><Relationship Id="rId563" Type="http://schemas.openxmlformats.org/officeDocument/2006/relationships/customXml" Target="../ink/ink1017.xml"/><Relationship Id="rId619" Type="http://schemas.openxmlformats.org/officeDocument/2006/relationships/customXml" Target="../ink/ink1045.xml"/><Relationship Id="rId95" Type="http://schemas.openxmlformats.org/officeDocument/2006/relationships/customXml" Target="../ink/ink783.xml"/><Relationship Id="rId160" Type="http://schemas.openxmlformats.org/officeDocument/2006/relationships/image" Target="../media/image835.png"/><Relationship Id="rId216" Type="http://schemas.openxmlformats.org/officeDocument/2006/relationships/image" Target="../media/image863.png"/><Relationship Id="rId423" Type="http://schemas.openxmlformats.org/officeDocument/2006/relationships/customXml" Target="../ink/ink947.xml"/><Relationship Id="rId258" Type="http://schemas.openxmlformats.org/officeDocument/2006/relationships/image" Target="../media/image884.png"/><Relationship Id="rId465" Type="http://schemas.openxmlformats.org/officeDocument/2006/relationships/customXml" Target="../ink/ink968.xml"/><Relationship Id="rId630" Type="http://schemas.openxmlformats.org/officeDocument/2006/relationships/image" Target="../media/image1070.png"/><Relationship Id="rId672" Type="http://schemas.openxmlformats.org/officeDocument/2006/relationships/image" Target="../media/image1091.png"/><Relationship Id="rId728" Type="http://schemas.openxmlformats.org/officeDocument/2006/relationships/image" Target="../media/image1119.png"/><Relationship Id="rId22" Type="http://schemas.openxmlformats.org/officeDocument/2006/relationships/image" Target="../media/image766.png"/><Relationship Id="rId64" Type="http://schemas.openxmlformats.org/officeDocument/2006/relationships/image" Target="../media/image787.png"/><Relationship Id="rId118" Type="http://schemas.openxmlformats.org/officeDocument/2006/relationships/image" Target="../media/image814.png"/><Relationship Id="rId325" Type="http://schemas.openxmlformats.org/officeDocument/2006/relationships/customXml" Target="../ink/ink898.xml"/><Relationship Id="rId367" Type="http://schemas.openxmlformats.org/officeDocument/2006/relationships/customXml" Target="../ink/ink919.xml"/><Relationship Id="rId532" Type="http://schemas.openxmlformats.org/officeDocument/2006/relationships/image" Target="../media/image1021.png"/><Relationship Id="rId574" Type="http://schemas.openxmlformats.org/officeDocument/2006/relationships/image" Target="../media/image1042.png"/><Relationship Id="rId171" Type="http://schemas.openxmlformats.org/officeDocument/2006/relationships/customXml" Target="../ink/ink821.xml"/><Relationship Id="rId227" Type="http://schemas.openxmlformats.org/officeDocument/2006/relationships/customXml" Target="../ink/ink849.xml"/><Relationship Id="rId269" Type="http://schemas.openxmlformats.org/officeDocument/2006/relationships/customXml" Target="../ink/ink870.xml"/><Relationship Id="rId434" Type="http://schemas.openxmlformats.org/officeDocument/2006/relationships/image" Target="../media/image972.png"/><Relationship Id="rId476" Type="http://schemas.openxmlformats.org/officeDocument/2006/relationships/image" Target="../media/image993.png"/><Relationship Id="rId641" Type="http://schemas.openxmlformats.org/officeDocument/2006/relationships/customXml" Target="../ink/ink1056.xml"/><Relationship Id="rId683" Type="http://schemas.openxmlformats.org/officeDocument/2006/relationships/customXml" Target="../ink/ink1077.xml"/><Relationship Id="rId739" Type="http://schemas.openxmlformats.org/officeDocument/2006/relationships/customXml" Target="../ink/ink1105.xml"/><Relationship Id="rId33" Type="http://schemas.openxmlformats.org/officeDocument/2006/relationships/customXml" Target="../ink/ink752.xml"/><Relationship Id="rId129" Type="http://schemas.openxmlformats.org/officeDocument/2006/relationships/customXml" Target="../ink/ink800.xml"/><Relationship Id="rId280" Type="http://schemas.openxmlformats.org/officeDocument/2006/relationships/image" Target="../media/image895.png"/><Relationship Id="rId336" Type="http://schemas.openxmlformats.org/officeDocument/2006/relationships/image" Target="../media/image923.png"/><Relationship Id="rId501" Type="http://schemas.openxmlformats.org/officeDocument/2006/relationships/customXml" Target="../ink/ink986.xml"/><Relationship Id="rId543" Type="http://schemas.openxmlformats.org/officeDocument/2006/relationships/customXml" Target="../ink/ink1007.xml"/><Relationship Id="rId75" Type="http://schemas.openxmlformats.org/officeDocument/2006/relationships/customXml" Target="../ink/ink773.xml"/><Relationship Id="rId140" Type="http://schemas.openxmlformats.org/officeDocument/2006/relationships/image" Target="../media/image825.png"/><Relationship Id="rId182" Type="http://schemas.openxmlformats.org/officeDocument/2006/relationships/image" Target="../media/image846.png"/><Relationship Id="rId378" Type="http://schemas.openxmlformats.org/officeDocument/2006/relationships/image" Target="../media/image944.png"/><Relationship Id="rId403" Type="http://schemas.openxmlformats.org/officeDocument/2006/relationships/customXml" Target="../ink/ink937.xml"/><Relationship Id="rId585" Type="http://schemas.openxmlformats.org/officeDocument/2006/relationships/customXml" Target="../ink/ink1028.xml"/><Relationship Id="rId6" Type="http://schemas.openxmlformats.org/officeDocument/2006/relationships/image" Target="../media/image758.png"/><Relationship Id="rId238" Type="http://schemas.openxmlformats.org/officeDocument/2006/relationships/image" Target="../media/image874.png"/><Relationship Id="rId445" Type="http://schemas.openxmlformats.org/officeDocument/2006/relationships/customXml" Target="../ink/ink958.xml"/><Relationship Id="rId487" Type="http://schemas.openxmlformats.org/officeDocument/2006/relationships/customXml" Target="../ink/ink979.xml"/><Relationship Id="rId610" Type="http://schemas.openxmlformats.org/officeDocument/2006/relationships/image" Target="../media/image1060.png"/><Relationship Id="rId652" Type="http://schemas.openxmlformats.org/officeDocument/2006/relationships/image" Target="../media/image1081.png"/><Relationship Id="rId694" Type="http://schemas.openxmlformats.org/officeDocument/2006/relationships/image" Target="../media/image1102.png"/><Relationship Id="rId708" Type="http://schemas.openxmlformats.org/officeDocument/2006/relationships/image" Target="../media/image1109.png"/><Relationship Id="rId291" Type="http://schemas.openxmlformats.org/officeDocument/2006/relationships/customXml" Target="../ink/ink881.xml"/><Relationship Id="rId305" Type="http://schemas.openxmlformats.org/officeDocument/2006/relationships/customXml" Target="../ink/ink888.xml"/><Relationship Id="rId347" Type="http://schemas.openxmlformats.org/officeDocument/2006/relationships/customXml" Target="../ink/ink909.xml"/><Relationship Id="rId512" Type="http://schemas.openxmlformats.org/officeDocument/2006/relationships/image" Target="../media/image1011.png"/><Relationship Id="rId44" Type="http://schemas.openxmlformats.org/officeDocument/2006/relationships/image" Target="../media/image777.png"/><Relationship Id="rId86" Type="http://schemas.openxmlformats.org/officeDocument/2006/relationships/image" Target="../media/image798.png"/><Relationship Id="rId151" Type="http://schemas.openxmlformats.org/officeDocument/2006/relationships/customXml" Target="../ink/ink811.xml"/><Relationship Id="rId389" Type="http://schemas.openxmlformats.org/officeDocument/2006/relationships/customXml" Target="../ink/ink930.xml"/><Relationship Id="rId554" Type="http://schemas.openxmlformats.org/officeDocument/2006/relationships/image" Target="../media/image1032.png"/><Relationship Id="rId596" Type="http://schemas.openxmlformats.org/officeDocument/2006/relationships/image" Target="../media/image1053.png"/><Relationship Id="rId193" Type="http://schemas.openxmlformats.org/officeDocument/2006/relationships/customXml" Target="../ink/ink832.xml"/><Relationship Id="rId207" Type="http://schemas.openxmlformats.org/officeDocument/2006/relationships/customXml" Target="../ink/ink839.xml"/><Relationship Id="rId249" Type="http://schemas.openxmlformats.org/officeDocument/2006/relationships/customXml" Target="../ink/ink860.xml"/><Relationship Id="rId414" Type="http://schemas.openxmlformats.org/officeDocument/2006/relationships/image" Target="../media/image962.png"/><Relationship Id="rId456" Type="http://schemas.openxmlformats.org/officeDocument/2006/relationships/image" Target="../media/image983.png"/><Relationship Id="rId498" Type="http://schemas.openxmlformats.org/officeDocument/2006/relationships/image" Target="../media/image1004.png"/><Relationship Id="rId621" Type="http://schemas.openxmlformats.org/officeDocument/2006/relationships/customXml" Target="../ink/ink1046.xml"/><Relationship Id="rId663" Type="http://schemas.openxmlformats.org/officeDocument/2006/relationships/customXml" Target="../ink/ink1067.xml"/><Relationship Id="rId13" Type="http://schemas.openxmlformats.org/officeDocument/2006/relationships/customXml" Target="../ink/ink742.xml"/><Relationship Id="rId109" Type="http://schemas.openxmlformats.org/officeDocument/2006/relationships/customXml" Target="../ink/ink790.xml"/><Relationship Id="rId260" Type="http://schemas.openxmlformats.org/officeDocument/2006/relationships/image" Target="../media/image885.png"/><Relationship Id="rId316" Type="http://schemas.openxmlformats.org/officeDocument/2006/relationships/image" Target="../media/image913.png"/><Relationship Id="rId523" Type="http://schemas.openxmlformats.org/officeDocument/2006/relationships/customXml" Target="../ink/ink997.xml"/><Relationship Id="rId719" Type="http://schemas.openxmlformats.org/officeDocument/2006/relationships/customXml" Target="../ink/ink1095.xml"/><Relationship Id="rId55" Type="http://schemas.openxmlformats.org/officeDocument/2006/relationships/customXml" Target="../ink/ink763.xml"/><Relationship Id="rId97" Type="http://schemas.openxmlformats.org/officeDocument/2006/relationships/customXml" Target="../ink/ink784.xml"/><Relationship Id="rId120" Type="http://schemas.openxmlformats.org/officeDocument/2006/relationships/image" Target="../media/image815.png"/><Relationship Id="rId358" Type="http://schemas.openxmlformats.org/officeDocument/2006/relationships/image" Target="../media/image934.png"/><Relationship Id="rId565" Type="http://schemas.openxmlformats.org/officeDocument/2006/relationships/customXml" Target="../ink/ink1018.xml"/><Relationship Id="rId730" Type="http://schemas.openxmlformats.org/officeDocument/2006/relationships/image" Target="../media/image1120.png"/><Relationship Id="rId162" Type="http://schemas.openxmlformats.org/officeDocument/2006/relationships/image" Target="../media/image836.png"/><Relationship Id="rId218" Type="http://schemas.openxmlformats.org/officeDocument/2006/relationships/image" Target="../media/image864.png"/><Relationship Id="rId425" Type="http://schemas.openxmlformats.org/officeDocument/2006/relationships/customXml" Target="../ink/ink948.xml"/><Relationship Id="rId467" Type="http://schemas.openxmlformats.org/officeDocument/2006/relationships/customXml" Target="../ink/ink969.xml"/><Relationship Id="rId632" Type="http://schemas.openxmlformats.org/officeDocument/2006/relationships/image" Target="../media/image1071.png"/><Relationship Id="rId271" Type="http://schemas.openxmlformats.org/officeDocument/2006/relationships/customXml" Target="../ink/ink871.xml"/><Relationship Id="rId674" Type="http://schemas.openxmlformats.org/officeDocument/2006/relationships/image" Target="../media/image1092.png"/><Relationship Id="rId24" Type="http://schemas.openxmlformats.org/officeDocument/2006/relationships/image" Target="../media/image767.png"/><Relationship Id="rId66" Type="http://schemas.openxmlformats.org/officeDocument/2006/relationships/image" Target="../media/image788.png"/><Relationship Id="rId131" Type="http://schemas.openxmlformats.org/officeDocument/2006/relationships/customXml" Target="../ink/ink801.xml"/><Relationship Id="rId327" Type="http://schemas.openxmlformats.org/officeDocument/2006/relationships/customXml" Target="../ink/ink899.xml"/><Relationship Id="rId369" Type="http://schemas.openxmlformats.org/officeDocument/2006/relationships/customXml" Target="../ink/ink920.xml"/><Relationship Id="rId534" Type="http://schemas.openxmlformats.org/officeDocument/2006/relationships/image" Target="../media/image1022.png"/><Relationship Id="rId576" Type="http://schemas.openxmlformats.org/officeDocument/2006/relationships/image" Target="../media/image1043.png"/><Relationship Id="rId741" Type="http://schemas.openxmlformats.org/officeDocument/2006/relationships/customXml" Target="../ink/ink1106.xml"/><Relationship Id="rId173" Type="http://schemas.openxmlformats.org/officeDocument/2006/relationships/customXml" Target="../ink/ink822.xml"/><Relationship Id="rId229" Type="http://schemas.openxmlformats.org/officeDocument/2006/relationships/customXml" Target="../ink/ink850.xml"/><Relationship Id="rId380" Type="http://schemas.openxmlformats.org/officeDocument/2006/relationships/image" Target="../media/image945.png"/><Relationship Id="rId436" Type="http://schemas.openxmlformats.org/officeDocument/2006/relationships/image" Target="../media/image973.png"/><Relationship Id="rId601" Type="http://schemas.openxmlformats.org/officeDocument/2006/relationships/customXml" Target="../ink/ink1036.xml"/><Relationship Id="rId643" Type="http://schemas.openxmlformats.org/officeDocument/2006/relationships/customXml" Target="../ink/ink1057.xml"/><Relationship Id="rId240" Type="http://schemas.openxmlformats.org/officeDocument/2006/relationships/image" Target="../media/image875.png"/><Relationship Id="rId478" Type="http://schemas.openxmlformats.org/officeDocument/2006/relationships/image" Target="../media/image994.png"/><Relationship Id="rId685" Type="http://schemas.openxmlformats.org/officeDocument/2006/relationships/customXml" Target="../ink/ink1078.xml"/><Relationship Id="rId35" Type="http://schemas.openxmlformats.org/officeDocument/2006/relationships/customXml" Target="../ink/ink753.xml"/><Relationship Id="rId77" Type="http://schemas.openxmlformats.org/officeDocument/2006/relationships/customXml" Target="../ink/ink774.xml"/><Relationship Id="rId100" Type="http://schemas.openxmlformats.org/officeDocument/2006/relationships/image" Target="../media/image805.png"/><Relationship Id="rId282" Type="http://schemas.openxmlformats.org/officeDocument/2006/relationships/image" Target="../media/image896.png"/><Relationship Id="rId338" Type="http://schemas.openxmlformats.org/officeDocument/2006/relationships/image" Target="../media/image924.png"/><Relationship Id="rId503" Type="http://schemas.openxmlformats.org/officeDocument/2006/relationships/customXml" Target="../ink/ink987.xml"/><Relationship Id="rId545" Type="http://schemas.openxmlformats.org/officeDocument/2006/relationships/customXml" Target="../ink/ink1008.xml"/><Relationship Id="rId587" Type="http://schemas.openxmlformats.org/officeDocument/2006/relationships/customXml" Target="../ink/ink1029.xml"/><Relationship Id="rId710" Type="http://schemas.openxmlformats.org/officeDocument/2006/relationships/image" Target="../media/image1110.png"/><Relationship Id="rId8" Type="http://schemas.openxmlformats.org/officeDocument/2006/relationships/image" Target="../media/image759.png"/><Relationship Id="rId142" Type="http://schemas.openxmlformats.org/officeDocument/2006/relationships/image" Target="../media/image826.png"/><Relationship Id="rId184" Type="http://schemas.openxmlformats.org/officeDocument/2006/relationships/image" Target="../media/image847.png"/><Relationship Id="rId391" Type="http://schemas.openxmlformats.org/officeDocument/2006/relationships/customXml" Target="../ink/ink931.xml"/><Relationship Id="rId405" Type="http://schemas.openxmlformats.org/officeDocument/2006/relationships/customXml" Target="../ink/ink938.xml"/><Relationship Id="rId447" Type="http://schemas.openxmlformats.org/officeDocument/2006/relationships/customXml" Target="../ink/ink959.xml"/><Relationship Id="rId612" Type="http://schemas.openxmlformats.org/officeDocument/2006/relationships/image" Target="../media/image1061.png"/><Relationship Id="rId251" Type="http://schemas.openxmlformats.org/officeDocument/2006/relationships/customXml" Target="../ink/ink861.xml"/><Relationship Id="rId489" Type="http://schemas.openxmlformats.org/officeDocument/2006/relationships/customXml" Target="../ink/ink980.xml"/><Relationship Id="rId654" Type="http://schemas.openxmlformats.org/officeDocument/2006/relationships/image" Target="../media/image1082.png"/><Relationship Id="rId696" Type="http://schemas.openxmlformats.org/officeDocument/2006/relationships/image" Target="../media/image1103.png"/><Relationship Id="rId46" Type="http://schemas.openxmlformats.org/officeDocument/2006/relationships/image" Target="../media/image778.png"/><Relationship Id="rId293" Type="http://schemas.openxmlformats.org/officeDocument/2006/relationships/customXml" Target="../ink/ink882.xml"/><Relationship Id="rId307" Type="http://schemas.openxmlformats.org/officeDocument/2006/relationships/customXml" Target="../ink/ink889.xml"/><Relationship Id="rId349" Type="http://schemas.openxmlformats.org/officeDocument/2006/relationships/customXml" Target="../ink/ink910.xml"/><Relationship Id="rId514" Type="http://schemas.openxmlformats.org/officeDocument/2006/relationships/image" Target="../media/image1012.png"/><Relationship Id="rId556" Type="http://schemas.openxmlformats.org/officeDocument/2006/relationships/image" Target="../media/image1033.png"/><Relationship Id="rId721" Type="http://schemas.openxmlformats.org/officeDocument/2006/relationships/customXml" Target="../ink/ink1096.xml"/><Relationship Id="rId88" Type="http://schemas.openxmlformats.org/officeDocument/2006/relationships/image" Target="../media/image799.png"/><Relationship Id="rId111" Type="http://schemas.openxmlformats.org/officeDocument/2006/relationships/customXml" Target="../ink/ink791.xml"/><Relationship Id="rId153" Type="http://schemas.openxmlformats.org/officeDocument/2006/relationships/customXml" Target="../ink/ink812.xml"/><Relationship Id="rId195" Type="http://schemas.openxmlformats.org/officeDocument/2006/relationships/customXml" Target="../ink/ink833.xml"/><Relationship Id="rId209" Type="http://schemas.openxmlformats.org/officeDocument/2006/relationships/customXml" Target="../ink/ink840.xml"/><Relationship Id="rId360" Type="http://schemas.openxmlformats.org/officeDocument/2006/relationships/image" Target="../media/image935.png"/><Relationship Id="rId416" Type="http://schemas.openxmlformats.org/officeDocument/2006/relationships/image" Target="../media/image963.png"/><Relationship Id="rId598" Type="http://schemas.openxmlformats.org/officeDocument/2006/relationships/image" Target="../media/image1054.png"/><Relationship Id="rId220" Type="http://schemas.openxmlformats.org/officeDocument/2006/relationships/image" Target="../media/image865.png"/><Relationship Id="rId458" Type="http://schemas.openxmlformats.org/officeDocument/2006/relationships/image" Target="../media/image984.png"/><Relationship Id="rId623" Type="http://schemas.openxmlformats.org/officeDocument/2006/relationships/customXml" Target="../ink/ink1047.xml"/><Relationship Id="rId665" Type="http://schemas.openxmlformats.org/officeDocument/2006/relationships/customXml" Target="../ink/ink1068.xml"/><Relationship Id="rId15" Type="http://schemas.openxmlformats.org/officeDocument/2006/relationships/customXml" Target="../ink/ink743.xml"/><Relationship Id="rId57" Type="http://schemas.openxmlformats.org/officeDocument/2006/relationships/customXml" Target="../ink/ink764.xml"/><Relationship Id="rId262" Type="http://schemas.openxmlformats.org/officeDocument/2006/relationships/image" Target="../media/image886.png"/><Relationship Id="rId318" Type="http://schemas.openxmlformats.org/officeDocument/2006/relationships/image" Target="../media/image914.png"/><Relationship Id="rId525" Type="http://schemas.openxmlformats.org/officeDocument/2006/relationships/customXml" Target="../ink/ink998.xml"/><Relationship Id="rId567" Type="http://schemas.openxmlformats.org/officeDocument/2006/relationships/customXml" Target="../ink/ink1019.xml"/><Relationship Id="rId732" Type="http://schemas.openxmlformats.org/officeDocument/2006/relationships/image" Target="../media/image1121.png"/><Relationship Id="rId99" Type="http://schemas.openxmlformats.org/officeDocument/2006/relationships/customXml" Target="../ink/ink785.xml"/><Relationship Id="rId122" Type="http://schemas.openxmlformats.org/officeDocument/2006/relationships/image" Target="../media/image816.png"/><Relationship Id="rId164" Type="http://schemas.openxmlformats.org/officeDocument/2006/relationships/image" Target="../media/image837.png"/><Relationship Id="rId371" Type="http://schemas.openxmlformats.org/officeDocument/2006/relationships/customXml" Target="../ink/ink921.xml"/><Relationship Id="rId427" Type="http://schemas.openxmlformats.org/officeDocument/2006/relationships/customXml" Target="../ink/ink949.xml"/><Relationship Id="rId469" Type="http://schemas.openxmlformats.org/officeDocument/2006/relationships/customXml" Target="../ink/ink970.xml"/><Relationship Id="rId634" Type="http://schemas.openxmlformats.org/officeDocument/2006/relationships/image" Target="../media/image1072.png"/><Relationship Id="rId676" Type="http://schemas.openxmlformats.org/officeDocument/2006/relationships/image" Target="../media/image1093.png"/><Relationship Id="rId26" Type="http://schemas.openxmlformats.org/officeDocument/2006/relationships/image" Target="../media/image768.png"/><Relationship Id="rId231" Type="http://schemas.openxmlformats.org/officeDocument/2006/relationships/customXml" Target="../ink/ink851.xml"/><Relationship Id="rId273" Type="http://schemas.openxmlformats.org/officeDocument/2006/relationships/customXml" Target="../ink/ink872.xml"/><Relationship Id="rId329" Type="http://schemas.openxmlformats.org/officeDocument/2006/relationships/customXml" Target="../ink/ink900.xml"/><Relationship Id="rId480" Type="http://schemas.openxmlformats.org/officeDocument/2006/relationships/image" Target="../media/image995.png"/><Relationship Id="rId536" Type="http://schemas.openxmlformats.org/officeDocument/2006/relationships/image" Target="../media/image1023.png"/><Relationship Id="rId701" Type="http://schemas.openxmlformats.org/officeDocument/2006/relationships/customXml" Target="../ink/ink1086.xml"/><Relationship Id="rId68" Type="http://schemas.openxmlformats.org/officeDocument/2006/relationships/image" Target="../media/image789.png"/><Relationship Id="rId133" Type="http://schemas.openxmlformats.org/officeDocument/2006/relationships/customXml" Target="../ink/ink802.xml"/><Relationship Id="rId175" Type="http://schemas.openxmlformats.org/officeDocument/2006/relationships/customXml" Target="../ink/ink823.xml"/><Relationship Id="rId340" Type="http://schemas.openxmlformats.org/officeDocument/2006/relationships/image" Target="../media/image925.png"/><Relationship Id="rId578" Type="http://schemas.openxmlformats.org/officeDocument/2006/relationships/image" Target="../media/image1044.png"/><Relationship Id="rId743" Type="http://schemas.openxmlformats.org/officeDocument/2006/relationships/customXml" Target="../ink/ink1107.xml"/><Relationship Id="rId200" Type="http://schemas.openxmlformats.org/officeDocument/2006/relationships/image" Target="../media/image855.png"/><Relationship Id="rId382" Type="http://schemas.openxmlformats.org/officeDocument/2006/relationships/image" Target="../media/image946.png"/><Relationship Id="rId438" Type="http://schemas.openxmlformats.org/officeDocument/2006/relationships/image" Target="../media/image974.png"/><Relationship Id="rId603" Type="http://schemas.openxmlformats.org/officeDocument/2006/relationships/customXml" Target="../ink/ink1037.xml"/><Relationship Id="rId645" Type="http://schemas.openxmlformats.org/officeDocument/2006/relationships/customXml" Target="../ink/ink1058.xml"/><Relationship Id="rId687" Type="http://schemas.openxmlformats.org/officeDocument/2006/relationships/customXml" Target="../ink/ink1079.xml"/><Relationship Id="rId242" Type="http://schemas.openxmlformats.org/officeDocument/2006/relationships/image" Target="../media/image876.png"/><Relationship Id="rId284" Type="http://schemas.openxmlformats.org/officeDocument/2006/relationships/image" Target="../media/image897.png"/><Relationship Id="rId491" Type="http://schemas.openxmlformats.org/officeDocument/2006/relationships/customXml" Target="../ink/ink981.xml"/><Relationship Id="rId505" Type="http://schemas.openxmlformats.org/officeDocument/2006/relationships/customXml" Target="../ink/ink988.xml"/><Relationship Id="rId712" Type="http://schemas.openxmlformats.org/officeDocument/2006/relationships/image" Target="../media/image1111.png"/><Relationship Id="rId37" Type="http://schemas.openxmlformats.org/officeDocument/2006/relationships/customXml" Target="../ink/ink754.xml"/><Relationship Id="rId79" Type="http://schemas.openxmlformats.org/officeDocument/2006/relationships/customXml" Target="../ink/ink775.xml"/><Relationship Id="rId102" Type="http://schemas.openxmlformats.org/officeDocument/2006/relationships/image" Target="../media/image806.png"/><Relationship Id="rId144" Type="http://schemas.openxmlformats.org/officeDocument/2006/relationships/image" Target="../media/image827.png"/><Relationship Id="rId547" Type="http://schemas.openxmlformats.org/officeDocument/2006/relationships/customXml" Target="../ink/ink1009.xml"/><Relationship Id="rId589" Type="http://schemas.openxmlformats.org/officeDocument/2006/relationships/customXml" Target="../ink/ink1030.xml"/><Relationship Id="rId90" Type="http://schemas.openxmlformats.org/officeDocument/2006/relationships/image" Target="../media/image800.png"/><Relationship Id="rId186" Type="http://schemas.openxmlformats.org/officeDocument/2006/relationships/image" Target="../media/image848.png"/><Relationship Id="rId351" Type="http://schemas.openxmlformats.org/officeDocument/2006/relationships/customXml" Target="../ink/ink911.xml"/><Relationship Id="rId393" Type="http://schemas.openxmlformats.org/officeDocument/2006/relationships/customXml" Target="../ink/ink932.xml"/><Relationship Id="rId407" Type="http://schemas.openxmlformats.org/officeDocument/2006/relationships/customXml" Target="../ink/ink939.xml"/><Relationship Id="rId449" Type="http://schemas.openxmlformats.org/officeDocument/2006/relationships/customXml" Target="../ink/ink960.xml"/><Relationship Id="rId614" Type="http://schemas.openxmlformats.org/officeDocument/2006/relationships/image" Target="../media/image1062.png"/><Relationship Id="rId656" Type="http://schemas.openxmlformats.org/officeDocument/2006/relationships/image" Target="../media/image1083.png"/><Relationship Id="rId211" Type="http://schemas.openxmlformats.org/officeDocument/2006/relationships/customXml" Target="../ink/ink841.xml"/><Relationship Id="rId253" Type="http://schemas.openxmlformats.org/officeDocument/2006/relationships/customXml" Target="../ink/ink862.xml"/><Relationship Id="rId295" Type="http://schemas.openxmlformats.org/officeDocument/2006/relationships/customXml" Target="../ink/ink883.xml"/><Relationship Id="rId309" Type="http://schemas.openxmlformats.org/officeDocument/2006/relationships/customXml" Target="../ink/ink890.xml"/><Relationship Id="rId460" Type="http://schemas.openxmlformats.org/officeDocument/2006/relationships/image" Target="../media/image985.png"/><Relationship Id="rId516" Type="http://schemas.openxmlformats.org/officeDocument/2006/relationships/image" Target="../media/image1013.png"/><Relationship Id="rId698" Type="http://schemas.openxmlformats.org/officeDocument/2006/relationships/image" Target="../media/image1104.png"/><Relationship Id="rId48" Type="http://schemas.openxmlformats.org/officeDocument/2006/relationships/image" Target="../media/image779.png"/><Relationship Id="rId113" Type="http://schemas.openxmlformats.org/officeDocument/2006/relationships/customXml" Target="../ink/ink792.xml"/><Relationship Id="rId320" Type="http://schemas.openxmlformats.org/officeDocument/2006/relationships/image" Target="../media/image915.png"/><Relationship Id="rId558" Type="http://schemas.openxmlformats.org/officeDocument/2006/relationships/image" Target="../media/image1034.png"/><Relationship Id="rId723" Type="http://schemas.openxmlformats.org/officeDocument/2006/relationships/customXml" Target="../ink/ink1097.xml"/><Relationship Id="rId155" Type="http://schemas.openxmlformats.org/officeDocument/2006/relationships/customXml" Target="../ink/ink813.xml"/><Relationship Id="rId197" Type="http://schemas.openxmlformats.org/officeDocument/2006/relationships/customXml" Target="../ink/ink834.xml"/><Relationship Id="rId362" Type="http://schemas.openxmlformats.org/officeDocument/2006/relationships/image" Target="../media/image936.png"/><Relationship Id="rId418" Type="http://schemas.openxmlformats.org/officeDocument/2006/relationships/image" Target="../media/image964.png"/><Relationship Id="rId625" Type="http://schemas.openxmlformats.org/officeDocument/2006/relationships/customXml" Target="../ink/ink1048.xml"/><Relationship Id="rId222" Type="http://schemas.openxmlformats.org/officeDocument/2006/relationships/image" Target="../media/image866.png"/><Relationship Id="rId264" Type="http://schemas.openxmlformats.org/officeDocument/2006/relationships/image" Target="../media/image887.png"/><Relationship Id="rId471" Type="http://schemas.openxmlformats.org/officeDocument/2006/relationships/customXml" Target="../ink/ink971.xml"/><Relationship Id="rId667" Type="http://schemas.openxmlformats.org/officeDocument/2006/relationships/customXml" Target="../ink/ink1069.xml"/><Relationship Id="rId17" Type="http://schemas.openxmlformats.org/officeDocument/2006/relationships/customXml" Target="../ink/ink744.xml"/><Relationship Id="rId59" Type="http://schemas.openxmlformats.org/officeDocument/2006/relationships/customXml" Target="../ink/ink765.xml"/><Relationship Id="rId124" Type="http://schemas.openxmlformats.org/officeDocument/2006/relationships/image" Target="../media/image817.png"/><Relationship Id="rId527" Type="http://schemas.openxmlformats.org/officeDocument/2006/relationships/customXml" Target="../ink/ink999.xml"/><Relationship Id="rId569" Type="http://schemas.openxmlformats.org/officeDocument/2006/relationships/customXml" Target="../ink/ink1020.xml"/><Relationship Id="rId734" Type="http://schemas.openxmlformats.org/officeDocument/2006/relationships/image" Target="../media/image1122.png"/><Relationship Id="rId70" Type="http://schemas.openxmlformats.org/officeDocument/2006/relationships/image" Target="../media/image790.png"/><Relationship Id="rId166" Type="http://schemas.openxmlformats.org/officeDocument/2006/relationships/image" Target="../media/image838.png"/><Relationship Id="rId331" Type="http://schemas.openxmlformats.org/officeDocument/2006/relationships/customXml" Target="../ink/ink901.xml"/><Relationship Id="rId373" Type="http://schemas.openxmlformats.org/officeDocument/2006/relationships/customXml" Target="../ink/ink922.xml"/><Relationship Id="rId429" Type="http://schemas.openxmlformats.org/officeDocument/2006/relationships/customXml" Target="../ink/ink950.xml"/><Relationship Id="rId580" Type="http://schemas.openxmlformats.org/officeDocument/2006/relationships/image" Target="../media/image1045.png"/><Relationship Id="rId636" Type="http://schemas.openxmlformats.org/officeDocument/2006/relationships/image" Target="../media/image1073.png"/><Relationship Id="rId1" Type="http://schemas.openxmlformats.org/officeDocument/2006/relationships/slideLayout" Target="../slideLayouts/slideLayout7.xml"/><Relationship Id="rId233" Type="http://schemas.openxmlformats.org/officeDocument/2006/relationships/customXml" Target="../ink/ink852.xml"/><Relationship Id="rId440" Type="http://schemas.openxmlformats.org/officeDocument/2006/relationships/image" Target="../media/image975.png"/><Relationship Id="rId678" Type="http://schemas.openxmlformats.org/officeDocument/2006/relationships/image" Target="../media/image1094.png"/><Relationship Id="rId28" Type="http://schemas.openxmlformats.org/officeDocument/2006/relationships/image" Target="../media/image769.png"/><Relationship Id="rId275" Type="http://schemas.openxmlformats.org/officeDocument/2006/relationships/customXml" Target="../ink/ink873.xml"/><Relationship Id="rId300" Type="http://schemas.openxmlformats.org/officeDocument/2006/relationships/image" Target="../media/image905.png"/><Relationship Id="rId482" Type="http://schemas.openxmlformats.org/officeDocument/2006/relationships/image" Target="../media/image996.png"/><Relationship Id="rId538" Type="http://schemas.openxmlformats.org/officeDocument/2006/relationships/image" Target="../media/image1024.png"/><Relationship Id="rId703" Type="http://schemas.openxmlformats.org/officeDocument/2006/relationships/customXml" Target="../ink/ink1087.xml"/><Relationship Id="rId81" Type="http://schemas.openxmlformats.org/officeDocument/2006/relationships/customXml" Target="../ink/ink776.xml"/><Relationship Id="rId135" Type="http://schemas.openxmlformats.org/officeDocument/2006/relationships/customXml" Target="../ink/ink803.xml"/><Relationship Id="rId177" Type="http://schemas.openxmlformats.org/officeDocument/2006/relationships/customXml" Target="../ink/ink824.xml"/><Relationship Id="rId342" Type="http://schemas.openxmlformats.org/officeDocument/2006/relationships/image" Target="../media/image926.png"/><Relationship Id="rId384" Type="http://schemas.openxmlformats.org/officeDocument/2006/relationships/image" Target="../media/image947.png"/><Relationship Id="rId591" Type="http://schemas.openxmlformats.org/officeDocument/2006/relationships/customXml" Target="../ink/ink1031.xml"/><Relationship Id="rId605" Type="http://schemas.openxmlformats.org/officeDocument/2006/relationships/customXml" Target="../ink/ink1038.xml"/><Relationship Id="rId202" Type="http://schemas.openxmlformats.org/officeDocument/2006/relationships/image" Target="../media/image856.png"/><Relationship Id="rId244" Type="http://schemas.openxmlformats.org/officeDocument/2006/relationships/image" Target="../media/image877.png"/><Relationship Id="rId647" Type="http://schemas.openxmlformats.org/officeDocument/2006/relationships/customXml" Target="../ink/ink1059.xml"/><Relationship Id="rId689" Type="http://schemas.openxmlformats.org/officeDocument/2006/relationships/customXml" Target="../ink/ink1080.xml"/><Relationship Id="rId39" Type="http://schemas.openxmlformats.org/officeDocument/2006/relationships/customXml" Target="../ink/ink755.xml"/><Relationship Id="rId286" Type="http://schemas.openxmlformats.org/officeDocument/2006/relationships/image" Target="../media/image898.png"/><Relationship Id="rId451" Type="http://schemas.openxmlformats.org/officeDocument/2006/relationships/customXml" Target="../ink/ink961.xml"/><Relationship Id="rId493" Type="http://schemas.openxmlformats.org/officeDocument/2006/relationships/customXml" Target="../ink/ink982.xml"/><Relationship Id="rId507" Type="http://schemas.openxmlformats.org/officeDocument/2006/relationships/customXml" Target="../ink/ink989.xml"/><Relationship Id="rId549" Type="http://schemas.openxmlformats.org/officeDocument/2006/relationships/customXml" Target="../ink/ink1010.xml"/><Relationship Id="rId714" Type="http://schemas.openxmlformats.org/officeDocument/2006/relationships/image" Target="../media/image1112.png"/><Relationship Id="rId50" Type="http://schemas.openxmlformats.org/officeDocument/2006/relationships/image" Target="../media/image780.png"/><Relationship Id="rId104" Type="http://schemas.openxmlformats.org/officeDocument/2006/relationships/image" Target="../media/image807.png"/><Relationship Id="rId146" Type="http://schemas.openxmlformats.org/officeDocument/2006/relationships/image" Target="../media/image828.png"/><Relationship Id="rId188" Type="http://schemas.openxmlformats.org/officeDocument/2006/relationships/image" Target="../media/image849.png"/><Relationship Id="rId311" Type="http://schemas.openxmlformats.org/officeDocument/2006/relationships/customXml" Target="../ink/ink891.xml"/><Relationship Id="rId353" Type="http://schemas.openxmlformats.org/officeDocument/2006/relationships/customXml" Target="../ink/ink912.xml"/><Relationship Id="rId395" Type="http://schemas.openxmlformats.org/officeDocument/2006/relationships/customXml" Target="../ink/ink933.xml"/><Relationship Id="rId409" Type="http://schemas.openxmlformats.org/officeDocument/2006/relationships/customXml" Target="../ink/ink940.xml"/><Relationship Id="rId560" Type="http://schemas.openxmlformats.org/officeDocument/2006/relationships/image" Target="../media/image1035.png"/><Relationship Id="rId92" Type="http://schemas.openxmlformats.org/officeDocument/2006/relationships/image" Target="../media/image801.png"/><Relationship Id="rId213" Type="http://schemas.openxmlformats.org/officeDocument/2006/relationships/customXml" Target="../ink/ink842.xml"/><Relationship Id="rId420" Type="http://schemas.openxmlformats.org/officeDocument/2006/relationships/image" Target="../media/image965.png"/><Relationship Id="rId616" Type="http://schemas.openxmlformats.org/officeDocument/2006/relationships/image" Target="../media/image1063.png"/><Relationship Id="rId658" Type="http://schemas.openxmlformats.org/officeDocument/2006/relationships/image" Target="../media/image1084.png"/><Relationship Id="rId255" Type="http://schemas.openxmlformats.org/officeDocument/2006/relationships/customXml" Target="../ink/ink863.xml"/><Relationship Id="rId297" Type="http://schemas.openxmlformats.org/officeDocument/2006/relationships/customXml" Target="../ink/ink884.xml"/><Relationship Id="rId462" Type="http://schemas.openxmlformats.org/officeDocument/2006/relationships/image" Target="../media/image986.png"/><Relationship Id="rId518" Type="http://schemas.openxmlformats.org/officeDocument/2006/relationships/image" Target="../media/image1014.png"/><Relationship Id="rId725" Type="http://schemas.openxmlformats.org/officeDocument/2006/relationships/customXml" Target="../ink/ink1098.xml"/><Relationship Id="rId115" Type="http://schemas.openxmlformats.org/officeDocument/2006/relationships/customXml" Target="../ink/ink793.xml"/><Relationship Id="rId157" Type="http://schemas.openxmlformats.org/officeDocument/2006/relationships/customXml" Target="../ink/ink814.xml"/><Relationship Id="rId322" Type="http://schemas.openxmlformats.org/officeDocument/2006/relationships/image" Target="../media/image916.png"/><Relationship Id="rId364" Type="http://schemas.openxmlformats.org/officeDocument/2006/relationships/image" Target="../media/image937.png"/><Relationship Id="rId61" Type="http://schemas.openxmlformats.org/officeDocument/2006/relationships/customXml" Target="../ink/ink766.xml"/><Relationship Id="rId199" Type="http://schemas.openxmlformats.org/officeDocument/2006/relationships/customXml" Target="../ink/ink835.xml"/><Relationship Id="rId571" Type="http://schemas.openxmlformats.org/officeDocument/2006/relationships/customXml" Target="../ink/ink1021.xml"/><Relationship Id="rId627" Type="http://schemas.openxmlformats.org/officeDocument/2006/relationships/customXml" Target="../ink/ink1049.xml"/><Relationship Id="rId669" Type="http://schemas.openxmlformats.org/officeDocument/2006/relationships/customXml" Target="../ink/ink1070.xml"/><Relationship Id="rId19" Type="http://schemas.openxmlformats.org/officeDocument/2006/relationships/customXml" Target="../ink/ink745.xml"/><Relationship Id="rId224" Type="http://schemas.openxmlformats.org/officeDocument/2006/relationships/image" Target="../media/image867.png"/><Relationship Id="rId266" Type="http://schemas.openxmlformats.org/officeDocument/2006/relationships/image" Target="../media/image888.png"/><Relationship Id="rId431" Type="http://schemas.openxmlformats.org/officeDocument/2006/relationships/customXml" Target="../ink/ink951.xml"/><Relationship Id="rId473" Type="http://schemas.openxmlformats.org/officeDocument/2006/relationships/customXml" Target="../ink/ink972.xml"/><Relationship Id="rId529" Type="http://schemas.openxmlformats.org/officeDocument/2006/relationships/customXml" Target="../ink/ink1000.xml"/><Relationship Id="rId680" Type="http://schemas.openxmlformats.org/officeDocument/2006/relationships/image" Target="../media/image1095.png"/><Relationship Id="rId736" Type="http://schemas.openxmlformats.org/officeDocument/2006/relationships/image" Target="../media/image1123.png"/><Relationship Id="rId30" Type="http://schemas.openxmlformats.org/officeDocument/2006/relationships/image" Target="../media/image770.png"/><Relationship Id="rId126" Type="http://schemas.openxmlformats.org/officeDocument/2006/relationships/image" Target="../media/image818.png"/><Relationship Id="rId168" Type="http://schemas.openxmlformats.org/officeDocument/2006/relationships/image" Target="../media/image839.png"/><Relationship Id="rId333" Type="http://schemas.openxmlformats.org/officeDocument/2006/relationships/customXml" Target="../ink/ink902.xml"/><Relationship Id="rId540" Type="http://schemas.openxmlformats.org/officeDocument/2006/relationships/image" Target="../media/image1025.png"/><Relationship Id="rId72" Type="http://schemas.openxmlformats.org/officeDocument/2006/relationships/image" Target="../media/image791.png"/><Relationship Id="rId375" Type="http://schemas.openxmlformats.org/officeDocument/2006/relationships/customXml" Target="../ink/ink923.xml"/><Relationship Id="rId582" Type="http://schemas.openxmlformats.org/officeDocument/2006/relationships/image" Target="../media/image1046.png"/><Relationship Id="rId638" Type="http://schemas.openxmlformats.org/officeDocument/2006/relationships/image" Target="../media/image1074.png"/><Relationship Id="rId3" Type="http://schemas.openxmlformats.org/officeDocument/2006/relationships/customXml" Target="../ink/ink737.xml"/><Relationship Id="rId235" Type="http://schemas.openxmlformats.org/officeDocument/2006/relationships/customXml" Target="../ink/ink853.xml"/><Relationship Id="rId277" Type="http://schemas.openxmlformats.org/officeDocument/2006/relationships/customXml" Target="../ink/ink874.xml"/><Relationship Id="rId400" Type="http://schemas.openxmlformats.org/officeDocument/2006/relationships/image" Target="../media/image955.png"/><Relationship Id="rId442" Type="http://schemas.openxmlformats.org/officeDocument/2006/relationships/image" Target="../media/image976.png"/><Relationship Id="rId484" Type="http://schemas.openxmlformats.org/officeDocument/2006/relationships/image" Target="../media/image997.png"/><Relationship Id="rId705" Type="http://schemas.openxmlformats.org/officeDocument/2006/relationships/customXml" Target="../ink/ink1088.xml"/><Relationship Id="rId137" Type="http://schemas.openxmlformats.org/officeDocument/2006/relationships/customXml" Target="../ink/ink804.xml"/><Relationship Id="rId302" Type="http://schemas.openxmlformats.org/officeDocument/2006/relationships/image" Target="../media/image906.png"/><Relationship Id="rId344" Type="http://schemas.openxmlformats.org/officeDocument/2006/relationships/image" Target="../media/image927.png"/><Relationship Id="rId691" Type="http://schemas.openxmlformats.org/officeDocument/2006/relationships/customXml" Target="../ink/ink1081.xml"/><Relationship Id="rId41" Type="http://schemas.openxmlformats.org/officeDocument/2006/relationships/customXml" Target="../ink/ink756.xml"/><Relationship Id="rId83" Type="http://schemas.openxmlformats.org/officeDocument/2006/relationships/customXml" Target="../ink/ink777.xml"/><Relationship Id="rId179" Type="http://schemas.openxmlformats.org/officeDocument/2006/relationships/customXml" Target="../ink/ink825.xml"/><Relationship Id="rId386" Type="http://schemas.openxmlformats.org/officeDocument/2006/relationships/image" Target="../media/image948.png"/><Relationship Id="rId551" Type="http://schemas.openxmlformats.org/officeDocument/2006/relationships/customXml" Target="../ink/ink1011.xml"/><Relationship Id="rId593" Type="http://schemas.openxmlformats.org/officeDocument/2006/relationships/customXml" Target="../ink/ink1032.xml"/><Relationship Id="rId607" Type="http://schemas.openxmlformats.org/officeDocument/2006/relationships/customXml" Target="../ink/ink1039.xml"/><Relationship Id="rId649" Type="http://schemas.openxmlformats.org/officeDocument/2006/relationships/customXml" Target="../ink/ink1060.xml"/><Relationship Id="rId190" Type="http://schemas.openxmlformats.org/officeDocument/2006/relationships/image" Target="../media/image850.png"/><Relationship Id="rId204" Type="http://schemas.openxmlformats.org/officeDocument/2006/relationships/image" Target="../media/image857.png"/><Relationship Id="rId246" Type="http://schemas.openxmlformats.org/officeDocument/2006/relationships/image" Target="../media/image878.png"/><Relationship Id="rId288" Type="http://schemas.openxmlformats.org/officeDocument/2006/relationships/image" Target="../media/image899.png"/><Relationship Id="rId411" Type="http://schemas.openxmlformats.org/officeDocument/2006/relationships/customXml" Target="../ink/ink941.xml"/><Relationship Id="rId453" Type="http://schemas.openxmlformats.org/officeDocument/2006/relationships/customXml" Target="../ink/ink962.xml"/><Relationship Id="rId509" Type="http://schemas.openxmlformats.org/officeDocument/2006/relationships/customXml" Target="../ink/ink990.xml"/><Relationship Id="rId660" Type="http://schemas.openxmlformats.org/officeDocument/2006/relationships/image" Target="../media/image1085.png"/><Relationship Id="rId106" Type="http://schemas.openxmlformats.org/officeDocument/2006/relationships/image" Target="../media/image808.png"/><Relationship Id="rId313" Type="http://schemas.openxmlformats.org/officeDocument/2006/relationships/customXml" Target="../ink/ink892.xml"/><Relationship Id="rId495" Type="http://schemas.openxmlformats.org/officeDocument/2006/relationships/customXml" Target="../ink/ink983.xml"/><Relationship Id="rId716" Type="http://schemas.openxmlformats.org/officeDocument/2006/relationships/image" Target="../media/image1113.png"/><Relationship Id="rId10" Type="http://schemas.openxmlformats.org/officeDocument/2006/relationships/image" Target="../media/image760.png"/><Relationship Id="rId52" Type="http://schemas.openxmlformats.org/officeDocument/2006/relationships/image" Target="../media/image781.png"/><Relationship Id="rId94" Type="http://schemas.openxmlformats.org/officeDocument/2006/relationships/image" Target="../media/image802.png"/><Relationship Id="rId148" Type="http://schemas.openxmlformats.org/officeDocument/2006/relationships/image" Target="../media/image829.png"/><Relationship Id="rId355" Type="http://schemas.openxmlformats.org/officeDocument/2006/relationships/customXml" Target="../ink/ink913.xml"/><Relationship Id="rId397" Type="http://schemas.openxmlformats.org/officeDocument/2006/relationships/customXml" Target="../ink/ink934.xml"/><Relationship Id="rId520" Type="http://schemas.openxmlformats.org/officeDocument/2006/relationships/image" Target="../media/image1015.png"/><Relationship Id="rId562" Type="http://schemas.openxmlformats.org/officeDocument/2006/relationships/image" Target="../media/image1036.png"/><Relationship Id="rId618" Type="http://schemas.openxmlformats.org/officeDocument/2006/relationships/image" Target="../media/image1064.png"/><Relationship Id="rId215" Type="http://schemas.openxmlformats.org/officeDocument/2006/relationships/customXml" Target="../ink/ink843.xml"/><Relationship Id="rId257" Type="http://schemas.openxmlformats.org/officeDocument/2006/relationships/customXml" Target="../ink/ink864.xml"/><Relationship Id="rId422" Type="http://schemas.openxmlformats.org/officeDocument/2006/relationships/image" Target="../media/image966.png"/><Relationship Id="rId464" Type="http://schemas.openxmlformats.org/officeDocument/2006/relationships/image" Target="../media/image987.png"/><Relationship Id="rId299" Type="http://schemas.openxmlformats.org/officeDocument/2006/relationships/customXml" Target="../ink/ink885.xml"/><Relationship Id="rId727" Type="http://schemas.openxmlformats.org/officeDocument/2006/relationships/customXml" Target="../ink/ink1099.xml"/><Relationship Id="rId63" Type="http://schemas.openxmlformats.org/officeDocument/2006/relationships/customXml" Target="../ink/ink767.xml"/><Relationship Id="rId159" Type="http://schemas.openxmlformats.org/officeDocument/2006/relationships/customXml" Target="../ink/ink815.xml"/><Relationship Id="rId366" Type="http://schemas.openxmlformats.org/officeDocument/2006/relationships/image" Target="../media/image938.png"/><Relationship Id="rId573" Type="http://schemas.openxmlformats.org/officeDocument/2006/relationships/customXml" Target="../ink/ink1022.xml"/><Relationship Id="rId226" Type="http://schemas.openxmlformats.org/officeDocument/2006/relationships/image" Target="../media/image868.png"/><Relationship Id="rId433" Type="http://schemas.openxmlformats.org/officeDocument/2006/relationships/customXml" Target="../ink/ink952.xml"/><Relationship Id="rId640" Type="http://schemas.openxmlformats.org/officeDocument/2006/relationships/image" Target="../media/image1075.png"/><Relationship Id="rId738" Type="http://schemas.openxmlformats.org/officeDocument/2006/relationships/image" Target="../media/image1124.png"/><Relationship Id="rId74" Type="http://schemas.openxmlformats.org/officeDocument/2006/relationships/image" Target="../media/image792.png"/><Relationship Id="rId377" Type="http://schemas.openxmlformats.org/officeDocument/2006/relationships/customXml" Target="../ink/ink924.xml"/><Relationship Id="rId500" Type="http://schemas.openxmlformats.org/officeDocument/2006/relationships/image" Target="../media/image1005.png"/><Relationship Id="rId584" Type="http://schemas.openxmlformats.org/officeDocument/2006/relationships/image" Target="../media/image1047.png"/><Relationship Id="rId5" Type="http://schemas.openxmlformats.org/officeDocument/2006/relationships/customXml" Target="../ink/ink738.xml"/><Relationship Id="rId237" Type="http://schemas.openxmlformats.org/officeDocument/2006/relationships/customXml" Target="../ink/ink854.xml"/><Relationship Id="rId444" Type="http://schemas.openxmlformats.org/officeDocument/2006/relationships/image" Target="../media/image977.png"/><Relationship Id="rId651" Type="http://schemas.openxmlformats.org/officeDocument/2006/relationships/customXml" Target="../ink/ink1061.xml"/><Relationship Id="rId290" Type="http://schemas.openxmlformats.org/officeDocument/2006/relationships/image" Target="../media/image900.png"/><Relationship Id="rId304" Type="http://schemas.openxmlformats.org/officeDocument/2006/relationships/image" Target="../media/image907.png"/><Relationship Id="rId388" Type="http://schemas.openxmlformats.org/officeDocument/2006/relationships/image" Target="../media/image949.png"/><Relationship Id="rId511" Type="http://schemas.openxmlformats.org/officeDocument/2006/relationships/customXml" Target="../ink/ink991.xml"/><Relationship Id="rId609" Type="http://schemas.openxmlformats.org/officeDocument/2006/relationships/customXml" Target="../ink/ink1040.xml"/><Relationship Id="rId85" Type="http://schemas.openxmlformats.org/officeDocument/2006/relationships/customXml" Target="../ink/ink778.xml"/><Relationship Id="rId150" Type="http://schemas.openxmlformats.org/officeDocument/2006/relationships/image" Target="../media/image830.png"/><Relationship Id="rId595" Type="http://schemas.openxmlformats.org/officeDocument/2006/relationships/customXml" Target="../ink/ink1033.xml"/><Relationship Id="rId248" Type="http://schemas.openxmlformats.org/officeDocument/2006/relationships/image" Target="../media/image879.png"/><Relationship Id="rId455" Type="http://schemas.openxmlformats.org/officeDocument/2006/relationships/customXml" Target="../ink/ink963.xml"/><Relationship Id="rId662" Type="http://schemas.openxmlformats.org/officeDocument/2006/relationships/image" Target="../media/image1086.png"/><Relationship Id="rId12" Type="http://schemas.openxmlformats.org/officeDocument/2006/relationships/image" Target="../media/image761.png"/><Relationship Id="rId108" Type="http://schemas.openxmlformats.org/officeDocument/2006/relationships/image" Target="../media/image809.png"/><Relationship Id="rId315" Type="http://schemas.openxmlformats.org/officeDocument/2006/relationships/customXml" Target="../ink/ink893.xml"/><Relationship Id="rId522" Type="http://schemas.openxmlformats.org/officeDocument/2006/relationships/image" Target="../media/image1016.png"/><Relationship Id="rId96" Type="http://schemas.openxmlformats.org/officeDocument/2006/relationships/image" Target="../media/image803.png"/><Relationship Id="rId161" Type="http://schemas.openxmlformats.org/officeDocument/2006/relationships/customXml" Target="../ink/ink816.xml"/><Relationship Id="rId399" Type="http://schemas.openxmlformats.org/officeDocument/2006/relationships/customXml" Target="../ink/ink935.xml"/><Relationship Id="rId259" Type="http://schemas.openxmlformats.org/officeDocument/2006/relationships/customXml" Target="../ink/ink865.xml"/><Relationship Id="rId466" Type="http://schemas.openxmlformats.org/officeDocument/2006/relationships/image" Target="../media/image988.png"/><Relationship Id="rId673" Type="http://schemas.openxmlformats.org/officeDocument/2006/relationships/customXml" Target="../ink/ink1072.xml"/><Relationship Id="rId23" Type="http://schemas.openxmlformats.org/officeDocument/2006/relationships/customXml" Target="../ink/ink747.xml"/><Relationship Id="rId119" Type="http://schemas.openxmlformats.org/officeDocument/2006/relationships/customXml" Target="../ink/ink795.xml"/><Relationship Id="rId326" Type="http://schemas.openxmlformats.org/officeDocument/2006/relationships/image" Target="../media/image918.png"/><Relationship Id="rId533" Type="http://schemas.openxmlformats.org/officeDocument/2006/relationships/customXml" Target="../ink/ink1002.xml"/><Relationship Id="rId740" Type="http://schemas.openxmlformats.org/officeDocument/2006/relationships/image" Target="../media/image1125.png"/><Relationship Id="rId172" Type="http://schemas.openxmlformats.org/officeDocument/2006/relationships/image" Target="../media/image841.png"/><Relationship Id="rId477" Type="http://schemas.openxmlformats.org/officeDocument/2006/relationships/customXml" Target="../ink/ink974.xml"/><Relationship Id="rId600" Type="http://schemas.openxmlformats.org/officeDocument/2006/relationships/image" Target="../media/image1055.png"/><Relationship Id="rId684" Type="http://schemas.openxmlformats.org/officeDocument/2006/relationships/image" Target="../media/image1097.png"/><Relationship Id="rId337" Type="http://schemas.openxmlformats.org/officeDocument/2006/relationships/customXml" Target="../ink/ink904.xml"/><Relationship Id="rId34" Type="http://schemas.openxmlformats.org/officeDocument/2006/relationships/image" Target="../media/image772.png"/><Relationship Id="rId544" Type="http://schemas.openxmlformats.org/officeDocument/2006/relationships/image" Target="../media/image1027.png"/><Relationship Id="rId183" Type="http://schemas.openxmlformats.org/officeDocument/2006/relationships/customXml" Target="../ink/ink827.xml"/><Relationship Id="rId390" Type="http://schemas.openxmlformats.org/officeDocument/2006/relationships/image" Target="../media/image950.png"/><Relationship Id="rId404" Type="http://schemas.openxmlformats.org/officeDocument/2006/relationships/image" Target="../media/image957.png"/><Relationship Id="rId611" Type="http://schemas.openxmlformats.org/officeDocument/2006/relationships/customXml" Target="../ink/ink1041.xml"/><Relationship Id="rId250" Type="http://schemas.openxmlformats.org/officeDocument/2006/relationships/image" Target="../media/image880.png"/><Relationship Id="rId488" Type="http://schemas.openxmlformats.org/officeDocument/2006/relationships/image" Target="../media/image999.png"/><Relationship Id="rId695" Type="http://schemas.openxmlformats.org/officeDocument/2006/relationships/customXml" Target="../ink/ink1083.xml"/><Relationship Id="rId709" Type="http://schemas.openxmlformats.org/officeDocument/2006/relationships/customXml" Target="../ink/ink1090.xml"/><Relationship Id="rId45" Type="http://schemas.openxmlformats.org/officeDocument/2006/relationships/customXml" Target="../ink/ink758.xml"/><Relationship Id="rId110" Type="http://schemas.openxmlformats.org/officeDocument/2006/relationships/image" Target="../media/image810.png"/><Relationship Id="rId348" Type="http://schemas.openxmlformats.org/officeDocument/2006/relationships/image" Target="../media/image929.png"/><Relationship Id="rId555" Type="http://schemas.openxmlformats.org/officeDocument/2006/relationships/customXml" Target="../ink/ink1013.xml"/><Relationship Id="rId194" Type="http://schemas.openxmlformats.org/officeDocument/2006/relationships/image" Target="../media/image852.png"/><Relationship Id="rId208" Type="http://schemas.openxmlformats.org/officeDocument/2006/relationships/image" Target="../media/image859.png"/><Relationship Id="rId415" Type="http://schemas.openxmlformats.org/officeDocument/2006/relationships/customXml" Target="../ink/ink943.xml"/><Relationship Id="rId622" Type="http://schemas.openxmlformats.org/officeDocument/2006/relationships/image" Target="../media/image1066.png"/><Relationship Id="rId261" Type="http://schemas.openxmlformats.org/officeDocument/2006/relationships/customXml" Target="../ink/ink866.xml"/><Relationship Id="rId499" Type="http://schemas.openxmlformats.org/officeDocument/2006/relationships/customXml" Target="../ink/ink985.xml"/><Relationship Id="rId56" Type="http://schemas.openxmlformats.org/officeDocument/2006/relationships/image" Target="../media/image783.png"/><Relationship Id="rId359" Type="http://schemas.openxmlformats.org/officeDocument/2006/relationships/customXml" Target="../ink/ink915.xml"/><Relationship Id="rId566" Type="http://schemas.openxmlformats.org/officeDocument/2006/relationships/image" Target="../media/image1038.png"/><Relationship Id="rId121" Type="http://schemas.openxmlformats.org/officeDocument/2006/relationships/customXml" Target="../ink/ink796.xml"/><Relationship Id="rId219" Type="http://schemas.openxmlformats.org/officeDocument/2006/relationships/customXml" Target="../ink/ink845.xml"/><Relationship Id="rId426" Type="http://schemas.openxmlformats.org/officeDocument/2006/relationships/image" Target="../media/image968.png"/><Relationship Id="rId633" Type="http://schemas.openxmlformats.org/officeDocument/2006/relationships/customXml" Target="../ink/ink1052.xml"/><Relationship Id="rId67" Type="http://schemas.openxmlformats.org/officeDocument/2006/relationships/customXml" Target="../ink/ink769.xml"/><Relationship Id="rId272" Type="http://schemas.openxmlformats.org/officeDocument/2006/relationships/image" Target="../media/image891.png"/><Relationship Id="rId577" Type="http://schemas.openxmlformats.org/officeDocument/2006/relationships/customXml" Target="../ink/ink1024.xml"/><Relationship Id="rId700" Type="http://schemas.openxmlformats.org/officeDocument/2006/relationships/image" Target="../media/image1105.png"/><Relationship Id="rId132" Type="http://schemas.openxmlformats.org/officeDocument/2006/relationships/image" Target="../media/image821.png"/><Relationship Id="rId437" Type="http://schemas.openxmlformats.org/officeDocument/2006/relationships/customXml" Target="../ink/ink954.xml"/><Relationship Id="rId644" Type="http://schemas.openxmlformats.org/officeDocument/2006/relationships/image" Target="../media/image1077.png"/><Relationship Id="rId283" Type="http://schemas.openxmlformats.org/officeDocument/2006/relationships/customXml" Target="../ink/ink877.xml"/><Relationship Id="rId490" Type="http://schemas.openxmlformats.org/officeDocument/2006/relationships/image" Target="../media/image1000.png"/><Relationship Id="rId504" Type="http://schemas.openxmlformats.org/officeDocument/2006/relationships/image" Target="../media/image1007.png"/><Relationship Id="rId711" Type="http://schemas.openxmlformats.org/officeDocument/2006/relationships/customXml" Target="../ink/ink1091.xml"/><Relationship Id="rId78" Type="http://schemas.openxmlformats.org/officeDocument/2006/relationships/image" Target="../media/image794.png"/><Relationship Id="rId143" Type="http://schemas.openxmlformats.org/officeDocument/2006/relationships/customXml" Target="../ink/ink807.xml"/><Relationship Id="rId350" Type="http://schemas.openxmlformats.org/officeDocument/2006/relationships/image" Target="../media/image930.png"/><Relationship Id="rId588" Type="http://schemas.openxmlformats.org/officeDocument/2006/relationships/image" Target="../media/image1049.png"/><Relationship Id="rId9" Type="http://schemas.openxmlformats.org/officeDocument/2006/relationships/customXml" Target="../ink/ink740.xml"/><Relationship Id="rId210" Type="http://schemas.openxmlformats.org/officeDocument/2006/relationships/image" Target="../media/image860.png"/><Relationship Id="rId448" Type="http://schemas.openxmlformats.org/officeDocument/2006/relationships/image" Target="../media/image979.png"/><Relationship Id="rId655" Type="http://schemas.openxmlformats.org/officeDocument/2006/relationships/customXml" Target="../ink/ink1063.xml"/><Relationship Id="rId294" Type="http://schemas.openxmlformats.org/officeDocument/2006/relationships/image" Target="../media/image902.png"/><Relationship Id="rId308" Type="http://schemas.openxmlformats.org/officeDocument/2006/relationships/image" Target="../media/image909.png"/><Relationship Id="rId515" Type="http://schemas.openxmlformats.org/officeDocument/2006/relationships/customXml" Target="../ink/ink993.xml"/><Relationship Id="rId722" Type="http://schemas.openxmlformats.org/officeDocument/2006/relationships/image" Target="../media/image1116.png"/><Relationship Id="rId89" Type="http://schemas.openxmlformats.org/officeDocument/2006/relationships/customXml" Target="../ink/ink780.xml"/><Relationship Id="rId154" Type="http://schemas.openxmlformats.org/officeDocument/2006/relationships/image" Target="../media/image832.png"/><Relationship Id="rId361" Type="http://schemas.openxmlformats.org/officeDocument/2006/relationships/customXml" Target="../ink/ink916.xml"/><Relationship Id="rId599" Type="http://schemas.openxmlformats.org/officeDocument/2006/relationships/customXml" Target="../ink/ink1035.xml"/><Relationship Id="rId459" Type="http://schemas.openxmlformats.org/officeDocument/2006/relationships/customXml" Target="../ink/ink965.xml"/><Relationship Id="rId666" Type="http://schemas.openxmlformats.org/officeDocument/2006/relationships/image" Target="../media/image1088.png"/><Relationship Id="rId16" Type="http://schemas.openxmlformats.org/officeDocument/2006/relationships/image" Target="../media/image763.png"/><Relationship Id="rId221" Type="http://schemas.openxmlformats.org/officeDocument/2006/relationships/customXml" Target="../ink/ink846.xml"/><Relationship Id="rId319" Type="http://schemas.openxmlformats.org/officeDocument/2006/relationships/customXml" Target="../ink/ink895.xml"/><Relationship Id="rId526" Type="http://schemas.openxmlformats.org/officeDocument/2006/relationships/image" Target="../media/image1018.png"/><Relationship Id="rId733" Type="http://schemas.openxmlformats.org/officeDocument/2006/relationships/customXml" Target="../ink/ink1102.xml"/><Relationship Id="rId165" Type="http://schemas.openxmlformats.org/officeDocument/2006/relationships/customXml" Target="../ink/ink818.xml"/><Relationship Id="rId372" Type="http://schemas.openxmlformats.org/officeDocument/2006/relationships/image" Target="../media/image941.png"/><Relationship Id="rId677" Type="http://schemas.openxmlformats.org/officeDocument/2006/relationships/customXml" Target="../ink/ink1074.xml"/><Relationship Id="rId232" Type="http://schemas.openxmlformats.org/officeDocument/2006/relationships/image" Target="../media/image871.png"/><Relationship Id="rId27" Type="http://schemas.openxmlformats.org/officeDocument/2006/relationships/customXml" Target="../ink/ink749.xml"/><Relationship Id="rId537" Type="http://schemas.openxmlformats.org/officeDocument/2006/relationships/customXml" Target="../ink/ink1004.xml"/><Relationship Id="rId744" Type="http://schemas.openxmlformats.org/officeDocument/2006/relationships/image" Target="../media/image1127.png"/><Relationship Id="rId80" Type="http://schemas.openxmlformats.org/officeDocument/2006/relationships/image" Target="../media/image795.png"/><Relationship Id="rId176" Type="http://schemas.openxmlformats.org/officeDocument/2006/relationships/image" Target="../media/image843.png"/><Relationship Id="rId383" Type="http://schemas.openxmlformats.org/officeDocument/2006/relationships/customXml" Target="../ink/ink927.xml"/><Relationship Id="rId590" Type="http://schemas.openxmlformats.org/officeDocument/2006/relationships/image" Target="../media/image1050.png"/><Relationship Id="rId604" Type="http://schemas.openxmlformats.org/officeDocument/2006/relationships/image" Target="../media/image1057.png"/><Relationship Id="rId243" Type="http://schemas.openxmlformats.org/officeDocument/2006/relationships/customXml" Target="../ink/ink857.xml"/><Relationship Id="rId450" Type="http://schemas.openxmlformats.org/officeDocument/2006/relationships/image" Target="../media/image980.png"/><Relationship Id="rId688" Type="http://schemas.openxmlformats.org/officeDocument/2006/relationships/image" Target="../media/image1099.png"/><Relationship Id="rId38" Type="http://schemas.openxmlformats.org/officeDocument/2006/relationships/image" Target="../media/image774.png"/><Relationship Id="rId103" Type="http://schemas.openxmlformats.org/officeDocument/2006/relationships/customXml" Target="../ink/ink787.xml"/><Relationship Id="rId310" Type="http://schemas.openxmlformats.org/officeDocument/2006/relationships/image" Target="../media/image910.png"/><Relationship Id="rId548" Type="http://schemas.openxmlformats.org/officeDocument/2006/relationships/image" Target="../media/image1029.png"/><Relationship Id="rId91" Type="http://schemas.openxmlformats.org/officeDocument/2006/relationships/customXml" Target="../ink/ink781.xml"/><Relationship Id="rId187" Type="http://schemas.openxmlformats.org/officeDocument/2006/relationships/customXml" Target="../ink/ink829.xml"/><Relationship Id="rId394" Type="http://schemas.openxmlformats.org/officeDocument/2006/relationships/image" Target="../media/image952.png"/><Relationship Id="rId408" Type="http://schemas.openxmlformats.org/officeDocument/2006/relationships/image" Target="../media/image959.png"/><Relationship Id="rId615" Type="http://schemas.openxmlformats.org/officeDocument/2006/relationships/customXml" Target="../ink/ink1043.xml"/><Relationship Id="rId254" Type="http://schemas.openxmlformats.org/officeDocument/2006/relationships/image" Target="../media/image882.png"/><Relationship Id="rId699" Type="http://schemas.openxmlformats.org/officeDocument/2006/relationships/customXml" Target="../ink/ink1085.xml"/><Relationship Id="rId49" Type="http://schemas.openxmlformats.org/officeDocument/2006/relationships/customXml" Target="../ink/ink760.xml"/><Relationship Id="rId114" Type="http://schemas.openxmlformats.org/officeDocument/2006/relationships/image" Target="../media/image812.png"/><Relationship Id="rId461" Type="http://schemas.openxmlformats.org/officeDocument/2006/relationships/customXml" Target="../ink/ink966.xml"/><Relationship Id="rId559" Type="http://schemas.openxmlformats.org/officeDocument/2006/relationships/customXml" Target="../ink/ink1015.xml"/><Relationship Id="rId198" Type="http://schemas.openxmlformats.org/officeDocument/2006/relationships/image" Target="../media/image854.png"/><Relationship Id="rId321" Type="http://schemas.openxmlformats.org/officeDocument/2006/relationships/customXml" Target="../ink/ink896.xml"/><Relationship Id="rId419" Type="http://schemas.openxmlformats.org/officeDocument/2006/relationships/customXml" Target="../ink/ink945.xml"/><Relationship Id="rId626" Type="http://schemas.openxmlformats.org/officeDocument/2006/relationships/image" Target="../media/image1068.png"/><Relationship Id="rId265" Type="http://schemas.openxmlformats.org/officeDocument/2006/relationships/customXml" Target="../ink/ink868.xml"/><Relationship Id="rId472" Type="http://schemas.openxmlformats.org/officeDocument/2006/relationships/image" Target="../media/image991.png"/><Relationship Id="rId125" Type="http://schemas.openxmlformats.org/officeDocument/2006/relationships/customXml" Target="../ink/ink798.xml"/><Relationship Id="rId332" Type="http://schemas.openxmlformats.org/officeDocument/2006/relationships/image" Target="../media/image921.png"/><Relationship Id="rId637" Type="http://schemas.openxmlformats.org/officeDocument/2006/relationships/customXml" Target="../ink/ink1054.xml"/><Relationship Id="rId276" Type="http://schemas.openxmlformats.org/officeDocument/2006/relationships/image" Target="../media/image893.png"/><Relationship Id="rId483" Type="http://schemas.openxmlformats.org/officeDocument/2006/relationships/customXml" Target="../ink/ink977.xml"/><Relationship Id="rId690" Type="http://schemas.openxmlformats.org/officeDocument/2006/relationships/image" Target="../media/image1100.png"/><Relationship Id="rId704" Type="http://schemas.openxmlformats.org/officeDocument/2006/relationships/image" Target="../media/image1107.png"/><Relationship Id="rId40" Type="http://schemas.openxmlformats.org/officeDocument/2006/relationships/image" Target="../media/image775.png"/><Relationship Id="rId136" Type="http://schemas.openxmlformats.org/officeDocument/2006/relationships/image" Target="../media/image823.png"/><Relationship Id="rId343" Type="http://schemas.openxmlformats.org/officeDocument/2006/relationships/customXml" Target="../ink/ink907.xml"/><Relationship Id="rId550" Type="http://schemas.openxmlformats.org/officeDocument/2006/relationships/image" Target="../media/image1030.png"/><Relationship Id="rId203" Type="http://schemas.openxmlformats.org/officeDocument/2006/relationships/customXml" Target="../ink/ink837.xml"/><Relationship Id="rId648" Type="http://schemas.openxmlformats.org/officeDocument/2006/relationships/image" Target="../media/image1079.png"/><Relationship Id="rId287" Type="http://schemas.openxmlformats.org/officeDocument/2006/relationships/customXml" Target="../ink/ink879.xml"/><Relationship Id="rId410" Type="http://schemas.openxmlformats.org/officeDocument/2006/relationships/image" Target="../media/image960.png"/><Relationship Id="rId494" Type="http://schemas.openxmlformats.org/officeDocument/2006/relationships/image" Target="../media/image1002.png"/><Relationship Id="rId508" Type="http://schemas.openxmlformats.org/officeDocument/2006/relationships/image" Target="../media/image1009.png"/><Relationship Id="rId715" Type="http://schemas.openxmlformats.org/officeDocument/2006/relationships/customXml" Target="../ink/ink1093.xml"/><Relationship Id="rId147" Type="http://schemas.openxmlformats.org/officeDocument/2006/relationships/customXml" Target="../ink/ink809.xml"/><Relationship Id="rId354" Type="http://schemas.openxmlformats.org/officeDocument/2006/relationships/image" Target="../media/image932.png"/><Relationship Id="rId51" Type="http://schemas.openxmlformats.org/officeDocument/2006/relationships/customXml" Target="../ink/ink761.xml"/><Relationship Id="rId561" Type="http://schemas.openxmlformats.org/officeDocument/2006/relationships/customXml" Target="../ink/ink1016.xml"/><Relationship Id="rId659" Type="http://schemas.openxmlformats.org/officeDocument/2006/relationships/customXml" Target="../ink/ink1065.xml"/><Relationship Id="rId214" Type="http://schemas.openxmlformats.org/officeDocument/2006/relationships/image" Target="../media/image862.png"/><Relationship Id="rId298" Type="http://schemas.openxmlformats.org/officeDocument/2006/relationships/image" Target="../media/image904.png"/><Relationship Id="rId421" Type="http://schemas.openxmlformats.org/officeDocument/2006/relationships/customXml" Target="../ink/ink946.xml"/><Relationship Id="rId519" Type="http://schemas.openxmlformats.org/officeDocument/2006/relationships/customXml" Target="../ink/ink995.xml"/></Relationships>
</file>

<file path=ppt/slides/_rels/slide22.xml.rels><?xml version="1.0" encoding="UTF-8" standalone="yes"?>
<Relationships xmlns="http://schemas.openxmlformats.org/package/2006/relationships"><Relationship Id="rId3" Type="http://schemas.openxmlformats.org/officeDocument/2006/relationships/image" Target="../media/image7530.png"/><Relationship Id="rId2" Type="http://schemas.openxmlformats.org/officeDocument/2006/relationships/image" Target="../media/image1128.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108.xml"/><Relationship Id="rId2" Type="http://schemas.openxmlformats.org/officeDocument/2006/relationships/image" Target="../media/image756.tmp"/><Relationship Id="rId1" Type="http://schemas.openxmlformats.org/officeDocument/2006/relationships/slideLayout" Target="../slideLayouts/slideLayout7.xml"/><Relationship Id="rId6" Type="http://schemas.openxmlformats.org/officeDocument/2006/relationships/image" Target="../media/image1130.png"/><Relationship Id="rId5" Type="http://schemas.openxmlformats.org/officeDocument/2006/relationships/customXml" Target="../ink/ink1109.xml"/><Relationship Id="rId4" Type="http://schemas.openxmlformats.org/officeDocument/2006/relationships/image" Target="../media/image1129.png"/></Relationships>
</file>

<file path=ppt/slides/_rels/slide24.xml.rels><?xml version="1.0" encoding="UTF-8" standalone="yes"?>
<Relationships xmlns="http://schemas.openxmlformats.org/package/2006/relationships"><Relationship Id="rId2" Type="http://schemas.openxmlformats.org/officeDocument/2006/relationships/image" Target="../media/image75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6" Type="http://schemas.openxmlformats.org/officeDocument/2006/relationships/image" Target="../media/image1143.png"/><Relationship Id="rId117" Type="http://schemas.openxmlformats.org/officeDocument/2006/relationships/customXml" Target="../ink/ink1167.xml"/><Relationship Id="rId21" Type="http://schemas.openxmlformats.org/officeDocument/2006/relationships/customXml" Target="../ink/ink1119.xml"/><Relationship Id="rId42" Type="http://schemas.openxmlformats.org/officeDocument/2006/relationships/image" Target="../media/image1151.png"/><Relationship Id="rId47" Type="http://schemas.openxmlformats.org/officeDocument/2006/relationships/customXml" Target="../ink/ink1132.xml"/><Relationship Id="rId63" Type="http://schemas.openxmlformats.org/officeDocument/2006/relationships/customXml" Target="../ink/ink1140.xml"/><Relationship Id="rId68" Type="http://schemas.openxmlformats.org/officeDocument/2006/relationships/image" Target="../media/image1164.png"/><Relationship Id="rId84" Type="http://schemas.openxmlformats.org/officeDocument/2006/relationships/image" Target="../media/image1172.png"/><Relationship Id="rId89" Type="http://schemas.openxmlformats.org/officeDocument/2006/relationships/customXml" Target="../ink/ink1153.xml"/><Relationship Id="rId112" Type="http://schemas.openxmlformats.org/officeDocument/2006/relationships/image" Target="../media/image1186.png"/><Relationship Id="rId16" Type="http://schemas.openxmlformats.org/officeDocument/2006/relationships/image" Target="../media/image1138.png"/><Relationship Id="rId107" Type="http://schemas.openxmlformats.org/officeDocument/2006/relationships/customXml" Target="../ink/ink1162.xml"/><Relationship Id="rId11" Type="http://schemas.openxmlformats.org/officeDocument/2006/relationships/customXml" Target="../ink/ink1114.xml"/><Relationship Id="rId32" Type="http://schemas.openxmlformats.org/officeDocument/2006/relationships/image" Target="../media/image1146.png"/><Relationship Id="rId37" Type="http://schemas.openxmlformats.org/officeDocument/2006/relationships/customXml" Target="../ink/ink1127.xml"/><Relationship Id="rId53" Type="http://schemas.openxmlformats.org/officeDocument/2006/relationships/customXml" Target="../ink/ink1135.xml"/><Relationship Id="rId58" Type="http://schemas.openxmlformats.org/officeDocument/2006/relationships/image" Target="../media/image1159.png"/><Relationship Id="rId74" Type="http://schemas.openxmlformats.org/officeDocument/2006/relationships/image" Target="../media/image1167.png"/><Relationship Id="rId79" Type="http://schemas.openxmlformats.org/officeDocument/2006/relationships/customXml" Target="../ink/ink1148.xml"/><Relationship Id="rId102" Type="http://schemas.openxmlformats.org/officeDocument/2006/relationships/image" Target="../media/image1181.png"/><Relationship Id="rId123" Type="http://schemas.openxmlformats.org/officeDocument/2006/relationships/customXml" Target="../ink/ink1170.xml"/><Relationship Id="rId5" Type="http://schemas.openxmlformats.org/officeDocument/2006/relationships/customXml" Target="../ink/ink1111.xml"/><Relationship Id="rId90" Type="http://schemas.openxmlformats.org/officeDocument/2006/relationships/image" Target="../media/image1175.png"/><Relationship Id="rId95" Type="http://schemas.openxmlformats.org/officeDocument/2006/relationships/customXml" Target="../ink/ink1156.xml"/><Relationship Id="rId22" Type="http://schemas.openxmlformats.org/officeDocument/2006/relationships/image" Target="../media/image1141.png"/><Relationship Id="rId27" Type="http://schemas.openxmlformats.org/officeDocument/2006/relationships/customXml" Target="../ink/ink1122.xml"/><Relationship Id="rId43" Type="http://schemas.openxmlformats.org/officeDocument/2006/relationships/customXml" Target="../ink/ink1130.xml"/><Relationship Id="rId48" Type="http://schemas.openxmlformats.org/officeDocument/2006/relationships/image" Target="../media/image1154.png"/><Relationship Id="rId64" Type="http://schemas.openxmlformats.org/officeDocument/2006/relationships/image" Target="../media/image1162.png"/><Relationship Id="rId69" Type="http://schemas.openxmlformats.org/officeDocument/2006/relationships/customXml" Target="../ink/ink1143.xml"/><Relationship Id="rId113" Type="http://schemas.openxmlformats.org/officeDocument/2006/relationships/customXml" Target="../ink/ink1165.xml"/><Relationship Id="rId118" Type="http://schemas.openxmlformats.org/officeDocument/2006/relationships/image" Target="../media/image1189.png"/><Relationship Id="rId80" Type="http://schemas.openxmlformats.org/officeDocument/2006/relationships/image" Target="../media/image1170.png"/><Relationship Id="rId85" Type="http://schemas.openxmlformats.org/officeDocument/2006/relationships/customXml" Target="../ink/ink1151.xml"/><Relationship Id="rId12" Type="http://schemas.openxmlformats.org/officeDocument/2006/relationships/image" Target="../media/image1136.png"/><Relationship Id="rId17" Type="http://schemas.openxmlformats.org/officeDocument/2006/relationships/customXml" Target="../ink/ink1117.xml"/><Relationship Id="rId33" Type="http://schemas.openxmlformats.org/officeDocument/2006/relationships/customXml" Target="../ink/ink1125.xml"/><Relationship Id="rId38" Type="http://schemas.openxmlformats.org/officeDocument/2006/relationships/image" Target="../media/image1149.png"/><Relationship Id="rId59" Type="http://schemas.openxmlformats.org/officeDocument/2006/relationships/customXml" Target="../ink/ink1138.xml"/><Relationship Id="rId103" Type="http://schemas.openxmlformats.org/officeDocument/2006/relationships/customXml" Target="../ink/ink1160.xml"/><Relationship Id="rId108" Type="http://schemas.openxmlformats.org/officeDocument/2006/relationships/image" Target="../media/image1184.png"/><Relationship Id="rId124" Type="http://schemas.openxmlformats.org/officeDocument/2006/relationships/image" Target="../media/image1192.png"/><Relationship Id="rId54" Type="http://schemas.openxmlformats.org/officeDocument/2006/relationships/image" Target="../media/image1157.png"/><Relationship Id="rId70" Type="http://schemas.openxmlformats.org/officeDocument/2006/relationships/image" Target="../media/image1165.png"/><Relationship Id="rId75" Type="http://schemas.openxmlformats.org/officeDocument/2006/relationships/customXml" Target="../ink/ink1146.xml"/><Relationship Id="rId91" Type="http://schemas.openxmlformats.org/officeDocument/2006/relationships/customXml" Target="../ink/ink1154.xml"/><Relationship Id="rId96" Type="http://schemas.openxmlformats.org/officeDocument/2006/relationships/image" Target="../media/image1178.png"/><Relationship Id="rId1" Type="http://schemas.openxmlformats.org/officeDocument/2006/relationships/slideLayout" Target="../slideLayouts/slideLayout2.xml"/><Relationship Id="rId6" Type="http://schemas.openxmlformats.org/officeDocument/2006/relationships/image" Target="../media/image1133.png"/><Relationship Id="rId23" Type="http://schemas.openxmlformats.org/officeDocument/2006/relationships/customXml" Target="../ink/ink1120.xml"/><Relationship Id="rId28" Type="http://schemas.openxmlformats.org/officeDocument/2006/relationships/image" Target="../media/image1144.png"/><Relationship Id="rId49" Type="http://schemas.openxmlformats.org/officeDocument/2006/relationships/customXml" Target="../ink/ink1133.xml"/><Relationship Id="rId114" Type="http://schemas.openxmlformats.org/officeDocument/2006/relationships/image" Target="../media/image1187.png"/><Relationship Id="rId119" Type="http://schemas.openxmlformats.org/officeDocument/2006/relationships/customXml" Target="../ink/ink1168.xml"/><Relationship Id="rId44" Type="http://schemas.openxmlformats.org/officeDocument/2006/relationships/image" Target="../media/image1152.png"/><Relationship Id="rId60" Type="http://schemas.openxmlformats.org/officeDocument/2006/relationships/image" Target="../media/image1160.png"/><Relationship Id="rId65" Type="http://schemas.openxmlformats.org/officeDocument/2006/relationships/customXml" Target="../ink/ink1141.xml"/><Relationship Id="rId81" Type="http://schemas.openxmlformats.org/officeDocument/2006/relationships/customXml" Target="../ink/ink1149.xml"/><Relationship Id="rId86" Type="http://schemas.openxmlformats.org/officeDocument/2006/relationships/image" Target="../media/image1173.png"/><Relationship Id="rId13" Type="http://schemas.openxmlformats.org/officeDocument/2006/relationships/customXml" Target="../ink/ink1115.xml"/><Relationship Id="rId18" Type="http://schemas.openxmlformats.org/officeDocument/2006/relationships/image" Target="../media/image1139.png"/><Relationship Id="rId39" Type="http://schemas.openxmlformats.org/officeDocument/2006/relationships/customXml" Target="../ink/ink1128.xml"/><Relationship Id="rId109" Type="http://schemas.openxmlformats.org/officeDocument/2006/relationships/customXml" Target="../ink/ink1163.xml"/><Relationship Id="rId34" Type="http://schemas.openxmlformats.org/officeDocument/2006/relationships/image" Target="../media/image1147.png"/><Relationship Id="rId50" Type="http://schemas.openxmlformats.org/officeDocument/2006/relationships/image" Target="../media/image1155.png"/><Relationship Id="rId55" Type="http://schemas.openxmlformats.org/officeDocument/2006/relationships/customXml" Target="../ink/ink1136.xml"/><Relationship Id="rId76" Type="http://schemas.openxmlformats.org/officeDocument/2006/relationships/image" Target="../media/image1168.png"/><Relationship Id="rId97" Type="http://schemas.openxmlformats.org/officeDocument/2006/relationships/customXml" Target="../ink/ink1157.xml"/><Relationship Id="rId104" Type="http://schemas.openxmlformats.org/officeDocument/2006/relationships/image" Target="../media/image1182.png"/><Relationship Id="rId120" Type="http://schemas.openxmlformats.org/officeDocument/2006/relationships/image" Target="../media/image1190.png"/><Relationship Id="rId125" Type="http://schemas.openxmlformats.org/officeDocument/2006/relationships/customXml" Target="../ink/ink1171.xml"/><Relationship Id="rId7" Type="http://schemas.openxmlformats.org/officeDocument/2006/relationships/customXml" Target="../ink/ink1112.xml"/><Relationship Id="rId71" Type="http://schemas.openxmlformats.org/officeDocument/2006/relationships/customXml" Target="../ink/ink1144.xml"/><Relationship Id="rId92" Type="http://schemas.openxmlformats.org/officeDocument/2006/relationships/image" Target="../media/image1176.png"/><Relationship Id="rId2" Type="http://schemas.openxmlformats.org/officeDocument/2006/relationships/customXml" Target="../ink/ink1110.xml"/><Relationship Id="rId29" Type="http://schemas.openxmlformats.org/officeDocument/2006/relationships/customXml" Target="../ink/ink1123.xml"/><Relationship Id="rId24" Type="http://schemas.openxmlformats.org/officeDocument/2006/relationships/image" Target="../media/image1142.png"/><Relationship Id="rId40" Type="http://schemas.openxmlformats.org/officeDocument/2006/relationships/image" Target="../media/image1150.png"/><Relationship Id="rId45" Type="http://schemas.openxmlformats.org/officeDocument/2006/relationships/customXml" Target="../ink/ink1131.xml"/><Relationship Id="rId66" Type="http://schemas.openxmlformats.org/officeDocument/2006/relationships/image" Target="../media/image1163.png"/><Relationship Id="rId87" Type="http://schemas.openxmlformats.org/officeDocument/2006/relationships/customXml" Target="../ink/ink1152.xml"/><Relationship Id="rId110" Type="http://schemas.openxmlformats.org/officeDocument/2006/relationships/image" Target="../media/image1185.png"/><Relationship Id="rId115" Type="http://schemas.openxmlformats.org/officeDocument/2006/relationships/customXml" Target="../ink/ink1166.xml"/><Relationship Id="rId61" Type="http://schemas.openxmlformats.org/officeDocument/2006/relationships/customXml" Target="../ink/ink1139.xml"/><Relationship Id="rId82" Type="http://schemas.openxmlformats.org/officeDocument/2006/relationships/image" Target="../media/image1171.png"/><Relationship Id="rId19" Type="http://schemas.openxmlformats.org/officeDocument/2006/relationships/customXml" Target="../ink/ink1118.xml"/><Relationship Id="rId14" Type="http://schemas.openxmlformats.org/officeDocument/2006/relationships/image" Target="../media/image1137.png"/><Relationship Id="rId30" Type="http://schemas.openxmlformats.org/officeDocument/2006/relationships/image" Target="../media/image1145.png"/><Relationship Id="rId35" Type="http://schemas.openxmlformats.org/officeDocument/2006/relationships/customXml" Target="../ink/ink1126.xml"/><Relationship Id="rId56" Type="http://schemas.openxmlformats.org/officeDocument/2006/relationships/image" Target="../media/image1158.png"/><Relationship Id="rId77" Type="http://schemas.openxmlformats.org/officeDocument/2006/relationships/customXml" Target="../ink/ink1147.xml"/><Relationship Id="rId100" Type="http://schemas.openxmlformats.org/officeDocument/2006/relationships/image" Target="../media/image1180.png"/><Relationship Id="rId105" Type="http://schemas.openxmlformats.org/officeDocument/2006/relationships/customXml" Target="../ink/ink1161.xml"/><Relationship Id="rId126" Type="http://schemas.openxmlformats.org/officeDocument/2006/relationships/image" Target="../media/image1193.png"/><Relationship Id="rId8" Type="http://schemas.openxmlformats.org/officeDocument/2006/relationships/image" Target="../media/image1134.png"/><Relationship Id="rId51" Type="http://schemas.openxmlformats.org/officeDocument/2006/relationships/customXml" Target="../ink/ink1134.xml"/><Relationship Id="rId72" Type="http://schemas.openxmlformats.org/officeDocument/2006/relationships/image" Target="../media/image1166.png"/><Relationship Id="rId93" Type="http://schemas.openxmlformats.org/officeDocument/2006/relationships/customXml" Target="../ink/ink1155.xml"/><Relationship Id="rId98" Type="http://schemas.openxmlformats.org/officeDocument/2006/relationships/image" Target="../media/image1179.png"/><Relationship Id="rId121" Type="http://schemas.openxmlformats.org/officeDocument/2006/relationships/customXml" Target="../ink/ink1169.xml"/><Relationship Id="rId3" Type="http://schemas.openxmlformats.org/officeDocument/2006/relationships/image" Target="../media/image1131.png"/><Relationship Id="rId25" Type="http://schemas.openxmlformats.org/officeDocument/2006/relationships/customXml" Target="../ink/ink1121.xml"/><Relationship Id="rId46" Type="http://schemas.openxmlformats.org/officeDocument/2006/relationships/image" Target="../media/image1153.png"/><Relationship Id="rId67" Type="http://schemas.openxmlformats.org/officeDocument/2006/relationships/customXml" Target="../ink/ink1142.xml"/><Relationship Id="rId116" Type="http://schemas.openxmlformats.org/officeDocument/2006/relationships/image" Target="../media/image1188.png"/><Relationship Id="rId20" Type="http://schemas.openxmlformats.org/officeDocument/2006/relationships/image" Target="../media/image1140.png"/><Relationship Id="rId41" Type="http://schemas.openxmlformats.org/officeDocument/2006/relationships/customXml" Target="../ink/ink1129.xml"/><Relationship Id="rId62" Type="http://schemas.openxmlformats.org/officeDocument/2006/relationships/image" Target="../media/image1161.png"/><Relationship Id="rId83" Type="http://schemas.openxmlformats.org/officeDocument/2006/relationships/customXml" Target="../ink/ink1150.xml"/><Relationship Id="rId88" Type="http://schemas.openxmlformats.org/officeDocument/2006/relationships/image" Target="../media/image1174.png"/><Relationship Id="rId111" Type="http://schemas.openxmlformats.org/officeDocument/2006/relationships/customXml" Target="../ink/ink1164.xml"/><Relationship Id="rId15" Type="http://schemas.openxmlformats.org/officeDocument/2006/relationships/customXml" Target="../ink/ink1116.xml"/><Relationship Id="rId36" Type="http://schemas.openxmlformats.org/officeDocument/2006/relationships/image" Target="../media/image1148.png"/><Relationship Id="rId57" Type="http://schemas.openxmlformats.org/officeDocument/2006/relationships/customXml" Target="../ink/ink1137.xml"/><Relationship Id="rId106" Type="http://schemas.openxmlformats.org/officeDocument/2006/relationships/image" Target="../media/image1183.png"/><Relationship Id="rId10" Type="http://schemas.openxmlformats.org/officeDocument/2006/relationships/image" Target="../media/image1135.png"/><Relationship Id="rId31" Type="http://schemas.openxmlformats.org/officeDocument/2006/relationships/customXml" Target="../ink/ink1124.xml"/><Relationship Id="rId52" Type="http://schemas.openxmlformats.org/officeDocument/2006/relationships/image" Target="../media/image1156.png"/><Relationship Id="rId73" Type="http://schemas.openxmlformats.org/officeDocument/2006/relationships/customXml" Target="../ink/ink1145.xml"/><Relationship Id="rId78" Type="http://schemas.openxmlformats.org/officeDocument/2006/relationships/image" Target="../media/image1169.png"/><Relationship Id="rId94" Type="http://schemas.openxmlformats.org/officeDocument/2006/relationships/image" Target="../media/image1177.png"/><Relationship Id="rId99" Type="http://schemas.openxmlformats.org/officeDocument/2006/relationships/customXml" Target="../ink/ink1158.xml"/><Relationship Id="rId101" Type="http://schemas.openxmlformats.org/officeDocument/2006/relationships/customXml" Target="../ink/ink1159.xml"/><Relationship Id="rId122" Type="http://schemas.openxmlformats.org/officeDocument/2006/relationships/image" Target="../media/image1191.png"/><Relationship Id="rId4" Type="http://schemas.openxmlformats.org/officeDocument/2006/relationships/image" Target="../media/image1132.tmp"/><Relationship Id="rId9" Type="http://schemas.openxmlformats.org/officeDocument/2006/relationships/customXml" Target="../ink/ink1113.xml"/></Relationships>
</file>

<file path=ppt/slides/_rels/slide26.xml.rels><?xml version="1.0" encoding="UTF-8" standalone="yes"?>
<Relationships xmlns="http://schemas.openxmlformats.org/package/2006/relationships"><Relationship Id="rId117" Type="http://schemas.openxmlformats.org/officeDocument/2006/relationships/customXml" Target="../ink/ink1229.xml"/><Relationship Id="rId21" Type="http://schemas.openxmlformats.org/officeDocument/2006/relationships/customXml" Target="../ink/ink1181.xml"/><Relationship Id="rId42" Type="http://schemas.openxmlformats.org/officeDocument/2006/relationships/image" Target="../media/image1214.png"/><Relationship Id="rId63" Type="http://schemas.openxmlformats.org/officeDocument/2006/relationships/customXml" Target="../ink/ink1202.xml"/><Relationship Id="rId84" Type="http://schemas.openxmlformats.org/officeDocument/2006/relationships/image" Target="../media/image1235.png"/><Relationship Id="rId138" Type="http://schemas.openxmlformats.org/officeDocument/2006/relationships/image" Target="../media/image1262.png"/><Relationship Id="rId159" Type="http://schemas.openxmlformats.org/officeDocument/2006/relationships/customXml" Target="../ink/ink1250.xml"/><Relationship Id="rId170" Type="http://schemas.openxmlformats.org/officeDocument/2006/relationships/image" Target="../media/image1278.png"/><Relationship Id="rId107" Type="http://schemas.openxmlformats.org/officeDocument/2006/relationships/customXml" Target="../ink/ink1224.xml"/><Relationship Id="rId11" Type="http://schemas.openxmlformats.org/officeDocument/2006/relationships/customXml" Target="../ink/ink1176.xml"/><Relationship Id="rId32" Type="http://schemas.openxmlformats.org/officeDocument/2006/relationships/image" Target="../media/image1209.png"/><Relationship Id="rId53" Type="http://schemas.openxmlformats.org/officeDocument/2006/relationships/customXml" Target="../ink/ink1197.xml"/><Relationship Id="rId74" Type="http://schemas.openxmlformats.org/officeDocument/2006/relationships/image" Target="../media/image1230.png"/><Relationship Id="rId128" Type="http://schemas.openxmlformats.org/officeDocument/2006/relationships/image" Target="../media/image1257.png"/><Relationship Id="rId149" Type="http://schemas.openxmlformats.org/officeDocument/2006/relationships/customXml" Target="../ink/ink1245.xml"/><Relationship Id="rId5" Type="http://schemas.openxmlformats.org/officeDocument/2006/relationships/customXml" Target="../ink/ink1173.xml"/><Relationship Id="rId95" Type="http://schemas.openxmlformats.org/officeDocument/2006/relationships/customXml" Target="../ink/ink1218.xml"/><Relationship Id="rId160" Type="http://schemas.openxmlformats.org/officeDocument/2006/relationships/image" Target="../media/image1273.png"/><Relationship Id="rId181" Type="http://schemas.openxmlformats.org/officeDocument/2006/relationships/customXml" Target="../ink/ink1261.xml"/><Relationship Id="rId22" Type="http://schemas.openxmlformats.org/officeDocument/2006/relationships/image" Target="../media/image1204.png"/><Relationship Id="rId43" Type="http://schemas.openxmlformats.org/officeDocument/2006/relationships/customXml" Target="../ink/ink1192.xml"/><Relationship Id="rId64" Type="http://schemas.openxmlformats.org/officeDocument/2006/relationships/image" Target="../media/image1225.png"/><Relationship Id="rId118" Type="http://schemas.openxmlformats.org/officeDocument/2006/relationships/image" Target="../media/image1252.png"/><Relationship Id="rId139" Type="http://schemas.openxmlformats.org/officeDocument/2006/relationships/customXml" Target="../ink/ink1240.xml"/><Relationship Id="rId85" Type="http://schemas.openxmlformats.org/officeDocument/2006/relationships/customXml" Target="../ink/ink1213.xml"/><Relationship Id="rId150" Type="http://schemas.openxmlformats.org/officeDocument/2006/relationships/image" Target="../media/image1268.png"/><Relationship Id="rId171" Type="http://schemas.openxmlformats.org/officeDocument/2006/relationships/customXml" Target="../ink/ink1256.xml"/><Relationship Id="rId12" Type="http://schemas.openxmlformats.org/officeDocument/2006/relationships/image" Target="../media/image1199.png"/><Relationship Id="rId33" Type="http://schemas.openxmlformats.org/officeDocument/2006/relationships/customXml" Target="../ink/ink1187.xml"/><Relationship Id="rId108" Type="http://schemas.openxmlformats.org/officeDocument/2006/relationships/image" Target="../media/image1247.png"/><Relationship Id="rId129" Type="http://schemas.openxmlformats.org/officeDocument/2006/relationships/customXml" Target="../ink/ink1235.xml"/><Relationship Id="rId54" Type="http://schemas.openxmlformats.org/officeDocument/2006/relationships/image" Target="../media/image1220.png"/><Relationship Id="rId75" Type="http://schemas.openxmlformats.org/officeDocument/2006/relationships/customXml" Target="../ink/ink1208.xml"/><Relationship Id="rId96" Type="http://schemas.openxmlformats.org/officeDocument/2006/relationships/image" Target="../media/image1241.png"/><Relationship Id="rId140" Type="http://schemas.openxmlformats.org/officeDocument/2006/relationships/image" Target="../media/image1263.png"/><Relationship Id="rId161" Type="http://schemas.openxmlformats.org/officeDocument/2006/relationships/customXml" Target="../ink/ink1251.xml"/><Relationship Id="rId182" Type="http://schemas.openxmlformats.org/officeDocument/2006/relationships/image" Target="../media/image1284.png"/><Relationship Id="rId6" Type="http://schemas.openxmlformats.org/officeDocument/2006/relationships/image" Target="../media/image1196.png"/><Relationship Id="rId23" Type="http://schemas.openxmlformats.org/officeDocument/2006/relationships/customXml" Target="../ink/ink1182.xml"/><Relationship Id="rId119" Type="http://schemas.openxmlformats.org/officeDocument/2006/relationships/customXml" Target="../ink/ink1230.xml"/><Relationship Id="rId44" Type="http://schemas.openxmlformats.org/officeDocument/2006/relationships/image" Target="../media/image1215.png"/><Relationship Id="rId65" Type="http://schemas.openxmlformats.org/officeDocument/2006/relationships/customXml" Target="../ink/ink1203.xml"/><Relationship Id="rId86" Type="http://schemas.openxmlformats.org/officeDocument/2006/relationships/image" Target="../media/image1236.png"/><Relationship Id="rId130" Type="http://schemas.openxmlformats.org/officeDocument/2006/relationships/image" Target="../media/image1258.png"/><Relationship Id="rId151" Type="http://schemas.openxmlformats.org/officeDocument/2006/relationships/customXml" Target="../ink/ink1246.xml"/><Relationship Id="rId172" Type="http://schemas.openxmlformats.org/officeDocument/2006/relationships/image" Target="../media/image1279.png"/><Relationship Id="rId13" Type="http://schemas.openxmlformats.org/officeDocument/2006/relationships/customXml" Target="../ink/ink1177.xml"/><Relationship Id="rId18" Type="http://schemas.openxmlformats.org/officeDocument/2006/relationships/image" Target="../media/image1202.png"/><Relationship Id="rId39" Type="http://schemas.openxmlformats.org/officeDocument/2006/relationships/customXml" Target="../ink/ink1190.xml"/><Relationship Id="rId109" Type="http://schemas.openxmlformats.org/officeDocument/2006/relationships/customXml" Target="../ink/ink1225.xml"/><Relationship Id="rId34" Type="http://schemas.openxmlformats.org/officeDocument/2006/relationships/image" Target="../media/image1210.png"/><Relationship Id="rId50" Type="http://schemas.openxmlformats.org/officeDocument/2006/relationships/image" Target="../media/image1218.png"/><Relationship Id="rId55" Type="http://schemas.openxmlformats.org/officeDocument/2006/relationships/customXml" Target="../ink/ink1198.xml"/><Relationship Id="rId76" Type="http://schemas.openxmlformats.org/officeDocument/2006/relationships/image" Target="../media/image1231.png"/><Relationship Id="rId97" Type="http://schemas.openxmlformats.org/officeDocument/2006/relationships/customXml" Target="../ink/ink1219.xml"/><Relationship Id="rId104" Type="http://schemas.openxmlformats.org/officeDocument/2006/relationships/image" Target="../media/image1245.png"/><Relationship Id="rId120" Type="http://schemas.openxmlformats.org/officeDocument/2006/relationships/image" Target="../media/image1253.png"/><Relationship Id="rId125" Type="http://schemas.openxmlformats.org/officeDocument/2006/relationships/customXml" Target="../ink/ink1233.xml"/><Relationship Id="rId141" Type="http://schemas.openxmlformats.org/officeDocument/2006/relationships/customXml" Target="../ink/ink1241.xml"/><Relationship Id="rId146" Type="http://schemas.openxmlformats.org/officeDocument/2006/relationships/image" Target="../media/image1266.png"/><Relationship Id="rId167" Type="http://schemas.openxmlformats.org/officeDocument/2006/relationships/customXml" Target="../ink/ink1254.xml"/><Relationship Id="rId7" Type="http://schemas.openxmlformats.org/officeDocument/2006/relationships/customXml" Target="../ink/ink1174.xml"/><Relationship Id="rId71" Type="http://schemas.openxmlformats.org/officeDocument/2006/relationships/customXml" Target="../ink/ink1206.xml"/><Relationship Id="rId92" Type="http://schemas.openxmlformats.org/officeDocument/2006/relationships/image" Target="../media/image1239.png"/><Relationship Id="rId162" Type="http://schemas.openxmlformats.org/officeDocument/2006/relationships/image" Target="../media/image1274.png"/><Relationship Id="rId183" Type="http://schemas.openxmlformats.org/officeDocument/2006/relationships/customXml" Target="../ink/ink1262.xml"/><Relationship Id="rId2" Type="http://schemas.openxmlformats.org/officeDocument/2006/relationships/image" Target="../media/image1194.tmp"/><Relationship Id="rId29" Type="http://schemas.openxmlformats.org/officeDocument/2006/relationships/customXml" Target="../ink/ink1185.xml"/><Relationship Id="rId24" Type="http://schemas.openxmlformats.org/officeDocument/2006/relationships/image" Target="../media/image1205.png"/><Relationship Id="rId40" Type="http://schemas.openxmlformats.org/officeDocument/2006/relationships/image" Target="../media/image1213.png"/><Relationship Id="rId45" Type="http://schemas.openxmlformats.org/officeDocument/2006/relationships/customXml" Target="../ink/ink1193.xml"/><Relationship Id="rId66" Type="http://schemas.openxmlformats.org/officeDocument/2006/relationships/image" Target="../media/image1226.png"/><Relationship Id="rId87" Type="http://schemas.openxmlformats.org/officeDocument/2006/relationships/customXml" Target="../ink/ink1214.xml"/><Relationship Id="rId110" Type="http://schemas.openxmlformats.org/officeDocument/2006/relationships/image" Target="../media/image1248.png"/><Relationship Id="rId115" Type="http://schemas.openxmlformats.org/officeDocument/2006/relationships/customXml" Target="../ink/ink1228.xml"/><Relationship Id="rId131" Type="http://schemas.openxmlformats.org/officeDocument/2006/relationships/customXml" Target="../ink/ink1236.xml"/><Relationship Id="rId136" Type="http://schemas.openxmlformats.org/officeDocument/2006/relationships/image" Target="../media/image1261.png"/><Relationship Id="rId157" Type="http://schemas.openxmlformats.org/officeDocument/2006/relationships/customXml" Target="../ink/ink1249.xml"/><Relationship Id="rId178" Type="http://schemas.openxmlformats.org/officeDocument/2006/relationships/image" Target="../media/image1282.png"/><Relationship Id="rId61" Type="http://schemas.openxmlformats.org/officeDocument/2006/relationships/customXml" Target="../ink/ink1201.xml"/><Relationship Id="rId82" Type="http://schemas.openxmlformats.org/officeDocument/2006/relationships/image" Target="../media/image1234.png"/><Relationship Id="rId152" Type="http://schemas.openxmlformats.org/officeDocument/2006/relationships/image" Target="../media/image1269.png"/><Relationship Id="rId173" Type="http://schemas.openxmlformats.org/officeDocument/2006/relationships/customXml" Target="../ink/ink1257.xml"/><Relationship Id="rId19" Type="http://schemas.openxmlformats.org/officeDocument/2006/relationships/customXml" Target="../ink/ink1180.xml"/><Relationship Id="rId14" Type="http://schemas.openxmlformats.org/officeDocument/2006/relationships/image" Target="../media/image1200.png"/><Relationship Id="rId30" Type="http://schemas.openxmlformats.org/officeDocument/2006/relationships/image" Target="../media/image1208.png"/><Relationship Id="rId35" Type="http://schemas.openxmlformats.org/officeDocument/2006/relationships/customXml" Target="../ink/ink1188.xml"/><Relationship Id="rId56" Type="http://schemas.openxmlformats.org/officeDocument/2006/relationships/image" Target="../media/image1221.png"/><Relationship Id="rId77" Type="http://schemas.openxmlformats.org/officeDocument/2006/relationships/customXml" Target="../ink/ink1209.xml"/><Relationship Id="rId100" Type="http://schemas.openxmlformats.org/officeDocument/2006/relationships/image" Target="../media/image1243.png"/><Relationship Id="rId105" Type="http://schemas.openxmlformats.org/officeDocument/2006/relationships/customXml" Target="../ink/ink1223.xml"/><Relationship Id="rId126" Type="http://schemas.openxmlformats.org/officeDocument/2006/relationships/image" Target="../media/image1256.png"/><Relationship Id="rId147" Type="http://schemas.openxmlformats.org/officeDocument/2006/relationships/customXml" Target="../ink/ink1244.xml"/><Relationship Id="rId168" Type="http://schemas.openxmlformats.org/officeDocument/2006/relationships/image" Target="../media/image1277.png"/><Relationship Id="rId8" Type="http://schemas.openxmlformats.org/officeDocument/2006/relationships/image" Target="../media/image1197.png"/><Relationship Id="rId51" Type="http://schemas.openxmlformats.org/officeDocument/2006/relationships/customXml" Target="../ink/ink1196.xml"/><Relationship Id="rId72" Type="http://schemas.openxmlformats.org/officeDocument/2006/relationships/image" Target="../media/image1229.png"/><Relationship Id="rId93" Type="http://schemas.openxmlformats.org/officeDocument/2006/relationships/customXml" Target="../ink/ink1217.xml"/><Relationship Id="rId98" Type="http://schemas.openxmlformats.org/officeDocument/2006/relationships/image" Target="../media/image1242.png"/><Relationship Id="rId121" Type="http://schemas.openxmlformats.org/officeDocument/2006/relationships/customXml" Target="../ink/ink1231.xml"/><Relationship Id="rId142" Type="http://schemas.openxmlformats.org/officeDocument/2006/relationships/image" Target="../media/image1264.png"/><Relationship Id="rId163" Type="http://schemas.openxmlformats.org/officeDocument/2006/relationships/customXml" Target="../ink/ink1252.xml"/><Relationship Id="rId184" Type="http://schemas.openxmlformats.org/officeDocument/2006/relationships/image" Target="../media/image1285.png"/><Relationship Id="rId3" Type="http://schemas.openxmlformats.org/officeDocument/2006/relationships/customXml" Target="../ink/ink1172.xml"/><Relationship Id="rId25" Type="http://schemas.openxmlformats.org/officeDocument/2006/relationships/customXml" Target="../ink/ink1183.xml"/><Relationship Id="rId46" Type="http://schemas.openxmlformats.org/officeDocument/2006/relationships/image" Target="../media/image1216.png"/><Relationship Id="rId67" Type="http://schemas.openxmlformats.org/officeDocument/2006/relationships/customXml" Target="../ink/ink1204.xml"/><Relationship Id="rId116" Type="http://schemas.openxmlformats.org/officeDocument/2006/relationships/image" Target="../media/image1251.png"/><Relationship Id="rId137" Type="http://schemas.openxmlformats.org/officeDocument/2006/relationships/customXml" Target="../ink/ink1239.xml"/><Relationship Id="rId158" Type="http://schemas.openxmlformats.org/officeDocument/2006/relationships/image" Target="../media/image1272.png"/><Relationship Id="rId20" Type="http://schemas.openxmlformats.org/officeDocument/2006/relationships/image" Target="../media/image1203.png"/><Relationship Id="rId41" Type="http://schemas.openxmlformats.org/officeDocument/2006/relationships/customXml" Target="../ink/ink1191.xml"/><Relationship Id="rId62" Type="http://schemas.openxmlformats.org/officeDocument/2006/relationships/image" Target="../media/image1224.png"/><Relationship Id="rId83" Type="http://schemas.openxmlformats.org/officeDocument/2006/relationships/customXml" Target="../ink/ink1212.xml"/><Relationship Id="rId88" Type="http://schemas.openxmlformats.org/officeDocument/2006/relationships/image" Target="../media/image1237.png"/><Relationship Id="rId111" Type="http://schemas.openxmlformats.org/officeDocument/2006/relationships/customXml" Target="../ink/ink1226.xml"/><Relationship Id="rId132" Type="http://schemas.openxmlformats.org/officeDocument/2006/relationships/image" Target="../media/image1259.png"/><Relationship Id="rId153" Type="http://schemas.openxmlformats.org/officeDocument/2006/relationships/customXml" Target="../ink/ink1247.xml"/><Relationship Id="rId174" Type="http://schemas.openxmlformats.org/officeDocument/2006/relationships/image" Target="../media/image1280.png"/><Relationship Id="rId179" Type="http://schemas.openxmlformats.org/officeDocument/2006/relationships/customXml" Target="../ink/ink1260.xml"/><Relationship Id="rId15" Type="http://schemas.openxmlformats.org/officeDocument/2006/relationships/customXml" Target="../ink/ink1178.xml"/><Relationship Id="rId36" Type="http://schemas.openxmlformats.org/officeDocument/2006/relationships/image" Target="../media/image1211.png"/><Relationship Id="rId57" Type="http://schemas.openxmlformats.org/officeDocument/2006/relationships/customXml" Target="../ink/ink1199.xml"/><Relationship Id="rId106" Type="http://schemas.openxmlformats.org/officeDocument/2006/relationships/image" Target="../media/image1246.png"/><Relationship Id="rId127" Type="http://schemas.openxmlformats.org/officeDocument/2006/relationships/customXml" Target="../ink/ink1234.xml"/><Relationship Id="rId10" Type="http://schemas.openxmlformats.org/officeDocument/2006/relationships/image" Target="../media/image1198.png"/><Relationship Id="rId31" Type="http://schemas.openxmlformats.org/officeDocument/2006/relationships/customXml" Target="../ink/ink1186.xml"/><Relationship Id="rId52" Type="http://schemas.openxmlformats.org/officeDocument/2006/relationships/image" Target="../media/image1219.png"/><Relationship Id="rId73" Type="http://schemas.openxmlformats.org/officeDocument/2006/relationships/customXml" Target="../ink/ink1207.xml"/><Relationship Id="rId78" Type="http://schemas.openxmlformats.org/officeDocument/2006/relationships/image" Target="../media/image1232.png"/><Relationship Id="rId94" Type="http://schemas.openxmlformats.org/officeDocument/2006/relationships/image" Target="../media/image1240.png"/><Relationship Id="rId99" Type="http://schemas.openxmlformats.org/officeDocument/2006/relationships/customXml" Target="../ink/ink1220.xml"/><Relationship Id="rId101" Type="http://schemas.openxmlformats.org/officeDocument/2006/relationships/customXml" Target="../ink/ink1221.xml"/><Relationship Id="rId122" Type="http://schemas.openxmlformats.org/officeDocument/2006/relationships/image" Target="../media/image1254.png"/><Relationship Id="rId143" Type="http://schemas.openxmlformats.org/officeDocument/2006/relationships/customXml" Target="../ink/ink1242.xml"/><Relationship Id="rId148" Type="http://schemas.openxmlformats.org/officeDocument/2006/relationships/image" Target="../media/image1267.png"/><Relationship Id="rId164" Type="http://schemas.openxmlformats.org/officeDocument/2006/relationships/image" Target="../media/image1275.png"/><Relationship Id="rId169" Type="http://schemas.openxmlformats.org/officeDocument/2006/relationships/customXml" Target="../ink/ink1255.xml"/><Relationship Id="rId185" Type="http://schemas.openxmlformats.org/officeDocument/2006/relationships/customXml" Target="../ink/ink1263.xml"/><Relationship Id="rId4" Type="http://schemas.openxmlformats.org/officeDocument/2006/relationships/image" Target="../media/image1195.png"/><Relationship Id="rId9" Type="http://schemas.openxmlformats.org/officeDocument/2006/relationships/customXml" Target="../ink/ink1175.xml"/><Relationship Id="rId180" Type="http://schemas.openxmlformats.org/officeDocument/2006/relationships/image" Target="../media/image1283.png"/><Relationship Id="rId26" Type="http://schemas.openxmlformats.org/officeDocument/2006/relationships/image" Target="../media/image1206.png"/><Relationship Id="rId47" Type="http://schemas.openxmlformats.org/officeDocument/2006/relationships/customXml" Target="../ink/ink1194.xml"/><Relationship Id="rId68" Type="http://schemas.openxmlformats.org/officeDocument/2006/relationships/image" Target="../media/image1227.png"/><Relationship Id="rId89" Type="http://schemas.openxmlformats.org/officeDocument/2006/relationships/customXml" Target="../ink/ink1215.xml"/><Relationship Id="rId112" Type="http://schemas.openxmlformats.org/officeDocument/2006/relationships/image" Target="../media/image1249.png"/><Relationship Id="rId133" Type="http://schemas.openxmlformats.org/officeDocument/2006/relationships/customXml" Target="../ink/ink1237.xml"/><Relationship Id="rId154" Type="http://schemas.openxmlformats.org/officeDocument/2006/relationships/image" Target="../media/image1270.png"/><Relationship Id="rId175" Type="http://schemas.openxmlformats.org/officeDocument/2006/relationships/customXml" Target="../ink/ink1258.xml"/><Relationship Id="rId16" Type="http://schemas.openxmlformats.org/officeDocument/2006/relationships/image" Target="../media/image1201.png"/><Relationship Id="rId37" Type="http://schemas.openxmlformats.org/officeDocument/2006/relationships/customXml" Target="../ink/ink1189.xml"/><Relationship Id="rId58" Type="http://schemas.openxmlformats.org/officeDocument/2006/relationships/image" Target="../media/image1222.png"/><Relationship Id="rId79" Type="http://schemas.openxmlformats.org/officeDocument/2006/relationships/customXml" Target="../ink/ink1210.xml"/><Relationship Id="rId102" Type="http://schemas.openxmlformats.org/officeDocument/2006/relationships/image" Target="../media/image1244.png"/><Relationship Id="rId123" Type="http://schemas.openxmlformats.org/officeDocument/2006/relationships/customXml" Target="../ink/ink1232.xml"/><Relationship Id="rId144" Type="http://schemas.openxmlformats.org/officeDocument/2006/relationships/image" Target="../media/image1265.png"/><Relationship Id="rId90" Type="http://schemas.openxmlformats.org/officeDocument/2006/relationships/image" Target="../media/image1238.png"/><Relationship Id="rId165" Type="http://schemas.openxmlformats.org/officeDocument/2006/relationships/customXml" Target="../ink/ink1253.xml"/><Relationship Id="rId186" Type="http://schemas.openxmlformats.org/officeDocument/2006/relationships/image" Target="../media/image1286.png"/><Relationship Id="rId27" Type="http://schemas.openxmlformats.org/officeDocument/2006/relationships/customXml" Target="../ink/ink1184.xml"/><Relationship Id="rId48" Type="http://schemas.openxmlformats.org/officeDocument/2006/relationships/image" Target="../media/image1217.png"/><Relationship Id="rId69" Type="http://schemas.openxmlformats.org/officeDocument/2006/relationships/customXml" Target="../ink/ink1205.xml"/><Relationship Id="rId113" Type="http://schemas.openxmlformats.org/officeDocument/2006/relationships/customXml" Target="../ink/ink1227.xml"/><Relationship Id="rId134" Type="http://schemas.openxmlformats.org/officeDocument/2006/relationships/image" Target="../media/image1260.png"/><Relationship Id="rId80" Type="http://schemas.openxmlformats.org/officeDocument/2006/relationships/image" Target="../media/image1233.png"/><Relationship Id="rId155" Type="http://schemas.openxmlformats.org/officeDocument/2006/relationships/customXml" Target="../ink/ink1248.xml"/><Relationship Id="rId176" Type="http://schemas.openxmlformats.org/officeDocument/2006/relationships/image" Target="../media/image1281.png"/><Relationship Id="rId17" Type="http://schemas.openxmlformats.org/officeDocument/2006/relationships/customXml" Target="../ink/ink1179.xml"/><Relationship Id="rId38" Type="http://schemas.openxmlformats.org/officeDocument/2006/relationships/image" Target="../media/image1212.png"/><Relationship Id="rId59" Type="http://schemas.openxmlformats.org/officeDocument/2006/relationships/customXml" Target="../ink/ink1200.xml"/><Relationship Id="rId103" Type="http://schemas.openxmlformats.org/officeDocument/2006/relationships/customXml" Target="../ink/ink1222.xml"/><Relationship Id="rId124" Type="http://schemas.openxmlformats.org/officeDocument/2006/relationships/image" Target="../media/image1255.png"/><Relationship Id="rId70" Type="http://schemas.openxmlformats.org/officeDocument/2006/relationships/image" Target="../media/image1228.png"/><Relationship Id="rId91" Type="http://schemas.openxmlformats.org/officeDocument/2006/relationships/customXml" Target="../ink/ink1216.xml"/><Relationship Id="rId145" Type="http://schemas.openxmlformats.org/officeDocument/2006/relationships/customXml" Target="../ink/ink1243.xml"/><Relationship Id="rId166" Type="http://schemas.openxmlformats.org/officeDocument/2006/relationships/image" Target="../media/image1276.png"/><Relationship Id="rId1" Type="http://schemas.openxmlformats.org/officeDocument/2006/relationships/slideLayout" Target="../slideLayouts/slideLayout2.xml"/><Relationship Id="rId28" Type="http://schemas.openxmlformats.org/officeDocument/2006/relationships/image" Target="../media/image1207.png"/><Relationship Id="rId49" Type="http://schemas.openxmlformats.org/officeDocument/2006/relationships/customXml" Target="../ink/ink1195.xml"/><Relationship Id="rId114" Type="http://schemas.openxmlformats.org/officeDocument/2006/relationships/image" Target="../media/image1250.png"/><Relationship Id="rId60" Type="http://schemas.openxmlformats.org/officeDocument/2006/relationships/image" Target="../media/image1223.png"/><Relationship Id="rId81" Type="http://schemas.openxmlformats.org/officeDocument/2006/relationships/customXml" Target="../ink/ink1211.xml"/><Relationship Id="rId135" Type="http://schemas.openxmlformats.org/officeDocument/2006/relationships/customXml" Target="../ink/ink1238.xml"/><Relationship Id="rId156" Type="http://schemas.openxmlformats.org/officeDocument/2006/relationships/image" Target="../media/image1271.png"/><Relationship Id="rId177" Type="http://schemas.openxmlformats.org/officeDocument/2006/relationships/customXml" Target="../ink/ink1259.xml"/></Relationships>
</file>

<file path=ppt/slides/_rels/slide27.xml.rels><?xml version="1.0" encoding="UTF-8" standalone="yes"?>
<Relationships xmlns="http://schemas.openxmlformats.org/package/2006/relationships"><Relationship Id="rId26" Type="http://schemas.openxmlformats.org/officeDocument/2006/relationships/image" Target="../media/image1299.png"/><Relationship Id="rId21" Type="http://schemas.openxmlformats.org/officeDocument/2006/relationships/customXml" Target="../ink/ink1272.xml"/><Relationship Id="rId42" Type="http://schemas.openxmlformats.org/officeDocument/2006/relationships/image" Target="../media/image1307.png"/><Relationship Id="rId47" Type="http://schemas.openxmlformats.org/officeDocument/2006/relationships/customXml" Target="../ink/ink1285.xml"/><Relationship Id="rId63" Type="http://schemas.openxmlformats.org/officeDocument/2006/relationships/customXml" Target="../ink/ink1293.xml"/><Relationship Id="rId68" Type="http://schemas.openxmlformats.org/officeDocument/2006/relationships/image" Target="../media/image1320.png"/><Relationship Id="rId84" Type="http://schemas.openxmlformats.org/officeDocument/2006/relationships/image" Target="../media/image1328.png"/><Relationship Id="rId89" Type="http://schemas.openxmlformats.org/officeDocument/2006/relationships/customXml" Target="../ink/ink1306.xml"/><Relationship Id="rId16" Type="http://schemas.openxmlformats.org/officeDocument/2006/relationships/image" Target="../media/image1294.png"/><Relationship Id="rId11" Type="http://schemas.openxmlformats.org/officeDocument/2006/relationships/customXml" Target="../ink/ink1267.xml"/><Relationship Id="rId32" Type="http://schemas.openxmlformats.org/officeDocument/2006/relationships/image" Target="../media/image1302.png"/><Relationship Id="rId37" Type="http://schemas.openxmlformats.org/officeDocument/2006/relationships/customXml" Target="../ink/ink1280.xml"/><Relationship Id="rId53" Type="http://schemas.openxmlformats.org/officeDocument/2006/relationships/customXml" Target="../ink/ink1288.xml"/><Relationship Id="rId58" Type="http://schemas.openxmlformats.org/officeDocument/2006/relationships/image" Target="../media/image1315.png"/><Relationship Id="rId74" Type="http://schemas.openxmlformats.org/officeDocument/2006/relationships/image" Target="../media/image1323.png"/><Relationship Id="rId79" Type="http://schemas.openxmlformats.org/officeDocument/2006/relationships/customXml" Target="../ink/ink1301.xml"/><Relationship Id="rId5" Type="http://schemas.openxmlformats.org/officeDocument/2006/relationships/customXml" Target="../ink/ink1264.xml"/><Relationship Id="rId90" Type="http://schemas.openxmlformats.org/officeDocument/2006/relationships/image" Target="../media/image1331.png"/><Relationship Id="rId14" Type="http://schemas.openxmlformats.org/officeDocument/2006/relationships/image" Target="../media/image1293.png"/><Relationship Id="rId22" Type="http://schemas.openxmlformats.org/officeDocument/2006/relationships/image" Target="../media/image1297.png"/><Relationship Id="rId27" Type="http://schemas.openxmlformats.org/officeDocument/2006/relationships/customXml" Target="../ink/ink1275.xml"/><Relationship Id="rId30" Type="http://schemas.openxmlformats.org/officeDocument/2006/relationships/image" Target="../media/image1301.png"/><Relationship Id="rId35" Type="http://schemas.openxmlformats.org/officeDocument/2006/relationships/customXml" Target="../ink/ink1279.xml"/><Relationship Id="rId43" Type="http://schemas.openxmlformats.org/officeDocument/2006/relationships/customXml" Target="../ink/ink1283.xml"/><Relationship Id="rId48" Type="http://schemas.openxmlformats.org/officeDocument/2006/relationships/image" Target="../media/image1310.png"/><Relationship Id="rId56" Type="http://schemas.openxmlformats.org/officeDocument/2006/relationships/image" Target="../media/image1314.png"/><Relationship Id="rId64" Type="http://schemas.openxmlformats.org/officeDocument/2006/relationships/image" Target="../media/image1318.png"/><Relationship Id="rId69" Type="http://schemas.openxmlformats.org/officeDocument/2006/relationships/customXml" Target="../ink/ink1296.xml"/><Relationship Id="rId77" Type="http://schemas.openxmlformats.org/officeDocument/2006/relationships/customXml" Target="../ink/ink1300.xml"/><Relationship Id="rId8" Type="http://schemas.openxmlformats.org/officeDocument/2006/relationships/image" Target="../media/image1290.png"/><Relationship Id="rId51" Type="http://schemas.openxmlformats.org/officeDocument/2006/relationships/customXml" Target="../ink/ink1287.xml"/><Relationship Id="rId72" Type="http://schemas.openxmlformats.org/officeDocument/2006/relationships/image" Target="../media/image1322.png"/><Relationship Id="rId80" Type="http://schemas.openxmlformats.org/officeDocument/2006/relationships/image" Target="../media/image1326.png"/><Relationship Id="rId85" Type="http://schemas.openxmlformats.org/officeDocument/2006/relationships/customXml" Target="../ink/ink1304.xml"/><Relationship Id="rId3" Type="http://schemas.openxmlformats.org/officeDocument/2006/relationships/image" Target="../media/image1287.tmp"/><Relationship Id="rId12" Type="http://schemas.openxmlformats.org/officeDocument/2006/relationships/image" Target="../media/image1292.png"/><Relationship Id="rId17" Type="http://schemas.openxmlformats.org/officeDocument/2006/relationships/customXml" Target="../ink/ink1270.xml"/><Relationship Id="rId25" Type="http://schemas.openxmlformats.org/officeDocument/2006/relationships/customXml" Target="../ink/ink1274.xml"/><Relationship Id="rId33" Type="http://schemas.openxmlformats.org/officeDocument/2006/relationships/customXml" Target="../ink/ink1278.xml"/><Relationship Id="rId38" Type="http://schemas.openxmlformats.org/officeDocument/2006/relationships/image" Target="../media/image1305.png"/><Relationship Id="rId46" Type="http://schemas.openxmlformats.org/officeDocument/2006/relationships/image" Target="../media/image1309.png"/><Relationship Id="rId59" Type="http://schemas.openxmlformats.org/officeDocument/2006/relationships/customXml" Target="../ink/ink1291.xml"/><Relationship Id="rId67" Type="http://schemas.openxmlformats.org/officeDocument/2006/relationships/customXml" Target="../ink/ink1295.xml"/><Relationship Id="rId20" Type="http://schemas.openxmlformats.org/officeDocument/2006/relationships/image" Target="../media/image1296.png"/><Relationship Id="rId41" Type="http://schemas.openxmlformats.org/officeDocument/2006/relationships/customXml" Target="../ink/ink1282.xml"/><Relationship Id="rId54" Type="http://schemas.openxmlformats.org/officeDocument/2006/relationships/image" Target="../media/image1313.png"/><Relationship Id="rId62" Type="http://schemas.openxmlformats.org/officeDocument/2006/relationships/image" Target="../media/image1317.png"/><Relationship Id="rId70" Type="http://schemas.openxmlformats.org/officeDocument/2006/relationships/image" Target="../media/image1321.png"/><Relationship Id="rId75" Type="http://schemas.openxmlformats.org/officeDocument/2006/relationships/customXml" Target="../ink/ink1299.xml"/><Relationship Id="rId83" Type="http://schemas.openxmlformats.org/officeDocument/2006/relationships/customXml" Target="../ink/ink1303.xml"/><Relationship Id="rId88" Type="http://schemas.openxmlformats.org/officeDocument/2006/relationships/image" Target="../media/image1330.png"/><Relationship Id="rId1" Type="http://schemas.openxmlformats.org/officeDocument/2006/relationships/slideLayout" Target="../slideLayouts/slideLayout2.xml"/><Relationship Id="rId6" Type="http://schemas.openxmlformats.org/officeDocument/2006/relationships/image" Target="../media/image1289.png"/><Relationship Id="rId15" Type="http://schemas.openxmlformats.org/officeDocument/2006/relationships/customXml" Target="../ink/ink1269.xml"/><Relationship Id="rId23" Type="http://schemas.openxmlformats.org/officeDocument/2006/relationships/customXml" Target="../ink/ink1273.xml"/><Relationship Id="rId28" Type="http://schemas.openxmlformats.org/officeDocument/2006/relationships/image" Target="../media/image1300.png"/><Relationship Id="rId36" Type="http://schemas.openxmlformats.org/officeDocument/2006/relationships/image" Target="../media/image1304.png"/><Relationship Id="rId49" Type="http://schemas.openxmlformats.org/officeDocument/2006/relationships/customXml" Target="../ink/ink1286.xml"/><Relationship Id="rId57" Type="http://schemas.openxmlformats.org/officeDocument/2006/relationships/customXml" Target="../ink/ink1290.xml"/><Relationship Id="rId10" Type="http://schemas.openxmlformats.org/officeDocument/2006/relationships/image" Target="../media/image1291.png"/><Relationship Id="rId31" Type="http://schemas.openxmlformats.org/officeDocument/2006/relationships/customXml" Target="../ink/ink1277.xml"/><Relationship Id="rId44" Type="http://schemas.openxmlformats.org/officeDocument/2006/relationships/image" Target="../media/image1308.png"/><Relationship Id="rId52" Type="http://schemas.openxmlformats.org/officeDocument/2006/relationships/image" Target="../media/image1312.png"/><Relationship Id="rId60" Type="http://schemas.openxmlformats.org/officeDocument/2006/relationships/image" Target="../media/image1316.png"/><Relationship Id="rId65" Type="http://schemas.openxmlformats.org/officeDocument/2006/relationships/customXml" Target="../ink/ink1294.xml"/><Relationship Id="rId73" Type="http://schemas.openxmlformats.org/officeDocument/2006/relationships/customXml" Target="../ink/ink1298.xml"/><Relationship Id="rId78" Type="http://schemas.openxmlformats.org/officeDocument/2006/relationships/image" Target="../media/image1325.png"/><Relationship Id="rId81" Type="http://schemas.openxmlformats.org/officeDocument/2006/relationships/customXml" Target="../ink/ink1302.xml"/><Relationship Id="rId86" Type="http://schemas.openxmlformats.org/officeDocument/2006/relationships/image" Target="../media/image1329.png"/><Relationship Id="rId4" Type="http://schemas.openxmlformats.org/officeDocument/2006/relationships/image" Target="../media/image1288.png"/><Relationship Id="rId9" Type="http://schemas.openxmlformats.org/officeDocument/2006/relationships/customXml" Target="../ink/ink1266.xml"/><Relationship Id="rId13" Type="http://schemas.openxmlformats.org/officeDocument/2006/relationships/customXml" Target="../ink/ink1268.xml"/><Relationship Id="rId18" Type="http://schemas.openxmlformats.org/officeDocument/2006/relationships/image" Target="../media/image1295.png"/><Relationship Id="rId39" Type="http://schemas.openxmlformats.org/officeDocument/2006/relationships/customXml" Target="../ink/ink1281.xml"/><Relationship Id="rId34" Type="http://schemas.openxmlformats.org/officeDocument/2006/relationships/image" Target="../media/image1303.png"/><Relationship Id="rId50" Type="http://schemas.openxmlformats.org/officeDocument/2006/relationships/image" Target="../media/image1311.png"/><Relationship Id="rId55" Type="http://schemas.openxmlformats.org/officeDocument/2006/relationships/customXml" Target="../ink/ink1289.xml"/><Relationship Id="rId76" Type="http://schemas.openxmlformats.org/officeDocument/2006/relationships/image" Target="../media/image1324.png"/><Relationship Id="rId7" Type="http://schemas.openxmlformats.org/officeDocument/2006/relationships/customXml" Target="../ink/ink1265.xml"/><Relationship Id="rId71" Type="http://schemas.openxmlformats.org/officeDocument/2006/relationships/customXml" Target="../ink/ink1297.xml"/><Relationship Id="rId2" Type="http://schemas.openxmlformats.org/officeDocument/2006/relationships/image" Target="../media/image9110.png"/><Relationship Id="rId29" Type="http://schemas.openxmlformats.org/officeDocument/2006/relationships/customXml" Target="../ink/ink1276.xml"/><Relationship Id="rId24" Type="http://schemas.openxmlformats.org/officeDocument/2006/relationships/image" Target="../media/image1298.png"/><Relationship Id="rId40" Type="http://schemas.openxmlformats.org/officeDocument/2006/relationships/image" Target="../media/image1306.png"/><Relationship Id="rId45" Type="http://schemas.openxmlformats.org/officeDocument/2006/relationships/customXml" Target="../ink/ink1284.xml"/><Relationship Id="rId66" Type="http://schemas.openxmlformats.org/officeDocument/2006/relationships/image" Target="../media/image1319.png"/><Relationship Id="rId87" Type="http://schemas.openxmlformats.org/officeDocument/2006/relationships/customXml" Target="../ink/ink1305.xml"/><Relationship Id="rId61" Type="http://schemas.openxmlformats.org/officeDocument/2006/relationships/customXml" Target="../ink/ink1292.xml"/><Relationship Id="rId82" Type="http://schemas.openxmlformats.org/officeDocument/2006/relationships/image" Target="../media/image1327.png"/><Relationship Id="rId19" Type="http://schemas.openxmlformats.org/officeDocument/2006/relationships/customXml" Target="../ink/ink1271.xml"/></Relationships>
</file>

<file path=ppt/slides/_rels/slide28.xml.rels><?xml version="1.0" encoding="UTF-8" standalone="yes"?>
<Relationships xmlns="http://schemas.openxmlformats.org/package/2006/relationships"><Relationship Id="rId117" Type="http://schemas.openxmlformats.org/officeDocument/2006/relationships/customXml" Target="../ink/ink1364.xml"/><Relationship Id="rId299" Type="http://schemas.openxmlformats.org/officeDocument/2006/relationships/customXml" Target="../ink/ink1455.xml"/><Relationship Id="rId21" Type="http://schemas.openxmlformats.org/officeDocument/2006/relationships/customXml" Target="../ink/ink1316.xml"/><Relationship Id="rId63" Type="http://schemas.openxmlformats.org/officeDocument/2006/relationships/customXml" Target="../ink/ink1337.xml"/><Relationship Id="rId159" Type="http://schemas.openxmlformats.org/officeDocument/2006/relationships/customXml" Target="../ink/ink1385.xml"/><Relationship Id="rId324" Type="http://schemas.openxmlformats.org/officeDocument/2006/relationships/image" Target="../media/image1492.png"/><Relationship Id="rId366" Type="http://schemas.openxmlformats.org/officeDocument/2006/relationships/image" Target="../media/image1513.png"/><Relationship Id="rId170" Type="http://schemas.openxmlformats.org/officeDocument/2006/relationships/image" Target="../media/image1416.png"/><Relationship Id="rId226" Type="http://schemas.openxmlformats.org/officeDocument/2006/relationships/image" Target="../media/image1443.png"/><Relationship Id="rId268" Type="http://schemas.openxmlformats.org/officeDocument/2006/relationships/image" Target="../media/image1464.png"/><Relationship Id="rId32" Type="http://schemas.openxmlformats.org/officeDocument/2006/relationships/image" Target="../media/image1347.png"/><Relationship Id="rId74" Type="http://schemas.openxmlformats.org/officeDocument/2006/relationships/image" Target="../media/image1368.png"/><Relationship Id="rId128" Type="http://schemas.openxmlformats.org/officeDocument/2006/relationships/image" Target="../media/image1395.png"/><Relationship Id="rId335" Type="http://schemas.openxmlformats.org/officeDocument/2006/relationships/customXml" Target="../ink/ink1473.xml"/><Relationship Id="rId377" Type="http://schemas.openxmlformats.org/officeDocument/2006/relationships/customXml" Target="../ink/ink1494.xml"/><Relationship Id="rId5" Type="http://schemas.openxmlformats.org/officeDocument/2006/relationships/customXml" Target="../ink/ink1308.xml"/><Relationship Id="rId181" Type="http://schemas.openxmlformats.org/officeDocument/2006/relationships/customXml" Target="../ink/ink1396.xml"/><Relationship Id="rId237" Type="http://schemas.openxmlformats.org/officeDocument/2006/relationships/customXml" Target="../ink/ink1424.xml"/><Relationship Id="rId279" Type="http://schemas.openxmlformats.org/officeDocument/2006/relationships/customXml" Target="../ink/ink1445.xml"/><Relationship Id="rId43" Type="http://schemas.openxmlformats.org/officeDocument/2006/relationships/customXml" Target="../ink/ink1327.xml"/><Relationship Id="rId139" Type="http://schemas.openxmlformats.org/officeDocument/2006/relationships/customXml" Target="../ink/ink1375.xml"/><Relationship Id="rId290" Type="http://schemas.openxmlformats.org/officeDocument/2006/relationships/image" Target="../media/image1475.png"/><Relationship Id="rId304" Type="http://schemas.openxmlformats.org/officeDocument/2006/relationships/image" Target="../media/image1482.png"/><Relationship Id="rId346" Type="http://schemas.openxmlformats.org/officeDocument/2006/relationships/image" Target="../media/image1503.png"/><Relationship Id="rId85" Type="http://schemas.openxmlformats.org/officeDocument/2006/relationships/customXml" Target="../ink/ink1348.xml"/><Relationship Id="rId150" Type="http://schemas.openxmlformats.org/officeDocument/2006/relationships/image" Target="../media/image1406.png"/><Relationship Id="rId192" Type="http://schemas.openxmlformats.org/officeDocument/2006/relationships/image" Target="../media/image1427.png"/><Relationship Id="rId206" Type="http://schemas.openxmlformats.org/officeDocument/2006/relationships/image" Target="../media/image1434.png"/><Relationship Id="rId248" Type="http://schemas.openxmlformats.org/officeDocument/2006/relationships/image" Target="../media/image1454.png"/><Relationship Id="rId12" Type="http://schemas.openxmlformats.org/officeDocument/2006/relationships/image" Target="../media/image1337.png"/><Relationship Id="rId108" Type="http://schemas.openxmlformats.org/officeDocument/2006/relationships/image" Target="../media/image1385.png"/><Relationship Id="rId315" Type="http://schemas.openxmlformats.org/officeDocument/2006/relationships/customXml" Target="../ink/ink1463.xml"/><Relationship Id="rId357" Type="http://schemas.openxmlformats.org/officeDocument/2006/relationships/customXml" Target="../ink/ink1484.xml"/><Relationship Id="rId54" Type="http://schemas.openxmlformats.org/officeDocument/2006/relationships/image" Target="../media/image1358.png"/><Relationship Id="rId96" Type="http://schemas.openxmlformats.org/officeDocument/2006/relationships/image" Target="../media/image1379.png"/><Relationship Id="rId161" Type="http://schemas.openxmlformats.org/officeDocument/2006/relationships/customXml" Target="../ink/ink1386.xml"/><Relationship Id="rId217" Type="http://schemas.openxmlformats.org/officeDocument/2006/relationships/customXml" Target="../ink/ink1414.xml"/><Relationship Id="rId259" Type="http://schemas.openxmlformats.org/officeDocument/2006/relationships/customXml" Target="../ink/ink1435.xml"/><Relationship Id="rId23" Type="http://schemas.openxmlformats.org/officeDocument/2006/relationships/customXml" Target="../ink/ink1317.xml"/><Relationship Id="rId119" Type="http://schemas.openxmlformats.org/officeDocument/2006/relationships/customXml" Target="../ink/ink1365.xml"/><Relationship Id="rId270" Type="http://schemas.openxmlformats.org/officeDocument/2006/relationships/image" Target="../media/image1465.png"/><Relationship Id="rId326" Type="http://schemas.openxmlformats.org/officeDocument/2006/relationships/image" Target="../media/image1493.png"/><Relationship Id="rId65" Type="http://schemas.openxmlformats.org/officeDocument/2006/relationships/customXml" Target="../ink/ink1338.xml"/><Relationship Id="rId130" Type="http://schemas.openxmlformats.org/officeDocument/2006/relationships/image" Target="../media/image1396.png"/><Relationship Id="rId368" Type="http://schemas.openxmlformats.org/officeDocument/2006/relationships/image" Target="../media/image1514.png"/><Relationship Id="rId172" Type="http://schemas.openxmlformats.org/officeDocument/2006/relationships/image" Target="../media/image1417.png"/><Relationship Id="rId228" Type="http://schemas.openxmlformats.org/officeDocument/2006/relationships/image" Target="../media/image1444.png"/><Relationship Id="rId281" Type="http://schemas.openxmlformats.org/officeDocument/2006/relationships/customXml" Target="../ink/ink1446.xml"/><Relationship Id="rId337" Type="http://schemas.openxmlformats.org/officeDocument/2006/relationships/customXml" Target="../ink/ink1474.xml"/><Relationship Id="rId34" Type="http://schemas.openxmlformats.org/officeDocument/2006/relationships/image" Target="../media/image1348.png"/><Relationship Id="rId76" Type="http://schemas.openxmlformats.org/officeDocument/2006/relationships/image" Target="../media/image1369.png"/><Relationship Id="rId141" Type="http://schemas.openxmlformats.org/officeDocument/2006/relationships/customXml" Target="../ink/ink1376.xml"/><Relationship Id="rId379" Type="http://schemas.openxmlformats.org/officeDocument/2006/relationships/customXml" Target="../ink/ink1495.xml"/><Relationship Id="rId7" Type="http://schemas.openxmlformats.org/officeDocument/2006/relationships/customXml" Target="../ink/ink1309.xml"/><Relationship Id="rId183" Type="http://schemas.openxmlformats.org/officeDocument/2006/relationships/customXml" Target="../ink/ink1397.xml"/><Relationship Id="rId239" Type="http://schemas.openxmlformats.org/officeDocument/2006/relationships/customXml" Target="../ink/ink1425.xml"/><Relationship Id="rId250" Type="http://schemas.openxmlformats.org/officeDocument/2006/relationships/image" Target="../media/image1455.png"/><Relationship Id="rId292" Type="http://schemas.openxmlformats.org/officeDocument/2006/relationships/image" Target="../media/image1476.png"/><Relationship Id="rId306" Type="http://schemas.openxmlformats.org/officeDocument/2006/relationships/image" Target="../media/image1483.png"/><Relationship Id="rId45" Type="http://schemas.openxmlformats.org/officeDocument/2006/relationships/customXml" Target="../ink/ink1328.xml"/><Relationship Id="rId87" Type="http://schemas.openxmlformats.org/officeDocument/2006/relationships/customXml" Target="../ink/ink1349.xml"/><Relationship Id="rId110" Type="http://schemas.openxmlformats.org/officeDocument/2006/relationships/image" Target="../media/image1386.png"/><Relationship Id="rId348" Type="http://schemas.openxmlformats.org/officeDocument/2006/relationships/image" Target="../media/image1504.png"/><Relationship Id="rId152" Type="http://schemas.openxmlformats.org/officeDocument/2006/relationships/image" Target="../media/image1407.png"/><Relationship Id="rId194" Type="http://schemas.openxmlformats.org/officeDocument/2006/relationships/image" Target="../media/image1428.png"/><Relationship Id="rId208" Type="http://schemas.openxmlformats.org/officeDocument/2006/relationships/image" Target="../media/image1435.png"/><Relationship Id="rId261" Type="http://schemas.openxmlformats.org/officeDocument/2006/relationships/customXml" Target="../ink/ink1436.xml"/><Relationship Id="rId14" Type="http://schemas.openxmlformats.org/officeDocument/2006/relationships/image" Target="../media/image1338.png"/><Relationship Id="rId56" Type="http://schemas.openxmlformats.org/officeDocument/2006/relationships/image" Target="../media/image1359.png"/><Relationship Id="rId317" Type="http://schemas.openxmlformats.org/officeDocument/2006/relationships/customXml" Target="../ink/ink1464.xml"/><Relationship Id="rId359" Type="http://schemas.openxmlformats.org/officeDocument/2006/relationships/customXml" Target="../ink/ink1485.xml"/><Relationship Id="rId98" Type="http://schemas.openxmlformats.org/officeDocument/2006/relationships/image" Target="../media/image1380.png"/><Relationship Id="rId121" Type="http://schemas.openxmlformats.org/officeDocument/2006/relationships/customXml" Target="../ink/ink1366.xml"/><Relationship Id="rId163" Type="http://schemas.openxmlformats.org/officeDocument/2006/relationships/customXml" Target="../ink/ink1387.xml"/><Relationship Id="rId219" Type="http://schemas.openxmlformats.org/officeDocument/2006/relationships/customXml" Target="../ink/ink1415.xml"/><Relationship Id="rId370" Type="http://schemas.openxmlformats.org/officeDocument/2006/relationships/image" Target="../media/image1515.png"/><Relationship Id="rId230" Type="http://schemas.openxmlformats.org/officeDocument/2006/relationships/image" Target="../media/image1445.png"/><Relationship Id="rId25" Type="http://schemas.openxmlformats.org/officeDocument/2006/relationships/customXml" Target="../ink/ink1318.xml"/><Relationship Id="rId67" Type="http://schemas.openxmlformats.org/officeDocument/2006/relationships/customXml" Target="../ink/ink1339.xml"/><Relationship Id="rId272" Type="http://schemas.openxmlformats.org/officeDocument/2006/relationships/image" Target="../media/image1466.png"/><Relationship Id="rId328" Type="http://schemas.openxmlformats.org/officeDocument/2006/relationships/image" Target="../media/image1494.png"/><Relationship Id="rId132" Type="http://schemas.openxmlformats.org/officeDocument/2006/relationships/image" Target="../media/image1397.png"/><Relationship Id="rId174" Type="http://schemas.openxmlformats.org/officeDocument/2006/relationships/image" Target="../media/image1418.png"/><Relationship Id="rId381" Type="http://schemas.openxmlformats.org/officeDocument/2006/relationships/customXml" Target="../ink/ink1496.xml"/><Relationship Id="rId241" Type="http://schemas.openxmlformats.org/officeDocument/2006/relationships/customXml" Target="../ink/ink1426.xml"/><Relationship Id="rId36" Type="http://schemas.openxmlformats.org/officeDocument/2006/relationships/image" Target="../media/image1349.png"/><Relationship Id="rId283" Type="http://schemas.openxmlformats.org/officeDocument/2006/relationships/customXml" Target="../ink/ink1447.xml"/><Relationship Id="rId339" Type="http://schemas.openxmlformats.org/officeDocument/2006/relationships/customXml" Target="../ink/ink1475.xml"/><Relationship Id="rId78" Type="http://schemas.openxmlformats.org/officeDocument/2006/relationships/image" Target="../media/image1370.png"/><Relationship Id="rId101" Type="http://schemas.openxmlformats.org/officeDocument/2006/relationships/customXml" Target="../ink/ink1356.xml"/><Relationship Id="rId143" Type="http://schemas.openxmlformats.org/officeDocument/2006/relationships/customXml" Target="../ink/ink1377.xml"/><Relationship Id="rId185" Type="http://schemas.openxmlformats.org/officeDocument/2006/relationships/customXml" Target="../ink/ink1398.xml"/><Relationship Id="rId350" Type="http://schemas.openxmlformats.org/officeDocument/2006/relationships/image" Target="../media/image1505.png"/><Relationship Id="rId9" Type="http://schemas.openxmlformats.org/officeDocument/2006/relationships/customXml" Target="../ink/ink1310.xml"/><Relationship Id="rId210" Type="http://schemas.openxmlformats.org/officeDocument/2006/relationships/image" Target="../media/image1436.png"/><Relationship Id="rId26" Type="http://schemas.openxmlformats.org/officeDocument/2006/relationships/image" Target="../media/image1344.png"/><Relationship Id="rId231" Type="http://schemas.openxmlformats.org/officeDocument/2006/relationships/customXml" Target="../ink/ink1421.xml"/><Relationship Id="rId252" Type="http://schemas.openxmlformats.org/officeDocument/2006/relationships/image" Target="../media/image1456.png"/><Relationship Id="rId273" Type="http://schemas.openxmlformats.org/officeDocument/2006/relationships/customXml" Target="../ink/ink1442.xml"/><Relationship Id="rId294" Type="http://schemas.openxmlformats.org/officeDocument/2006/relationships/image" Target="../media/image1477.png"/><Relationship Id="rId308" Type="http://schemas.openxmlformats.org/officeDocument/2006/relationships/image" Target="../media/image1484.png"/><Relationship Id="rId329" Type="http://schemas.openxmlformats.org/officeDocument/2006/relationships/customXml" Target="../ink/ink1470.xml"/><Relationship Id="rId47" Type="http://schemas.openxmlformats.org/officeDocument/2006/relationships/customXml" Target="../ink/ink1329.xml"/><Relationship Id="rId68" Type="http://schemas.openxmlformats.org/officeDocument/2006/relationships/image" Target="../media/image1365.png"/><Relationship Id="rId89" Type="http://schemas.openxmlformats.org/officeDocument/2006/relationships/customXml" Target="../ink/ink1350.xml"/><Relationship Id="rId112" Type="http://schemas.openxmlformats.org/officeDocument/2006/relationships/image" Target="../media/image1387.png"/><Relationship Id="rId133" Type="http://schemas.openxmlformats.org/officeDocument/2006/relationships/customXml" Target="../ink/ink1372.xml"/><Relationship Id="rId154" Type="http://schemas.openxmlformats.org/officeDocument/2006/relationships/image" Target="../media/image1408.png"/><Relationship Id="rId175" Type="http://schemas.openxmlformats.org/officeDocument/2006/relationships/customXml" Target="../ink/ink1393.xml"/><Relationship Id="rId340" Type="http://schemas.openxmlformats.org/officeDocument/2006/relationships/image" Target="../media/image1500.png"/><Relationship Id="rId361" Type="http://schemas.openxmlformats.org/officeDocument/2006/relationships/customXml" Target="../ink/ink1486.xml"/><Relationship Id="rId196" Type="http://schemas.openxmlformats.org/officeDocument/2006/relationships/image" Target="../media/image1429.png"/><Relationship Id="rId200" Type="http://schemas.openxmlformats.org/officeDocument/2006/relationships/image" Target="../media/image1431.png"/><Relationship Id="rId382" Type="http://schemas.openxmlformats.org/officeDocument/2006/relationships/image" Target="../media/image1521.png"/><Relationship Id="rId16" Type="http://schemas.openxmlformats.org/officeDocument/2006/relationships/image" Target="../media/image1339.png"/><Relationship Id="rId221" Type="http://schemas.openxmlformats.org/officeDocument/2006/relationships/customXml" Target="../ink/ink1416.xml"/><Relationship Id="rId242" Type="http://schemas.openxmlformats.org/officeDocument/2006/relationships/image" Target="../media/image1451.png"/><Relationship Id="rId263" Type="http://schemas.openxmlformats.org/officeDocument/2006/relationships/customXml" Target="../ink/ink1437.xml"/><Relationship Id="rId284" Type="http://schemas.openxmlformats.org/officeDocument/2006/relationships/image" Target="../media/image1472.png"/><Relationship Id="rId319" Type="http://schemas.openxmlformats.org/officeDocument/2006/relationships/customXml" Target="../ink/ink1465.xml"/><Relationship Id="rId37" Type="http://schemas.openxmlformats.org/officeDocument/2006/relationships/customXml" Target="../ink/ink1324.xml"/><Relationship Id="rId58" Type="http://schemas.openxmlformats.org/officeDocument/2006/relationships/image" Target="../media/image1360.png"/><Relationship Id="rId79" Type="http://schemas.openxmlformats.org/officeDocument/2006/relationships/customXml" Target="../ink/ink1345.xml"/><Relationship Id="rId102" Type="http://schemas.openxmlformats.org/officeDocument/2006/relationships/image" Target="../media/image1382.png"/><Relationship Id="rId123" Type="http://schemas.openxmlformats.org/officeDocument/2006/relationships/customXml" Target="../ink/ink1367.xml"/><Relationship Id="rId144" Type="http://schemas.openxmlformats.org/officeDocument/2006/relationships/image" Target="../media/image1403.png"/><Relationship Id="rId330" Type="http://schemas.openxmlformats.org/officeDocument/2006/relationships/image" Target="../media/image1495.png"/><Relationship Id="rId90" Type="http://schemas.openxmlformats.org/officeDocument/2006/relationships/image" Target="../media/image1376.png"/><Relationship Id="rId165" Type="http://schemas.openxmlformats.org/officeDocument/2006/relationships/customXml" Target="../ink/ink1388.xml"/><Relationship Id="rId186" Type="http://schemas.openxmlformats.org/officeDocument/2006/relationships/image" Target="../media/image1424.png"/><Relationship Id="rId351" Type="http://schemas.openxmlformats.org/officeDocument/2006/relationships/customXml" Target="../ink/ink1481.xml"/><Relationship Id="rId372" Type="http://schemas.openxmlformats.org/officeDocument/2006/relationships/image" Target="../media/image1516.png"/><Relationship Id="rId211" Type="http://schemas.openxmlformats.org/officeDocument/2006/relationships/customXml" Target="../ink/ink1411.xml"/><Relationship Id="rId232" Type="http://schemas.openxmlformats.org/officeDocument/2006/relationships/image" Target="../media/image1446.png"/><Relationship Id="rId253" Type="http://schemas.openxmlformats.org/officeDocument/2006/relationships/customXml" Target="../ink/ink1432.xml"/><Relationship Id="rId274" Type="http://schemas.openxmlformats.org/officeDocument/2006/relationships/image" Target="../media/image1467.png"/><Relationship Id="rId295" Type="http://schemas.openxmlformats.org/officeDocument/2006/relationships/customXml" Target="../ink/ink1453.xml"/><Relationship Id="rId309" Type="http://schemas.openxmlformats.org/officeDocument/2006/relationships/customXml" Target="../ink/ink1460.xml"/><Relationship Id="rId27" Type="http://schemas.openxmlformats.org/officeDocument/2006/relationships/customXml" Target="../ink/ink1319.xml"/><Relationship Id="rId48" Type="http://schemas.openxmlformats.org/officeDocument/2006/relationships/image" Target="../media/image1355.png"/><Relationship Id="rId69" Type="http://schemas.openxmlformats.org/officeDocument/2006/relationships/customXml" Target="../ink/ink1340.xml"/><Relationship Id="rId113" Type="http://schemas.openxmlformats.org/officeDocument/2006/relationships/customXml" Target="../ink/ink1362.xml"/><Relationship Id="rId134" Type="http://schemas.openxmlformats.org/officeDocument/2006/relationships/image" Target="../media/image1398.png"/><Relationship Id="rId320" Type="http://schemas.openxmlformats.org/officeDocument/2006/relationships/image" Target="../media/image1490.png"/><Relationship Id="rId80" Type="http://schemas.openxmlformats.org/officeDocument/2006/relationships/image" Target="../media/image1371.png"/><Relationship Id="rId155" Type="http://schemas.openxmlformats.org/officeDocument/2006/relationships/customXml" Target="../ink/ink1383.xml"/><Relationship Id="rId176" Type="http://schemas.openxmlformats.org/officeDocument/2006/relationships/image" Target="../media/image1419.png"/><Relationship Id="rId197" Type="http://schemas.openxmlformats.org/officeDocument/2006/relationships/customXml" Target="../ink/ink1404.xml"/><Relationship Id="rId341" Type="http://schemas.openxmlformats.org/officeDocument/2006/relationships/customXml" Target="../ink/ink1476.xml"/><Relationship Id="rId362" Type="http://schemas.openxmlformats.org/officeDocument/2006/relationships/image" Target="../media/image1511.png"/><Relationship Id="rId201" Type="http://schemas.openxmlformats.org/officeDocument/2006/relationships/customXml" Target="../ink/ink1406.xml"/><Relationship Id="rId222" Type="http://schemas.openxmlformats.org/officeDocument/2006/relationships/image" Target="../media/image1441.png"/><Relationship Id="rId243" Type="http://schemas.openxmlformats.org/officeDocument/2006/relationships/customXml" Target="../ink/ink1427.xml"/><Relationship Id="rId264" Type="http://schemas.openxmlformats.org/officeDocument/2006/relationships/image" Target="../media/image1462.png"/><Relationship Id="rId285" Type="http://schemas.openxmlformats.org/officeDocument/2006/relationships/customXml" Target="../ink/ink1448.xml"/><Relationship Id="rId17" Type="http://schemas.openxmlformats.org/officeDocument/2006/relationships/customXml" Target="../ink/ink1314.xml"/><Relationship Id="rId38" Type="http://schemas.openxmlformats.org/officeDocument/2006/relationships/image" Target="../media/image1350.png"/><Relationship Id="rId59" Type="http://schemas.openxmlformats.org/officeDocument/2006/relationships/customXml" Target="../ink/ink1335.xml"/><Relationship Id="rId103" Type="http://schemas.openxmlformats.org/officeDocument/2006/relationships/customXml" Target="../ink/ink1357.xml"/><Relationship Id="rId124" Type="http://schemas.openxmlformats.org/officeDocument/2006/relationships/image" Target="../media/image1393.png"/><Relationship Id="rId310" Type="http://schemas.openxmlformats.org/officeDocument/2006/relationships/image" Target="../media/image1485.png"/><Relationship Id="rId70" Type="http://schemas.openxmlformats.org/officeDocument/2006/relationships/image" Target="../media/image1366.png"/><Relationship Id="rId91" Type="http://schemas.openxmlformats.org/officeDocument/2006/relationships/customXml" Target="../ink/ink1351.xml"/><Relationship Id="rId145" Type="http://schemas.openxmlformats.org/officeDocument/2006/relationships/customXml" Target="../ink/ink1378.xml"/><Relationship Id="rId166" Type="http://schemas.openxmlformats.org/officeDocument/2006/relationships/image" Target="../media/image1414.png"/><Relationship Id="rId187" Type="http://schemas.openxmlformats.org/officeDocument/2006/relationships/customXml" Target="../ink/ink1399.xml"/><Relationship Id="rId331" Type="http://schemas.openxmlformats.org/officeDocument/2006/relationships/customXml" Target="../ink/ink1471.xml"/><Relationship Id="rId352" Type="http://schemas.openxmlformats.org/officeDocument/2006/relationships/image" Target="../media/image1506.png"/><Relationship Id="rId373" Type="http://schemas.openxmlformats.org/officeDocument/2006/relationships/customXml" Target="../ink/ink1492.xml"/><Relationship Id="rId1" Type="http://schemas.openxmlformats.org/officeDocument/2006/relationships/slideLayout" Target="../slideLayouts/slideLayout7.xml"/><Relationship Id="rId212" Type="http://schemas.openxmlformats.org/officeDocument/2006/relationships/image" Target="../media/image1437.png"/><Relationship Id="rId233" Type="http://schemas.openxmlformats.org/officeDocument/2006/relationships/customXml" Target="../ink/ink1422.xml"/><Relationship Id="rId254" Type="http://schemas.openxmlformats.org/officeDocument/2006/relationships/image" Target="../media/image1457.png"/><Relationship Id="rId28" Type="http://schemas.openxmlformats.org/officeDocument/2006/relationships/image" Target="../media/image1345.png"/><Relationship Id="rId49" Type="http://schemas.openxmlformats.org/officeDocument/2006/relationships/customXml" Target="../ink/ink1330.xml"/><Relationship Id="rId114" Type="http://schemas.openxmlformats.org/officeDocument/2006/relationships/image" Target="../media/image1388.png"/><Relationship Id="rId275" Type="http://schemas.openxmlformats.org/officeDocument/2006/relationships/customXml" Target="../ink/ink1443.xml"/><Relationship Id="rId296" Type="http://schemas.openxmlformats.org/officeDocument/2006/relationships/image" Target="../media/image1478.png"/><Relationship Id="rId300" Type="http://schemas.openxmlformats.org/officeDocument/2006/relationships/image" Target="../media/image1480.png"/><Relationship Id="rId60" Type="http://schemas.openxmlformats.org/officeDocument/2006/relationships/image" Target="../media/image1361.png"/><Relationship Id="rId81" Type="http://schemas.openxmlformats.org/officeDocument/2006/relationships/customXml" Target="../ink/ink1346.xml"/><Relationship Id="rId135" Type="http://schemas.openxmlformats.org/officeDocument/2006/relationships/customXml" Target="../ink/ink1373.xml"/><Relationship Id="rId156" Type="http://schemas.openxmlformats.org/officeDocument/2006/relationships/image" Target="../media/image1409.png"/><Relationship Id="rId177" Type="http://schemas.openxmlformats.org/officeDocument/2006/relationships/customXml" Target="../ink/ink1394.xml"/><Relationship Id="rId198" Type="http://schemas.openxmlformats.org/officeDocument/2006/relationships/image" Target="../media/image1430.png"/><Relationship Id="rId321" Type="http://schemas.openxmlformats.org/officeDocument/2006/relationships/customXml" Target="../ink/ink1466.xml"/><Relationship Id="rId342" Type="http://schemas.openxmlformats.org/officeDocument/2006/relationships/image" Target="../media/image1501.png"/><Relationship Id="rId363" Type="http://schemas.openxmlformats.org/officeDocument/2006/relationships/customXml" Target="../ink/ink1487.xml"/><Relationship Id="rId202" Type="http://schemas.openxmlformats.org/officeDocument/2006/relationships/image" Target="../media/image1432.png"/><Relationship Id="rId223" Type="http://schemas.openxmlformats.org/officeDocument/2006/relationships/customXml" Target="../ink/ink1417.xml"/><Relationship Id="rId244" Type="http://schemas.openxmlformats.org/officeDocument/2006/relationships/image" Target="../media/image1452.png"/><Relationship Id="rId18" Type="http://schemas.openxmlformats.org/officeDocument/2006/relationships/image" Target="../media/image1340.png"/><Relationship Id="rId39" Type="http://schemas.openxmlformats.org/officeDocument/2006/relationships/customXml" Target="../ink/ink1325.xml"/><Relationship Id="rId265" Type="http://schemas.openxmlformats.org/officeDocument/2006/relationships/customXml" Target="../ink/ink1438.xml"/><Relationship Id="rId286" Type="http://schemas.openxmlformats.org/officeDocument/2006/relationships/image" Target="../media/image1473.png"/><Relationship Id="rId50" Type="http://schemas.openxmlformats.org/officeDocument/2006/relationships/image" Target="../media/image1356.png"/><Relationship Id="rId104" Type="http://schemas.openxmlformats.org/officeDocument/2006/relationships/image" Target="../media/image1383.png"/><Relationship Id="rId125" Type="http://schemas.openxmlformats.org/officeDocument/2006/relationships/customXml" Target="../ink/ink1368.xml"/><Relationship Id="rId146" Type="http://schemas.openxmlformats.org/officeDocument/2006/relationships/image" Target="../media/image1404.png"/><Relationship Id="rId167" Type="http://schemas.openxmlformats.org/officeDocument/2006/relationships/customXml" Target="../ink/ink1389.xml"/><Relationship Id="rId188" Type="http://schemas.openxmlformats.org/officeDocument/2006/relationships/image" Target="../media/image1425.png"/><Relationship Id="rId311" Type="http://schemas.openxmlformats.org/officeDocument/2006/relationships/customXml" Target="../ink/ink1461.xml"/><Relationship Id="rId332" Type="http://schemas.openxmlformats.org/officeDocument/2006/relationships/image" Target="../media/image1496.png"/><Relationship Id="rId353" Type="http://schemas.openxmlformats.org/officeDocument/2006/relationships/customXml" Target="../ink/ink1482.xml"/><Relationship Id="rId374" Type="http://schemas.openxmlformats.org/officeDocument/2006/relationships/image" Target="../media/image1517.png"/><Relationship Id="rId71" Type="http://schemas.openxmlformats.org/officeDocument/2006/relationships/customXml" Target="../ink/ink1341.xml"/><Relationship Id="rId92" Type="http://schemas.openxmlformats.org/officeDocument/2006/relationships/image" Target="../media/image1377.png"/><Relationship Id="rId213" Type="http://schemas.openxmlformats.org/officeDocument/2006/relationships/customXml" Target="../ink/ink1412.xml"/><Relationship Id="rId234" Type="http://schemas.openxmlformats.org/officeDocument/2006/relationships/image" Target="../media/image1447.png"/><Relationship Id="rId2" Type="http://schemas.openxmlformats.org/officeDocument/2006/relationships/image" Target="../media/image1332.tmp"/><Relationship Id="rId29" Type="http://schemas.openxmlformats.org/officeDocument/2006/relationships/customXml" Target="../ink/ink1320.xml"/><Relationship Id="rId255" Type="http://schemas.openxmlformats.org/officeDocument/2006/relationships/customXml" Target="../ink/ink1433.xml"/><Relationship Id="rId276" Type="http://schemas.openxmlformats.org/officeDocument/2006/relationships/image" Target="../media/image1468.png"/><Relationship Id="rId297" Type="http://schemas.openxmlformats.org/officeDocument/2006/relationships/customXml" Target="../ink/ink1454.xml"/><Relationship Id="rId40" Type="http://schemas.openxmlformats.org/officeDocument/2006/relationships/image" Target="../media/image1351.png"/><Relationship Id="rId115" Type="http://schemas.openxmlformats.org/officeDocument/2006/relationships/customXml" Target="../ink/ink1363.xml"/><Relationship Id="rId136" Type="http://schemas.openxmlformats.org/officeDocument/2006/relationships/image" Target="../media/image1399.png"/><Relationship Id="rId157" Type="http://schemas.openxmlformats.org/officeDocument/2006/relationships/customXml" Target="../ink/ink1384.xml"/><Relationship Id="rId178" Type="http://schemas.openxmlformats.org/officeDocument/2006/relationships/image" Target="../media/image1420.png"/><Relationship Id="rId301" Type="http://schemas.openxmlformats.org/officeDocument/2006/relationships/customXml" Target="../ink/ink1456.xml"/><Relationship Id="rId322" Type="http://schemas.openxmlformats.org/officeDocument/2006/relationships/image" Target="../media/image1491.png"/><Relationship Id="rId343" Type="http://schemas.openxmlformats.org/officeDocument/2006/relationships/customXml" Target="../ink/ink1477.xml"/><Relationship Id="rId364" Type="http://schemas.openxmlformats.org/officeDocument/2006/relationships/image" Target="../media/image1512.png"/><Relationship Id="rId61" Type="http://schemas.openxmlformats.org/officeDocument/2006/relationships/customXml" Target="../ink/ink1336.xml"/><Relationship Id="rId82" Type="http://schemas.openxmlformats.org/officeDocument/2006/relationships/image" Target="../media/image1372.png"/><Relationship Id="rId199" Type="http://schemas.openxmlformats.org/officeDocument/2006/relationships/customXml" Target="../ink/ink1405.xml"/><Relationship Id="rId203" Type="http://schemas.openxmlformats.org/officeDocument/2006/relationships/customXml" Target="../ink/ink1407.xml"/><Relationship Id="rId19" Type="http://schemas.openxmlformats.org/officeDocument/2006/relationships/customXml" Target="../ink/ink1315.xml"/><Relationship Id="rId224" Type="http://schemas.openxmlformats.org/officeDocument/2006/relationships/image" Target="../media/image1442.png"/><Relationship Id="rId245" Type="http://schemas.openxmlformats.org/officeDocument/2006/relationships/customXml" Target="../ink/ink1428.xml"/><Relationship Id="rId266" Type="http://schemas.openxmlformats.org/officeDocument/2006/relationships/image" Target="../media/image1463.png"/><Relationship Id="rId287" Type="http://schemas.openxmlformats.org/officeDocument/2006/relationships/customXml" Target="../ink/ink1449.xml"/><Relationship Id="rId30" Type="http://schemas.openxmlformats.org/officeDocument/2006/relationships/image" Target="../media/image1346.png"/><Relationship Id="rId105" Type="http://schemas.openxmlformats.org/officeDocument/2006/relationships/customXml" Target="../ink/ink1358.xml"/><Relationship Id="rId126" Type="http://schemas.openxmlformats.org/officeDocument/2006/relationships/image" Target="../media/image1394.png"/><Relationship Id="rId147" Type="http://schemas.openxmlformats.org/officeDocument/2006/relationships/customXml" Target="../ink/ink1379.xml"/><Relationship Id="rId168" Type="http://schemas.openxmlformats.org/officeDocument/2006/relationships/image" Target="../media/image1415.png"/><Relationship Id="rId312" Type="http://schemas.openxmlformats.org/officeDocument/2006/relationships/image" Target="../media/image1486.png"/><Relationship Id="rId333" Type="http://schemas.openxmlformats.org/officeDocument/2006/relationships/customXml" Target="../ink/ink1472.xml"/><Relationship Id="rId354" Type="http://schemas.openxmlformats.org/officeDocument/2006/relationships/image" Target="../media/image1507.png"/><Relationship Id="rId51" Type="http://schemas.openxmlformats.org/officeDocument/2006/relationships/customXml" Target="../ink/ink1331.xml"/><Relationship Id="rId72" Type="http://schemas.openxmlformats.org/officeDocument/2006/relationships/image" Target="../media/image1367.png"/><Relationship Id="rId93" Type="http://schemas.openxmlformats.org/officeDocument/2006/relationships/customXml" Target="../ink/ink1352.xml"/><Relationship Id="rId189" Type="http://schemas.openxmlformats.org/officeDocument/2006/relationships/customXml" Target="../ink/ink1400.xml"/><Relationship Id="rId375" Type="http://schemas.openxmlformats.org/officeDocument/2006/relationships/customXml" Target="../ink/ink1493.xml"/><Relationship Id="rId3" Type="http://schemas.openxmlformats.org/officeDocument/2006/relationships/customXml" Target="../ink/ink1307.xml"/><Relationship Id="rId214" Type="http://schemas.openxmlformats.org/officeDocument/2006/relationships/image" Target="../media/image1438.png"/><Relationship Id="rId235" Type="http://schemas.openxmlformats.org/officeDocument/2006/relationships/customXml" Target="../ink/ink1423.xml"/><Relationship Id="rId256" Type="http://schemas.openxmlformats.org/officeDocument/2006/relationships/image" Target="../media/image1458.png"/><Relationship Id="rId277" Type="http://schemas.openxmlformats.org/officeDocument/2006/relationships/customXml" Target="../ink/ink1444.xml"/><Relationship Id="rId298" Type="http://schemas.openxmlformats.org/officeDocument/2006/relationships/image" Target="../media/image1479.png"/><Relationship Id="rId116" Type="http://schemas.openxmlformats.org/officeDocument/2006/relationships/image" Target="../media/image1389.png"/><Relationship Id="rId137" Type="http://schemas.openxmlformats.org/officeDocument/2006/relationships/customXml" Target="../ink/ink1374.xml"/><Relationship Id="rId158" Type="http://schemas.openxmlformats.org/officeDocument/2006/relationships/image" Target="../media/image1410.png"/><Relationship Id="rId302" Type="http://schemas.openxmlformats.org/officeDocument/2006/relationships/image" Target="../media/image1481.png"/><Relationship Id="rId323" Type="http://schemas.openxmlformats.org/officeDocument/2006/relationships/customXml" Target="../ink/ink1467.xml"/><Relationship Id="rId344" Type="http://schemas.openxmlformats.org/officeDocument/2006/relationships/image" Target="../media/image1502.png"/><Relationship Id="rId20" Type="http://schemas.openxmlformats.org/officeDocument/2006/relationships/image" Target="../media/image1341.png"/><Relationship Id="rId41" Type="http://schemas.openxmlformats.org/officeDocument/2006/relationships/customXml" Target="../ink/ink1326.xml"/><Relationship Id="rId62" Type="http://schemas.openxmlformats.org/officeDocument/2006/relationships/image" Target="../media/image1362.png"/><Relationship Id="rId83" Type="http://schemas.openxmlformats.org/officeDocument/2006/relationships/customXml" Target="../ink/ink1347.xml"/><Relationship Id="rId179" Type="http://schemas.openxmlformats.org/officeDocument/2006/relationships/customXml" Target="../ink/ink1395.xml"/><Relationship Id="rId365" Type="http://schemas.openxmlformats.org/officeDocument/2006/relationships/customXml" Target="../ink/ink1488.xml"/><Relationship Id="rId190" Type="http://schemas.openxmlformats.org/officeDocument/2006/relationships/image" Target="../media/image1426.png"/><Relationship Id="rId204" Type="http://schemas.openxmlformats.org/officeDocument/2006/relationships/image" Target="../media/image1433.png"/><Relationship Id="rId225" Type="http://schemas.openxmlformats.org/officeDocument/2006/relationships/customXml" Target="../ink/ink1418.xml"/><Relationship Id="rId246" Type="http://schemas.openxmlformats.org/officeDocument/2006/relationships/image" Target="../media/image1453.png"/><Relationship Id="rId267" Type="http://schemas.openxmlformats.org/officeDocument/2006/relationships/customXml" Target="../ink/ink1439.xml"/><Relationship Id="rId288" Type="http://schemas.openxmlformats.org/officeDocument/2006/relationships/image" Target="../media/image1474.png"/><Relationship Id="rId106" Type="http://schemas.openxmlformats.org/officeDocument/2006/relationships/image" Target="../media/image1384.png"/><Relationship Id="rId127" Type="http://schemas.openxmlformats.org/officeDocument/2006/relationships/customXml" Target="../ink/ink1369.xml"/><Relationship Id="rId313" Type="http://schemas.openxmlformats.org/officeDocument/2006/relationships/customXml" Target="../ink/ink1462.xml"/><Relationship Id="rId10" Type="http://schemas.openxmlformats.org/officeDocument/2006/relationships/image" Target="../media/image1336.png"/><Relationship Id="rId31" Type="http://schemas.openxmlformats.org/officeDocument/2006/relationships/customXml" Target="../ink/ink1321.xml"/><Relationship Id="rId52" Type="http://schemas.openxmlformats.org/officeDocument/2006/relationships/image" Target="../media/image1357.png"/><Relationship Id="rId73" Type="http://schemas.openxmlformats.org/officeDocument/2006/relationships/customXml" Target="../ink/ink1342.xml"/><Relationship Id="rId94" Type="http://schemas.openxmlformats.org/officeDocument/2006/relationships/image" Target="../media/image1378.png"/><Relationship Id="rId148" Type="http://schemas.openxmlformats.org/officeDocument/2006/relationships/image" Target="../media/image1405.png"/><Relationship Id="rId169" Type="http://schemas.openxmlformats.org/officeDocument/2006/relationships/customXml" Target="../ink/ink1390.xml"/><Relationship Id="rId334" Type="http://schemas.openxmlformats.org/officeDocument/2006/relationships/image" Target="../media/image1497.png"/><Relationship Id="rId355" Type="http://schemas.openxmlformats.org/officeDocument/2006/relationships/customXml" Target="../ink/ink1483.xml"/><Relationship Id="rId376" Type="http://schemas.openxmlformats.org/officeDocument/2006/relationships/image" Target="../media/image1518.png"/><Relationship Id="rId4" Type="http://schemas.openxmlformats.org/officeDocument/2006/relationships/image" Target="../media/image1333.png"/><Relationship Id="rId180" Type="http://schemas.openxmlformats.org/officeDocument/2006/relationships/image" Target="../media/image1421.png"/><Relationship Id="rId215" Type="http://schemas.openxmlformats.org/officeDocument/2006/relationships/customXml" Target="../ink/ink1413.xml"/><Relationship Id="rId236" Type="http://schemas.openxmlformats.org/officeDocument/2006/relationships/image" Target="../media/image1448.png"/><Relationship Id="rId257" Type="http://schemas.openxmlformats.org/officeDocument/2006/relationships/customXml" Target="../ink/ink1434.xml"/><Relationship Id="rId278" Type="http://schemas.openxmlformats.org/officeDocument/2006/relationships/image" Target="../media/image1469.png"/><Relationship Id="rId303" Type="http://schemas.openxmlformats.org/officeDocument/2006/relationships/customXml" Target="../ink/ink1457.xml"/><Relationship Id="rId42" Type="http://schemas.openxmlformats.org/officeDocument/2006/relationships/image" Target="../media/image1352.png"/><Relationship Id="rId84" Type="http://schemas.openxmlformats.org/officeDocument/2006/relationships/image" Target="../media/image1373.png"/><Relationship Id="rId138" Type="http://schemas.openxmlformats.org/officeDocument/2006/relationships/image" Target="../media/image1400.png"/><Relationship Id="rId345" Type="http://schemas.openxmlformats.org/officeDocument/2006/relationships/customXml" Target="../ink/ink1478.xml"/><Relationship Id="rId191" Type="http://schemas.openxmlformats.org/officeDocument/2006/relationships/customXml" Target="../ink/ink1401.xml"/><Relationship Id="rId205" Type="http://schemas.openxmlformats.org/officeDocument/2006/relationships/customXml" Target="../ink/ink1408.xml"/><Relationship Id="rId247" Type="http://schemas.openxmlformats.org/officeDocument/2006/relationships/customXml" Target="../ink/ink1429.xml"/><Relationship Id="rId107" Type="http://schemas.openxmlformats.org/officeDocument/2006/relationships/customXml" Target="../ink/ink1359.xml"/><Relationship Id="rId289" Type="http://schemas.openxmlformats.org/officeDocument/2006/relationships/customXml" Target="../ink/ink1450.xml"/><Relationship Id="rId11" Type="http://schemas.openxmlformats.org/officeDocument/2006/relationships/customXml" Target="../ink/ink1311.xml"/><Relationship Id="rId53" Type="http://schemas.openxmlformats.org/officeDocument/2006/relationships/customXml" Target="../ink/ink1332.xml"/><Relationship Id="rId149" Type="http://schemas.openxmlformats.org/officeDocument/2006/relationships/customXml" Target="../ink/ink1380.xml"/><Relationship Id="rId314" Type="http://schemas.openxmlformats.org/officeDocument/2006/relationships/image" Target="../media/image1487.png"/><Relationship Id="rId356" Type="http://schemas.openxmlformats.org/officeDocument/2006/relationships/image" Target="../media/image1508.png"/><Relationship Id="rId95" Type="http://schemas.openxmlformats.org/officeDocument/2006/relationships/customXml" Target="../ink/ink1353.xml"/><Relationship Id="rId160" Type="http://schemas.openxmlformats.org/officeDocument/2006/relationships/image" Target="../media/image1411.png"/><Relationship Id="rId216" Type="http://schemas.openxmlformats.org/officeDocument/2006/relationships/image" Target="../media/image963.png"/><Relationship Id="rId258" Type="http://schemas.openxmlformats.org/officeDocument/2006/relationships/image" Target="../media/image1459.png"/><Relationship Id="rId22" Type="http://schemas.openxmlformats.org/officeDocument/2006/relationships/image" Target="../media/image1342.png"/><Relationship Id="rId64" Type="http://schemas.openxmlformats.org/officeDocument/2006/relationships/image" Target="../media/image1363.png"/><Relationship Id="rId118" Type="http://schemas.openxmlformats.org/officeDocument/2006/relationships/image" Target="../media/image1390.png"/><Relationship Id="rId325" Type="http://schemas.openxmlformats.org/officeDocument/2006/relationships/customXml" Target="../ink/ink1468.xml"/><Relationship Id="rId367" Type="http://schemas.openxmlformats.org/officeDocument/2006/relationships/customXml" Target="../ink/ink1489.xml"/><Relationship Id="rId171" Type="http://schemas.openxmlformats.org/officeDocument/2006/relationships/customXml" Target="../ink/ink1391.xml"/><Relationship Id="rId227" Type="http://schemas.openxmlformats.org/officeDocument/2006/relationships/customXml" Target="../ink/ink1419.xml"/><Relationship Id="rId269" Type="http://schemas.openxmlformats.org/officeDocument/2006/relationships/customXml" Target="../ink/ink1440.xml"/><Relationship Id="rId33" Type="http://schemas.openxmlformats.org/officeDocument/2006/relationships/customXml" Target="../ink/ink1322.xml"/><Relationship Id="rId129" Type="http://schemas.openxmlformats.org/officeDocument/2006/relationships/customXml" Target="../ink/ink1370.xml"/><Relationship Id="rId280" Type="http://schemas.openxmlformats.org/officeDocument/2006/relationships/image" Target="../media/image1470.png"/><Relationship Id="rId336" Type="http://schemas.openxmlformats.org/officeDocument/2006/relationships/image" Target="../media/image1498.png"/><Relationship Id="rId75" Type="http://schemas.openxmlformats.org/officeDocument/2006/relationships/customXml" Target="../ink/ink1343.xml"/><Relationship Id="rId140" Type="http://schemas.openxmlformats.org/officeDocument/2006/relationships/image" Target="../media/image1401.png"/><Relationship Id="rId182" Type="http://schemas.openxmlformats.org/officeDocument/2006/relationships/image" Target="../media/image1422.png"/><Relationship Id="rId378" Type="http://schemas.openxmlformats.org/officeDocument/2006/relationships/image" Target="../media/image1519.png"/><Relationship Id="rId6" Type="http://schemas.openxmlformats.org/officeDocument/2006/relationships/image" Target="../media/image1334.png"/><Relationship Id="rId238" Type="http://schemas.openxmlformats.org/officeDocument/2006/relationships/image" Target="../media/image1449.png"/><Relationship Id="rId291" Type="http://schemas.openxmlformats.org/officeDocument/2006/relationships/customXml" Target="../ink/ink1451.xml"/><Relationship Id="rId305" Type="http://schemas.openxmlformats.org/officeDocument/2006/relationships/customXml" Target="../ink/ink1458.xml"/><Relationship Id="rId347" Type="http://schemas.openxmlformats.org/officeDocument/2006/relationships/customXml" Target="../ink/ink1479.xml"/><Relationship Id="rId44" Type="http://schemas.openxmlformats.org/officeDocument/2006/relationships/image" Target="../media/image1353.png"/><Relationship Id="rId86" Type="http://schemas.openxmlformats.org/officeDocument/2006/relationships/image" Target="../media/image1374.png"/><Relationship Id="rId151" Type="http://schemas.openxmlformats.org/officeDocument/2006/relationships/customXml" Target="../ink/ink1381.xml"/><Relationship Id="rId193" Type="http://schemas.openxmlformats.org/officeDocument/2006/relationships/customXml" Target="../ink/ink1402.xml"/><Relationship Id="rId207" Type="http://schemas.openxmlformats.org/officeDocument/2006/relationships/customXml" Target="../ink/ink1409.xml"/><Relationship Id="rId249" Type="http://schemas.openxmlformats.org/officeDocument/2006/relationships/customXml" Target="../ink/ink1430.xml"/><Relationship Id="rId13" Type="http://schemas.openxmlformats.org/officeDocument/2006/relationships/customXml" Target="../ink/ink1312.xml"/><Relationship Id="rId109" Type="http://schemas.openxmlformats.org/officeDocument/2006/relationships/customXml" Target="../ink/ink1360.xml"/><Relationship Id="rId260" Type="http://schemas.openxmlformats.org/officeDocument/2006/relationships/image" Target="../media/image1460.png"/><Relationship Id="rId316" Type="http://schemas.openxmlformats.org/officeDocument/2006/relationships/image" Target="../media/image1488.png"/><Relationship Id="rId55" Type="http://schemas.openxmlformats.org/officeDocument/2006/relationships/customXml" Target="../ink/ink1333.xml"/><Relationship Id="rId97" Type="http://schemas.openxmlformats.org/officeDocument/2006/relationships/customXml" Target="../ink/ink1354.xml"/><Relationship Id="rId120" Type="http://schemas.openxmlformats.org/officeDocument/2006/relationships/image" Target="../media/image1391.png"/><Relationship Id="rId358" Type="http://schemas.openxmlformats.org/officeDocument/2006/relationships/image" Target="../media/image1509.png"/><Relationship Id="rId162" Type="http://schemas.openxmlformats.org/officeDocument/2006/relationships/image" Target="../media/image1412.png"/><Relationship Id="rId218" Type="http://schemas.openxmlformats.org/officeDocument/2006/relationships/image" Target="../media/image1439.png"/><Relationship Id="rId271" Type="http://schemas.openxmlformats.org/officeDocument/2006/relationships/customXml" Target="../ink/ink1441.xml"/><Relationship Id="rId24" Type="http://schemas.openxmlformats.org/officeDocument/2006/relationships/image" Target="../media/image1343.png"/><Relationship Id="rId66" Type="http://schemas.openxmlformats.org/officeDocument/2006/relationships/image" Target="../media/image1364.png"/><Relationship Id="rId131" Type="http://schemas.openxmlformats.org/officeDocument/2006/relationships/customXml" Target="../ink/ink1371.xml"/><Relationship Id="rId327" Type="http://schemas.openxmlformats.org/officeDocument/2006/relationships/customXml" Target="../ink/ink1469.xml"/><Relationship Id="rId369" Type="http://schemas.openxmlformats.org/officeDocument/2006/relationships/customXml" Target="../ink/ink1490.xml"/><Relationship Id="rId173" Type="http://schemas.openxmlformats.org/officeDocument/2006/relationships/customXml" Target="../ink/ink1392.xml"/><Relationship Id="rId229" Type="http://schemas.openxmlformats.org/officeDocument/2006/relationships/customXml" Target="../ink/ink1420.xml"/><Relationship Id="rId380" Type="http://schemas.openxmlformats.org/officeDocument/2006/relationships/image" Target="../media/image1520.png"/><Relationship Id="rId240" Type="http://schemas.openxmlformats.org/officeDocument/2006/relationships/image" Target="../media/image1450.png"/><Relationship Id="rId35" Type="http://schemas.openxmlformats.org/officeDocument/2006/relationships/customXml" Target="../ink/ink1323.xml"/><Relationship Id="rId77" Type="http://schemas.openxmlformats.org/officeDocument/2006/relationships/customXml" Target="../ink/ink1344.xml"/><Relationship Id="rId100" Type="http://schemas.openxmlformats.org/officeDocument/2006/relationships/image" Target="../media/image1381.png"/><Relationship Id="rId282" Type="http://schemas.openxmlformats.org/officeDocument/2006/relationships/image" Target="../media/image1471.png"/><Relationship Id="rId338" Type="http://schemas.openxmlformats.org/officeDocument/2006/relationships/image" Target="../media/image1499.png"/><Relationship Id="rId8" Type="http://schemas.openxmlformats.org/officeDocument/2006/relationships/image" Target="../media/image1335.png"/><Relationship Id="rId142" Type="http://schemas.openxmlformats.org/officeDocument/2006/relationships/image" Target="../media/image1402.png"/><Relationship Id="rId184" Type="http://schemas.openxmlformats.org/officeDocument/2006/relationships/image" Target="../media/image1423.png"/><Relationship Id="rId251" Type="http://schemas.openxmlformats.org/officeDocument/2006/relationships/customXml" Target="../ink/ink1431.xml"/><Relationship Id="rId46" Type="http://schemas.openxmlformats.org/officeDocument/2006/relationships/image" Target="../media/image1354.png"/><Relationship Id="rId293" Type="http://schemas.openxmlformats.org/officeDocument/2006/relationships/customXml" Target="../ink/ink1452.xml"/><Relationship Id="rId307" Type="http://schemas.openxmlformats.org/officeDocument/2006/relationships/customXml" Target="../ink/ink1459.xml"/><Relationship Id="rId349" Type="http://schemas.openxmlformats.org/officeDocument/2006/relationships/customXml" Target="../ink/ink1480.xml"/><Relationship Id="rId88" Type="http://schemas.openxmlformats.org/officeDocument/2006/relationships/image" Target="../media/image1375.png"/><Relationship Id="rId111" Type="http://schemas.openxmlformats.org/officeDocument/2006/relationships/customXml" Target="../ink/ink1361.xml"/><Relationship Id="rId153" Type="http://schemas.openxmlformats.org/officeDocument/2006/relationships/customXml" Target="../ink/ink1382.xml"/><Relationship Id="rId195" Type="http://schemas.openxmlformats.org/officeDocument/2006/relationships/customXml" Target="../ink/ink1403.xml"/><Relationship Id="rId209" Type="http://schemas.openxmlformats.org/officeDocument/2006/relationships/customXml" Target="../ink/ink1410.xml"/><Relationship Id="rId360" Type="http://schemas.openxmlformats.org/officeDocument/2006/relationships/image" Target="../media/image1510.png"/><Relationship Id="rId220" Type="http://schemas.openxmlformats.org/officeDocument/2006/relationships/image" Target="../media/image1440.png"/><Relationship Id="rId15" Type="http://schemas.openxmlformats.org/officeDocument/2006/relationships/customXml" Target="../ink/ink1313.xml"/><Relationship Id="rId57" Type="http://schemas.openxmlformats.org/officeDocument/2006/relationships/customXml" Target="../ink/ink1334.xml"/><Relationship Id="rId262" Type="http://schemas.openxmlformats.org/officeDocument/2006/relationships/image" Target="../media/image1461.png"/><Relationship Id="rId318" Type="http://schemas.openxmlformats.org/officeDocument/2006/relationships/image" Target="../media/image1489.png"/><Relationship Id="rId99" Type="http://schemas.openxmlformats.org/officeDocument/2006/relationships/customXml" Target="../ink/ink1355.xml"/><Relationship Id="rId122" Type="http://schemas.openxmlformats.org/officeDocument/2006/relationships/image" Target="../media/image1392.png"/><Relationship Id="rId164" Type="http://schemas.openxmlformats.org/officeDocument/2006/relationships/image" Target="../media/image1413.png"/><Relationship Id="rId371" Type="http://schemas.openxmlformats.org/officeDocument/2006/relationships/customXml" Target="../ink/ink1491.xml"/></Relationships>
</file>

<file path=ppt/slides/_rels/slide29.xml.rels><?xml version="1.0" encoding="UTF-8" standalone="yes"?>
<Relationships xmlns="http://schemas.openxmlformats.org/package/2006/relationships"><Relationship Id="rId3" Type="http://schemas.openxmlformats.org/officeDocument/2006/relationships/image" Target="../media/image1523.tmp"/><Relationship Id="rId2" Type="http://schemas.openxmlformats.org/officeDocument/2006/relationships/image" Target="../media/image15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24.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3" Type="http://schemas.openxmlformats.org/officeDocument/2006/relationships/customXml" Target="../ink/ink1502.xml"/><Relationship Id="rId18" Type="http://schemas.openxmlformats.org/officeDocument/2006/relationships/image" Target="../media/image1533.png"/><Relationship Id="rId26" Type="http://schemas.openxmlformats.org/officeDocument/2006/relationships/image" Target="../media/image1537.png"/><Relationship Id="rId39" Type="http://schemas.openxmlformats.org/officeDocument/2006/relationships/customXml" Target="../ink/ink1515.xml"/><Relationship Id="rId21" Type="http://schemas.openxmlformats.org/officeDocument/2006/relationships/customXml" Target="../ink/ink1506.xml"/><Relationship Id="rId34" Type="http://schemas.openxmlformats.org/officeDocument/2006/relationships/image" Target="../media/image1541.png"/><Relationship Id="rId42" Type="http://schemas.openxmlformats.org/officeDocument/2006/relationships/image" Target="../media/image1545.png"/><Relationship Id="rId47" Type="http://schemas.openxmlformats.org/officeDocument/2006/relationships/customXml" Target="../ink/ink1519.xml"/><Relationship Id="rId50" Type="http://schemas.openxmlformats.org/officeDocument/2006/relationships/image" Target="../media/image1549.png"/><Relationship Id="rId55" Type="http://schemas.openxmlformats.org/officeDocument/2006/relationships/customXml" Target="../ink/ink1523.xml"/><Relationship Id="rId7" Type="http://schemas.openxmlformats.org/officeDocument/2006/relationships/customXml" Target="../ink/ink1499.xml"/><Relationship Id="rId2" Type="http://schemas.openxmlformats.org/officeDocument/2006/relationships/image" Target="../media/image1525.tmp"/><Relationship Id="rId16" Type="http://schemas.openxmlformats.org/officeDocument/2006/relationships/image" Target="../media/image1532.png"/><Relationship Id="rId29" Type="http://schemas.openxmlformats.org/officeDocument/2006/relationships/customXml" Target="../ink/ink1510.xml"/><Relationship Id="rId11" Type="http://schemas.openxmlformats.org/officeDocument/2006/relationships/customXml" Target="../ink/ink1501.xml"/><Relationship Id="rId24" Type="http://schemas.openxmlformats.org/officeDocument/2006/relationships/image" Target="../media/image1536.png"/><Relationship Id="rId32" Type="http://schemas.openxmlformats.org/officeDocument/2006/relationships/image" Target="../media/image1540.png"/><Relationship Id="rId37" Type="http://schemas.openxmlformats.org/officeDocument/2006/relationships/customXml" Target="../ink/ink1514.xml"/><Relationship Id="rId40" Type="http://schemas.openxmlformats.org/officeDocument/2006/relationships/image" Target="../media/image1544.png"/><Relationship Id="rId45" Type="http://schemas.openxmlformats.org/officeDocument/2006/relationships/customXml" Target="../ink/ink1518.xml"/><Relationship Id="rId53" Type="http://schemas.openxmlformats.org/officeDocument/2006/relationships/customXml" Target="../ink/ink1522.xml"/><Relationship Id="rId5" Type="http://schemas.openxmlformats.org/officeDocument/2006/relationships/customXml" Target="../ink/ink1498.xml"/><Relationship Id="rId10" Type="http://schemas.openxmlformats.org/officeDocument/2006/relationships/image" Target="../media/image1529.png"/><Relationship Id="rId19" Type="http://schemas.openxmlformats.org/officeDocument/2006/relationships/customXml" Target="../ink/ink1505.xml"/><Relationship Id="rId31" Type="http://schemas.openxmlformats.org/officeDocument/2006/relationships/customXml" Target="../ink/ink1511.xml"/><Relationship Id="rId44" Type="http://schemas.openxmlformats.org/officeDocument/2006/relationships/image" Target="../media/image1546.png"/><Relationship Id="rId52" Type="http://schemas.openxmlformats.org/officeDocument/2006/relationships/image" Target="../media/image1550.png"/><Relationship Id="rId4" Type="http://schemas.openxmlformats.org/officeDocument/2006/relationships/image" Target="../media/image1526.png"/><Relationship Id="rId9" Type="http://schemas.openxmlformats.org/officeDocument/2006/relationships/customXml" Target="../ink/ink1500.xml"/><Relationship Id="rId14" Type="http://schemas.openxmlformats.org/officeDocument/2006/relationships/image" Target="../media/image1531.png"/><Relationship Id="rId22" Type="http://schemas.openxmlformats.org/officeDocument/2006/relationships/image" Target="../media/image1535.png"/><Relationship Id="rId27" Type="http://schemas.openxmlformats.org/officeDocument/2006/relationships/customXml" Target="../ink/ink1509.xml"/><Relationship Id="rId30" Type="http://schemas.openxmlformats.org/officeDocument/2006/relationships/image" Target="../media/image1539.png"/><Relationship Id="rId35" Type="http://schemas.openxmlformats.org/officeDocument/2006/relationships/customXml" Target="../ink/ink1513.xml"/><Relationship Id="rId43" Type="http://schemas.openxmlformats.org/officeDocument/2006/relationships/customXml" Target="../ink/ink1517.xml"/><Relationship Id="rId48" Type="http://schemas.openxmlformats.org/officeDocument/2006/relationships/image" Target="../media/image1548.png"/><Relationship Id="rId56" Type="http://schemas.openxmlformats.org/officeDocument/2006/relationships/image" Target="../media/image1552.png"/><Relationship Id="rId8" Type="http://schemas.openxmlformats.org/officeDocument/2006/relationships/image" Target="../media/image1528.png"/><Relationship Id="rId51" Type="http://schemas.openxmlformats.org/officeDocument/2006/relationships/customXml" Target="../ink/ink1521.xml"/><Relationship Id="rId3" Type="http://schemas.openxmlformats.org/officeDocument/2006/relationships/customXml" Target="../ink/ink1497.xml"/><Relationship Id="rId12" Type="http://schemas.openxmlformats.org/officeDocument/2006/relationships/image" Target="../media/image1530.png"/><Relationship Id="rId17" Type="http://schemas.openxmlformats.org/officeDocument/2006/relationships/customXml" Target="../ink/ink1504.xml"/><Relationship Id="rId25" Type="http://schemas.openxmlformats.org/officeDocument/2006/relationships/customXml" Target="../ink/ink1508.xml"/><Relationship Id="rId33" Type="http://schemas.openxmlformats.org/officeDocument/2006/relationships/customXml" Target="../ink/ink1512.xml"/><Relationship Id="rId38" Type="http://schemas.openxmlformats.org/officeDocument/2006/relationships/image" Target="../media/image1543.png"/><Relationship Id="rId46" Type="http://schemas.openxmlformats.org/officeDocument/2006/relationships/image" Target="../media/image1547.png"/><Relationship Id="rId20" Type="http://schemas.openxmlformats.org/officeDocument/2006/relationships/image" Target="../media/image1534.png"/><Relationship Id="rId41" Type="http://schemas.openxmlformats.org/officeDocument/2006/relationships/customXml" Target="../ink/ink1516.xml"/><Relationship Id="rId54" Type="http://schemas.openxmlformats.org/officeDocument/2006/relationships/image" Target="../media/image1551.png"/><Relationship Id="rId1" Type="http://schemas.openxmlformats.org/officeDocument/2006/relationships/slideLayout" Target="../slideLayouts/slideLayout2.xml"/><Relationship Id="rId6" Type="http://schemas.openxmlformats.org/officeDocument/2006/relationships/image" Target="../media/image1527.png"/><Relationship Id="rId15" Type="http://schemas.openxmlformats.org/officeDocument/2006/relationships/customXml" Target="../ink/ink1503.xml"/><Relationship Id="rId23" Type="http://schemas.openxmlformats.org/officeDocument/2006/relationships/customXml" Target="../ink/ink1507.xml"/><Relationship Id="rId28" Type="http://schemas.openxmlformats.org/officeDocument/2006/relationships/image" Target="../media/image1538.png"/><Relationship Id="rId36" Type="http://schemas.openxmlformats.org/officeDocument/2006/relationships/image" Target="../media/image1542.png"/><Relationship Id="rId49" Type="http://schemas.openxmlformats.org/officeDocument/2006/relationships/customXml" Target="../ink/ink1520.xml"/></Relationships>
</file>

<file path=ppt/slides/_rels/slide34.xml.rels><?xml version="1.0" encoding="UTF-8" standalone="yes"?>
<Relationships xmlns="http://schemas.openxmlformats.org/package/2006/relationships"><Relationship Id="rId3" Type="http://schemas.openxmlformats.org/officeDocument/2006/relationships/image" Target="../media/image1554.png"/><Relationship Id="rId2" Type="http://schemas.openxmlformats.org/officeDocument/2006/relationships/image" Target="../media/image1553.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56.tmp"/><Relationship Id="rId2" Type="http://schemas.openxmlformats.org/officeDocument/2006/relationships/image" Target="../media/image1555.png"/><Relationship Id="rId1" Type="http://schemas.openxmlformats.org/officeDocument/2006/relationships/slideLayout" Target="../slideLayouts/slideLayout2.xml"/><Relationship Id="rId4" Type="http://schemas.openxmlformats.org/officeDocument/2006/relationships/image" Target="../media/image1557.png"/></Relationships>
</file>

<file path=ppt/slides/_rels/slide36.xml.rels><?xml version="1.0" encoding="UTF-8" standalone="yes"?>
<Relationships xmlns="http://schemas.openxmlformats.org/package/2006/relationships"><Relationship Id="rId8" Type="http://schemas.openxmlformats.org/officeDocument/2006/relationships/customXml" Target="../ink/ink1526.xml"/><Relationship Id="rId13" Type="http://schemas.openxmlformats.org/officeDocument/2006/relationships/image" Target="../media/image1563.png"/><Relationship Id="rId18" Type="http://schemas.openxmlformats.org/officeDocument/2006/relationships/customXml" Target="../ink/ink1531.xml"/><Relationship Id="rId3" Type="http://schemas.openxmlformats.org/officeDocument/2006/relationships/image" Target="../media/image1558.tmp"/><Relationship Id="rId21" Type="http://schemas.openxmlformats.org/officeDocument/2006/relationships/image" Target="../media/image1567.png"/><Relationship Id="rId7" Type="http://schemas.openxmlformats.org/officeDocument/2006/relationships/image" Target="../media/image1560.png"/><Relationship Id="rId12" Type="http://schemas.openxmlformats.org/officeDocument/2006/relationships/customXml" Target="../ink/ink1528.xml"/><Relationship Id="rId17" Type="http://schemas.openxmlformats.org/officeDocument/2006/relationships/image" Target="../media/image1565.png"/><Relationship Id="rId2" Type="http://schemas.openxmlformats.org/officeDocument/2006/relationships/image" Target="../media/image1555.png"/><Relationship Id="rId16" Type="http://schemas.openxmlformats.org/officeDocument/2006/relationships/customXml" Target="../ink/ink1530.xml"/><Relationship Id="rId20" Type="http://schemas.openxmlformats.org/officeDocument/2006/relationships/customXml" Target="../ink/ink1532.xml"/><Relationship Id="rId1" Type="http://schemas.openxmlformats.org/officeDocument/2006/relationships/slideLayout" Target="../slideLayouts/slideLayout2.xml"/><Relationship Id="rId6" Type="http://schemas.openxmlformats.org/officeDocument/2006/relationships/customXml" Target="../ink/ink1525.xml"/><Relationship Id="rId11" Type="http://schemas.openxmlformats.org/officeDocument/2006/relationships/image" Target="../media/image1562.png"/><Relationship Id="rId5" Type="http://schemas.openxmlformats.org/officeDocument/2006/relationships/image" Target="../media/image1559.png"/><Relationship Id="rId15" Type="http://schemas.openxmlformats.org/officeDocument/2006/relationships/image" Target="../media/image1564.png"/><Relationship Id="rId23" Type="http://schemas.openxmlformats.org/officeDocument/2006/relationships/image" Target="../media/image1568.png"/><Relationship Id="rId10" Type="http://schemas.openxmlformats.org/officeDocument/2006/relationships/customXml" Target="../ink/ink1527.xml"/><Relationship Id="rId19" Type="http://schemas.openxmlformats.org/officeDocument/2006/relationships/image" Target="../media/image1566.png"/><Relationship Id="rId4" Type="http://schemas.openxmlformats.org/officeDocument/2006/relationships/customXml" Target="../ink/ink1524.xml"/><Relationship Id="rId9" Type="http://schemas.openxmlformats.org/officeDocument/2006/relationships/image" Target="../media/image1561.png"/><Relationship Id="rId14" Type="http://schemas.openxmlformats.org/officeDocument/2006/relationships/customXml" Target="../ink/ink1529.xml"/><Relationship Id="rId22" Type="http://schemas.openxmlformats.org/officeDocument/2006/relationships/customXml" Target="../ink/ink1533.xml"/></Relationships>
</file>

<file path=ppt/slides/_rels/slide37.xml.rels><?xml version="1.0" encoding="UTF-8" standalone="yes"?>
<Relationships xmlns="http://schemas.openxmlformats.org/package/2006/relationships"><Relationship Id="rId26" Type="http://schemas.openxmlformats.org/officeDocument/2006/relationships/image" Target="../media/image1581.png"/><Relationship Id="rId21" Type="http://schemas.openxmlformats.org/officeDocument/2006/relationships/customXml" Target="../ink/ink1543.xml"/><Relationship Id="rId42" Type="http://schemas.openxmlformats.org/officeDocument/2006/relationships/image" Target="../media/image1589.png"/><Relationship Id="rId47" Type="http://schemas.openxmlformats.org/officeDocument/2006/relationships/customXml" Target="../ink/ink1556.xml"/><Relationship Id="rId63" Type="http://schemas.openxmlformats.org/officeDocument/2006/relationships/customXml" Target="../ink/ink1564.xml"/><Relationship Id="rId68" Type="http://schemas.openxmlformats.org/officeDocument/2006/relationships/image" Target="../media/image1602.png"/><Relationship Id="rId2" Type="http://schemas.openxmlformats.org/officeDocument/2006/relationships/image" Target="../media/image1569.tmp"/><Relationship Id="rId16" Type="http://schemas.openxmlformats.org/officeDocument/2006/relationships/image" Target="../media/image1576.png"/><Relationship Id="rId29" Type="http://schemas.openxmlformats.org/officeDocument/2006/relationships/customXml" Target="../ink/ink1547.xml"/><Relationship Id="rId11" Type="http://schemas.openxmlformats.org/officeDocument/2006/relationships/customXml" Target="../ink/ink1538.xml"/><Relationship Id="rId24" Type="http://schemas.openxmlformats.org/officeDocument/2006/relationships/image" Target="../media/image1580.png"/><Relationship Id="rId32" Type="http://schemas.openxmlformats.org/officeDocument/2006/relationships/image" Target="../media/image1584.png"/><Relationship Id="rId37" Type="http://schemas.openxmlformats.org/officeDocument/2006/relationships/customXml" Target="../ink/ink1551.xml"/><Relationship Id="rId40" Type="http://schemas.openxmlformats.org/officeDocument/2006/relationships/image" Target="../media/image1588.png"/><Relationship Id="rId45" Type="http://schemas.openxmlformats.org/officeDocument/2006/relationships/customXml" Target="../ink/ink1555.xml"/><Relationship Id="rId53" Type="http://schemas.openxmlformats.org/officeDocument/2006/relationships/customXml" Target="../ink/ink1559.xml"/><Relationship Id="rId58" Type="http://schemas.openxmlformats.org/officeDocument/2006/relationships/image" Target="../media/image1597.png"/><Relationship Id="rId66" Type="http://schemas.openxmlformats.org/officeDocument/2006/relationships/image" Target="../media/image1601.png"/><Relationship Id="rId74" Type="http://schemas.openxmlformats.org/officeDocument/2006/relationships/image" Target="../media/image1605.png"/><Relationship Id="rId5" Type="http://schemas.openxmlformats.org/officeDocument/2006/relationships/customXml" Target="../ink/ink1535.xml"/><Relationship Id="rId61" Type="http://schemas.openxmlformats.org/officeDocument/2006/relationships/customXml" Target="../ink/ink1563.xml"/><Relationship Id="rId19" Type="http://schemas.openxmlformats.org/officeDocument/2006/relationships/customXml" Target="../ink/ink1542.xml"/><Relationship Id="rId14" Type="http://schemas.openxmlformats.org/officeDocument/2006/relationships/image" Target="../media/image1575.png"/><Relationship Id="rId22" Type="http://schemas.openxmlformats.org/officeDocument/2006/relationships/image" Target="../media/image1579.png"/><Relationship Id="rId27" Type="http://schemas.openxmlformats.org/officeDocument/2006/relationships/customXml" Target="../ink/ink1546.xml"/><Relationship Id="rId30" Type="http://schemas.openxmlformats.org/officeDocument/2006/relationships/image" Target="../media/image1583.png"/><Relationship Id="rId35" Type="http://schemas.openxmlformats.org/officeDocument/2006/relationships/customXml" Target="../ink/ink1550.xml"/><Relationship Id="rId43" Type="http://schemas.openxmlformats.org/officeDocument/2006/relationships/customXml" Target="../ink/ink1554.xml"/><Relationship Id="rId48" Type="http://schemas.openxmlformats.org/officeDocument/2006/relationships/image" Target="../media/image1592.png"/><Relationship Id="rId56" Type="http://schemas.openxmlformats.org/officeDocument/2006/relationships/image" Target="../media/image1596.png"/><Relationship Id="rId64" Type="http://schemas.openxmlformats.org/officeDocument/2006/relationships/image" Target="../media/image1600.png"/><Relationship Id="rId69" Type="http://schemas.openxmlformats.org/officeDocument/2006/relationships/customXml" Target="../ink/ink1567.xml"/><Relationship Id="rId8" Type="http://schemas.openxmlformats.org/officeDocument/2006/relationships/image" Target="../media/image1572.png"/><Relationship Id="rId51" Type="http://schemas.openxmlformats.org/officeDocument/2006/relationships/customXml" Target="../ink/ink1558.xml"/><Relationship Id="rId72" Type="http://schemas.openxmlformats.org/officeDocument/2006/relationships/image" Target="../media/image1604.png"/><Relationship Id="rId3" Type="http://schemas.openxmlformats.org/officeDocument/2006/relationships/customXml" Target="../ink/ink1534.xml"/><Relationship Id="rId12" Type="http://schemas.openxmlformats.org/officeDocument/2006/relationships/image" Target="../media/image1574.png"/><Relationship Id="rId17" Type="http://schemas.openxmlformats.org/officeDocument/2006/relationships/customXml" Target="../ink/ink1541.xml"/><Relationship Id="rId25" Type="http://schemas.openxmlformats.org/officeDocument/2006/relationships/customXml" Target="../ink/ink1545.xml"/><Relationship Id="rId33" Type="http://schemas.openxmlformats.org/officeDocument/2006/relationships/customXml" Target="../ink/ink1549.xml"/><Relationship Id="rId38" Type="http://schemas.openxmlformats.org/officeDocument/2006/relationships/image" Target="../media/image1587.png"/><Relationship Id="rId46" Type="http://schemas.openxmlformats.org/officeDocument/2006/relationships/image" Target="../media/image1591.png"/><Relationship Id="rId59" Type="http://schemas.openxmlformats.org/officeDocument/2006/relationships/customXml" Target="../ink/ink1562.xml"/><Relationship Id="rId67" Type="http://schemas.openxmlformats.org/officeDocument/2006/relationships/customXml" Target="../ink/ink1566.xml"/><Relationship Id="rId20" Type="http://schemas.openxmlformats.org/officeDocument/2006/relationships/image" Target="../media/image1578.png"/><Relationship Id="rId41" Type="http://schemas.openxmlformats.org/officeDocument/2006/relationships/customXml" Target="../ink/ink1553.xml"/><Relationship Id="rId54" Type="http://schemas.openxmlformats.org/officeDocument/2006/relationships/image" Target="../media/image1595.png"/><Relationship Id="rId62" Type="http://schemas.openxmlformats.org/officeDocument/2006/relationships/image" Target="../media/image1599.png"/><Relationship Id="rId70" Type="http://schemas.openxmlformats.org/officeDocument/2006/relationships/image" Target="../media/image1603.png"/><Relationship Id="rId1" Type="http://schemas.openxmlformats.org/officeDocument/2006/relationships/slideLayout" Target="../slideLayouts/slideLayout2.xml"/><Relationship Id="rId6" Type="http://schemas.openxmlformats.org/officeDocument/2006/relationships/image" Target="../media/image1571.png"/><Relationship Id="rId15" Type="http://schemas.openxmlformats.org/officeDocument/2006/relationships/customXml" Target="../ink/ink1540.xml"/><Relationship Id="rId23" Type="http://schemas.openxmlformats.org/officeDocument/2006/relationships/customXml" Target="../ink/ink1544.xml"/><Relationship Id="rId28" Type="http://schemas.openxmlformats.org/officeDocument/2006/relationships/image" Target="../media/image1582.png"/><Relationship Id="rId36" Type="http://schemas.openxmlformats.org/officeDocument/2006/relationships/image" Target="../media/image1586.png"/><Relationship Id="rId49" Type="http://schemas.openxmlformats.org/officeDocument/2006/relationships/customXml" Target="../ink/ink1557.xml"/><Relationship Id="rId57" Type="http://schemas.openxmlformats.org/officeDocument/2006/relationships/customXml" Target="../ink/ink1561.xml"/><Relationship Id="rId10" Type="http://schemas.openxmlformats.org/officeDocument/2006/relationships/image" Target="../media/image1573.png"/><Relationship Id="rId31" Type="http://schemas.openxmlformats.org/officeDocument/2006/relationships/customXml" Target="../ink/ink1548.xml"/><Relationship Id="rId44" Type="http://schemas.openxmlformats.org/officeDocument/2006/relationships/image" Target="../media/image1590.png"/><Relationship Id="rId52" Type="http://schemas.openxmlformats.org/officeDocument/2006/relationships/image" Target="../media/image1594.png"/><Relationship Id="rId60" Type="http://schemas.openxmlformats.org/officeDocument/2006/relationships/image" Target="../media/image1598.png"/><Relationship Id="rId65" Type="http://schemas.openxmlformats.org/officeDocument/2006/relationships/customXml" Target="../ink/ink1565.xml"/><Relationship Id="rId73" Type="http://schemas.openxmlformats.org/officeDocument/2006/relationships/customXml" Target="../ink/ink1569.xml"/><Relationship Id="rId4" Type="http://schemas.openxmlformats.org/officeDocument/2006/relationships/image" Target="../media/image1570.png"/><Relationship Id="rId9" Type="http://schemas.openxmlformats.org/officeDocument/2006/relationships/customXml" Target="../ink/ink1537.xml"/><Relationship Id="rId13" Type="http://schemas.openxmlformats.org/officeDocument/2006/relationships/customXml" Target="../ink/ink1539.xml"/><Relationship Id="rId18" Type="http://schemas.openxmlformats.org/officeDocument/2006/relationships/image" Target="../media/image1577.png"/><Relationship Id="rId39" Type="http://schemas.openxmlformats.org/officeDocument/2006/relationships/customXml" Target="../ink/ink1552.xml"/><Relationship Id="rId34" Type="http://schemas.openxmlformats.org/officeDocument/2006/relationships/image" Target="../media/image1585.png"/><Relationship Id="rId50" Type="http://schemas.openxmlformats.org/officeDocument/2006/relationships/image" Target="../media/image1593.png"/><Relationship Id="rId55" Type="http://schemas.openxmlformats.org/officeDocument/2006/relationships/customXml" Target="../ink/ink1560.xml"/><Relationship Id="rId7" Type="http://schemas.openxmlformats.org/officeDocument/2006/relationships/customXml" Target="../ink/ink1536.xml"/><Relationship Id="rId71" Type="http://schemas.openxmlformats.org/officeDocument/2006/relationships/customXml" Target="../ink/ink1568.xml"/></Relationships>
</file>

<file path=ppt/slides/_rels/slide38.xml.rels><?xml version="1.0" encoding="UTF-8" standalone="yes"?>
<Relationships xmlns="http://schemas.openxmlformats.org/package/2006/relationships"><Relationship Id="rId2" Type="http://schemas.openxmlformats.org/officeDocument/2006/relationships/image" Target="../media/image1606.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08.tmp"/><Relationship Id="rId2" Type="http://schemas.openxmlformats.org/officeDocument/2006/relationships/image" Target="../media/image1607.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mp"/></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8CDAF-EC5E-410E-8D78-60413202DDB7}"/>
              </a:ext>
            </a:extLst>
          </p:cNvPr>
          <p:cNvSpPr>
            <a:spLocks noGrp="1"/>
          </p:cNvSpPr>
          <p:nvPr>
            <p:ph type="ctrTitle"/>
          </p:nvPr>
        </p:nvSpPr>
        <p:spPr/>
        <p:txBody>
          <a:bodyPr>
            <a:normAutofit/>
          </a:bodyPr>
          <a:lstStyle/>
          <a:p>
            <a:r>
              <a:rPr lang="en-US" altLang="ja-JP" sz="4800" dirty="0"/>
              <a:t>Few-shot Font Generation with Localized Style Representations and Factorization</a:t>
            </a:r>
            <a:endParaRPr kumimoji="1" lang="ja-JP" altLang="en-US" sz="4800" dirty="0"/>
          </a:p>
        </p:txBody>
      </p:sp>
      <p:sp>
        <p:nvSpPr>
          <p:cNvPr id="3" name="字幕 2">
            <a:extLst>
              <a:ext uri="{FF2B5EF4-FFF2-40B4-BE49-F238E27FC236}">
                <a16:creationId xmlns:a16="http://schemas.microsoft.com/office/drawing/2014/main" id="{6C04AC5D-9EA6-4E1F-B787-3F87B2408362}"/>
              </a:ext>
            </a:extLst>
          </p:cNvPr>
          <p:cNvSpPr>
            <a:spLocks noGrp="1"/>
          </p:cNvSpPr>
          <p:nvPr>
            <p:ph type="subTitle" idx="1"/>
          </p:nvPr>
        </p:nvSpPr>
        <p:spPr/>
        <p:txBody>
          <a:bodyPr/>
          <a:lstStyle/>
          <a:p>
            <a:r>
              <a:rPr kumimoji="1" lang="en-US" altLang="ja-JP" dirty="0"/>
              <a:t>2020/11/xx @dl-study</a:t>
            </a:r>
            <a:endParaRPr kumimoji="1" lang="ja-JP" altLang="en-US" dirty="0"/>
          </a:p>
        </p:txBody>
      </p:sp>
      <p:sp>
        <p:nvSpPr>
          <p:cNvPr id="4" name="スライド番号プレースホルダー 3">
            <a:extLst>
              <a:ext uri="{FF2B5EF4-FFF2-40B4-BE49-F238E27FC236}">
                <a16:creationId xmlns:a16="http://schemas.microsoft.com/office/drawing/2014/main" id="{F60F55EF-1DD8-40F8-830F-4C2232894197}"/>
              </a:ext>
            </a:extLst>
          </p:cNvPr>
          <p:cNvSpPr>
            <a:spLocks noGrp="1"/>
          </p:cNvSpPr>
          <p:nvPr>
            <p:ph type="sldNum" sz="quarter" idx="12"/>
          </p:nvPr>
        </p:nvSpPr>
        <p:spPr/>
        <p:txBody>
          <a:bodyPr/>
          <a:lstStyle/>
          <a:p>
            <a:fld id="{CD9BE97A-53C1-4E17-AABC-2B78E7EE41B0}" type="slidenum">
              <a:rPr kumimoji="1" lang="ja-JP" altLang="en-US" smtClean="0"/>
              <a:t>1</a:t>
            </a:fld>
            <a:endParaRPr kumimoji="1" lang="ja-JP" altLang="en-US"/>
          </a:p>
        </p:txBody>
      </p:sp>
    </p:spTree>
    <p:extLst>
      <p:ext uri="{BB962C8B-B14F-4D97-AF65-F5344CB8AC3E}">
        <p14:creationId xmlns:p14="http://schemas.microsoft.com/office/powerpoint/2010/main" val="786838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D1280F-E2A5-4A31-90E3-418C62B51031}"/>
              </a:ext>
            </a:extLst>
          </p:cNvPr>
          <p:cNvSpPr>
            <a:spLocks noGrp="1"/>
          </p:cNvSpPr>
          <p:nvPr>
            <p:ph type="title"/>
          </p:nvPr>
        </p:nvSpPr>
        <p:spPr/>
        <p:txBody>
          <a:bodyPr/>
          <a:lstStyle/>
          <a:p>
            <a:r>
              <a:rPr kumimoji="1" lang="ja-JP" altLang="en-US" dirty="0"/>
              <a:t>モデル概要</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650B9E1-1883-4291-83DD-E022241D1B85}"/>
                  </a:ext>
                </a:extLst>
              </p:cNvPr>
              <p:cNvSpPr>
                <a:spLocks noGrp="1"/>
              </p:cNvSpPr>
              <p:nvPr>
                <p:ph idx="1"/>
              </p:nvPr>
            </p:nvSpPr>
            <p:spPr/>
            <p:txBody>
              <a:bodyPr/>
              <a:lstStyle/>
              <a:p>
                <a:pPr marL="0" indent="0">
                  <a:buNone/>
                </a:pPr>
                <a:r>
                  <a:rPr kumimoji="1" lang="en-US" altLang="ja-JP" dirty="0"/>
                  <a:t>Few-shot font</a:t>
                </a:r>
                <a:r>
                  <a:rPr kumimoji="1" lang="ja-JP" altLang="en-US" dirty="0"/>
                  <a:t>生成の目標は</a:t>
                </a:r>
                <a:endParaRPr lang="en-US" altLang="ja-JP" dirty="0"/>
              </a:p>
              <a:p>
                <a:pPr marL="457200" lvl="1" indent="0">
                  <a:buNone/>
                </a:pPr>
                <a14:m>
                  <m:oMath xmlns:m="http://schemas.openxmlformats.org/officeDocument/2006/math">
                    <m:sSub>
                      <m:sSubPr>
                        <m:ctrlPr>
                          <a:rPr lang="en-US" altLang="ja-JP" sz="2800" i="1" smtClean="0">
                            <a:solidFill>
                              <a:prstClr val="black"/>
                            </a:solidFill>
                            <a:latin typeface="Cambria Math" panose="02040503050406030204" pitchFamily="18" charset="0"/>
                          </a:rPr>
                        </m:ctrlPr>
                      </m:sSubPr>
                      <m:e>
                        <m:r>
                          <a:rPr lang="en-US" altLang="ja-JP" sz="2800" i="1">
                            <a:solidFill>
                              <a:prstClr val="black"/>
                            </a:solidFill>
                            <a:latin typeface="Cambria Math" panose="02040503050406030204" pitchFamily="18" charset="0"/>
                          </a:rPr>
                          <m:t>𝑥</m:t>
                        </m:r>
                      </m:e>
                      <m:sub>
                        <m:acc>
                          <m:accPr>
                            <m:chr m:val="̃"/>
                            <m:ctrlPr>
                              <a:rPr lang="en-US" altLang="ja-JP" sz="2800" i="1">
                                <a:solidFill>
                                  <a:prstClr val="black"/>
                                </a:solidFill>
                                <a:latin typeface="Cambria Math" panose="02040503050406030204" pitchFamily="18" charset="0"/>
                              </a:rPr>
                            </m:ctrlPr>
                          </m:accPr>
                          <m:e>
                            <m:r>
                              <a:rPr lang="en-US" altLang="ja-JP" sz="2800" i="1">
                                <a:solidFill>
                                  <a:prstClr val="black"/>
                                </a:solidFill>
                                <a:latin typeface="Cambria Math" panose="02040503050406030204" pitchFamily="18" charset="0"/>
                              </a:rPr>
                              <m:t>𝑠</m:t>
                            </m:r>
                          </m:e>
                        </m:acc>
                        <m:acc>
                          <m:accPr>
                            <m:chr m:val="̃"/>
                            <m:ctrlPr>
                              <a:rPr lang="en-US" altLang="ja-JP" sz="2800" i="1">
                                <a:solidFill>
                                  <a:prstClr val="black"/>
                                </a:solidFill>
                                <a:latin typeface="Cambria Math" panose="02040503050406030204" pitchFamily="18" charset="0"/>
                              </a:rPr>
                            </m:ctrlPr>
                          </m:accPr>
                          <m:e>
                            <m:r>
                              <a:rPr lang="en-US" altLang="ja-JP" sz="2800" i="1">
                                <a:solidFill>
                                  <a:prstClr val="black"/>
                                </a:solidFill>
                                <a:latin typeface="Cambria Math" panose="02040503050406030204" pitchFamily="18" charset="0"/>
                              </a:rPr>
                              <m:t>𝑐</m:t>
                            </m:r>
                          </m:e>
                        </m:acc>
                      </m:sub>
                    </m:sSub>
                    <m:r>
                      <a:rPr lang="en-US" altLang="ja-JP" sz="2800" i="1">
                        <a:solidFill>
                          <a:prstClr val="black"/>
                        </a:solidFill>
                        <a:latin typeface="Cambria Math" panose="02040503050406030204" pitchFamily="18" charset="0"/>
                      </a:rPr>
                      <m:t>∈</m:t>
                    </m:r>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𝜒</m:t>
                        </m:r>
                      </m:e>
                      <m:sub>
                        <m:r>
                          <a:rPr lang="en-US" altLang="ja-JP" sz="2800" i="1">
                            <a:latin typeface="Cambria Math" panose="02040503050406030204" pitchFamily="18" charset="0"/>
                          </a:rPr>
                          <m:t>𝑟</m:t>
                        </m:r>
                      </m:sub>
                    </m:sSub>
                  </m:oMath>
                </a14:m>
                <a:r>
                  <a:rPr kumimoji="1" lang="ja-JP" altLang="en-US" sz="2800" dirty="0"/>
                  <a:t> （たとえば、</a:t>
                </a:r>
                <a14:m>
                  <m:oMath xmlns:m="http://schemas.openxmlformats.org/officeDocument/2006/math">
                    <m:d>
                      <m:dPr>
                        <m:begChr m:val="|"/>
                        <m:endChr m:val="|"/>
                        <m:ctrlPr>
                          <a:rPr kumimoji="1" lang="en-US" altLang="ja-JP" sz="2800" i="1" smtClean="0">
                            <a:latin typeface="Cambria Math" panose="02040503050406030204" pitchFamily="18" charset="0"/>
                          </a:rPr>
                        </m:ctrlPr>
                      </m:dPr>
                      <m:e>
                        <m:sSub>
                          <m:sSubPr>
                            <m:ctrlPr>
                              <a:rPr lang="en-US" altLang="ja-JP" sz="2800" i="1">
                                <a:latin typeface="Cambria Math" panose="02040503050406030204" pitchFamily="18" charset="0"/>
                              </a:rPr>
                            </m:ctrlPr>
                          </m:sSubPr>
                          <m:e>
                            <m:r>
                              <a:rPr lang="en-US" altLang="ja-JP" sz="2800" i="1">
                                <a:latin typeface="Cambria Math" panose="02040503050406030204" pitchFamily="18" charset="0"/>
                              </a:rPr>
                              <m:t>𝜒</m:t>
                            </m:r>
                          </m:e>
                          <m:sub>
                            <m:r>
                              <a:rPr lang="en-US" altLang="ja-JP" sz="2800" i="1">
                                <a:latin typeface="Cambria Math" panose="02040503050406030204" pitchFamily="18" charset="0"/>
                              </a:rPr>
                              <m:t>𝑟</m:t>
                            </m:r>
                          </m:sub>
                        </m:sSub>
                      </m:e>
                    </m:d>
                    <m:r>
                      <a:rPr kumimoji="1" lang="en-US" altLang="ja-JP" sz="2800" i="1" smtClean="0">
                        <a:latin typeface="Cambria Math" panose="02040503050406030204" pitchFamily="18" charset="0"/>
                        <a:ea typeface="Cambria Math" panose="02040503050406030204" pitchFamily="18" charset="0"/>
                      </a:rPr>
                      <m:t>=</m:t>
                    </m:r>
                    <m:r>
                      <a:rPr kumimoji="1" lang="en-US" altLang="ja-JP" sz="2800" b="0" i="1" smtClean="0">
                        <a:latin typeface="Cambria Math" panose="02040503050406030204" pitchFamily="18" charset="0"/>
                        <a:ea typeface="Cambria Math" panose="02040503050406030204" pitchFamily="18" charset="0"/>
                      </a:rPr>
                      <m:t>8</m:t>
                    </m:r>
                  </m:oMath>
                </a14:m>
                <a:r>
                  <a:rPr kumimoji="1" lang="ja-JP" altLang="en-US" sz="2800" dirty="0"/>
                  <a:t>）から </a:t>
                </a:r>
                <a14:m>
                  <m:oMath xmlns:m="http://schemas.openxmlformats.org/officeDocument/2006/math">
                    <m:sSub>
                      <m:sSubPr>
                        <m:ctrlPr>
                          <a:rPr lang="en-US" altLang="ja-JP" sz="2800" i="1">
                            <a:solidFill>
                              <a:prstClr val="black"/>
                            </a:solidFill>
                            <a:latin typeface="Cambria Math" panose="02040503050406030204" pitchFamily="18" charset="0"/>
                          </a:rPr>
                        </m:ctrlPr>
                      </m:sSubPr>
                      <m:e>
                        <m:r>
                          <a:rPr lang="en-US" altLang="ja-JP" sz="2800" i="1">
                            <a:solidFill>
                              <a:prstClr val="black"/>
                            </a:solidFill>
                            <a:latin typeface="Cambria Math" panose="02040503050406030204" pitchFamily="18" charset="0"/>
                          </a:rPr>
                          <m:t>𝑥</m:t>
                        </m:r>
                      </m:e>
                      <m:sub>
                        <m:acc>
                          <m:accPr>
                            <m:chr m:val="̃"/>
                            <m:ctrlPr>
                              <a:rPr lang="en-US" altLang="ja-JP" sz="2800" i="1">
                                <a:solidFill>
                                  <a:prstClr val="black"/>
                                </a:solidFill>
                                <a:latin typeface="Cambria Math" panose="02040503050406030204" pitchFamily="18" charset="0"/>
                              </a:rPr>
                            </m:ctrlPr>
                          </m:accPr>
                          <m:e>
                            <m:r>
                              <a:rPr lang="en-US" altLang="ja-JP" sz="2800" i="1">
                                <a:solidFill>
                                  <a:prstClr val="black"/>
                                </a:solidFill>
                                <a:latin typeface="Cambria Math" panose="02040503050406030204" pitchFamily="18" charset="0"/>
                              </a:rPr>
                              <m:t>𝑠</m:t>
                            </m:r>
                          </m:e>
                        </m:acc>
                        <m:r>
                          <a:rPr lang="en-US" altLang="ja-JP" sz="2800" b="0" i="1" smtClean="0">
                            <a:solidFill>
                              <a:prstClr val="black"/>
                            </a:solidFill>
                            <a:latin typeface="Cambria Math" panose="02040503050406030204" pitchFamily="18" charset="0"/>
                          </a:rPr>
                          <m:t>𝑐</m:t>
                        </m:r>
                      </m:sub>
                    </m:sSub>
                  </m:oMath>
                </a14:m>
                <a:r>
                  <a:rPr kumimoji="1" lang="ja-JP" altLang="en-US" sz="2800" dirty="0"/>
                  <a:t> をつくること。</a:t>
                </a:r>
                <a:endParaRPr kumimoji="1" lang="en-US" altLang="ja-JP" sz="2800" dirty="0"/>
              </a:p>
            </p:txBody>
          </p:sp>
        </mc:Choice>
        <mc:Fallback>
          <p:sp>
            <p:nvSpPr>
              <p:cNvPr id="3" name="コンテンツ プレースホルダー 2">
                <a:extLst>
                  <a:ext uri="{FF2B5EF4-FFF2-40B4-BE49-F238E27FC236}">
                    <a16:creationId xmlns:a16="http://schemas.microsoft.com/office/drawing/2014/main" id="{5650B9E1-1883-4291-83DD-E022241D1B85}"/>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355A2BA-EFD0-4DAE-A411-71C1A1FF7D5E}"/>
              </a:ext>
            </a:extLst>
          </p:cNvPr>
          <p:cNvSpPr>
            <a:spLocks noGrp="1"/>
          </p:cNvSpPr>
          <p:nvPr>
            <p:ph type="sldNum" sz="quarter" idx="12"/>
          </p:nvPr>
        </p:nvSpPr>
        <p:spPr/>
        <p:txBody>
          <a:bodyPr/>
          <a:lstStyle/>
          <a:p>
            <a:fld id="{CD9BE97A-53C1-4E17-AABC-2B78E7EE41B0}"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AB9D2A96-312A-40EF-AB96-9BD9F08FCEE0}"/>
              </a:ext>
            </a:extLst>
          </p:cNvPr>
          <p:cNvSpPr txBox="1"/>
          <p:nvPr/>
        </p:nvSpPr>
        <p:spPr>
          <a:xfrm>
            <a:off x="5640512" y="2974368"/>
            <a:ext cx="914400" cy="914400"/>
          </a:xfrm>
          <a:prstGeom prst="rect">
            <a:avLst/>
          </a:prstGeom>
          <a:noFill/>
        </p:spPr>
        <p:txBody>
          <a:bodyPr wrap="square" rtlCol="0">
            <a:spAutoFit/>
          </a:bodyPr>
          <a:lstStyle/>
          <a:p>
            <a:endParaRPr kumimoji="1" lang="ja-JP" altLang="en-US" dirty="0"/>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C795B0AC-E94F-4EBB-BDE7-7116FA994328}"/>
                  </a:ext>
                </a:extLst>
              </p:cNvPr>
              <p:cNvSpPr txBox="1"/>
              <p:nvPr/>
            </p:nvSpPr>
            <p:spPr>
              <a:xfrm>
                <a:off x="6155076" y="3434137"/>
                <a:ext cx="4911048" cy="954107"/>
              </a:xfrm>
              <a:prstGeom prst="rect">
                <a:avLst/>
              </a:prstGeom>
              <a:noFill/>
            </p:spPr>
            <p:txBody>
              <a:bodyPr wrap="square" rtlCol="0">
                <a:spAutoFit/>
              </a:bodyPr>
              <a:lstStyle/>
              <a:p>
                <a:pPr lvl="1"/>
                <a:r>
                  <a:rPr lang="ja-JP" altLang="en-US" sz="2800" dirty="0"/>
                  <a:t>目標スタイル </a:t>
                </a:r>
                <a14:m>
                  <m:oMath xmlns:m="http://schemas.openxmlformats.org/officeDocument/2006/math">
                    <m:acc>
                      <m:accPr>
                        <m:chr m:val="̃"/>
                        <m:ctrlPr>
                          <a:rPr lang="en-US" altLang="ja-JP" sz="2800" i="1">
                            <a:solidFill>
                              <a:prstClr val="black"/>
                            </a:solidFill>
                            <a:latin typeface="Cambria Math" panose="02040503050406030204" pitchFamily="18" charset="0"/>
                          </a:rPr>
                        </m:ctrlPr>
                      </m:accPr>
                      <m:e>
                        <m:r>
                          <a:rPr lang="en-US" altLang="ja-JP" sz="2800" i="1">
                            <a:solidFill>
                              <a:prstClr val="black"/>
                            </a:solidFill>
                            <a:latin typeface="Cambria Math" panose="02040503050406030204" pitchFamily="18" charset="0"/>
                          </a:rPr>
                          <m:t>𝑠</m:t>
                        </m:r>
                      </m:e>
                    </m:acc>
                  </m:oMath>
                </a14:m>
                <a:endParaRPr lang="en-US" altLang="ja-JP" sz="2800" dirty="0">
                  <a:solidFill>
                    <a:prstClr val="black"/>
                  </a:solidFill>
                </a:endParaRPr>
              </a:p>
              <a:p>
                <a:pPr lvl="1"/>
                <a14:m>
                  <m:oMath xmlns:m="http://schemas.openxmlformats.org/officeDocument/2006/math">
                    <m:r>
                      <a:rPr lang="en-US" altLang="ja-JP" sz="2800" i="1">
                        <a:latin typeface="Cambria Math" panose="02040503050406030204" pitchFamily="18" charset="0"/>
                      </a:rPr>
                      <m:t>𝑐</m:t>
                    </m:r>
                    <m:r>
                      <a:rPr lang="en-US" altLang="ja-JP" sz="2800" i="1">
                        <a:latin typeface="Cambria Math" panose="02040503050406030204" pitchFamily="18" charset="0"/>
                      </a:rPr>
                      <m:t>∈</m:t>
                    </m:r>
                    <m:r>
                      <a:rPr lang="en-US" altLang="ja-JP" sz="2800" i="1">
                        <a:latin typeface="Cambria Math" panose="02040503050406030204" pitchFamily="18" charset="0"/>
                      </a:rPr>
                      <m:t>𝐶</m:t>
                    </m:r>
                  </m:oMath>
                </a14:m>
                <a:r>
                  <a:rPr lang="en-US" altLang="ja-JP" sz="2800" dirty="0"/>
                  <a:t> </a:t>
                </a:r>
                <a:r>
                  <a:rPr lang="ja-JP" altLang="en-US" sz="2800" dirty="0"/>
                  <a:t>すべての</a:t>
                </a:r>
                <a14:m>
                  <m:oMath xmlns:m="http://schemas.openxmlformats.org/officeDocument/2006/math">
                    <m:r>
                      <a:rPr lang="en-US" altLang="ja-JP" sz="2800" i="1">
                        <a:latin typeface="Cambria Math" panose="02040503050406030204" pitchFamily="18" charset="0"/>
                      </a:rPr>
                      <m:t>𝑐</m:t>
                    </m:r>
                  </m:oMath>
                </a14:m>
                <a:r>
                  <a:rPr lang="ja-JP" altLang="en-US" sz="2800" dirty="0"/>
                  <a:t>に対して</a:t>
                </a:r>
                <a:endParaRPr lang="en-US" altLang="ja-JP" sz="2800" dirty="0"/>
              </a:p>
            </p:txBody>
          </p:sp>
        </mc:Choice>
        <mc:Fallback>
          <p:sp>
            <p:nvSpPr>
              <p:cNvPr id="6" name="テキスト ボックス 5">
                <a:extLst>
                  <a:ext uri="{FF2B5EF4-FFF2-40B4-BE49-F238E27FC236}">
                    <a16:creationId xmlns:a16="http://schemas.microsoft.com/office/drawing/2014/main" id="{C795B0AC-E94F-4EBB-BDE7-7116FA994328}"/>
                  </a:ext>
                </a:extLst>
              </p:cNvPr>
              <p:cNvSpPr txBox="1">
                <a:spLocks noRot="1" noChangeAspect="1" noMove="1" noResize="1" noEditPoints="1" noAdjustHandles="1" noChangeArrowheads="1" noChangeShapeType="1" noTextEdit="1"/>
              </p:cNvSpPr>
              <p:nvPr/>
            </p:nvSpPr>
            <p:spPr>
              <a:xfrm>
                <a:off x="6155076" y="3434137"/>
                <a:ext cx="4911048" cy="954107"/>
              </a:xfrm>
              <a:prstGeom prst="rect">
                <a:avLst/>
              </a:prstGeom>
              <a:blipFill>
                <a:blip r:embed="rId4"/>
                <a:stretch>
                  <a:fillRect t="-5732" b="-17197"/>
                </a:stretch>
              </a:blipFill>
            </p:spPr>
            <p:txBody>
              <a:bodyPr/>
              <a:lstStyle/>
              <a:p>
                <a:r>
                  <a:rPr lang="ja-JP" alt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8" name="インク 7">
                <a:extLst>
                  <a:ext uri="{FF2B5EF4-FFF2-40B4-BE49-F238E27FC236}">
                    <a16:creationId xmlns:a16="http://schemas.microsoft.com/office/drawing/2014/main" id="{9082DB7F-075D-4D89-B066-492EE26FB16E}"/>
                  </a:ext>
                </a:extLst>
              </p14:cNvPr>
              <p14:cNvContentPartPr/>
              <p14:nvPr/>
            </p14:nvContentPartPr>
            <p14:xfrm>
              <a:off x="7401386" y="3765236"/>
              <a:ext cx="7920" cy="25920"/>
            </p14:xfrm>
          </p:contentPart>
        </mc:Choice>
        <mc:Fallback>
          <p:pic>
            <p:nvPicPr>
              <p:cNvPr id="8" name="インク 7">
                <a:extLst>
                  <a:ext uri="{FF2B5EF4-FFF2-40B4-BE49-F238E27FC236}">
                    <a16:creationId xmlns:a16="http://schemas.microsoft.com/office/drawing/2014/main" id="{9082DB7F-075D-4D89-B066-492EE26FB16E}"/>
                  </a:ext>
                </a:extLst>
              </p:cNvPr>
              <p:cNvPicPr/>
              <p:nvPr/>
            </p:nvPicPr>
            <p:blipFill>
              <a:blip r:embed="rId6"/>
              <a:stretch>
                <a:fillRect/>
              </a:stretch>
            </p:blipFill>
            <p:spPr>
              <a:xfrm>
                <a:off x="7392777" y="3756359"/>
                <a:ext cx="24793" cy="43318"/>
              </a:xfrm>
              <a:prstGeom prst="rect">
                <a:avLst/>
              </a:prstGeom>
            </p:spPr>
          </p:pic>
        </mc:Fallback>
      </mc:AlternateContent>
      <p:grpSp>
        <p:nvGrpSpPr>
          <p:cNvPr id="15" name="グループ化 14">
            <a:extLst>
              <a:ext uri="{FF2B5EF4-FFF2-40B4-BE49-F238E27FC236}">
                <a16:creationId xmlns:a16="http://schemas.microsoft.com/office/drawing/2014/main" id="{317504DE-3E92-4B68-A4FF-48292BE10274}"/>
              </a:ext>
            </a:extLst>
          </p:cNvPr>
          <p:cNvGrpSpPr/>
          <p:nvPr/>
        </p:nvGrpSpPr>
        <p:grpSpPr>
          <a:xfrm>
            <a:off x="5524706" y="2748956"/>
            <a:ext cx="1616040" cy="1704240"/>
            <a:chOff x="5524706" y="2748956"/>
            <a:chExt cx="1616040" cy="1704240"/>
          </a:xfrm>
        </p:grpSpPr>
        <mc:AlternateContent xmlns:mc="http://schemas.openxmlformats.org/markup-compatibility/2006">
          <mc:Choice xmlns:p14="http://schemas.microsoft.com/office/powerpoint/2010/main" Requires="p14">
            <p:contentPart p14:bwMode="auto" r:id="rId7">
              <p14:nvContentPartPr>
                <p14:cNvPr id="12" name="インク 11">
                  <a:extLst>
                    <a:ext uri="{FF2B5EF4-FFF2-40B4-BE49-F238E27FC236}">
                      <a16:creationId xmlns:a16="http://schemas.microsoft.com/office/drawing/2014/main" id="{5BD1DDAB-A07E-4508-B344-94025FD52D0F}"/>
                    </a:ext>
                  </a:extLst>
                </p14:cNvPr>
                <p14:cNvContentPartPr/>
                <p14:nvPr/>
              </p14:nvContentPartPr>
              <p14:xfrm>
                <a:off x="6493106" y="3347996"/>
                <a:ext cx="267480" cy="1105200"/>
              </p14:xfrm>
            </p:contentPart>
          </mc:Choice>
          <mc:Fallback>
            <p:pic>
              <p:nvPicPr>
                <p:cNvPr id="12" name="インク 11">
                  <a:extLst>
                    <a:ext uri="{FF2B5EF4-FFF2-40B4-BE49-F238E27FC236}">
                      <a16:creationId xmlns:a16="http://schemas.microsoft.com/office/drawing/2014/main" id="{5BD1DDAB-A07E-4508-B344-94025FD52D0F}"/>
                    </a:ext>
                  </a:extLst>
                </p:cNvPr>
                <p:cNvPicPr/>
                <p:nvPr/>
              </p:nvPicPr>
              <p:blipFill>
                <a:blip r:embed="rId8"/>
                <a:stretch>
                  <a:fillRect/>
                </a:stretch>
              </p:blipFill>
              <p:spPr>
                <a:xfrm>
                  <a:off x="6475106" y="3329996"/>
                  <a:ext cx="303120" cy="1140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インク 12">
                  <a:extLst>
                    <a:ext uri="{FF2B5EF4-FFF2-40B4-BE49-F238E27FC236}">
                      <a16:creationId xmlns:a16="http://schemas.microsoft.com/office/drawing/2014/main" id="{DAEE06DB-D2EC-4220-A55D-D3CCD32FD54A}"/>
                    </a:ext>
                  </a:extLst>
                </p14:cNvPr>
                <p14:cNvContentPartPr/>
                <p14:nvPr/>
              </p14:nvContentPartPr>
              <p14:xfrm>
                <a:off x="5524706" y="2748956"/>
                <a:ext cx="1616040" cy="1074240"/>
              </p14:xfrm>
            </p:contentPart>
          </mc:Choice>
          <mc:Fallback>
            <p:pic>
              <p:nvPicPr>
                <p:cNvPr id="13" name="インク 12">
                  <a:extLst>
                    <a:ext uri="{FF2B5EF4-FFF2-40B4-BE49-F238E27FC236}">
                      <a16:creationId xmlns:a16="http://schemas.microsoft.com/office/drawing/2014/main" id="{DAEE06DB-D2EC-4220-A55D-D3CCD32FD54A}"/>
                    </a:ext>
                  </a:extLst>
                </p:cNvPr>
                <p:cNvPicPr/>
                <p:nvPr/>
              </p:nvPicPr>
              <p:blipFill>
                <a:blip r:embed="rId10"/>
                <a:stretch>
                  <a:fillRect/>
                </a:stretch>
              </p:blipFill>
              <p:spPr>
                <a:xfrm>
                  <a:off x="5506706" y="2730956"/>
                  <a:ext cx="1651680" cy="1109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インク 13">
                  <a:extLst>
                    <a:ext uri="{FF2B5EF4-FFF2-40B4-BE49-F238E27FC236}">
                      <a16:creationId xmlns:a16="http://schemas.microsoft.com/office/drawing/2014/main" id="{35863711-3A8C-45D8-A8EA-0AF8A4D39ABC}"/>
                    </a:ext>
                  </a:extLst>
                </p14:cNvPr>
                <p14:cNvContentPartPr/>
                <p14:nvPr/>
              </p14:nvContentPartPr>
              <p14:xfrm>
                <a:off x="6173426" y="3535916"/>
                <a:ext cx="317160" cy="437760"/>
              </p14:xfrm>
            </p:contentPart>
          </mc:Choice>
          <mc:Fallback>
            <p:pic>
              <p:nvPicPr>
                <p:cNvPr id="14" name="インク 13">
                  <a:extLst>
                    <a:ext uri="{FF2B5EF4-FFF2-40B4-BE49-F238E27FC236}">
                      <a16:creationId xmlns:a16="http://schemas.microsoft.com/office/drawing/2014/main" id="{35863711-3A8C-45D8-A8EA-0AF8A4D39ABC}"/>
                    </a:ext>
                  </a:extLst>
                </p:cNvPr>
                <p:cNvPicPr/>
                <p:nvPr/>
              </p:nvPicPr>
              <p:blipFill>
                <a:blip r:embed="rId12"/>
                <a:stretch>
                  <a:fillRect/>
                </a:stretch>
              </p:blipFill>
              <p:spPr>
                <a:xfrm>
                  <a:off x="6155446" y="3517916"/>
                  <a:ext cx="352760" cy="473400"/>
                </a:xfrm>
                <a:prstGeom prst="rect">
                  <a:avLst/>
                </a:prstGeom>
              </p:spPr>
            </p:pic>
          </mc:Fallback>
        </mc:AlternateContent>
      </p:grpSp>
    </p:spTree>
    <p:extLst>
      <p:ext uri="{BB962C8B-B14F-4D97-AF65-F5344CB8AC3E}">
        <p14:creationId xmlns:p14="http://schemas.microsoft.com/office/powerpoint/2010/main" val="7975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80108-F4A6-47A4-B3F7-A14D3E450B9F}"/>
              </a:ext>
            </a:extLst>
          </p:cNvPr>
          <p:cNvSpPr>
            <a:spLocks noGrp="1"/>
          </p:cNvSpPr>
          <p:nvPr>
            <p:ph type="title"/>
          </p:nvPr>
        </p:nvSpPr>
        <p:spPr/>
        <p:txBody>
          <a:bodyPr/>
          <a:lstStyle/>
          <a:p>
            <a:r>
              <a:rPr kumimoji="1" lang="ja-JP" altLang="en-US" dirty="0"/>
              <a:t>モデル概要</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25125AA-118B-4C1C-A6E5-B40B0FDA230A}"/>
                  </a:ext>
                </a:extLst>
              </p:cNvPr>
              <p:cNvSpPr>
                <a:spLocks noGrp="1"/>
              </p:cNvSpPr>
              <p:nvPr>
                <p:ph idx="1"/>
              </p:nvPr>
            </p:nvSpPr>
            <p:spPr/>
            <p:txBody>
              <a:bodyPr/>
              <a:lstStyle/>
              <a:p>
                <a:pPr marL="0" indent="0">
                  <a:buNone/>
                </a:pPr>
                <a:r>
                  <a:rPr kumimoji="1" lang="ja-JP" altLang="en-US" dirty="0"/>
                  <a:t>これまでの研究は</a:t>
                </a:r>
                <a:endParaRPr kumimoji="1" lang="en-US" altLang="ja-JP" dirty="0"/>
              </a:p>
              <a:p>
                <a:pPr marL="457200" lvl="1" indent="0">
                  <a:buNone/>
                </a:pPr>
                <a:r>
                  <a:rPr lang="en-US" altLang="ja-JP" sz="2800" dirty="0"/>
                  <a:t>Generator </a:t>
                </a:r>
                <a14:m>
                  <m:oMath xmlns:m="http://schemas.openxmlformats.org/officeDocument/2006/math">
                    <m:r>
                      <a:rPr lang="en-US" altLang="ja-JP" sz="2800" b="0" i="1" smtClean="0">
                        <a:latin typeface="Cambria Math" panose="02040503050406030204" pitchFamily="18" charset="0"/>
                      </a:rPr>
                      <m:t>𝐺</m:t>
                    </m:r>
                  </m:oMath>
                </a14:m>
                <a:endParaRPr lang="en-US" altLang="ja-JP" sz="2800" b="0" dirty="0"/>
              </a:p>
              <a:p>
                <a:pPr marL="457200" lvl="1" indent="0">
                  <a:buNone/>
                </a:pPr>
                <a:r>
                  <a:rPr kumimoji="1" lang="en-US" altLang="ja-JP" sz="2800" dirty="0"/>
                  <a:t>Encoders </a:t>
                </a:r>
                <a14:m>
                  <m:oMath xmlns:m="http://schemas.openxmlformats.org/officeDocument/2006/math">
                    <m:sSub>
                      <m:sSubPr>
                        <m:ctrlPr>
                          <a:rPr kumimoji="1" lang="en-US" altLang="ja-JP" sz="2800" i="1" dirty="0" smtClean="0">
                            <a:latin typeface="Cambria Math" panose="02040503050406030204" pitchFamily="18" charset="0"/>
                          </a:rPr>
                        </m:ctrlPr>
                      </m:sSubPr>
                      <m:e>
                        <m:r>
                          <a:rPr kumimoji="1" lang="en-US" altLang="ja-JP" sz="2800" i="1" dirty="0" smtClean="0">
                            <a:latin typeface="Cambria Math" panose="02040503050406030204" pitchFamily="18" charset="0"/>
                          </a:rPr>
                          <m:t>𝐸</m:t>
                        </m:r>
                      </m:e>
                      <m:sub>
                        <m:r>
                          <a:rPr kumimoji="1" lang="en-US" altLang="ja-JP" sz="2800" i="1" dirty="0" smtClean="0">
                            <a:latin typeface="Cambria Math" panose="02040503050406030204" pitchFamily="18" charset="0"/>
                          </a:rPr>
                          <m:t>𝑠</m:t>
                        </m:r>
                      </m:sub>
                    </m:sSub>
                  </m:oMath>
                </a14:m>
                <a:r>
                  <a:rPr kumimoji="1" lang="en-US" altLang="ja-JP" sz="2800" dirty="0"/>
                  <a:t>, </a:t>
                </a:r>
                <a14:m>
                  <m:oMath xmlns:m="http://schemas.openxmlformats.org/officeDocument/2006/math">
                    <m:sSub>
                      <m:sSubPr>
                        <m:ctrlPr>
                          <a:rPr lang="en-US" altLang="ja-JP" sz="2800" i="1" dirty="0">
                            <a:latin typeface="Cambria Math" panose="02040503050406030204" pitchFamily="18" charset="0"/>
                          </a:rPr>
                        </m:ctrlPr>
                      </m:sSubPr>
                      <m:e>
                        <m:r>
                          <a:rPr lang="en-US" altLang="ja-JP" sz="2800" i="1" dirty="0">
                            <a:latin typeface="Cambria Math" panose="02040503050406030204" pitchFamily="18" charset="0"/>
                          </a:rPr>
                          <m:t>𝐸</m:t>
                        </m:r>
                      </m:e>
                      <m:sub>
                        <m:r>
                          <a:rPr lang="en-US" altLang="ja-JP" sz="2800" b="0" i="1" dirty="0" smtClean="0">
                            <a:latin typeface="Cambria Math" panose="02040503050406030204" pitchFamily="18" charset="0"/>
                          </a:rPr>
                          <m:t>𝑐</m:t>
                        </m:r>
                      </m:sub>
                    </m:sSub>
                  </m:oMath>
                </a14:m>
                <a:r>
                  <a:rPr kumimoji="1" lang="ja-JP" altLang="en-US" sz="2800" dirty="0"/>
                  <a:t> </a:t>
                </a:r>
                <a:r>
                  <a:rPr lang="ja-JP" altLang="en-US" sz="2800" dirty="0"/>
                  <a:t>として、以下の式で生成</a:t>
                </a:r>
                <a:endParaRPr lang="en-US" altLang="ja-JP" sz="2800" dirty="0"/>
              </a:p>
              <a:p>
                <a:pPr marL="457200" lvl="1" indent="0">
                  <a:buNone/>
                </a:pPr>
                <a:endParaRPr kumimoji="1" lang="en-US" altLang="ja-JP" sz="2800" dirty="0"/>
              </a:p>
              <a:p>
                <a:pPr marL="457200" lvl="1" indent="0">
                  <a:buNone/>
                </a:pPr>
                <a:endParaRPr lang="en-US" altLang="ja-JP" sz="2800" dirty="0"/>
              </a:p>
              <a:p>
                <a:pPr marL="457200" lvl="1" indent="0">
                  <a:buNone/>
                </a:pPr>
                <a:endParaRPr kumimoji="1" lang="en-US" altLang="ja-JP" sz="2800" dirty="0"/>
              </a:p>
              <a:p>
                <a:pPr marL="457200" lvl="1" indent="0">
                  <a:buNone/>
                </a:pPr>
                <a:endParaRPr lang="en-US" altLang="ja-JP" sz="2800" dirty="0"/>
              </a:p>
              <a:p>
                <a:pPr marL="457200" lvl="1" indent="0">
                  <a:buNone/>
                </a:pPr>
                <a:endParaRPr kumimoji="1" lang="ja-JP" altLang="en-US" sz="2800" dirty="0"/>
              </a:p>
            </p:txBody>
          </p:sp>
        </mc:Choice>
        <mc:Fallback>
          <p:sp>
            <p:nvSpPr>
              <p:cNvPr id="3" name="コンテンツ プレースホルダー 2">
                <a:extLst>
                  <a:ext uri="{FF2B5EF4-FFF2-40B4-BE49-F238E27FC236}">
                    <a16:creationId xmlns:a16="http://schemas.microsoft.com/office/drawing/2014/main" id="{B25125AA-118B-4C1C-A6E5-B40B0FDA230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9B2C7440-561C-46F7-9C6F-E70A9F615602}"/>
              </a:ext>
            </a:extLst>
          </p:cNvPr>
          <p:cNvSpPr>
            <a:spLocks noGrp="1"/>
          </p:cNvSpPr>
          <p:nvPr>
            <p:ph type="sldNum" sz="quarter" idx="12"/>
          </p:nvPr>
        </p:nvSpPr>
        <p:spPr/>
        <p:txBody>
          <a:bodyPr/>
          <a:lstStyle/>
          <a:p>
            <a:fld id="{CD9BE97A-53C1-4E17-AABC-2B78E7EE41B0}" type="slidenum">
              <a:rPr kumimoji="1" lang="ja-JP" altLang="en-US" smtClean="0"/>
              <a:t>11</a:t>
            </a:fld>
            <a:endParaRPr kumimoji="1" lang="ja-JP" altLang="en-US"/>
          </a:p>
        </p:txBody>
      </p:sp>
      <p:pic>
        <p:nvPicPr>
          <p:cNvPr id="8" name="図 7" descr="テキスト, 手紙&#10;&#10;自動的に生成された説明">
            <a:extLst>
              <a:ext uri="{FF2B5EF4-FFF2-40B4-BE49-F238E27FC236}">
                <a16:creationId xmlns:a16="http://schemas.microsoft.com/office/drawing/2014/main" id="{53A227E6-FF4D-4CD6-8D19-A7646A873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389" y="3275708"/>
            <a:ext cx="9975171" cy="2364804"/>
          </a:xfrm>
          <a:prstGeom prst="rect">
            <a:avLst/>
          </a:prstGeom>
        </p:spPr>
      </p:pic>
      <p:grpSp>
        <p:nvGrpSpPr>
          <p:cNvPr id="69" name="グループ化 68">
            <a:extLst>
              <a:ext uri="{FF2B5EF4-FFF2-40B4-BE49-F238E27FC236}">
                <a16:creationId xmlns:a16="http://schemas.microsoft.com/office/drawing/2014/main" id="{95FECD4C-4627-4A50-94D4-ACDE2BB79AD9}"/>
              </a:ext>
            </a:extLst>
          </p:cNvPr>
          <p:cNvGrpSpPr/>
          <p:nvPr/>
        </p:nvGrpSpPr>
        <p:grpSpPr>
          <a:xfrm>
            <a:off x="2100001" y="5370116"/>
            <a:ext cx="1576825" cy="1270800"/>
            <a:chOff x="2100001" y="5370116"/>
            <a:chExt cx="1576825" cy="1270800"/>
          </a:xfrm>
        </p:grpSpPr>
        <mc:AlternateContent xmlns:mc="http://schemas.openxmlformats.org/markup-compatibility/2006">
          <mc:Choice xmlns:p14="http://schemas.microsoft.com/office/powerpoint/2010/main" Requires="p14">
            <p:contentPart p14:bwMode="auto" r:id="rId4">
              <p14:nvContentPartPr>
                <p14:cNvPr id="9" name="インク 8">
                  <a:extLst>
                    <a:ext uri="{FF2B5EF4-FFF2-40B4-BE49-F238E27FC236}">
                      <a16:creationId xmlns:a16="http://schemas.microsoft.com/office/drawing/2014/main" id="{98C6E7A7-0827-4F09-A4FA-C79A316DC764}"/>
                    </a:ext>
                  </a:extLst>
                </p14:cNvPr>
                <p14:cNvContentPartPr/>
                <p14:nvPr/>
              </p14:nvContentPartPr>
              <p14:xfrm>
                <a:off x="2100001" y="5370116"/>
                <a:ext cx="76320" cy="351720"/>
              </p14:xfrm>
            </p:contentPart>
          </mc:Choice>
          <mc:Fallback>
            <p:pic>
              <p:nvPicPr>
                <p:cNvPr id="9" name="インク 8">
                  <a:extLst>
                    <a:ext uri="{FF2B5EF4-FFF2-40B4-BE49-F238E27FC236}">
                      <a16:creationId xmlns:a16="http://schemas.microsoft.com/office/drawing/2014/main" id="{98C6E7A7-0827-4F09-A4FA-C79A316DC764}"/>
                    </a:ext>
                  </a:extLst>
                </p:cNvPr>
                <p:cNvPicPr/>
                <p:nvPr/>
              </p:nvPicPr>
              <p:blipFill>
                <a:blip r:embed="rId5"/>
                <a:stretch>
                  <a:fillRect/>
                </a:stretch>
              </p:blipFill>
              <p:spPr>
                <a:xfrm>
                  <a:off x="2082001" y="5352116"/>
                  <a:ext cx="111960" cy="387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インク 9">
                  <a:extLst>
                    <a:ext uri="{FF2B5EF4-FFF2-40B4-BE49-F238E27FC236}">
                      <a16:creationId xmlns:a16="http://schemas.microsoft.com/office/drawing/2014/main" id="{687E9869-60E1-4F6C-B0B9-1D589B08BCAC}"/>
                    </a:ext>
                  </a:extLst>
                </p14:cNvPr>
                <p14:cNvContentPartPr/>
                <p14:nvPr/>
              </p14:nvContentPartPr>
              <p14:xfrm>
                <a:off x="2162281" y="5389196"/>
                <a:ext cx="263880" cy="80280"/>
              </p14:xfrm>
            </p:contentPart>
          </mc:Choice>
          <mc:Fallback>
            <p:pic>
              <p:nvPicPr>
                <p:cNvPr id="10" name="インク 9">
                  <a:extLst>
                    <a:ext uri="{FF2B5EF4-FFF2-40B4-BE49-F238E27FC236}">
                      <a16:creationId xmlns:a16="http://schemas.microsoft.com/office/drawing/2014/main" id="{687E9869-60E1-4F6C-B0B9-1D589B08BCAC}"/>
                    </a:ext>
                  </a:extLst>
                </p:cNvPr>
                <p:cNvPicPr/>
                <p:nvPr/>
              </p:nvPicPr>
              <p:blipFill>
                <a:blip r:embed="rId7"/>
                <a:stretch>
                  <a:fillRect/>
                </a:stretch>
              </p:blipFill>
              <p:spPr>
                <a:xfrm>
                  <a:off x="2144281" y="5371196"/>
                  <a:ext cx="2995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インク 11">
                  <a:extLst>
                    <a:ext uri="{FF2B5EF4-FFF2-40B4-BE49-F238E27FC236}">
                      <a16:creationId xmlns:a16="http://schemas.microsoft.com/office/drawing/2014/main" id="{3B8E56FD-94EE-4DC3-8581-2F07D016A9E4}"/>
                    </a:ext>
                  </a:extLst>
                </p14:cNvPr>
                <p14:cNvContentPartPr/>
                <p14:nvPr/>
              </p14:nvContentPartPr>
              <p14:xfrm>
                <a:off x="2196841" y="5382716"/>
                <a:ext cx="277920" cy="362160"/>
              </p14:xfrm>
            </p:contentPart>
          </mc:Choice>
          <mc:Fallback>
            <p:pic>
              <p:nvPicPr>
                <p:cNvPr id="12" name="インク 11">
                  <a:extLst>
                    <a:ext uri="{FF2B5EF4-FFF2-40B4-BE49-F238E27FC236}">
                      <a16:creationId xmlns:a16="http://schemas.microsoft.com/office/drawing/2014/main" id="{3B8E56FD-94EE-4DC3-8581-2F07D016A9E4}"/>
                    </a:ext>
                  </a:extLst>
                </p:cNvPr>
                <p:cNvPicPr/>
                <p:nvPr/>
              </p:nvPicPr>
              <p:blipFill>
                <a:blip r:embed="rId9"/>
                <a:stretch>
                  <a:fillRect/>
                </a:stretch>
              </p:blipFill>
              <p:spPr>
                <a:xfrm>
                  <a:off x="2178841" y="5364716"/>
                  <a:ext cx="31356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8" name="インク 47">
                  <a:extLst>
                    <a:ext uri="{FF2B5EF4-FFF2-40B4-BE49-F238E27FC236}">
                      <a16:creationId xmlns:a16="http://schemas.microsoft.com/office/drawing/2014/main" id="{42231496-B5F6-4312-80E7-97EFB1ED95D9}"/>
                    </a:ext>
                  </a:extLst>
                </p14:cNvPr>
                <p14:cNvContentPartPr/>
                <p14:nvPr/>
              </p14:nvContentPartPr>
              <p14:xfrm>
                <a:off x="2114066" y="5786636"/>
                <a:ext cx="215280" cy="313200"/>
              </p14:xfrm>
            </p:contentPart>
          </mc:Choice>
          <mc:Fallback>
            <p:pic>
              <p:nvPicPr>
                <p:cNvPr id="48" name="インク 47">
                  <a:extLst>
                    <a:ext uri="{FF2B5EF4-FFF2-40B4-BE49-F238E27FC236}">
                      <a16:creationId xmlns:a16="http://schemas.microsoft.com/office/drawing/2014/main" id="{42231496-B5F6-4312-80E7-97EFB1ED95D9}"/>
                    </a:ext>
                  </a:extLst>
                </p:cNvPr>
                <p:cNvPicPr/>
                <p:nvPr/>
              </p:nvPicPr>
              <p:blipFill>
                <a:blip r:embed="rId11"/>
                <a:stretch>
                  <a:fillRect/>
                </a:stretch>
              </p:blipFill>
              <p:spPr>
                <a:xfrm>
                  <a:off x="2096096" y="5768636"/>
                  <a:ext cx="250861"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9" name="インク 48">
                  <a:extLst>
                    <a:ext uri="{FF2B5EF4-FFF2-40B4-BE49-F238E27FC236}">
                      <a16:creationId xmlns:a16="http://schemas.microsoft.com/office/drawing/2014/main" id="{5FEA6ADF-B625-4471-A3AC-93A3DE0240EB}"/>
                    </a:ext>
                  </a:extLst>
                </p14:cNvPr>
                <p14:cNvContentPartPr/>
                <p14:nvPr/>
              </p14:nvContentPartPr>
              <p14:xfrm>
                <a:off x="2206586" y="6010196"/>
                <a:ext cx="181800" cy="102240"/>
              </p14:xfrm>
            </p:contentPart>
          </mc:Choice>
          <mc:Fallback>
            <p:pic>
              <p:nvPicPr>
                <p:cNvPr id="49" name="インク 48">
                  <a:extLst>
                    <a:ext uri="{FF2B5EF4-FFF2-40B4-BE49-F238E27FC236}">
                      <a16:creationId xmlns:a16="http://schemas.microsoft.com/office/drawing/2014/main" id="{5FEA6ADF-B625-4471-A3AC-93A3DE0240EB}"/>
                    </a:ext>
                  </a:extLst>
                </p:cNvPr>
                <p:cNvPicPr/>
                <p:nvPr/>
              </p:nvPicPr>
              <p:blipFill>
                <a:blip r:embed="rId13"/>
                <a:stretch>
                  <a:fillRect/>
                </a:stretch>
              </p:blipFill>
              <p:spPr>
                <a:xfrm>
                  <a:off x="2188586" y="5992259"/>
                  <a:ext cx="217440" cy="13775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0" name="インク 49">
                  <a:extLst>
                    <a:ext uri="{FF2B5EF4-FFF2-40B4-BE49-F238E27FC236}">
                      <a16:creationId xmlns:a16="http://schemas.microsoft.com/office/drawing/2014/main" id="{D3D2B59F-DADA-4BA0-9348-08014D31DEC5}"/>
                    </a:ext>
                  </a:extLst>
                </p14:cNvPr>
                <p14:cNvContentPartPr/>
                <p14:nvPr/>
              </p14:nvContentPartPr>
              <p14:xfrm>
                <a:off x="2418266" y="5829116"/>
                <a:ext cx="224640" cy="321120"/>
              </p14:xfrm>
            </p:contentPart>
          </mc:Choice>
          <mc:Fallback>
            <p:pic>
              <p:nvPicPr>
                <p:cNvPr id="50" name="インク 49">
                  <a:extLst>
                    <a:ext uri="{FF2B5EF4-FFF2-40B4-BE49-F238E27FC236}">
                      <a16:creationId xmlns:a16="http://schemas.microsoft.com/office/drawing/2014/main" id="{D3D2B59F-DADA-4BA0-9348-08014D31DEC5}"/>
                    </a:ext>
                  </a:extLst>
                </p:cNvPr>
                <p:cNvPicPr/>
                <p:nvPr/>
              </p:nvPicPr>
              <p:blipFill>
                <a:blip r:embed="rId15"/>
                <a:stretch>
                  <a:fillRect/>
                </a:stretch>
              </p:blipFill>
              <p:spPr>
                <a:xfrm>
                  <a:off x="2400266" y="5811116"/>
                  <a:ext cx="26028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1" name="インク 50">
                  <a:extLst>
                    <a:ext uri="{FF2B5EF4-FFF2-40B4-BE49-F238E27FC236}">
                      <a16:creationId xmlns:a16="http://schemas.microsoft.com/office/drawing/2014/main" id="{30ADB885-0632-4F09-9790-80F21BA84FE5}"/>
                    </a:ext>
                  </a:extLst>
                </p14:cNvPr>
                <p14:cNvContentPartPr/>
                <p14:nvPr/>
              </p14:nvContentPartPr>
              <p14:xfrm>
                <a:off x="2442026" y="5939996"/>
                <a:ext cx="200880" cy="40320"/>
              </p14:xfrm>
            </p:contentPart>
          </mc:Choice>
          <mc:Fallback>
            <p:pic>
              <p:nvPicPr>
                <p:cNvPr id="51" name="インク 50">
                  <a:extLst>
                    <a:ext uri="{FF2B5EF4-FFF2-40B4-BE49-F238E27FC236}">
                      <a16:creationId xmlns:a16="http://schemas.microsoft.com/office/drawing/2014/main" id="{30ADB885-0632-4F09-9790-80F21BA84FE5}"/>
                    </a:ext>
                  </a:extLst>
                </p:cNvPr>
                <p:cNvPicPr/>
                <p:nvPr/>
              </p:nvPicPr>
              <p:blipFill>
                <a:blip r:embed="rId17"/>
                <a:stretch>
                  <a:fillRect/>
                </a:stretch>
              </p:blipFill>
              <p:spPr>
                <a:xfrm>
                  <a:off x="2424026" y="5921996"/>
                  <a:ext cx="2365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2" name="インク 51">
                  <a:extLst>
                    <a:ext uri="{FF2B5EF4-FFF2-40B4-BE49-F238E27FC236}">
                      <a16:creationId xmlns:a16="http://schemas.microsoft.com/office/drawing/2014/main" id="{3163375F-717C-4474-B032-A333CD6DD7C7}"/>
                    </a:ext>
                  </a:extLst>
                </p14:cNvPr>
                <p14:cNvContentPartPr/>
                <p14:nvPr/>
              </p14:nvContentPartPr>
              <p14:xfrm>
                <a:off x="2618066" y="5813996"/>
                <a:ext cx="222120" cy="335520"/>
              </p14:xfrm>
            </p:contentPart>
          </mc:Choice>
          <mc:Fallback>
            <p:pic>
              <p:nvPicPr>
                <p:cNvPr id="52" name="インク 51">
                  <a:extLst>
                    <a:ext uri="{FF2B5EF4-FFF2-40B4-BE49-F238E27FC236}">
                      <a16:creationId xmlns:a16="http://schemas.microsoft.com/office/drawing/2014/main" id="{3163375F-717C-4474-B032-A333CD6DD7C7}"/>
                    </a:ext>
                  </a:extLst>
                </p:cNvPr>
                <p:cNvPicPr/>
                <p:nvPr/>
              </p:nvPicPr>
              <p:blipFill>
                <a:blip r:embed="rId19"/>
                <a:stretch>
                  <a:fillRect/>
                </a:stretch>
              </p:blipFill>
              <p:spPr>
                <a:xfrm>
                  <a:off x="2600095" y="5795996"/>
                  <a:ext cx="257702"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3" name="インク 52">
                  <a:extLst>
                    <a:ext uri="{FF2B5EF4-FFF2-40B4-BE49-F238E27FC236}">
                      <a16:creationId xmlns:a16="http://schemas.microsoft.com/office/drawing/2014/main" id="{11616B10-58BE-4A9B-BB50-23F630B80795}"/>
                    </a:ext>
                  </a:extLst>
                </p14:cNvPr>
                <p14:cNvContentPartPr/>
                <p14:nvPr/>
              </p14:nvContentPartPr>
              <p14:xfrm>
                <a:off x="2883386" y="5836676"/>
                <a:ext cx="101880" cy="261000"/>
              </p14:xfrm>
            </p:contentPart>
          </mc:Choice>
          <mc:Fallback>
            <p:pic>
              <p:nvPicPr>
                <p:cNvPr id="53" name="インク 52">
                  <a:extLst>
                    <a:ext uri="{FF2B5EF4-FFF2-40B4-BE49-F238E27FC236}">
                      <a16:creationId xmlns:a16="http://schemas.microsoft.com/office/drawing/2014/main" id="{11616B10-58BE-4A9B-BB50-23F630B80795}"/>
                    </a:ext>
                  </a:extLst>
                </p:cNvPr>
                <p:cNvPicPr/>
                <p:nvPr/>
              </p:nvPicPr>
              <p:blipFill>
                <a:blip r:embed="rId21"/>
                <a:stretch>
                  <a:fillRect/>
                </a:stretch>
              </p:blipFill>
              <p:spPr>
                <a:xfrm>
                  <a:off x="2865386" y="5818676"/>
                  <a:ext cx="1375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4" name="インク 53">
                  <a:extLst>
                    <a:ext uri="{FF2B5EF4-FFF2-40B4-BE49-F238E27FC236}">
                      <a16:creationId xmlns:a16="http://schemas.microsoft.com/office/drawing/2014/main" id="{608997B4-FE2E-4149-8080-A611E077EB58}"/>
                    </a:ext>
                  </a:extLst>
                </p14:cNvPr>
                <p14:cNvContentPartPr/>
                <p14:nvPr/>
              </p14:nvContentPartPr>
              <p14:xfrm>
                <a:off x="3042506" y="5866556"/>
                <a:ext cx="204840" cy="203400"/>
              </p14:xfrm>
            </p:contentPart>
          </mc:Choice>
          <mc:Fallback>
            <p:pic>
              <p:nvPicPr>
                <p:cNvPr id="54" name="インク 53">
                  <a:extLst>
                    <a:ext uri="{FF2B5EF4-FFF2-40B4-BE49-F238E27FC236}">
                      <a16:creationId xmlns:a16="http://schemas.microsoft.com/office/drawing/2014/main" id="{608997B4-FE2E-4149-8080-A611E077EB58}"/>
                    </a:ext>
                  </a:extLst>
                </p:cNvPr>
                <p:cNvPicPr/>
                <p:nvPr/>
              </p:nvPicPr>
              <p:blipFill>
                <a:blip r:embed="rId23"/>
                <a:stretch>
                  <a:fillRect/>
                </a:stretch>
              </p:blipFill>
              <p:spPr>
                <a:xfrm>
                  <a:off x="3024474" y="5848556"/>
                  <a:ext cx="240543"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55" name="インク 54">
                  <a:extLst>
                    <a:ext uri="{FF2B5EF4-FFF2-40B4-BE49-F238E27FC236}">
                      <a16:creationId xmlns:a16="http://schemas.microsoft.com/office/drawing/2014/main" id="{7FD0B0CB-97EE-4EF7-9EBD-DA3360186F62}"/>
                    </a:ext>
                  </a:extLst>
                </p14:cNvPr>
                <p14:cNvContentPartPr/>
                <p14:nvPr/>
              </p14:nvContentPartPr>
              <p14:xfrm>
                <a:off x="3277226" y="5882396"/>
                <a:ext cx="195840" cy="258120"/>
              </p14:xfrm>
            </p:contentPart>
          </mc:Choice>
          <mc:Fallback>
            <p:pic>
              <p:nvPicPr>
                <p:cNvPr id="55" name="インク 54">
                  <a:extLst>
                    <a:ext uri="{FF2B5EF4-FFF2-40B4-BE49-F238E27FC236}">
                      <a16:creationId xmlns:a16="http://schemas.microsoft.com/office/drawing/2014/main" id="{7FD0B0CB-97EE-4EF7-9EBD-DA3360186F62}"/>
                    </a:ext>
                  </a:extLst>
                </p:cNvPr>
                <p:cNvPicPr/>
                <p:nvPr/>
              </p:nvPicPr>
              <p:blipFill>
                <a:blip r:embed="rId25"/>
                <a:stretch>
                  <a:fillRect/>
                </a:stretch>
              </p:blipFill>
              <p:spPr>
                <a:xfrm>
                  <a:off x="3259226" y="5864396"/>
                  <a:ext cx="2314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56" name="インク 55">
                  <a:extLst>
                    <a:ext uri="{FF2B5EF4-FFF2-40B4-BE49-F238E27FC236}">
                      <a16:creationId xmlns:a16="http://schemas.microsoft.com/office/drawing/2014/main" id="{948BCB7E-B1F1-4B95-B717-87D1035A3F96}"/>
                    </a:ext>
                  </a:extLst>
                </p14:cNvPr>
                <p14:cNvContentPartPr/>
                <p14:nvPr/>
              </p14:nvContentPartPr>
              <p14:xfrm>
                <a:off x="2433746" y="6239516"/>
                <a:ext cx="98640" cy="200160"/>
              </p14:xfrm>
            </p:contentPart>
          </mc:Choice>
          <mc:Fallback>
            <p:pic>
              <p:nvPicPr>
                <p:cNvPr id="56" name="インク 55">
                  <a:extLst>
                    <a:ext uri="{FF2B5EF4-FFF2-40B4-BE49-F238E27FC236}">
                      <a16:creationId xmlns:a16="http://schemas.microsoft.com/office/drawing/2014/main" id="{948BCB7E-B1F1-4B95-B717-87D1035A3F96}"/>
                    </a:ext>
                  </a:extLst>
                </p:cNvPr>
                <p:cNvPicPr/>
                <p:nvPr/>
              </p:nvPicPr>
              <p:blipFill>
                <a:blip r:embed="rId27"/>
                <a:stretch>
                  <a:fillRect/>
                </a:stretch>
              </p:blipFill>
              <p:spPr>
                <a:xfrm>
                  <a:off x="2415680" y="6221516"/>
                  <a:ext cx="134411"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7" name="インク 56">
                  <a:extLst>
                    <a:ext uri="{FF2B5EF4-FFF2-40B4-BE49-F238E27FC236}">
                      <a16:creationId xmlns:a16="http://schemas.microsoft.com/office/drawing/2014/main" id="{8A4623BD-1CDE-4C26-93D3-CA47C1357D4E}"/>
                    </a:ext>
                  </a:extLst>
                </p14:cNvPr>
                <p14:cNvContentPartPr/>
                <p14:nvPr/>
              </p14:nvContentPartPr>
              <p14:xfrm>
                <a:off x="2440946" y="6336716"/>
                <a:ext cx="264240" cy="179640"/>
              </p14:xfrm>
            </p:contentPart>
          </mc:Choice>
          <mc:Fallback>
            <p:pic>
              <p:nvPicPr>
                <p:cNvPr id="57" name="インク 56">
                  <a:extLst>
                    <a:ext uri="{FF2B5EF4-FFF2-40B4-BE49-F238E27FC236}">
                      <a16:creationId xmlns:a16="http://schemas.microsoft.com/office/drawing/2014/main" id="{8A4623BD-1CDE-4C26-93D3-CA47C1357D4E}"/>
                    </a:ext>
                  </a:extLst>
                </p:cNvPr>
                <p:cNvPicPr/>
                <p:nvPr/>
              </p:nvPicPr>
              <p:blipFill>
                <a:blip r:embed="rId29"/>
                <a:stretch>
                  <a:fillRect/>
                </a:stretch>
              </p:blipFill>
              <p:spPr>
                <a:xfrm>
                  <a:off x="2422946" y="6318716"/>
                  <a:ext cx="2998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8" name="インク 57">
                  <a:extLst>
                    <a:ext uri="{FF2B5EF4-FFF2-40B4-BE49-F238E27FC236}">
                      <a16:creationId xmlns:a16="http://schemas.microsoft.com/office/drawing/2014/main" id="{F106997F-D0A6-4F74-8896-1B5DE1D27164}"/>
                    </a:ext>
                  </a:extLst>
                </p14:cNvPr>
                <p14:cNvContentPartPr/>
                <p14:nvPr/>
              </p14:nvContentPartPr>
              <p14:xfrm>
                <a:off x="2599346" y="6255356"/>
                <a:ext cx="14400" cy="343800"/>
              </p14:xfrm>
            </p:contentPart>
          </mc:Choice>
          <mc:Fallback>
            <p:pic>
              <p:nvPicPr>
                <p:cNvPr id="58" name="インク 57">
                  <a:extLst>
                    <a:ext uri="{FF2B5EF4-FFF2-40B4-BE49-F238E27FC236}">
                      <a16:creationId xmlns:a16="http://schemas.microsoft.com/office/drawing/2014/main" id="{F106997F-D0A6-4F74-8896-1B5DE1D27164}"/>
                    </a:ext>
                  </a:extLst>
                </p:cNvPr>
                <p:cNvPicPr/>
                <p:nvPr/>
              </p:nvPicPr>
              <p:blipFill>
                <a:blip r:embed="rId31"/>
                <a:stretch>
                  <a:fillRect/>
                </a:stretch>
              </p:blipFill>
              <p:spPr>
                <a:xfrm>
                  <a:off x="2581346" y="6237337"/>
                  <a:ext cx="50040" cy="379477"/>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9" name="インク 58">
                  <a:extLst>
                    <a:ext uri="{FF2B5EF4-FFF2-40B4-BE49-F238E27FC236}">
                      <a16:creationId xmlns:a16="http://schemas.microsoft.com/office/drawing/2014/main" id="{DF1943E3-316D-483E-9776-5ED48D823B76}"/>
                    </a:ext>
                  </a:extLst>
                </p14:cNvPr>
                <p14:cNvContentPartPr/>
                <p14:nvPr/>
              </p14:nvContentPartPr>
              <p14:xfrm>
                <a:off x="2728586" y="6265796"/>
                <a:ext cx="205200" cy="99000"/>
              </p14:xfrm>
            </p:contentPart>
          </mc:Choice>
          <mc:Fallback>
            <p:pic>
              <p:nvPicPr>
                <p:cNvPr id="59" name="インク 58">
                  <a:extLst>
                    <a:ext uri="{FF2B5EF4-FFF2-40B4-BE49-F238E27FC236}">
                      <a16:creationId xmlns:a16="http://schemas.microsoft.com/office/drawing/2014/main" id="{DF1943E3-316D-483E-9776-5ED48D823B76}"/>
                    </a:ext>
                  </a:extLst>
                </p:cNvPr>
                <p:cNvPicPr/>
                <p:nvPr/>
              </p:nvPicPr>
              <p:blipFill>
                <a:blip r:embed="rId33"/>
                <a:stretch>
                  <a:fillRect/>
                </a:stretch>
              </p:blipFill>
              <p:spPr>
                <a:xfrm>
                  <a:off x="2710554" y="6247796"/>
                  <a:ext cx="240903"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0" name="インク 59">
                  <a:extLst>
                    <a:ext uri="{FF2B5EF4-FFF2-40B4-BE49-F238E27FC236}">
                      <a16:creationId xmlns:a16="http://schemas.microsoft.com/office/drawing/2014/main" id="{FC651353-9B90-449E-8797-7487518880F5}"/>
                    </a:ext>
                  </a:extLst>
                </p14:cNvPr>
                <p14:cNvContentPartPr/>
                <p14:nvPr/>
              </p14:nvContentPartPr>
              <p14:xfrm>
                <a:off x="2660546" y="6372716"/>
                <a:ext cx="264240" cy="99000"/>
              </p14:xfrm>
            </p:contentPart>
          </mc:Choice>
          <mc:Fallback>
            <p:pic>
              <p:nvPicPr>
                <p:cNvPr id="60" name="インク 59">
                  <a:extLst>
                    <a:ext uri="{FF2B5EF4-FFF2-40B4-BE49-F238E27FC236}">
                      <a16:creationId xmlns:a16="http://schemas.microsoft.com/office/drawing/2014/main" id="{FC651353-9B90-449E-8797-7487518880F5}"/>
                    </a:ext>
                  </a:extLst>
                </p:cNvPr>
                <p:cNvPicPr/>
                <p:nvPr/>
              </p:nvPicPr>
              <p:blipFill>
                <a:blip r:embed="rId35"/>
                <a:stretch>
                  <a:fillRect/>
                </a:stretch>
              </p:blipFill>
              <p:spPr>
                <a:xfrm>
                  <a:off x="2642521" y="6354716"/>
                  <a:ext cx="299929"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1" name="インク 60">
                  <a:extLst>
                    <a:ext uri="{FF2B5EF4-FFF2-40B4-BE49-F238E27FC236}">
                      <a16:creationId xmlns:a16="http://schemas.microsoft.com/office/drawing/2014/main" id="{BD9CBEAD-03FB-4434-A83D-81371E3A798F}"/>
                    </a:ext>
                  </a:extLst>
                </p14:cNvPr>
                <p14:cNvContentPartPr/>
                <p14:nvPr/>
              </p14:nvContentPartPr>
              <p14:xfrm>
                <a:off x="2715626" y="6403676"/>
                <a:ext cx="145080" cy="199080"/>
              </p14:xfrm>
            </p:contentPart>
          </mc:Choice>
          <mc:Fallback>
            <p:pic>
              <p:nvPicPr>
                <p:cNvPr id="61" name="インク 60">
                  <a:extLst>
                    <a:ext uri="{FF2B5EF4-FFF2-40B4-BE49-F238E27FC236}">
                      <a16:creationId xmlns:a16="http://schemas.microsoft.com/office/drawing/2014/main" id="{BD9CBEAD-03FB-4434-A83D-81371E3A798F}"/>
                    </a:ext>
                  </a:extLst>
                </p:cNvPr>
                <p:cNvPicPr/>
                <p:nvPr/>
              </p:nvPicPr>
              <p:blipFill>
                <a:blip r:embed="rId37"/>
                <a:stretch>
                  <a:fillRect/>
                </a:stretch>
              </p:blipFill>
              <p:spPr>
                <a:xfrm>
                  <a:off x="2697626" y="6385676"/>
                  <a:ext cx="1807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2" name="インク 61">
                  <a:extLst>
                    <a:ext uri="{FF2B5EF4-FFF2-40B4-BE49-F238E27FC236}">
                      <a16:creationId xmlns:a16="http://schemas.microsoft.com/office/drawing/2014/main" id="{7A3BCB69-D0FC-4597-9B20-6CBD1FF36E51}"/>
                    </a:ext>
                  </a:extLst>
                </p14:cNvPr>
                <p14:cNvContentPartPr/>
                <p14:nvPr/>
              </p14:nvContentPartPr>
              <p14:xfrm>
                <a:off x="2972666" y="6274436"/>
                <a:ext cx="82800" cy="119160"/>
              </p14:xfrm>
            </p:contentPart>
          </mc:Choice>
          <mc:Fallback>
            <p:pic>
              <p:nvPicPr>
                <p:cNvPr id="62" name="インク 61">
                  <a:extLst>
                    <a:ext uri="{FF2B5EF4-FFF2-40B4-BE49-F238E27FC236}">
                      <a16:creationId xmlns:a16="http://schemas.microsoft.com/office/drawing/2014/main" id="{7A3BCB69-D0FC-4597-9B20-6CBD1FF36E51}"/>
                    </a:ext>
                  </a:extLst>
                </p:cNvPr>
                <p:cNvPicPr/>
                <p:nvPr/>
              </p:nvPicPr>
              <p:blipFill>
                <a:blip r:embed="rId39"/>
                <a:stretch>
                  <a:fillRect/>
                </a:stretch>
              </p:blipFill>
              <p:spPr>
                <a:xfrm>
                  <a:off x="2954666" y="6256436"/>
                  <a:ext cx="1184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3" name="インク 62">
                  <a:extLst>
                    <a:ext uri="{FF2B5EF4-FFF2-40B4-BE49-F238E27FC236}">
                      <a16:creationId xmlns:a16="http://schemas.microsoft.com/office/drawing/2014/main" id="{D7290C95-B913-4954-A6D0-118B0C2F9964}"/>
                    </a:ext>
                  </a:extLst>
                </p14:cNvPr>
                <p14:cNvContentPartPr/>
                <p14:nvPr/>
              </p14:nvContentPartPr>
              <p14:xfrm>
                <a:off x="2987426" y="6287036"/>
                <a:ext cx="136800" cy="315000"/>
              </p14:xfrm>
            </p:contentPart>
          </mc:Choice>
          <mc:Fallback>
            <p:pic>
              <p:nvPicPr>
                <p:cNvPr id="63" name="インク 62">
                  <a:extLst>
                    <a:ext uri="{FF2B5EF4-FFF2-40B4-BE49-F238E27FC236}">
                      <a16:creationId xmlns:a16="http://schemas.microsoft.com/office/drawing/2014/main" id="{D7290C95-B913-4954-A6D0-118B0C2F9964}"/>
                    </a:ext>
                  </a:extLst>
                </p:cNvPr>
                <p:cNvPicPr/>
                <p:nvPr/>
              </p:nvPicPr>
              <p:blipFill>
                <a:blip r:embed="rId41"/>
                <a:stretch>
                  <a:fillRect/>
                </a:stretch>
              </p:blipFill>
              <p:spPr>
                <a:xfrm>
                  <a:off x="2969426" y="6269036"/>
                  <a:ext cx="17244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4" name="インク 63">
                  <a:extLst>
                    <a:ext uri="{FF2B5EF4-FFF2-40B4-BE49-F238E27FC236}">
                      <a16:creationId xmlns:a16="http://schemas.microsoft.com/office/drawing/2014/main" id="{49EFE524-77B8-4E9B-90B6-9B2F5747525D}"/>
                    </a:ext>
                  </a:extLst>
                </p14:cNvPr>
                <p14:cNvContentPartPr/>
                <p14:nvPr/>
              </p14:nvContentPartPr>
              <p14:xfrm>
                <a:off x="3237626" y="6252476"/>
                <a:ext cx="39240" cy="107280"/>
              </p14:xfrm>
            </p:contentPart>
          </mc:Choice>
          <mc:Fallback>
            <p:pic>
              <p:nvPicPr>
                <p:cNvPr id="64" name="インク 63">
                  <a:extLst>
                    <a:ext uri="{FF2B5EF4-FFF2-40B4-BE49-F238E27FC236}">
                      <a16:creationId xmlns:a16="http://schemas.microsoft.com/office/drawing/2014/main" id="{49EFE524-77B8-4E9B-90B6-9B2F5747525D}"/>
                    </a:ext>
                  </a:extLst>
                </p:cNvPr>
                <p:cNvPicPr/>
                <p:nvPr/>
              </p:nvPicPr>
              <p:blipFill>
                <a:blip r:embed="rId43"/>
                <a:stretch>
                  <a:fillRect/>
                </a:stretch>
              </p:blipFill>
              <p:spPr>
                <a:xfrm>
                  <a:off x="3219626" y="6234415"/>
                  <a:ext cx="74880" cy="143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5" name="インク 64">
                  <a:extLst>
                    <a:ext uri="{FF2B5EF4-FFF2-40B4-BE49-F238E27FC236}">
                      <a16:creationId xmlns:a16="http://schemas.microsoft.com/office/drawing/2014/main" id="{C3445C15-2248-4151-8638-7F889ED31D77}"/>
                    </a:ext>
                  </a:extLst>
                </p14:cNvPr>
                <p14:cNvContentPartPr/>
                <p14:nvPr/>
              </p14:nvContentPartPr>
              <p14:xfrm>
                <a:off x="3156626" y="6301436"/>
                <a:ext cx="212400" cy="119160"/>
              </p14:xfrm>
            </p:contentPart>
          </mc:Choice>
          <mc:Fallback>
            <p:pic>
              <p:nvPicPr>
                <p:cNvPr id="65" name="インク 64">
                  <a:extLst>
                    <a:ext uri="{FF2B5EF4-FFF2-40B4-BE49-F238E27FC236}">
                      <a16:creationId xmlns:a16="http://schemas.microsoft.com/office/drawing/2014/main" id="{C3445C15-2248-4151-8638-7F889ED31D77}"/>
                    </a:ext>
                  </a:extLst>
                </p:cNvPr>
                <p:cNvPicPr/>
                <p:nvPr/>
              </p:nvPicPr>
              <p:blipFill>
                <a:blip r:embed="rId45"/>
                <a:stretch>
                  <a:fillRect/>
                </a:stretch>
              </p:blipFill>
              <p:spPr>
                <a:xfrm>
                  <a:off x="3138626" y="6283490"/>
                  <a:ext cx="248040" cy="154693"/>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6" name="インク 65">
                  <a:extLst>
                    <a:ext uri="{FF2B5EF4-FFF2-40B4-BE49-F238E27FC236}">
                      <a16:creationId xmlns:a16="http://schemas.microsoft.com/office/drawing/2014/main" id="{E30628BE-2E0F-4203-85B1-280529E136E8}"/>
                    </a:ext>
                  </a:extLst>
                </p14:cNvPr>
                <p14:cNvContentPartPr/>
                <p14:nvPr/>
              </p14:nvContentPartPr>
              <p14:xfrm>
                <a:off x="3117026" y="6424916"/>
                <a:ext cx="221400" cy="151200"/>
              </p14:xfrm>
            </p:contentPart>
          </mc:Choice>
          <mc:Fallback>
            <p:pic>
              <p:nvPicPr>
                <p:cNvPr id="66" name="インク 65">
                  <a:extLst>
                    <a:ext uri="{FF2B5EF4-FFF2-40B4-BE49-F238E27FC236}">
                      <a16:creationId xmlns:a16="http://schemas.microsoft.com/office/drawing/2014/main" id="{E30628BE-2E0F-4203-85B1-280529E136E8}"/>
                    </a:ext>
                  </a:extLst>
                </p:cNvPr>
                <p:cNvPicPr/>
                <p:nvPr/>
              </p:nvPicPr>
              <p:blipFill>
                <a:blip r:embed="rId47"/>
                <a:stretch>
                  <a:fillRect/>
                </a:stretch>
              </p:blipFill>
              <p:spPr>
                <a:xfrm>
                  <a:off x="3099026" y="6406916"/>
                  <a:ext cx="2570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7" name="インク 66">
                  <a:extLst>
                    <a:ext uri="{FF2B5EF4-FFF2-40B4-BE49-F238E27FC236}">
                      <a16:creationId xmlns:a16="http://schemas.microsoft.com/office/drawing/2014/main" id="{057DD740-CF62-4292-B23F-DD6B90548B4B}"/>
                    </a:ext>
                  </a:extLst>
                </p14:cNvPr>
                <p14:cNvContentPartPr/>
                <p14:nvPr/>
              </p14:nvContentPartPr>
              <p14:xfrm>
                <a:off x="3253106" y="6271556"/>
                <a:ext cx="280440" cy="369360"/>
              </p14:xfrm>
            </p:contentPart>
          </mc:Choice>
          <mc:Fallback>
            <p:pic>
              <p:nvPicPr>
                <p:cNvPr id="67" name="インク 66">
                  <a:extLst>
                    <a:ext uri="{FF2B5EF4-FFF2-40B4-BE49-F238E27FC236}">
                      <a16:creationId xmlns:a16="http://schemas.microsoft.com/office/drawing/2014/main" id="{057DD740-CF62-4292-B23F-DD6B90548B4B}"/>
                    </a:ext>
                  </a:extLst>
                </p:cNvPr>
                <p:cNvPicPr/>
                <p:nvPr/>
              </p:nvPicPr>
              <p:blipFill>
                <a:blip r:embed="rId49"/>
                <a:stretch>
                  <a:fillRect/>
                </a:stretch>
              </p:blipFill>
              <p:spPr>
                <a:xfrm>
                  <a:off x="3235106" y="6253556"/>
                  <a:ext cx="31608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8" name="インク 67">
                  <a:extLst>
                    <a:ext uri="{FF2B5EF4-FFF2-40B4-BE49-F238E27FC236}">
                      <a16:creationId xmlns:a16="http://schemas.microsoft.com/office/drawing/2014/main" id="{133AF555-9C73-4012-8F72-7C4CFA259D20}"/>
                    </a:ext>
                  </a:extLst>
                </p14:cNvPr>
                <p14:cNvContentPartPr/>
                <p14:nvPr/>
              </p14:nvContentPartPr>
              <p14:xfrm>
                <a:off x="3300626" y="6452276"/>
                <a:ext cx="376200" cy="176040"/>
              </p14:xfrm>
            </p:contentPart>
          </mc:Choice>
          <mc:Fallback>
            <p:pic>
              <p:nvPicPr>
                <p:cNvPr id="68" name="インク 67">
                  <a:extLst>
                    <a:ext uri="{FF2B5EF4-FFF2-40B4-BE49-F238E27FC236}">
                      <a16:creationId xmlns:a16="http://schemas.microsoft.com/office/drawing/2014/main" id="{133AF555-9C73-4012-8F72-7C4CFA259D20}"/>
                    </a:ext>
                  </a:extLst>
                </p:cNvPr>
                <p:cNvPicPr/>
                <p:nvPr/>
              </p:nvPicPr>
              <p:blipFill>
                <a:blip r:embed="rId51"/>
                <a:stretch>
                  <a:fillRect/>
                </a:stretch>
              </p:blipFill>
              <p:spPr>
                <a:xfrm>
                  <a:off x="3282626" y="6434239"/>
                  <a:ext cx="411840" cy="211753"/>
                </a:xfrm>
                <a:prstGeom prst="rect">
                  <a:avLst/>
                </a:prstGeom>
              </p:spPr>
            </p:pic>
          </mc:Fallback>
        </mc:AlternateContent>
      </p:grpSp>
      <p:grpSp>
        <p:nvGrpSpPr>
          <p:cNvPr id="73" name="グループ化 72">
            <a:extLst>
              <a:ext uri="{FF2B5EF4-FFF2-40B4-BE49-F238E27FC236}">
                <a16:creationId xmlns:a16="http://schemas.microsoft.com/office/drawing/2014/main" id="{152EC3C6-C842-4509-9904-60736486AF87}"/>
              </a:ext>
            </a:extLst>
          </p:cNvPr>
          <p:cNvGrpSpPr/>
          <p:nvPr/>
        </p:nvGrpSpPr>
        <p:grpSpPr>
          <a:xfrm>
            <a:off x="4292786" y="5318636"/>
            <a:ext cx="364680" cy="502920"/>
            <a:chOff x="4292786" y="5318636"/>
            <a:chExt cx="364680" cy="502920"/>
          </a:xfrm>
        </p:grpSpPr>
        <mc:AlternateContent xmlns:mc="http://schemas.openxmlformats.org/markup-compatibility/2006">
          <mc:Choice xmlns:p14="http://schemas.microsoft.com/office/powerpoint/2010/main" Requires="p14">
            <p:contentPart p14:bwMode="auto" r:id="rId52">
              <p14:nvContentPartPr>
                <p14:cNvPr id="70" name="インク 69">
                  <a:extLst>
                    <a:ext uri="{FF2B5EF4-FFF2-40B4-BE49-F238E27FC236}">
                      <a16:creationId xmlns:a16="http://schemas.microsoft.com/office/drawing/2014/main" id="{1FB44AA5-729D-46D8-8E58-7D70387E0AEE}"/>
                    </a:ext>
                  </a:extLst>
                </p14:cNvPr>
                <p14:cNvContentPartPr/>
                <p14:nvPr/>
              </p14:nvContentPartPr>
              <p14:xfrm>
                <a:off x="4292786" y="5318636"/>
                <a:ext cx="165240" cy="219960"/>
              </p14:xfrm>
            </p:contentPart>
          </mc:Choice>
          <mc:Fallback>
            <p:pic>
              <p:nvPicPr>
                <p:cNvPr id="70" name="インク 69">
                  <a:extLst>
                    <a:ext uri="{FF2B5EF4-FFF2-40B4-BE49-F238E27FC236}">
                      <a16:creationId xmlns:a16="http://schemas.microsoft.com/office/drawing/2014/main" id="{1FB44AA5-729D-46D8-8E58-7D70387E0AEE}"/>
                    </a:ext>
                  </a:extLst>
                </p:cNvPr>
                <p:cNvPicPr/>
                <p:nvPr/>
              </p:nvPicPr>
              <p:blipFill>
                <a:blip r:embed="rId53"/>
                <a:stretch>
                  <a:fillRect/>
                </a:stretch>
              </p:blipFill>
              <p:spPr>
                <a:xfrm>
                  <a:off x="4274786" y="5300606"/>
                  <a:ext cx="200880" cy="255658"/>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1" name="インク 70">
                  <a:extLst>
                    <a:ext uri="{FF2B5EF4-FFF2-40B4-BE49-F238E27FC236}">
                      <a16:creationId xmlns:a16="http://schemas.microsoft.com/office/drawing/2014/main" id="{60854B16-401E-414F-935B-468FBF9D37ED}"/>
                    </a:ext>
                  </a:extLst>
                </p14:cNvPr>
                <p14:cNvContentPartPr/>
                <p14:nvPr/>
              </p14:nvContentPartPr>
              <p14:xfrm>
                <a:off x="4350026" y="5380916"/>
                <a:ext cx="273600" cy="68400"/>
              </p14:xfrm>
            </p:contentPart>
          </mc:Choice>
          <mc:Fallback>
            <p:pic>
              <p:nvPicPr>
                <p:cNvPr id="71" name="インク 70">
                  <a:extLst>
                    <a:ext uri="{FF2B5EF4-FFF2-40B4-BE49-F238E27FC236}">
                      <a16:creationId xmlns:a16="http://schemas.microsoft.com/office/drawing/2014/main" id="{60854B16-401E-414F-935B-468FBF9D37ED}"/>
                    </a:ext>
                  </a:extLst>
                </p:cNvPr>
                <p:cNvPicPr/>
                <p:nvPr/>
              </p:nvPicPr>
              <p:blipFill>
                <a:blip r:embed="rId55"/>
                <a:stretch>
                  <a:fillRect/>
                </a:stretch>
              </p:blipFill>
              <p:spPr>
                <a:xfrm>
                  <a:off x="4332026" y="5362916"/>
                  <a:ext cx="3092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2" name="インク 71">
                  <a:extLst>
                    <a:ext uri="{FF2B5EF4-FFF2-40B4-BE49-F238E27FC236}">
                      <a16:creationId xmlns:a16="http://schemas.microsoft.com/office/drawing/2014/main" id="{B4BE5BD5-4D8E-448E-8818-AAFBE2887ECC}"/>
                    </a:ext>
                  </a:extLst>
                </p14:cNvPr>
                <p14:cNvContentPartPr/>
                <p14:nvPr/>
              </p14:nvContentPartPr>
              <p14:xfrm>
                <a:off x="4456226" y="5381276"/>
                <a:ext cx="201240" cy="440280"/>
              </p14:xfrm>
            </p:contentPart>
          </mc:Choice>
          <mc:Fallback>
            <p:pic>
              <p:nvPicPr>
                <p:cNvPr id="72" name="インク 71">
                  <a:extLst>
                    <a:ext uri="{FF2B5EF4-FFF2-40B4-BE49-F238E27FC236}">
                      <a16:creationId xmlns:a16="http://schemas.microsoft.com/office/drawing/2014/main" id="{B4BE5BD5-4D8E-448E-8818-AAFBE2887ECC}"/>
                    </a:ext>
                  </a:extLst>
                </p:cNvPr>
                <p:cNvPicPr/>
                <p:nvPr/>
              </p:nvPicPr>
              <p:blipFill>
                <a:blip r:embed="rId57"/>
                <a:stretch>
                  <a:fillRect/>
                </a:stretch>
              </p:blipFill>
              <p:spPr>
                <a:xfrm>
                  <a:off x="4438194" y="5363276"/>
                  <a:ext cx="236944" cy="475920"/>
                </a:xfrm>
                <a:prstGeom prst="rect">
                  <a:avLst/>
                </a:prstGeom>
              </p:spPr>
            </p:pic>
          </mc:Fallback>
        </mc:AlternateContent>
      </p:grpSp>
      <p:grpSp>
        <p:nvGrpSpPr>
          <p:cNvPr id="80" name="グループ化 79">
            <a:extLst>
              <a:ext uri="{FF2B5EF4-FFF2-40B4-BE49-F238E27FC236}">
                <a16:creationId xmlns:a16="http://schemas.microsoft.com/office/drawing/2014/main" id="{83003F4B-3E2F-4A27-8628-C1704983568C}"/>
              </a:ext>
            </a:extLst>
          </p:cNvPr>
          <p:cNvGrpSpPr/>
          <p:nvPr/>
        </p:nvGrpSpPr>
        <p:grpSpPr>
          <a:xfrm>
            <a:off x="4434986" y="5946836"/>
            <a:ext cx="757800" cy="410400"/>
            <a:chOff x="4434986" y="5946836"/>
            <a:chExt cx="757800" cy="410400"/>
          </a:xfrm>
        </p:grpSpPr>
        <mc:AlternateContent xmlns:mc="http://schemas.openxmlformats.org/markup-compatibility/2006">
          <mc:Choice xmlns:p14="http://schemas.microsoft.com/office/powerpoint/2010/main" Requires="p14">
            <p:contentPart p14:bwMode="auto" r:id="rId58">
              <p14:nvContentPartPr>
                <p14:cNvPr id="74" name="インク 73">
                  <a:extLst>
                    <a:ext uri="{FF2B5EF4-FFF2-40B4-BE49-F238E27FC236}">
                      <a16:creationId xmlns:a16="http://schemas.microsoft.com/office/drawing/2014/main" id="{1C9C1126-F7F0-43BB-A949-17276B54F1F6}"/>
                    </a:ext>
                  </a:extLst>
                </p14:cNvPr>
                <p14:cNvContentPartPr/>
                <p14:nvPr/>
              </p14:nvContentPartPr>
              <p14:xfrm>
                <a:off x="4434986" y="5991476"/>
                <a:ext cx="241200" cy="356760"/>
              </p14:xfrm>
            </p:contentPart>
          </mc:Choice>
          <mc:Fallback>
            <p:pic>
              <p:nvPicPr>
                <p:cNvPr id="74" name="インク 73">
                  <a:extLst>
                    <a:ext uri="{FF2B5EF4-FFF2-40B4-BE49-F238E27FC236}">
                      <a16:creationId xmlns:a16="http://schemas.microsoft.com/office/drawing/2014/main" id="{1C9C1126-F7F0-43BB-A949-17276B54F1F6}"/>
                    </a:ext>
                  </a:extLst>
                </p:cNvPr>
                <p:cNvPicPr/>
                <p:nvPr/>
              </p:nvPicPr>
              <p:blipFill>
                <a:blip r:embed="rId59"/>
                <a:stretch>
                  <a:fillRect/>
                </a:stretch>
              </p:blipFill>
              <p:spPr>
                <a:xfrm>
                  <a:off x="4416986" y="5973476"/>
                  <a:ext cx="27684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5" name="インク 74">
                  <a:extLst>
                    <a:ext uri="{FF2B5EF4-FFF2-40B4-BE49-F238E27FC236}">
                      <a16:creationId xmlns:a16="http://schemas.microsoft.com/office/drawing/2014/main" id="{24655011-BB37-4064-A247-4EFC8F68279B}"/>
                    </a:ext>
                  </a:extLst>
                </p14:cNvPr>
                <p14:cNvContentPartPr/>
                <p14:nvPr/>
              </p14:nvContentPartPr>
              <p14:xfrm>
                <a:off x="4743146" y="5987876"/>
                <a:ext cx="145800" cy="307800"/>
              </p14:xfrm>
            </p:contentPart>
          </mc:Choice>
          <mc:Fallback>
            <p:pic>
              <p:nvPicPr>
                <p:cNvPr id="75" name="インク 74">
                  <a:extLst>
                    <a:ext uri="{FF2B5EF4-FFF2-40B4-BE49-F238E27FC236}">
                      <a16:creationId xmlns:a16="http://schemas.microsoft.com/office/drawing/2014/main" id="{24655011-BB37-4064-A247-4EFC8F68279B}"/>
                    </a:ext>
                  </a:extLst>
                </p:cNvPr>
                <p:cNvPicPr/>
                <p:nvPr/>
              </p:nvPicPr>
              <p:blipFill>
                <a:blip r:embed="rId61"/>
                <a:stretch>
                  <a:fillRect/>
                </a:stretch>
              </p:blipFill>
              <p:spPr>
                <a:xfrm>
                  <a:off x="4725146" y="5969897"/>
                  <a:ext cx="181440" cy="343398"/>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7" name="インク 76">
                  <a:extLst>
                    <a:ext uri="{FF2B5EF4-FFF2-40B4-BE49-F238E27FC236}">
                      <a16:creationId xmlns:a16="http://schemas.microsoft.com/office/drawing/2014/main" id="{8A5DCE24-81A2-43BC-8DA5-82CEA6FFF5E3}"/>
                    </a:ext>
                  </a:extLst>
                </p14:cNvPr>
                <p14:cNvContentPartPr/>
                <p14:nvPr/>
              </p14:nvContentPartPr>
              <p14:xfrm>
                <a:off x="4903346" y="5946836"/>
                <a:ext cx="200880" cy="410400"/>
              </p14:xfrm>
            </p:contentPart>
          </mc:Choice>
          <mc:Fallback>
            <p:pic>
              <p:nvPicPr>
                <p:cNvPr id="77" name="インク 76">
                  <a:extLst>
                    <a:ext uri="{FF2B5EF4-FFF2-40B4-BE49-F238E27FC236}">
                      <a16:creationId xmlns:a16="http://schemas.microsoft.com/office/drawing/2014/main" id="{8A5DCE24-81A2-43BC-8DA5-82CEA6FFF5E3}"/>
                    </a:ext>
                  </a:extLst>
                </p:cNvPr>
                <p:cNvPicPr/>
                <p:nvPr/>
              </p:nvPicPr>
              <p:blipFill>
                <a:blip r:embed="rId63"/>
                <a:stretch>
                  <a:fillRect/>
                </a:stretch>
              </p:blipFill>
              <p:spPr>
                <a:xfrm>
                  <a:off x="4885346" y="5928836"/>
                  <a:ext cx="236520" cy="4460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8" name="インク 77">
                  <a:extLst>
                    <a:ext uri="{FF2B5EF4-FFF2-40B4-BE49-F238E27FC236}">
                      <a16:creationId xmlns:a16="http://schemas.microsoft.com/office/drawing/2014/main" id="{5B37284E-5D27-4191-842D-6C8549351735}"/>
                    </a:ext>
                  </a:extLst>
                </p14:cNvPr>
                <p14:cNvContentPartPr/>
                <p14:nvPr/>
              </p14:nvContentPartPr>
              <p14:xfrm>
                <a:off x="4915226" y="6036476"/>
                <a:ext cx="174960" cy="179640"/>
              </p14:xfrm>
            </p:contentPart>
          </mc:Choice>
          <mc:Fallback>
            <p:pic>
              <p:nvPicPr>
                <p:cNvPr id="78" name="インク 77">
                  <a:extLst>
                    <a:ext uri="{FF2B5EF4-FFF2-40B4-BE49-F238E27FC236}">
                      <a16:creationId xmlns:a16="http://schemas.microsoft.com/office/drawing/2014/main" id="{5B37284E-5D27-4191-842D-6C8549351735}"/>
                    </a:ext>
                  </a:extLst>
                </p:cNvPr>
                <p:cNvPicPr/>
                <p:nvPr/>
              </p:nvPicPr>
              <p:blipFill>
                <a:blip r:embed="rId65"/>
                <a:stretch>
                  <a:fillRect/>
                </a:stretch>
              </p:blipFill>
              <p:spPr>
                <a:xfrm>
                  <a:off x="4897189" y="6018476"/>
                  <a:ext cx="210673"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9" name="インク 78">
                  <a:extLst>
                    <a:ext uri="{FF2B5EF4-FFF2-40B4-BE49-F238E27FC236}">
                      <a16:creationId xmlns:a16="http://schemas.microsoft.com/office/drawing/2014/main" id="{35C865EE-70C6-4894-868D-37B68177541B}"/>
                    </a:ext>
                  </a:extLst>
                </p14:cNvPr>
                <p14:cNvContentPartPr/>
                <p14:nvPr/>
              </p14:nvContentPartPr>
              <p14:xfrm>
                <a:off x="5065706" y="6004076"/>
                <a:ext cx="127080" cy="287280"/>
              </p14:xfrm>
            </p:contentPart>
          </mc:Choice>
          <mc:Fallback>
            <p:pic>
              <p:nvPicPr>
                <p:cNvPr id="79" name="インク 78">
                  <a:extLst>
                    <a:ext uri="{FF2B5EF4-FFF2-40B4-BE49-F238E27FC236}">
                      <a16:creationId xmlns:a16="http://schemas.microsoft.com/office/drawing/2014/main" id="{35C865EE-70C6-4894-868D-37B68177541B}"/>
                    </a:ext>
                  </a:extLst>
                </p:cNvPr>
                <p:cNvPicPr/>
                <p:nvPr/>
              </p:nvPicPr>
              <p:blipFill>
                <a:blip r:embed="rId67"/>
                <a:stretch>
                  <a:fillRect/>
                </a:stretch>
              </p:blipFill>
              <p:spPr>
                <a:xfrm>
                  <a:off x="5047706" y="5986076"/>
                  <a:ext cx="162720" cy="322920"/>
                </a:xfrm>
                <a:prstGeom prst="rect">
                  <a:avLst/>
                </a:prstGeom>
              </p:spPr>
            </p:pic>
          </mc:Fallback>
        </mc:AlternateContent>
      </p:grpSp>
      <p:grpSp>
        <p:nvGrpSpPr>
          <p:cNvPr id="103" name="グループ化 102">
            <a:extLst>
              <a:ext uri="{FF2B5EF4-FFF2-40B4-BE49-F238E27FC236}">
                <a16:creationId xmlns:a16="http://schemas.microsoft.com/office/drawing/2014/main" id="{D8A7C135-8D82-455C-A933-0AEF1202488C}"/>
              </a:ext>
            </a:extLst>
          </p:cNvPr>
          <p:cNvGrpSpPr/>
          <p:nvPr/>
        </p:nvGrpSpPr>
        <p:grpSpPr>
          <a:xfrm>
            <a:off x="6501026" y="5305676"/>
            <a:ext cx="1430640" cy="1299600"/>
            <a:chOff x="6501026" y="5305676"/>
            <a:chExt cx="1430640" cy="1299600"/>
          </a:xfrm>
        </p:grpSpPr>
        <mc:AlternateContent xmlns:mc="http://schemas.openxmlformats.org/markup-compatibility/2006">
          <mc:Choice xmlns:p14="http://schemas.microsoft.com/office/powerpoint/2010/main" Requires="p14">
            <p:contentPart p14:bwMode="auto" r:id="rId68">
              <p14:nvContentPartPr>
                <p14:cNvPr id="81" name="インク 80">
                  <a:extLst>
                    <a:ext uri="{FF2B5EF4-FFF2-40B4-BE49-F238E27FC236}">
                      <a16:creationId xmlns:a16="http://schemas.microsoft.com/office/drawing/2014/main" id="{269A0CDE-5AD2-46B2-A81A-B282818FDF42}"/>
                    </a:ext>
                  </a:extLst>
                </p14:cNvPr>
                <p14:cNvContentPartPr/>
                <p14:nvPr/>
              </p14:nvContentPartPr>
              <p14:xfrm>
                <a:off x="6501026" y="5305676"/>
                <a:ext cx="115200" cy="235080"/>
              </p14:xfrm>
            </p:contentPart>
          </mc:Choice>
          <mc:Fallback>
            <p:pic>
              <p:nvPicPr>
                <p:cNvPr id="81" name="インク 80">
                  <a:extLst>
                    <a:ext uri="{FF2B5EF4-FFF2-40B4-BE49-F238E27FC236}">
                      <a16:creationId xmlns:a16="http://schemas.microsoft.com/office/drawing/2014/main" id="{269A0CDE-5AD2-46B2-A81A-B282818FDF42}"/>
                    </a:ext>
                  </a:extLst>
                </p:cNvPr>
                <p:cNvPicPr/>
                <p:nvPr/>
              </p:nvPicPr>
              <p:blipFill>
                <a:blip r:embed="rId69"/>
                <a:stretch>
                  <a:fillRect/>
                </a:stretch>
              </p:blipFill>
              <p:spPr>
                <a:xfrm>
                  <a:off x="6483082" y="5287676"/>
                  <a:ext cx="150729"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2" name="インク 81">
                  <a:extLst>
                    <a:ext uri="{FF2B5EF4-FFF2-40B4-BE49-F238E27FC236}">
                      <a16:creationId xmlns:a16="http://schemas.microsoft.com/office/drawing/2014/main" id="{8288EB30-B9CA-458A-B180-6D80D0C1FD02}"/>
                    </a:ext>
                  </a:extLst>
                </p14:cNvPr>
                <p14:cNvContentPartPr/>
                <p14:nvPr/>
              </p14:nvContentPartPr>
              <p14:xfrm>
                <a:off x="6570146" y="5375516"/>
                <a:ext cx="212400" cy="29160"/>
              </p14:xfrm>
            </p:contentPart>
          </mc:Choice>
          <mc:Fallback>
            <p:pic>
              <p:nvPicPr>
                <p:cNvPr id="82" name="インク 81">
                  <a:extLst>
                    <a:ext uri="{FF2B5EF4-FFF2-40B4-BE49-F238E27FC236}">
                      <a16:creationId xmlns:a16="http://schemas.microsoft.com/office/drawing/2014/main" id="{8288EB30-B9CA-458A-B180-6D80D0C1FD02}"/>
                    </a:ext>
                  </a:extLst>
                </p:cNvPr>
                <p:cNvPicPr/>
                <p:nvPr/>
              </p:nvPicPr>
              <p:blipFill>
                <a:blip r:embed="rId71"/>
                <a:stretch>
                  <a:fillRect/>
                </a:stretch>
              </p:blipFill>
              <p:spPr>
                <a:xfrm>
                  <a:off x="6552146" y="5357516"/>
                  <a:ext cx="2480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3" name="インク 82">
                  <a:extLst>
                    <a:ext uri="{FF2B5EF4-FFF2-40B4-BE49-F238E27FC236}">
                      <a16:creationId xmlns:a16="http://schemas.microsoft.com/office/drawing/2014/main" id="{691203BF-D71C-45CC-8FBB-06B435E1C59F}"/>
                    </a:ext>
                  </a:extLst>
                </p14:cNvPr>
                <p14:cNvContentPartPr/>
                <p14:nvPr/>
              </p14:nvContentPartPr>
              <p14:xfrm>
                <a:off x="6604706" y="5371196"/>
                <a:ext cx="201240" cy="283320"/>
              </p14:xfrm>
            </p:contentPart>
          </mc:Choice>
          <mc:Fallback>
            <p:pic>
              <p:nvPicPr>
                <p:cNvPr id="83" name="インク 82">
                  <a:extLst>
                    <a:ext uri="{FF2B5EF4-FFF2-40B4-BE49-F238E27FC236}">
                      <a16:creationId xmlns:a16="http://schemas.microsoft.com/office/drawing/2014/main" id="{691203BF-D71C-45CC-8FBB-06B435E1C59F}"/>
                    </a:ext>
                  </a:extLst>
                </p:cNvPr>
                <p:cNvPicPr/>
                <p:nvPr/>
              </p:nvPicPr>
              <p:blipFill>
                <a:blip r:embed="rId73"/>
                <a:stretch>
                  <a:fillRect/>
                </a:stretch>
              </p:blipFill>
              <p:spPr>
                <a:xfrm>
                  <a:off x="6586674" y="5353196"/>
                  <a:ext cx="236944"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4" name="インク 83">
                  <a:extLst>
                    <a:ext uri="{FF2B5EF4-FFF2-40B4-BE49-F238E27FC236}">
                      <a16:creationId xmlns:a16="http://schemas.microsoft.com/office/drawing/2014/main" id="{99810F4E-80C3-40B6-9C50-2D581666C302}"/>
                    </a:ext>
                  </a:extLst>
                </p14:cNvPr>
                <p14:cNvContentPartPr/>
                <p14:nvPr/>
              </p14:nvContentPartPr>
              <p14:xfrm>
                <a:off x="6781466" y="5694116"/>
                <a:ext cx="214920" cy="110160"/>
              </p14:xfrm>
            </p:contentPart>
          </mc:Choice>
          <mc:Fallback>
            <p:pic>
              <p:nvPicPr>
                <p:cNvPr id="84" name="インク 83">
                  <a:extLst>
                    <a:ext uri="{FF2B5EF4-FFF2-40B4-BE49-F238E27FC236}">
                      <a16:creationId xmlns:a16="http://schemas.microsoft.com/office/drawing/2014/main" id="{99810F4E-80C3-40B6-9C50-2D581666C302}"/>
                    </a:ext>
                  </a:extLst>
                </p:cNvPr>
                <p:cNvPicPr/>
                <p:nvPr/>
              </p:nvPicPr>
              <p:blipFill>
                <a:blip r:embed="rId75"/>
                <a:stretch>
                  <a:fillRect/>
                </a:stretch>
              </p:blipFill>
              <p:spPr>
                <a:xfrm>
                  <a:off x="6763466" y="5676116"/>
                  <a:ext cx="2505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5" name="インク 84">
                  <a:extLst>
                    <a:ext uri="{FF2B5EF4-FFF2-40B4-BE49-F238E27FC236}">
                      <a16:creationId xmlns:a16="http://schemas.microsoft.com/office/drawing/2014/main" id="{56FC8541-1114-43F0-9BBA-ACB649B5F489}"/>
                    </a:ext>
                  </a:extLst>
                </p14:cNvPr>
                <p14:cNvContentPartPr/>
                <p14:nvPr/>
              </p14:nvContentPartPr>
              <p14:xfrm>
                <a:off x="6744026" y="5781596"/>
                <a:ext cx="374760" cy="295560"/>
              </p14:xfrm>
            </p:contentPart>
          </mc:Choice>
          <mc:Fallback>
            <p:pic>
              <p:nvPicPr>
                <p:cNvPr id="85" name="インク 84">
                  <a:extLst>
                    <a:ext uri="{FF2B5EF4-FFF2-40B4-BE49-F238E27FC236}">
                      <a16:creationId xmlns:a16="http://schemas.microsoft.com/office/drawing/2014/main" id="{56FC8541-1114-43F0-9BBA-ACB649B5F489}"/>
                    </a:ext>
                  </a:extLst>
                </p:cNvPr>
                <p:cNvPicPr/>
                <p:nvPr/>
              </p:nvPicPr>
              <p:blipFill>
                <a:blip r:embed="rId77"/>
                <a:stretch>
                  <a:fillRect/>
                </a:stretch>
              </p:blipFill>
              <p:spPr>
                <a:xfrm>
                  <a:off x="6726026" y="5763574"/>
                  <a:ext cx="410400" cy="331243"/>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6" name="インク 85">
                  <a:extLst>
                    <a:ext uri="{FF2B5EF4-FFF2-40B4-BE49-F238E27FC236}">
                      <a16:creationId xmlns:a16="http://schemas.microsoft.com/office/drawing/2014/main" id="{458E2ED9-173F-4BAE-90B5-3F2E04F6C32E}"/>
                    </a:ext>
                  </a:extLst>
                </p14:cNvPr>
                <p14:cNvContentPartPr/>
                <p14:nvPr/>
              </p14:nvContentPartPr>
              <p14:xfrm>
                <a:off x="7067666" y="5685116"/>
                <a:ext cx="173160" cy="159480"/>
              </p14:xfrm>
            </p:contentPart>
          </mc:Choice>
          <mc:Fallback>
            <p:pic>
              <p:nvPicPr>
                <p:cNvPr id="86" name="インク 85">
                  <a:extLst>
                    <a:ext uri="{FF2B5EF4-FFF2-40B4-BE49-F238E27FC236}">
                      <a16:creationId xmlns:a16="http://schemas.microsoft.com/office/drawing/2014/main" id="{458E2ED9-173F-4BAE-90B5-3F2E04F6C32E}"/>
                    </a:ext>
                  </a:extLst>
                </p:cNvPr>
                <p:cNvPicPr/>
                <p:nvPr/>
              </p:nvPicPr>
              <p:blipFill>
                <a:blip r:embed="rId79"/>
                <a:stretch>
                  <a:fillRect/>
                </a:stretch>
              </p:blipFill>
              <p:spPr>
                <a:xfrm>
                  <a:off x="7049666" y="5667116"/>
                  <a:ext cx="2088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7" name="インク 86">
                  <a:extLst>
                    <a:ext uri="{FF2B5EF4-FFF2-40B4-BE49-F238E27FC236}">
                      <a16:creationId xmlns:a16="http://schemas.microsoft.com/office/drawing/2014/main" id="{CF2F6E70-B0F6-4135-BAF9-10DBFA5AD3D9}"/>
                    </a:ext>
                  </a:extLst>
                </p14:cNvPr>
                <p14:cNvContentPartPr/>
                <p14:nvPr/>
              </p14:nvContentPartPr>
              <p14:xfrm>
                <a:off x="7107266" y="5756036"/>
                <a:ext cx="299160" cy="67680"/>
              </p14:xfrm>
            </p:contentPart>
          </mc:Choice>
          <mc:Fallback>
            <p:pic>
              <p:nvPicPr>
                <p:cNvPr id="87" name="インク 86">
                  <a:extLst>
                    <a:ext uri="{FF2B5EF4-FFF2-40B4-BE49-F238E27FC236}">
                      <a16:creationId xmlns:a16="http://schemas.microsoft.com/office/drawing/2014/main" id="{CF2F6E70-B0F6-4135-BAF9-10DBFA5AD3D9}"/>
                    </a:ext>
                  </a:extLst>
                </p:cNvPr>
                <p:cNvPicPr/>
                <p:nvPr/>
              </p:nvPicPr>
              <p:blipFill>
                <a:blip r:embed="rId81"/>
                <a:stretch>
                  <a:fillRect/>
                </a:stretch>
              </p:blipFill>
              <p:spPr>
                <a:xfrm>
                  <a:off x="7089244" y="5737940"/>
                  <a:ext cx="334843" cy="103511"/>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8" name="インク 87">
                  <a:extLst>
                    <a:ext uri="{FF2B5EF4-FFF2-40B4-BE49-F238E27FC236}">
                      <a16:creationId xmlns:a16="http://schemas.microsoft.com/office/drawing/2014/main" id="{44B2625E-2362-48CC-9CCD-D228953C81DA}"/>
                    </a:ext>
                  </a:extLst>
                </p14:cNvPr>
                <p14:cNvContentPartPr/>
                <p14:nvPr/>
              </p14:nvContentPartPr>
              <p14:xfrm>
                <a:off x="7094306" y="5823356"/>
                <a:ext cx="323280" cy="250560"/>
              </p14:xfrm>
            </p:contentPart>
          </mc:Choice>
          <mc:Fallback>
            <p:pic>
              <p:nvPicPr>
                <p:cNvPr id="88" name="インク 87">
                  <a:extLst>
                    <a:ext uri="{FF2B5EF4-FFF2-40B4-BE49-F238E27FC236}">
                      <a16:creationId xmlns:a16="http://schemas.microsoft.com/office/drawing/2014/main" id="{44B2625E-2362-48CC-9CCD-D228953C81DA}"/>
                    </a:ext>
                  </a:extLst>
                </p:cNvPr>
                <p:cNvPicPr/>
                <p:nvPr/>
              </p:nvPicPr>
              <p:blipFill>
                <a:blip r:embed="rId83"/>
                <a:stretch>
                  <a:fillRect/>
                </a:stretch>
              </p:blipFill>
              <p:spPr>
                <a:xfrm>
                  <a:off x="7076306" y="5805356"/>
                  <a:ext cx="3589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9" name="インク 88">
                  <a:extLst>
                    <a:ext uri="{FF2B5EF4-FFF2-40B4-BE49-F238E27FC236}">
                      <a16:creationId xmlns:a16="http://schemas.microsoft.com/office/drawing/2014/main" id="{5175A348-A309-4376-AAD9-1B02A7D73075}"/>
                    </a:ext>
                  </a:extLst>
                </p14:cNvPr>
                <p14:cNvContentPartPr/>
                <p14:nvPr/>
              </p14:nvContentPartPr>
              <p14:xfrm>
                <a:off x="7493186" y="5880956"/>
                <a:ext cx="183960" cy="201600"/>
              </p14:xfrm>
            </p:contentPart>
          </mc:Choice>
          <mc:Fallback>
            <p:pic>
              <p:nvPicPr>
                <p:cNvPr id="89" name="インク 88">
                  <a:extLst>
                    <a:ext uri="{FF2B5EF4-FFF2-40B4-BE49-F238E27FC236}">
                      <a16:creationId xmlns:a16="http://schemas.microsoft.com/office/drawing/2014/main" id="{5175A348-A309-4376-AAD9-1B02A7D73075}"/>
                    </a:ext>
                  </a:extLst>
                </p:cNvPr>
                <p:cNvPicPr/>
                <p:nvPr/>
              </p:nvPicPr>
              <p:blipFill>
                <a:blip r:embed="rId85"/>
                <a:stretch>
                  <a:fillRect/>
                </a:stretch>
              </p:blipFill>
              <p:spPr>
                <a:xfrm>
                  <a:off x="7475186" y="5862956"/>
                  <a:ext cx="2196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0" name="インク 89">
                  <a:extLst>
                    <a:ext uri="{FF2B5EF4-FFF2-40B4-BE49-F238E27FC236}">
                      <a16:creationId xmlns:a16="http://schemas.microsoft.com/office/drawing/2014/main" id="{03248B97-964C-49CE-A8AC-E389C10068C2}"/>
                    </a:ext>
                  </a:extLst>
                </p14:cNvPr>
                <p14:cNvContentPartPr/>
                <p14:nvPr/>
              </p14:nvContentPartPr>
              <p14:xfrm>
                <a:off x="6845906" y="6175076"/>
                <a:ext cx="99720" cy="165960"/>
              </p14:xfrm>
            </p:contentPart>
          </mc:Choice>
          <mc:Fallback>
            <p:pic>
              <p:nvPicPr>
                <p:cNvPr id="90" name="インク 89">
                  <a:extLst>
                    <a:ext uri="{FF2B5EF4-FFF2-40B4-BE49-F238E27FC236}">
                      <a16:creationId xmlns:a16="http://schemas.microsoft.com/office/drawing/2014/main" id="{03248B97-964C-49CE-A8AC-E389C10068C2}"/>
                    </a:ext>
                  </a:extLst>
                </p:cNvPr>
                <p:cNvPicPr/>
                <p:nvPr/>
              </p:nvPicPr>
              <p:blipFill>
                <a:blip r:embed="rId87"/>
                <a:stretch>
                  <a:fillRect/>
                </a:stretch>
              </p:blipFill>
              <p:spPr>
                <a:xfrm>
                  <a:off x="6827906" y="6157076"/>
                  <a:ext cx="1353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1" name="インク 90">
                  <a:extLst>
                    <a:ext uri="{FF2B5EF4-FFF2-40B4-BE49-F238E27FC236}">
                      <a16:creationId xmlns:a16="http://schemas.microsoft.com/office/drawing/2014/main" id="{1BE86B55-3A05-450E-BA12-A5C97F636580}"/>
                    </a:ext>
                  </a:extLst>
                </p14:cNvPr>
                <p14:cNvContentPartPr/>
                <p14:nvPr/>
              </p14:nvContentPartPr>
              <p14:xfrm>
                <a:off x="6856706" y="6265796"/>
                <a:ext cx="203400" cy="127440"/>
              </p14:xfrm>
            </p:contentPart>
          </mc:Choice>
          <mc:Fallback>
            <p:pic>
              <p:nvPicPr>
                <p:cNvPr id="91" name="インク 90">
                  <a:extLst>
                    <a:ext uri="{FF2B5EF4-FFF2-40B4-BE49-F238E27FC236}">
                      <a16:creationId xmlns:a16="http://schemas.microsoft.com/office/drawing/2014/main" id="{1BE86B55-3A05-450E-BA12-A5C97F636580}"/>
                    </a:ext>
                  </a:extLst>
                </p:cNvPr>
                <p:cNvPicPr/>
                <p:nvPr/>
              </p:nvPicPr>
              <p:blipFill>
                <a:blip r:embed="rId89"/>
                <a:stretch>
                  <a:fillRect/>
                </a:stretch>
              </p:blipFill>
              <p:spPr>
                <a:xfrm>
                  <a:off x="6838706" y="6247796"/>
                  <a:ext cx="2390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2" name="インク 91">
                  <a:extLst>
                    <a:ext uri="{FF2B5EF4-FFF2-40B4-BE49-F238E27FC236}">
                      <a16:creationId xmlns:a16="http://schemas.microsoft.com/office/drawing/2014/main" id="{814974FB-142B-46A5-9103-4A20567EFFB8}"/>
                    </a:ext>
                  </a:extLst>
                </p14:cNvPr>
                <p14:cNvContentPartPr/>
                <p14:nvPr/>
              </p14:nvContentPartPr>
              <p14:xfrm>
                <a:off x="6967226" y="6185876"/>
                <a:ext cx="35280" cy="342720"/>
              </p14:xfrm>
            </p:contentPart>
          </mc:Choice>
          <mc:Fallback>
            <p:pic>
              <p:nvPicPr>
                <p:cNvPr id="92" name="インク 91">
                  <a:extLst>
                    <a:ext uri="{FF2B5EF4-FFF2-40B4-BE49-F238E27FC236}">
                      <a16:creationId xmlns:a16="http://schemas.microsoft.com/office/drawing/2014/main" id="{814974FB-142B-46A5-9103-4A20567EFFB8}"/>
                    </a:ext>
                  </a:extLst>
                </p:cNvPr>
                <p:cNvPicPr/>
                <p:nvPr/>
              </p:nvPicPr>
              <p:blipFill>
                <a:blip r:embed="rId91"/>
                <a:stretch>
                  <a:fillRect/>
                </a:stretch>
              </p:blipFill>
              <p:spPr>
                <a:xfrm>
                  <a:off x="6949226" y="6167876"/>
                  <a:ext cx="7092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3" name="インク 92">
                  <a:extLst>
                    <a:ext uri="{FF2B5EF4-FFF2-40B4-BE49-F238E27FC236}">
                      <a16:creationId xmlns:a16="http://schemas.microsoft.com/office/drawing/2014/main" id="{EF490D48-81FE-4717-9B38-59550ACA596B}"/>
                    </a:ext>
                  </a:extLst>
                </p14:cNvPr>
                <p14:cNvContentPartPr/>
                <p14:nvPr/>
              </p14:nvContentPartPr>
              <p14:xfrm>
                <a:off x="7097906" y="6184796"/>
                <a:ext cx="191520" cy="82440"/>
              </p14:xfrm>
            </p:contentPart>
          </mc:Choice>
          <mc:Fallback>
            <p:pic>
              <p:nvPicPr>
                <p:cNvPr id="93" name="インク 92">
                  <a:extLst>
                    <a:ext uri="{FF2B5EF4-FFF2-40B4-BE49-F238E27FC236}">
                      <a16:creationId xmlns:a16="http://schemas.microsoft.com/office/drawing/2014/main" id="{EF490D48-81FE-4717-9B38-59550ACA596B}"/>
                    </a:ext>
                  </a:extLst>
                </p:cNvPr>
                <p:cNvPicPr/>
                <p:nvPr/>
              </p:nvPicPr>
              <p:blipFill>
                <a:blip r:embed="rId93"/>
                <a:stretch>
                  <a:fillRect/>
                </a:stretch>
              </p:blipFill>
              <p:spPr>
                <a:xfrm>
                  <a:off x="7079872" y="6166796"/>
                  <a:ext cx="227227"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4" name="インク 93">
                  <a:extLst>
                    <a:ext uri="{FF2B5EF4-FFF2-40B4-BE49-F238E27FC236}">
                      <a16:creationId xmlns:a16="http://schemas.microsoft.com/office/drawing/2014/main" id="{833C6601-1E10-446C-96E7-2BB5AA34495B}"/>
                    </a:ext>
                  </a:extLst>
                </p14:cNvPr>
                <p14:cNvContentPartPr/>
                <p14:nvPr/>
              </p14:nvContentPartPr>
              <p14:xfrm>
                <a:off x="7034186" y="6242396"/>
                <a:ext cx="232200" cy="110880"/>
              </p14:xfrm>
            </p:contentPart>
          </mc:Choice>
          <mc:Fallback>
            <p:pic>
              <p:nvPicPr>
                <p:cNvPr id="94" name="インク 93">
                  <a:extLst>
                    <a:ext uri="{FF2B5EF4-FFF2-40B4-BE49-F238E27FC236}">
                      <a16:creationId xmlns:a16="http://schemas.microsoft.com/office/drawing/2014/main" id="{833C6601-1E10-446C-96E7-2BB5AA34495B}"/>
                    </a:ext>
                  </a:extLst>
                </p:cNvPr>
                <p:cNvPicPr/>
                <p:nvPr/>
              </p:nvPicPr>
              <p:blipFill>
                <a:blip r:embed="rId95"/>
                <a:stretch>
                  <a:fillRect/>
                </a:stretch>
              </p:blipFill>
              <p:spPr>
                <a:xfrm>
                  <a:off x="7016158" y="6224396"/>
                  <a:ext cx="267895"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5" name="インク 94">
                  <a:extLst>
                    <a:ext uri="{FF2B5EF4-FFF2-40B4-BE49-F238E27FC236}">
                      <a16:creationId xmlns:a16="http://schemas.microsoft.com/office/drawing/2014/main" id="{A96B0E04-6C96-425B-954B-426421128970}"/>
                    </a:ext>
                  </a:extLst>
                </p14:cNvPr>
                <p14:cNvContentPartPr/>
                <p14:nvPr/>
              </p14:nvContentPartPr>
              <p14:xfrm>
                <a:off x="7041386" y="6276956"/>
                <a:ext cx="171360" cy="253800"/>
              </p14:xfrm>
            </p:contentPart>
          </mc:Choice>
          <mc:Fallback>
            <p:pic>
              <p:nvPicPr>
                <p:cNvPr id="95" name="インク 94">
                  <a:extLst>
                    <a:ext uri="{FF2B5EF4-FFF2-40B4-BE49-F238E27FC236}">
                      <a16:creationId xmlns:a16="http://schemas.microsoft.com/office/drawing/2014/main" id="{A96B0E04-6C96-425B-954B-426421128970}"/>
                    </a:ext>
                  </a:extLst>
                </p:cNvPr>
                <p:cNvPicPr/>
                <p:nvPr/>
              </p:nvPicPr>
              <p:blipFill>
                <a:blip r:embed="rId97"/>
                <a:stretch>
                  <a:fillRect/>
                </a:stretch>
              </p:blipFill>
              <p:spPr>
                <a:xfrm>
                  <a:off x="7023386" y="6258930"/>
                  <a:ext cx="207000" cy="289491"/>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6" name="インク 95">
                  <a:extLst>
                    <a:ext uri="{FF2B5EF4-FFF2-40B4-BE49-F238E27FC236}">
                      <a16:creationId xmlns:a16="http://schemas.microsoft.com/office/drawing/2014/main" id="{1AA5C3A1-B5B1-4EB6-A281-D791930F3DB4}"/>
                    </a:ext>
                  </a:extLst>
                </p14:cNvPr>
                <p14:cNvContentPartPr/>
                <p14:nvPr/>
              </p14:nvContentPartPr>
              <p14:xfrm>
                <a:off x="7271426" y="6185156"/>
                <a:ext cx="142200" cy="124560"/>
              </p14:xfrm>
            </p:contentPart>
          </mc:Choice>
          <mc:Fallback>
            <p:pic>
              <p:nvPicPr>
                <p:cNvPr id="96" name="インク 95">
                  <a:extLst>
                    <a:ext uri="{FF2B5EF4-FFF2-40B4-BE49-F238E27FC236}">
                      <a16:creationId xmlns:a16="http://schemas.microsoft.com/office/drawing/2014/main" id="{1AA5C3A1-B5B1-4EB6-A281-D791930F3DB4}"/>
                    </a:ext>
                  </a:extLst>
                </p:cNvPr>
                <p:cNvPicPr/>
                <p:nvPr/>
              </p:nvPicPr>
              <p:blipFill>
                <a:blip r:embed="rId99"/>
                <a:stretch>
                  <a:fillRect/>
                </a:stretch>
              </p:blipFill>
              <p:spPr>
                <a:xfrm>
                  <a:off x="7253426" y="6167156"/>
                  <a:ext cx="1778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7" name="インク 96">
                  <a:extLst>
                    <a:ext uri="{FF2B5EF4-FFF2-40B4-BE49-F238E27FC236}">
                      <a16:creationId xmlns:a16="http://schemas.microsoft.com/office/drawing/2014/main" id="{C2C3114B-CCA9-45E8-8103-1F5FEDD9E551}"/>
                    </a:ext>
                  </a:extLst>
                </p14:cNvPr>
                <p14:cNvContentPartPr/>
                <p14:nvPr/>
              </p14:nvContentPartPr>
              <p14:xfrm>
                <a:off x="7250546" y="6220436"/>
                <a:ext cx="167760" cy="346680"/>
              </p14:xfrm>
            </p:contentPart>
          </mc:Choice>
          <mc:Fallback>
            <p:pic>
              <p:nvPicPr>
                <p:cNvPr id="97" name="インク 96">
                  <a:extLst>
                    <a:ext uri="{FF2B5EF4-FFF2-40B4-BE49-F238E27FC236}">
                      <a16:creationId xmlns:a16="http://schemas.microsoft.com/office/drawing/2014/main" id="{C2C3114B-CCA9-45E8-8103-1F5FEDD9E551}"/>
                    </a:ext>
                  </a:extLst>
                </p:cNvPr>
                <p:cNvPicPr/>
                <p:nvPr/>
              </p:nvPicPr>
              <p:blipFill>
                <a:blip r:embed="rId101"/>
                <a:stretch>
                  <a:fillRect/>
                </a:stretch>
              </p:blipFill>
              <p:spPr>
                <a:xfrm>
                  <a:off x="7232546" y="6202436"/>
                  <a:ext cx="203400" cy="382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8" name="インク 97">
                  <a:extLst>
                    <a:ext uri="{FF2B5EF4-FFF2-40B4-BE49-F238E27FC236}">
                      <a16:creationId xmlns:a16="http://schemas.microsoft.com/office/drawing/2014/main" id="{B14F1BA0-FF75-4A31-B4B1-685EAB5CD4E0}"/>
                    </a:ext>
                  </a:extLst>
                </p14:cNvPr>
                <p14:cNvContentPartPr/>
                <p14:nvPr/>
              </p14:nvContentPartPr>
              <p14:xfrm>
                <a:off x="7509746" y="6224396"/>
                <a:ext cx="45720" cy="95760"/>
              </p14:xfrm>
            </p:contentPart>
          </mc:Choice>
          <mc:Fallback>
            <p:pic>
              <p:nvPicPr>
                <p:cNvPr id="98" name="インク 97">
                  <a:extLst>
                    <a:ext uri="{FF2B5EF4-FFF2-40B4-BE49-F238E27FC236}">
                      <a16:creationId xmlns:a16="http://schemas.microsoft.com/office/drawing/2014/main" id="{B14F1BA0-FF75-4A31-B4B1-685EAB5CD4E0}"/>
                    </a:ext>
                  </a:extLst>
                </p:cNvPr>
                <p:cNvPicPr/>
                <p:nvPr/>
              </p:nvPicPr>
              <p:blipFill>
                <a:blip r:embed="rId103"/>
                <a:stretch>
                  <a:fillRect/>
                </a:stretch>
              </p:blipFill>
              <p:spPr>
                <a:xfrm>
                  <a:off x="7491746" y="6206396"/>
                  <a:ext cx="813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9" name="インク 98">
                  <a:extLst>
                    <a:ext uri="{FF2B5EF4-FFF2-40B4-BE49-F238E27FC236}">
                      <a16:creationId xmlns:a16="http://schemas.microsoft.com/office/drawing/2014/main" id="{14219F92-00F4-466B-8C1C-3385BBACBAAB}"/>
                    </a:ext>
                  </a:extLst>
                </p14:cNvPr>
                <p14:cNvContentPartPr/>
                <p14:nvPr/>
              </p14:nvContentPartPr>
              <p14:xfrm>
                <a:off x="7442426" y="6243836"/>
                <a:ext cx="217440" cy="119520"/>
              </p14:xfrm>
            </p:contentPart>
          </mc:Choice>
          <mc:Fallback>
            <p:pic>
              <p:nvPicPr>
                <p:cNvPr id="99" name="インク 98">
                  <a:extLst>
                    <a:ext uri="{FF2B5EF4-FFF2-40B4-BE49-F238E27FC236}">
                      <a16:creationId xmlns:a16="http://schemas.microsoft.com/office/drawing/2014/main" id="{14219F92-00F4-466B-8C1C-3385BBACBAAB}"/>
                    </a:ext>
                  </a:extLst>
                </p:cNvPr>
                <p:cNvPicPr/>
                <p:nvPr/>
              </p:nvPicPr>
              <p:blipFill>
                <a:blip r:embed="rId105"/>
                <a:stretch>
                  <a:fillRect/>
                </a:stretch>
              </p:blipFill>
              <p:spPr>
                <a:xfrm>
                  <a:off x="7424456" y="6225836"/>
                  <a:ext cx="253021"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0" name="インク 99">
                  <a:extLst>
                    <a:ext uri="{FF2B5EF4-FFF2-40B4-BE49-F238E27FC236}">
                      <a16:creationId xmlns:a16="http://schemas.microsoft.com/office/drawing/2014/main" id="{F1D23D54-8C4D-4E6E-BFE8-CCE0EFEA6075}"/>
                    </a:ext>
                  </a:extLst>
                </p14:cNvPr>
                <p14:cNvContentPartPr/>
                <p14:nvPr/>
              </p14:nvContentPartPr>
              <p14:xfrm>
                <a:off x="7481306" y="6349316"/>
                <a:ext cx="130320" cy="112320"/>
              </p14:xfrm>
            </p:contentPart>
          </mc:Choice>
          <mc:Fallback>
            <p:pic>
              <p:nvPicPr>
                <p:cNvPr id="100" name="インク 99">
                  <a:extLst>
                    <a:ext uri="{FF2B5EF4-FFF2-40B4-BE49-F238E27FC236}">
                      <a16:creationId xmlns:a16="http://schemas.microsoft.com/office/drawing/2014/main" id="{F1D23D54-8C4D-4E6E-BFE8-CCE0EFEA6075}"/>
                    </a:ext>
                  </a:extLst>
                </p:cNvPr>
                <p:cNvPicPr/>
                <p:nvPr/>
              </p:nvPicPr>
              <p:blipFill>
                <a:blip r:embed="rId107"/>
                <a:stretch>
                  <a:fillRect/>
                </a:stretch>
              </p:blipFill>
              <p:spPr>
                <a:xfrm>
                  <a:off x="7463306" y="6331316"/>
                  <a:ext cx="1659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1" name="インク 100">
                  <a:extLst>
                    <a:ext uri="{FF2B5EF4-FFF2-40B4-BE49-F238E27FC236}">
                      <a16:creationId xmlns:a16="http://schemas.microsoft.com/office/drawing/2014/main" id="{3D4479D6-CDDD-45D4-B0EE-7BE182BEF974}"/>
                    </a:ext>
                  </a:extLst>
                </p14:cNvPr>
                <p14:cNvContentPartPr/>
                <p14:nvPr/>
              </p14:nvContentPartPr>
              <p14:xfrm>
                <a:off x="7447826" y="6435356"/>
                <a:ext cx="177840" cy="52920"/>
              </p14:xfrm>
            </p:contentPart>
          </mc:Choice>
          <mc:Fallback>
            <p:pic>
              <p:nvPicPr>
                <p:cNvPr id="101" name="インク 100">
                  <a:extLst>
                    <a:ext uri="{FF2B5EF4-FFF2-40B4-BE49-F238E27FC236}">
                      <a16:creationId xmlns:a16="http://schemas.microsoft.com/office/drawing/2014/main" id="{3D4479D6-CDDD-45D4-B0EE-7BE182BEF974}"/>
                    </a:ext>
                  </a:extLst>
                </p:cNvPr>
                <p:cNvPicPr/>
                <p:nvPr/>
              </p:nvPicPr>
              <p:blipFill>
                <a:blip r:embed="rId109"/>
                <a:stretch>
                  <a:fillRect/>
                </a:stretch>
              </p:blipFill>
              <p:spPr>
                <a:xfrm>
                  <a:off x="7429862" y="6417478"/>
                  <a:ext cx="213408" cy="88319"/>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2" name="インク 101">
                  <a:extLst>
                    <a:ext uri="{FF2B5EF4-FFF2-40B4-BE49-F238E27FC236}">
                      <a16:creationId xmlns:a16="http://schemas.microsoft.com/office/drawing/2014/main" id="{E28FB93D-727D-418B-A031-8C32AD8AF43C}"/>
                    </a:ext>
                  </a:extLst>
                </p14:cNvPr>
                <p14:cNvContentPartPr/>
                <p14:nvPr/>
              </p14:nvContentPartPr>
              <p14:xfrm>
                <a:off x="7528466" y="6244196"/>
                <a:ext cx="403200" cy="361080"/>
              </p14:xfrm>
            </p:contentPart>
          </mc:Choice>
          <mc:Fallback>
            <p:pic>
              <p:nvPicPr>
                <p:cNvPr id="102" name="インク 101">
                  <a:extLst>
                    <a:ext uri="{FF2B5EF4-FFF2-40B4-BE49-F238E27FC236}">
                      <a16:creationId xmlns:a16="http://schemas.microsoft.com/office/drawing/2014/main" id="{E28FB93D-727D-418B-A031-8C32AD8AF43C}"/>
                    </a:ext>
                  </a:extLst>
                </p:cNvPr>
                <p:cNvPicPr/>
                <p:nvPr/>
              </p:nvPicPr>
              <p:blipFill>
                <a:blip r:embed="rId111"/>
                <a:stretch>
                  <a:fillRect/>
                </a:stretch>
              </p:blipFill>
              <p:spPr>
                <a:xfrm>
                  <a:off x="7510482" y="6226196"/>
                  <a:ext cx="438808" cy="396720"/>
                </a:xfrm>
                <a:prstGeom prst="rect">
                  <a:avLst/>
                </a:prstGeom>
              </p:spPr>
            </p:pic>
          </mc:Fallback>
        </mc:AlternateContent>
      </p:grpSp>
      <p:grpSp>
        <p:nvGrpSpPr>
          <p:cNvPr id="107" name="グループ化 106">
            <a:extLst>
              <a:ext uri="{FF2B5EF4-FFF2-40B4-BE49-F238E27FC236}">
                <a16:creationId xmlns:a16="http://schemas.microsoft.com/office/drawing/2014/main" id="{30897E7C-9417-4739-A3B8-51357261247E}"/>
              </a:ext>
            </a:extLst>
          </p:cNvPr>
          <p:cNvGrpSpPr/>
          <p:nvPr/>
        </p:nvGrpSpPr>
        <p:grpSpPr>
          <a:xfrm>
            <a:off x="9089426" y="5272196"/>
            <a:ext cx="322200" cy="470880"/>
            <a:chOff x="9089426" y="5272196"/>
            <a:chExt cx="322200" cy="470880"/>
          </a:xfrm>
        </p:grpSpPr>
        <mc:AlternateContent xmlns:mc="http://schemas.openxmlformats.org/markup-compatibility/2006">
          <mc:Choice xmlns:p14="http://schemas.microsoft.com/office/powerpoint/2010/main" Requires="p14">
            <p:contentPart p14:bwMode="auto" r:id="rId112">
              <p14:nvContentPartPr>
                <p14:cNvPr id="104" name="インク 103">
                  <a:extLst>
                    <a:ext uri="{FF2B5EF4-FFF2-40B4-BE49-F238E27FC236}">
                      <a16:creationId xmlns:a16="http://schemas.microsoft.com/office/drawing/2014/main" id="{6E82B332-5B8C-435D-AF09-927CAA80B86E}"/>
                    </a:ext>
                  </a:extLst>
                </p14:cNvPr>
                <p14:cNvContentPartPr/>
                <p14:nvPr/>
              </p14:nvContentPartPr>
              <p14:xfrm>
                <a:off x="9089426" y="5272196"/>
                <a:ext cx="135720" cy="343440"/>
              </p14:xfrm>
            </p:contentPart>
          </mc:Choice>
          <mc:Fallback>
            <p:pic>
              <p:nvPicPr>
                <p:cNvPr id="104" name="インク 103">
                  <a:extLst>
                    <a:ext uri="{FF2B5EF4-FFF2-40B4-BE49-F238E27FC236}">
                      <a16:creationId xmlns:a16="http://schemas.microsoft.com/office/drawing/2014/main" id="{6E82B332-5B8C-435D-AF09-927CAA80B86E}"/>
                    </a:ext>
                  </a:extLst>
                </p:cNvPr>
                <p:cNvPicPr/>
                <p:nvPr/>
              </p:nvPicPr>
              <p:blipFill>
                <a:blip r:embed="rId113"/>
                <a:stretch>
                  <a:fillRect/>
                </a:stretch>
              </p:blipFill>
              <p:spPr>
                <a:xfrm>
                  <a:off x="9071426" y="5254196"/>
                  <a:ext cx="1713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5" name="インク 104">
                  <a:extLst>
                    <a:ext uri="{FF2B5EF4-FFF2-40B4-BE49-F238E27FC236}">
                      <a16:creationId xmlns:a16="http://schemas.microsoft.com/office/drawing/2014/main" id="{2FE46E02-C2B4-48CB-9A00-60E375A51BBB}"/>
                    </a:ext>
                  </a:extLst>
                </p14:cNvPr>
                <p14:cNvContentPartPr/>
                <p14:nvPr/>
              </p14:nvContentPartPr>
              <p14:xfrm>
                <a:off x="9193466" y="5387396"/>
                <a:ext cx="218160" cy="76320"/>
              </p14:xfrm>
            </p:contentPart>
          </mc:Choice>
          <mc:Fallback>
            <p:pic>
              <p:nvPicPr>
                <p:cNvPr id="105" name="インク 104">
                  <a:extLst>
                    <a:ext uri="{FF2B5EF4-FFF2-40B4-BE49-F238E27FC236}">
                      <a16:creationId xmlns:a16="http://schemas.microsoft.com/office/drawing/2014/main" id="{2FE46E02-C2B4-48CB-9A00-60E375A51BBB}"/>
                    </a:ext>
                  </a:extLst>
                </p:cNvPr>
                <p:cNvPicPr/>
                <p:nvPr/>
              </p:nvPicPr>
              <p:blipFill>
                <a:blip r:embed="rId115"/>
                <a:stretch>
                  <a:fillRect/>
                </a:stretch>
              </p:blipFill>
              <p:spPr>
                <a:xfrm>
                  <a:off x="9175466" y="5369481"/>
                  <a:ext cx="253800" cy="111793"/>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6" name="インク 105">
                  <a:extLst>
                    <a:ext uri="{FF2B5EF4-FFF2-40B4-BE49-F238E27FC236}">
                      <a16:creationId xmlns:a16="http://schemas.microsoft.com/office/drawing/2014/main" id="{D53BB876-D6D2-4EF3-A005-68F207ED0627}"/>
                    </a:ext>
                  </a:extLst>
                </p14:cNvPr>
                <p14:cNvContentPartPr/>
                <p14:nvPr/>
              </p14:nvContentPartPr>
              <p14:xfrm>
                <a:off x="9224426" y="5378036"/>
                <a:ext cx="132120" cy="365040"/>
              </p14:xfrm>
            </p:contentPart>
          </mc:Choice>
          <mc:Fallback>
            <p:pic>
              <p:nvPicPr>
                <p:cNvPr id="106" name="インク 105">
                  <a:extLst>
                    <a:ext uri="{FF2B5EF4-FFF2-40B4-BE49-F238E27FC236}">
                      <a16:creationId xmlns:a16="http://schemas.microsoft.com/office/drawing/2014/main" id="{D53BB876-D6D2-4EF3-A005-68F207ED0627}"/>
                    </a:ext>
                  </a:extLst>
                </p:cNvPr>
                <p:cNvPicPr/>
                <p:nvPr/>
              </p:nvPicPr>
              <p:blipFill>
                <a:blip r:embed="rId117"/>
                <a:stretch>
                  <a:fillRect/>
                </a:stretch>
              </p:blipFill>
              <p:spPr>
                <a:xfrm>
                  <a:off x="9206426" y="5360036"/>
                  <a:ext cx="167760" cy="400680"/>
                </a:xfrm>
                <a:prstGeom prst="rect">
                  <a:avLst/>
                </a:prstGeom>
              </p:spPr>
            </p:pic>
          </mc:Fallback>
        </mc:AlternateContent>
      </p:grpSp>
      <p:grpSp>
        <p:nvGrpSpPr>
          <p:cNvPr id="142" name="グループ化 141">
            <a:extLst>
              <a:ext uri="{FF2B5EF4-FFF2-40B4-BE49-F238E27FC236}">
                <a16:creationId xmlns:a16="http://schemas.microsoft.com/office/drawing/2014/main" id="{1F9522BA-FD1C-4C63-AA67-DCBE208B053B}"/>
              </a:ext>
            </a:extLst>
          </p:cNvPr>
          <p:cNvGrpSpPr/>
          <p:nvPr/>
        </p:nvGrpSpPr>
        <p:grpSpPr>
          <a:xfrm>
            <a:off x="8653826" y="5748116"/>
            <a:ext cx="1446840" cy="290160"/>
            <a:chOff x="8653826" y="5748116"/>
            <a:chExt cx="1446840" cy="290160"/>
          </a:xfrm>
        </p:grpSpPr>
        <mc:AlternateContent xmlns:mc="http://schemas.openxmlformats.org/markup-compatibility/2006">
          <mc:Choice xmlns:p14="http://schemas.microsoft.com/office/powerpoint/2010/main" Requires="p14">
            <p:contentPart p14:bwMode="auto" r:id="rId118">
              <p14:nvContentPartPr>
                <p14:cNvPr id="120" name="インク 119">
                  <a:extLst>
                    <a:ext uri="{FF2B5EF4-FFF2-40B4-BE49-F238E27FC236}">
                      <a16:creationId xmlns:a16="http://schemas.microsoft.com/office/drawing/2014/main" id="{D8490C6B-7C64-4E2A-B07E-8C66B54DCDD4}"/>
                    </a:ext>
                  </a:extLst>
                </p14:cNvPr>
                <p14:cNvContentPartPr/>
                <p14:nvPr/>
              </p14:nvContentPartPr>
              <p14:xfrm>
                <a:off x="8755706" y="5808236"/>
                <a:ext cx="34200" cy="14400"/>
              </p14:xfrm>
            </p:contentPart>
          </mc:Choice>
          <mc:Fallback>
            <p:pic>
              <p:nvPicPr>
                <p:cNvPr id="120" name="インク 119">
                  <a:extLst>
                    <a:ext uri="{FF2B5EF4-FFF2-40B4-BE49-F238E27FC236}">
                      <a16:creationId xmlns:a16="http://schemas.microsoft.com/office/drawing/2014/main" id="{D8490C6B-7C64-4E2A-B07E-8C66B54DCDD4}"/>
                    </a:ext>
                  </a:extLst>
                </p:cNvPr>
                <p:cNvPicPr/>
                <p:nvPr/>
              </p:nvPicPr>
              <p:blipFill>
                <a:blip r:embed="rId119"/>
                <a:stretch>
                  <a:fillRect/>
                </a:stretch>
              </p:blipFill>
              <p:spPr>
                <a:xfrm>
                  <a:off x="8737706" y="5790236"/>
                  <a:ext cx="69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1" name="インク 120">
                  <a:extLst>
                    <a:ext uri="{FF2B5EF4-FFF2-40B4-BE49-F238E27FC236}">
                      <a16:creationId xmlns:a16="http://schemas.microsoft.com/office/drawing/2014/main" id="{50D6C727-B430-46D0-BEC2-845F497C6802}"/>
                    </a:ext>
                  </a:extLst>
                </p14:cNvPr>
                <p14:cNvContentPartPr/>
                <p14:nvPr/>
              </p14:nvContentPartPr>
              <p14:xfrm>
                <a:off x="8680106" y="5771516"/>
                <a:ext cx="148680" cy="56520"/>
              </p14:xfrm>
            </p:contentPart>
          </mc:Choice>
          <mc:Fallback>
            <p:pic>
              <p:nvPicPr>
                <p:cNvPr id="121" name="インク 120">
                  <a:extLst>
                    <a:ext uri="{FF2B5EF4-FFF2-40B4-BE49-F238E27FC236}">
                      <a16:creationId xmlns:a16="http://schemas.microsoft.com/office/drawing/2014/main" id="{50D6C727-B430-46D0-BEC2-845F497C6802}"/>
                    </a:ext>
                  </a:extLst>
                </p:cNvPr>
                <p:cNvPicPr/>
                <p:nvPr/>
              </p:nvPicPr>
              <p:blipFill>
                <a:blip r:embed="rId121"/>
                <a:stretch>
                  <a:fillRect/>
                </a:stretch>
              </p:blipFill>
              <p:spPr>
                <a:xfrm>
                  <a:off x="8662149" y="5753630"/>
                  <a:ext cx="184234" cy="91934"/>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2" name="インク 121">
                  <a:extLst>
                    <a:ext uri="{FF2B5EF4-FFF2-40B4-BE49-F238E27FC236}">
                      <a16:creationId xmlns:a16="http://schemas.microsoft.com/office/drawing/2014/main" id="{2793365D-F2F0-4CDF-B2A1-CCC430F3DA97}"/>
                    </a:ext>
                  </a:extLst>
                </p14:cNvPr>
                <p14:cNvContentPartPr/>
                <p14:nvPr/>
              </p14:nvContentPartPr>
              <p14:xfrm>
                <a:off x="8776946" y="5754236"/>
                <a:ext cx="17280" cy="256320"/>
              </p14:xfrm>
            </p:contentPart>
          </mc:Choice>
          <mc:Fallback>
            <p:pic>
              <p:nvPicPr>
                <p:cNvPr id="122" name="インク 121">
                  <a:extLst>
                    <a:ext uri="{FF2B5EF4-FFF2-40B4-BE49-F238E27FC236}">
                      <a16:creationId xmlns:a16="http://schemas.microsoft.com/office/drawing/2014/main" id="{2793365D-F2F0-4CDF-B2A1-CCC430F3DA97}"/>
                    </a:ext>
                  </a:extLst>
                </p:cNvPr>
                <p:cNvPicPr/>
                <p:nvPr/>
              </p:nvPicPr>
              <p:blipFill>
                <a:blip r:embed="rId123"/>
                <a:stretch>
                  <a:fillRect/>
                </a:stretch>
              </p:blipFill>
              <p:spPr>
                <a:xfrm>
                  <a:off x="8758563" y="5736261"/>
                  <a:ext cx="53678" cy="29191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3" name="インク 122">
                  <a:extLst>
                    <a:ext uri="{FF2B5EF4-FFF2-40B4-BE49-F238E27FC236}">
                      <a16:creationId xmlns:a16="http://schemas.microsoft.com/office/drawing/2014/main" id="{8075C875-CD3A-4C4B-AA6E-C9F6EDD73626}"/>
                    </a:ext>
                  </a:extLst>
                </p14:cNvPr>
                <p14:cNvContentPartPr/>
                <p14:nvPr/>
              </p14:nvContentPartPr>
              <p14:xfrm>
                <a:off x="8653826" y="5853956"/>
                <a:ext cx="222480" cy="168120"/>
              </p14:xfrm>
            </p:contentPart>
          </mc:Choice>
          <mc:Fallback>
            <p:pic>
              <p:nvPicPr>
                <p:cNvPr id="123" name="インク 122">
                  <a:extLst>
                    <a:ext uri="{FF2B5EF4-FFF2-40B4-BE49-F238E27FC236}">
                      <a16:creationId xmlns:a16="http://schemas.microsoft.com/office/drawing/2014/main" id="{8075C875-CD3A-4C4B-AA6E-C9F6EDD73626}"/>
                    </a:ext>
                  </a:extLst>
                </p:cNvPr>
                <p:cNvPicPr/>
                <p:nvPr/>
              </p:nvPicPr>
              <p:blipFill>
                <a:blip r:embed="rId125"/>
                <a:stretch>
                  <a:fillRect/>
                </a:stretch>
              </p:blipFill>
              <p:spPr>
                <a:xfrm>
                  <a:off x="8635826" y="5835956"/>
                  <a:ext cx="2581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4" name="インク 123">
                  <a:extLst>
                    <a:ext uri="{FF2B5EF4-FFF2-40B4-BE49-F238E27FC236}">
                      <a16:creationId xmlns:a16="http://schemas.microsoft.com/office/drawing/2014/main" id="{3F129D17-D656-4263-8BDC-FA643C7DDFBF}"/>
                    </a:ext>
                  </a:extLst>
                </p14:cNvPr>
                <p14:cNvContentPartPr/>
                <p14:nvPr/>
              </p14:nvContentPartPr>
              <p14:xfrm>
                <a:off x="8865146" y="5759276"/>
                <a:ext cx="116280" cy="109440"/>
              </p14:xfrm>
            </p:contentPart>
          </mc:Choice>
          <mc:Fallback>
            <p:pic>
              <p:nvPicPr>
                <p:cNvPr id="124" name="インク 123">
                  <a:extLst>
                    <a:ext uri="{FF2B5EF4-FFF2-40B4-BE49-F238E27FC236}">
                      <a16:creationId xmlns:a16="http://schemas.microsoft.com/office/drawing/2014/main" id="{3F129D17-D656-4263-8BDC-FA643C7DDFBF}"/>
                    </a:ext>
                  </a:extLst>
                </p:cNvPr>
                <p:cNvPicPr/>
                <p:nvPr/>
              </p:nvPicPr>
              <p:blipFill>
                <a:blip r:embed="rId127"/>
                <a:stretch>
                  <a:fillRect/>
                </a:stretch>
              </p:blipFill>
              <p:spPr>
                <a:xfrm>
                  <a:off x="8847146" y="5741276"/>
                  <a:ext cx="1519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5" name="インク 124">
                  <a:extLst>
                    <a:ext uri="{FF2B5EF4-FFF2-40B4-BE49-F238E27FC236}">
                      <a16:creationId xmlns:a16="http://schemas.microsoft.com/office/drawing/2014/main" id="{A6D1387F-D54A-4A87-B634-275B2A5C933D}"/>
                    </a:ext>
                  </a:extLst>
                </p14:cNvPr>
                <p14:cNvContentPartPr/>
                <p14:nvPr/>
              </p14:nvContentPartPr>
              <p14:xfrm>
                <a:off x="8846066" y="5795276"/>
                <a:ext cx="94680" cy="101880"/>
              </p14:xfrm>
            </p:contentPart>
          </mc:Choice>
          <mc:Fallback>
            <p:pic>
              <p:nvPicPr>
                <p:cNvPr id="125" name="インク 124">
                  <a:extLst>
                    <a:ext uri="{FF2B5EF4-FFF2-40B4-BE49-F238E27FC236}">
                      <a16:creationId xmlns:a16="http://schemas.microsoft.com/office/drawing/2014/main" id="{A6D1387F-D54A-4A87-B634-275B2A5C933D}"/>
                    </a:ext>
                  </a:extLst>
                </p:cNvPr>
                <p:cNvPicPr/>
                <p:nvPr/>
              </p:nvPicPr>
              <p:blipFill>
                <a:blip r:embed="rId129"/>
                <a:stretch>
                  <a:fillRect/>
                </a:stretch>
              </p:blipFill>
              <p:spPr>
                <a:xfrm>
                  <a:off x="8827997" y="5777339"/>
                  <a:ext cx="130456" cy="137395"/>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6" name="インク 125">
                  <a:extLst>
                    <a:ext uri="{FF2B5EF4-FFF2-40B4-BE49-F238E27FC236}">
                      <a16:creationId xmlns:a16="http://schemas.microsoft.com/office/drawing/2014/main" id="{2A82B191-C3D0-4621-BA6A-FC464C7AC2A5}"/>
                    </a:ext>
                  </a:extLst>
                </p14:cNvPr>
                <p14:cNvContentPartPr/>
                <p14:nvPr/>
              </p14:nvContentPartPr>
              <p14:xfrm>
                <a:off x="8851466" y="5821556"/>
                <a:ext cx="110520" cy="65160"/>
              </p14:xfrm>
            </p:contentPart>
          </mc:Choice>
          <mc:Fallback>
            <p:pic>
              <p:nvPicPr>
                <p:cNvPr id="126" name="インク 125">
                  <a:extLst>
                    <a:ext uri="{FF2B5EF4-FFF2-40B4-BE49-F238E27FC236}">
                      <a16:creationId xmlns:a16="http://schemas.microsoft.com/office/drawing/2014/main" id="{2A82B191-C3D0-4621-BA6A-FC464C7AC2A5}"/>
                    </a:ext>
                  </a:extLst>
                </p:cNvPr>
                <p:cNvPicPr/>
                <p:nvPr/>
              </p:nvPicPr>
              <p:blipFill>
                <a:blip r:embed="rId131"/>
                <a:stretch>
                  <a:fillRect/>
                </a:stretch>
              </p:blipFill>
              <p:spPr>
                <a:xfrm>
                  <a:off x="8833466" y="5803556"/>
                  <a:ext cx="1461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7" name="インク 126">
                  <a:extLst>
                    <a:ext uri="{FF2B5EF4-FFF2-40B4-BE49-F238E27FC236}">
                      <a16:creationId xmlns:a16="http://schemas.microsoft.com/office/drawing/2014/main" id="{D1A44F86-EA30-46C9-A57A-6EF6D581C868}"/>
                    </a:ext>
                  </a:extLst>
                </p14:cNvPr>
                <p14:cNvContentPartPr/>
                <p14:nvPr/>
              </p14:nvContentPartPr>
              <p14:xfrm>
                <a:off x="8841746" y="5883476"/>
                <a:ext cx="124200" cy="48600"/>
              </p14:xfrm>
            </p:contentPart>
          </mc:Choice>
          <mc:Fallback>
            <p:pic>
              <p:nvPicPr>
                <p:cNvPr id="127" name="インク 126">
                  <a:extLst>
                    <a:ext uri="{FF2B5EF4-FFF2-40B4-BE49-F238E27FC236}">
                      <a16:creationId xmlns:a16="http://schemas.microsoft.com/office/drawing/2014/main" id="{D1A44F86-EA30-46C9-A57A-6EF6D581C868}"/>
                    </a:ext>
                  </a:extLst>
                </p:cNvPr>
                <p:cNvPicPr/>
                <p:nvPr/>
              </p:nvPicPr>
              <p:blipFill>
                <a:blip r:embed="rId133"/>
                <a:stretch>
                  <a:fillRect/>
                </a:stretch>
              </p:blipFill>
              <p:spPr>
                <a:xfrm>
                  <a:off x="8823746" y="5865476"/>
                  <a:ext cx="15984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8" name="インク 127">
                  <a:extLst>
                    <a:ext uri="{FF2B5EF4-FFF2-40B4-BE49-F238E27FC236}">
                      <a16:creationId xmlns:a16="http://schemas.microsoft.com/office/drawing/2014/main" id="{2FE1C6B9-43CF-4ED1-BF70-6185C78C1DF8}"/>
                    </a:ext>
                  </a:extLst>
                </p14:cNvPr>
                <p14:cNvContentPartPr/>
                <p14:nvPr/>
              </p14:nvContentPartPr>
              <p14:xfrm>
                <a:off x="8806466" y="5941076"/>
                <a:ext cx="91440" cy="92880"/>
              </p14:xfrm>
            </p:contentPart>
          </mc:Choice>
          <mc:Fallback>
            <p:pic>
              <p:nvPicPr>
                <p:cNvPr id="128" name="インク 127">
                  <a:extLst>
                    <a:ext uri="{FF2B5EF4-FFF2-40B4-BE49-F238E27FC236}">
                      <a16:creationId xmlns:a16="http://schemas.microsoft.com/office/drawing/2014/main" id="{2FE1C6B9-43CF-4ED1-BF70-6185C78C1DF8}"/>
                    </a:ext>
                  </a:extLst>
                </p:cNvPr>
                <p:cNvPicPr/>
                <p:nvPr/>
              </p:nvPicPr>
              <p:blipFill>
                <a:blip r:embed="rId135"/>
                <a:stretch>
                  <a:fillRect/>
                </a:stretch>
              </p:blipFill>
              <p:spPr>
                <a:xfrm>
                  <a:off x="8788395" y="5923076"/>
                  <a:ext cx="127221"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9" name="インク 128">
                  <a:extLst>
                    <a:ext uri="{FF2B5EF4-FFF2-40B4-BE49-F238E27FC236}">
                      <a16:creationId xmlns:a16="http://schemas.microsoft.com/office/drawing/2014/main" id="{35313631-F984-46FC-94E9-B2718B1E3E18}"/>
                    </a:ext>
                  </a:extLst>
                </p14:cNvPr>
                <p14:cNvContentPartPr/>
                <p14:nvPr/>
              </p14:nvContentPartPr>
              <p14:xfrm>
                <a:off x="8904746" y="5958356"/>
                <a:ext cx="133920" cy="45720"/>
              </p14:xfrm>
            </p:contentPart>
          </mc:Choice>
          <mc:Fallback>
            <p:pic>
              <p:nvPicPr>
                <p:cNvPr id="129" name="インク 128">
                  <a:extLst>
                    <a:ext uri="{FF2B5EF4-FFF2-40B4-BE49-F238E27FC236}">
                      <a16:creationId xmlns:a16="http://schemas.microsoft.com/office/drawing/2014/main" id="{35313631-F984-46FC-94E9-B2718B1E3E18}"/>
                    </a:ext>
                  </a:extLst>
                </p:cNvPr>
                <p:cNvPicPr/>
                <p:nvPr/>
              </p:nvPicPr>
              <p:blipFill>
                <a:blip r:embed="rId137"/>
                <a:stretch>
                  <a:fillRect/>
                </a:stretch>
              </p:blipFill>
              <p:spPr>
                <a:xfrm>
                  <a:off x="8886794" y="5940356"/>
                  <a:ext cx="169464"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0" name="インク 129">
                  <a:extLst>
                    <a:ext uri="{FF2B5EF4-FFF2-40B4-BE49-F238E27FC236}">
                      <a16:creationId xmlns:a16="http://schemas.microsoft.com/office/drawing/2014/main" id="{0AA60A22-4F30-450E-8995-0E07E2AD5DB9}"/>
                    </a:ext>
                  </a:extLst>
                </p14:cNvPr>
                <p14:cNvContentPartPr/>
                <p14:nvPr/>
              </p14:nvContentPartPr>
              <p14:xfrm>
                <a:off x="9073946" y="5765036"/>
                <a:ext cx="47520" cy="68400"/>
              </p14:xfrm>
            </p:contentPart>
          </mc:Choice>
          <mc:Fallback>
            <p:pic>
              <p:nvPicPr>
                <p:cNvPr id="130" name="インク 129">
                  <a:extLst>
                    <a:ext uri="{FF2B5EF4-FFF2-40B4-BE49-F238E27FC236}">
                      <a16:creationId xmlns:a16="http://schemas.microsoft.com/office/drawing/2014/main" id="{0AA60A22-4F30-450E-8995-0E07E2AD5DB9}"/>
                    </a:ext>
                  </a:extLst>
                </p:cNvPr>
                <p:cNvPicPr/>
                <p:nvPr/>
              </p:nvPicPr>
              <p:blipFill>
                <a:blip r:embed="rId139"/>
                <a:stretch>
                  <a:fillRect/>
                </a:stretch>
              </p:blipFill>
              <p:spPr>
                <a:xfrm>
                  <a:off x="9055946" y="5747036"/>
                  <a:ext cx="831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31" name="インク 130">
                  <a:extLst>
                    <a:ext uri="{FF2B5EF4-FFF2-40B4-BE49-F238E27FC236}">
                      <a16:creationId xmlns:a16="http://schemas.microsoft.com/office/drawing/2014/main" id="{DAE8CAF3-6801-48FF-890D-4EE7AE7D8112}"/>
                    </a:ext>
                  </a:extLst>
                </p14:cNvPr>
                <p14:cNvContentPartPr/>
                <p14:nvPr/>
              </p14:nvContentPartPr>
              <p14:xfrm>
                <a:off x="9002306" y="5875196"/>
                <a:ext cx="133920" cy="77400"/>
              </p14:xfrm>
            </p:contentPart>
          </mc:Choice>
          <mc:Fallback>
            <p:pic>
              <p:nvPicPr>
                <p:cNvPr id="131" name="インク 130">
                  <a:extLst>
                    <a:ext uri="{FF2B5EF4-FFF2-40B4-BE49-F238E27FC236}">
                      <a16:creationId xmlns:a16="http://schemas.microsoft.com/office/drawing/2014/main" id="{DAE8CAF3-6801-48FF-890D-4EE7AE7D8112}"/>
                    </a:ext>
                  </a:extLst>
                </p:cNvPr>
                <p:cNvPicPr/>
                <p:nvPr/>
              </p:nvPicPr>
              <p:blipFill>
                <a:blip r:embed="rId141"/>
                <a:stretch>
                  <a:fillRect/>
                </a:stretch>
              </p:blipFill>
              <p:spPr>
                <a:xfrm>
                  <a:off x="8984257" y="5857196"/>
                  <a:ext cx="169656"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2" name="インク 131">
                  <a:extLst>
                    <a:ext uri="{FF2B5EF4-FFF2-40B4-BE49-F238E27FC236}">
                      <a16:creationId xmlns:a16="http://schemas.microsoft.com/office/drawing/2014/main" id="{266CABB3-9DDF-4485-A02A-615D4863342D}"/>
                    </a:ext>
                  </a:extLst>
                </p14:cNvPr>
                <p14:cNvContentPartPr/>
                <p14:nvPr/>
              </p14:nvContentPartPr>
              <p14:xfrm>
                <a:off x="9142706" y="5748116"/>
                <a:ext cx="183960" cy="192960"/>
              </p14:xfrm>
            </p:contentPart>
          </mc:Choice>
          <mc:Fallback>
            <p:pic>
              <p:nvPicPr>
                <p:cNvPr id="132" name="インク 131">
                  <a:extLst>
                    <a:ext uri="{FF2B5EF4-FFF2-40B4-BE49-F238E27FC236}">
                      <a16:creationId xmlns:a16="http://schemas.microsoft.com/office/drawing/2014/main" id="{266CABB3-9DDF-4485-A02A-615D4863342D}"/>
                    </a:ext>
                  </a:extLst>
                </p:cNvPr>
                <p:cNvPicPr/>
                <p:nvPr/>
              </p:nvPicPr>
              <p:blipFill>
                <a:blip r:embed="rId143"/>
                <a:stretch>
                  <a:fillRect/>
                </a:stretch>
              </p:blipFill>
              <p:spPr>
                <a:xfrm>
                  <a:off x="9124706" y="5730116"/>
                  <a:ext cx="2196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3" name="インク 132">
                  <a:extLst>
                    <a:ext uri="{FF2B5EF4-FFF2-40B4-BE49-F238E27FC236}">
                      <a16:creationId xmlns:a16="http://schemas.microsoft.com/office/drawing/2014/main" id="{44966391-D32A-4B51-8566-06A1562A2319}"/>
                    </a:ext>
                  </a:extLst>
                </p14:cNvPr>
                <p14:cNvContentPartPr/>
                <p14:nvPr/>
              </p14:nvContentPartPr>
              <p14:xfrm>
                <a:off x="9249266" y="5794916"/>
                <a:ext cx="33480" cy="103680"/>
              </p14:xfrm>
            </p:contentPart>
          </mc:Choice>
          <mc:Fallback>
            <p:pic>
              <p:nvPicPr>
                <p:cNvPr id="133" name="インク 132">
                  <a:extLst>
                    <a:ext uri="{FF2B5EF4-FFF2-40B4-BE49-F238E27FC236}">
                      <a16:creationId xmlns:a16="http://schemas.microsoft.com/office/drawing/2014/main" id="{44966391-D32A-4B51-8566-06A1562A2319}"/>
                    </a:ext>
                  </a:extLst>
                </p:cNvPr>
                <p:cNvPicPr/>
                <p:nvPr/>
              </p:nvPicPr>
              <p:blipFill>
                <a:blip r:embed="rId145"/>
                <a:stretch>
                  <a:fillRect/>
                </a:stretch>
              </p:blipFill>
              <p:spPr>
                <a:xfrm>
                  <a:off x="9231266" y="5776916"/>
                  <a:ext cx="691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4" name="インク 133">
                  <a:extLst>
                    <a:ext uri="{FF2B5EF4-FFF2-40B4-BE49-F238E27FC236}">
                      <a16:creationId xmlns:a16="http://schemas.microsoft.com/office/drawing/2014/main" id="{C50CB97E-D881-4E00-959C-00F787E20017}"/>
                    </a:ext>
                  </a:extLst>
                </p14:cNvPr>
                <p14:cNvContentPartPr/>
                <p14:nvPr/>
              </p14:nvContentPartPr>
              <p14:xfrm>
                <a:off x="9180506" y="5834876"/>
                <a:ext cx="73080" cy="41400"/>
              </p14:xfrm>
            </p:contentPart>
          </mc:Choice>
          <mc:Fallback>
            <p:pic>
              <p:nvPicPr>
                <p:cNvPr id="134" name="インク 133">
                  <a:extLst>
                    <a:ext uri="{FF2B5EF4-FFF2-40B4-BE49-F238E27FC236}">
                      <a16:creationId xmlns:a16="http://schemas.microsoft.com/office/drawing/2014/main" id="{C50CB97E-D881-4E00-959C-00F787E20017}"/>
                    </a:ext>
                  </a:extLst>
                </p:cNvPr>
                <p:cNvPicPr/>
                <p:nvPr/>
              </p:nvPicPr>
              <p:blipFill>
                <a:blip r:embed="rId147"/>
                <a:stretch>
                  <a:fillRect/>
                </a:stretch>
              </p:blipFill>
              <p:spPr>
                <a:xfrm>
                  <a:off x="9162506" y="5816876"/>
                  <a:ext cx="1087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5" name="インク 134">
                  <a:extLst>
                    <a:ext uri="{FF2B5EF4-FFF2-40B4-BE49-F238E27FC236}">
                      <a16:creationId xmlns:a16="http://schemas.microsoft.com/office/drawing/2014/main" id="{2EB45AEB-13BC-4016-AD36-B8240FA038CA}"/>
                    </a:ext>
                  </a:extLst>
                </p14:cNvPr>
                <p14:cNvContentPartPr/>
                <p14:nvPr/>
              </p14:nvContentPartPr>
              <p14:xfrm>
                <a:off x="8979986" y="5875916"/>
                <a:ext cx="306720" cy="104040"/>
              </p14:xfrm>
            </p:contentPart>
          </mc:Choice>
          <mc:Fallback>
            <p:pic>
              <p:nvPicPr>
                <p:cNvPr id="135" name="インク 134">
                  <a:extLst>
                    <a:ext uri="{FF2B5EF4-FFF2-40B4-BE49-F238E27FC236}">
                      <a16:creationId xmlns:a16="http://schemas.microsoft.com/office/drawing/2014/main" id="{2EB45AEB-13BC-4016-AD36-B8240FA038CA}"/>
                    </a:ext>
                  </a:extLst>
                </p:cNvPr>
                <p:cNvPicPr/>
                <p:nvPr/>
              </p:nvPicPr>
              <p:blipFill>
                <a:blip r:embed="rId149"/>
                <a:stretch>
                  <a:fillRect/>
                </a:stretch>
              </p:blipFill>
              <p:spPr>
                <a:xfrm>
                  <a:off x="8961986" y="5857978"/>
                  <a:ext cx="342360" cy="139557"/>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36" name="インク 135">
                  <a:extLst>
                    <a:ext uri="{FF2B5EF4-FFF2-40B4-BE49-F238E27FC236}">
                      <a16:creationId xmlns:a16="http://schemas.microsoft.com/office/drawing/2014/main" id="{04114EA6-0DA0-46A8-8093-E0B9784D7EBD}"/>
                    </a:ext>
                  </a:extLst>
                </p14:cNvPr>
                <p14:cNvContentPartPr/>
                <p14:nvPr/>
              </p14:nvContentPartPr>
              <p14:xfrm>
                <a:off x="9203186" y="5881676"/>
                <a:ext cx="6480" cy="156600"/>
              </p14:xfrm>
            </p:contentPart>
          </mc:Choice>
          <mc:Fallback>
            <p:pic>
              <p:nvPicPr>
                <p:cNvPr id="136" name="インク 135">
                  <a:extLst>
                    <a:ext uri="{FF2B5EF4-FFF2-40B4-BE49-F238E27FC236}">
                      <a16:creationId xmlns:a16="http://schemas.microsoft.com/office/drawing/2014/main" id="{04114EA6-0DA0-46A8-8093-E0B9784D7EBD}"/>
                    </a:ext>
                  </a:extLst>
                </p:cNvPr>
                <p:cNvPicPr/>
                <p:nvPr/>
              </p:nvPicPr>
              <p:blipFill>
                <a:blip r:embed="rId151"/>
                <a:stretch>
                  <a:fillRect/>
                </a:stretch>
              </p:blipFill>
              <p:spPr>
                <a:xfrm>
                  <a:off x="9185186" y="5863676"/>
                  <a:ext cx="421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37" name="インク 136">
                  <a:extLst>
                    <a:ext uri="{FF2B5EF4-FFF2-40B4-BE49-F238E27FC236}">
                      <a16:creationId xmlns:a16="http://schemas.microsoft.com/office/drawing/2014/main" id="{CA77A417-A8E1-4898-9CDB-33F487F0F2A7}"/>
                    </a:ext>
                  </a:extLst>
                </p14:cNvPr>
                <p14:cNvContentPartPr/>
                <p14:nvPr/>
              </p14:nvContentPartPr>
              <p14:xfrm>
                <a:off x="9379586" y="5816876"/>
                <a:ext cx="160200" cy="216360"/>
              </p14:xfrm>
            </p:contentPart>
          </mc:Choice>
          <mc:Fallback>
            <p:pic>
              <p:nvPicPr>
                <p:cNvPr id="137" name="インク 136">
                  <a:extLst>
                    <a:ext uri="{FF2B5EF4-FFF2-40B4-BE49-F238E27FC236}">
                      <a16:creationId xmlns:a16="http://schemas.microsoft.com/office/drawing/2014/main" id="{CA77A417-A8E1-4898-9CDB-33F487F0F2A7}"/>
                    </a:ext>
                  </a:extLst>
                </p:cNvPr>
                <p:cNvPicPr/>
                <p:nvPr/>
              </p:nvPicPr>
              <p:blipFill>
                <a:blip r:embed="rId153"/>
                <a:stretch>
                  <a:fillRect/>
                </a:stretch>
              </p:blipFill>
              <p:spPr>
                <a:xfrm>
                  <a:off x="9361545" y="5798876"/>
                  <a:ext cx="19592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38" name="インク 137">
                  <a:extLst>
                    <a:ext uri="{FF2B5EF4-FFF2-40B4-BE49-F238E27FC236}">
                      <a16:creationId xmlns:a16="http://schemas.microsoft.com/office/drawing/2014/main" id="{1E1D32CF-5E12-42C7-8407-E5B079B3EF46}"/>
                    </a:ext>
                  </a:extLst>
                </p14:cNvPr>
                <p14:cNvContentPartPr/>
                <p14:nvPr/>
              </p14:nvContentPartPr>
              <p14:xfrm>
                <a:off x="9552386" y="5904356"/>
                <a:ext cx="135720" cy="22680"/>
              </p14:xfrm>
            </p:contentPart>
          </mc:Choice>
          <mc:Fallback>
            <p:pic>
              <p:nvPicPr>
                <p:cNvPr id="138" name="インク 137">
                  <a:extLst>
                    <a:ext uri="{FF2B5EF4-FFF2-40B4-BE49-F238E27FC236}">
                      <a16:creationId xmlns:a16="http://schemas.microsoft.com/office/drawing/2014/main" id="{1E1D32CF-5E12-42C7-8407-E5B079B3EF46}"/>
                    </a:ext>
                  </a:extLst>
                </p:cNvPr>
                <p:cNvPicPr/>
                <p:nvPr/>
              </p:nvPicPr>
              <p:blipFill>
                <a:blip r:embed="rId155"/>
                <a:stretch>
                  <a:fillRect/>
                </a:stretch>
              </p:blipFill>
              <p:spPr>
                <a:xfrm>
                  <a:off x="9534386" y="5886356"/>
                  <a:ext cx="1713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9" name="インク 138">
                  <a:extLst>
                    <a:ext uri="{FF2B5EF4-FFF2-40B4-BE49-F238E27FC236}">
                      <a16:creationId xmlns:a16="http://schemas.microsoft.com/office/drawing/2014/main" id="{82C82BCE-C167-415C-A5A9-FF0BE03D0FB3}"/>
                    </a:ext>
                  </a:extLst>
                </p14:cNvPr>
                <p14:cNvContentPartPr/>
                <p14:nvPr/>
              </p14:nvContentPartPr>
              <p14:xfrm>
                <a:off x="9530066" y="5846036"/>
                <a:ext cx="123120" cy="165240"/>
              </p14:xfrm>
            </p:contentPart>
          </mc:Choice>
          <mc:Fallback>
            <p:pic>
              <p:nvPicPr>
                <p:cNvPr id="139" name="インク 138">
                  <a:extLst>
                    <a:ext uri="{FF2B5EF4-FFF2-40B4-BE49-F238E27FC236}">
                      <a16:creationId xmlns:a16="http://schemas.microsoft.com/office/drawing/2014/main" id="{82C82BCE-C167-415C-A5A9-FF0BE03D0FB3}"/>
                    </a:ext>
                  </a:extLst>
                </p:cNvPr>
                <p:cNvPicPr/>
                <p:nvPr/>
              </p:nvPicPr>
              <p:blipFill>
                <a:blip r:embed="rId157"/>
                <a:stretch>
                  <a:fillRect/>
                </a:stretch>
              </p:blipFill>
              <p:spPr>
                <a:xfrm>
                  <a:off x="9512066" y="5828075"/>
                  <a:ext cx="158760" cy="200803"/>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40" name="インク 139">
                  <a:extLst>
                    <a:ext uri="{FF2B5EF4-FFF2-40B4-BE49-F238E27FC236}">
                      <a16:creationId xmlns:a16="http://schemas.microsoft.com/office/drawing/2014/main" id="{DF3B6253-BCA1-487F-BEB7-FFC0435070F8}"/>
                    </a:ext>
                  </a:extLst>
                </p14:cNvPr>
                <p14:cNvContentPartPr/>
                <p14:nvPr/>
              </p14:nvContentPartPr>
              <p14:xfrm>
                <a:off x="9725546" y="5873756"/>
                <a:ext cx="148680" cy="155160"/>
              </p14:xfrm>
            </p:contentPart>
          </mc:Choice>
          <mc:Fallback>
            <p:pic>
              <p:nvPicPr>
                <p:cNvPr id="140" name="インク 139">
                  <a:extLst>
                    <a:ext uri="{FF2B5EF4-FFF2-40B4-BE49-F238E27FC236}">
                      <a16:creationId xmlns:a16="http://schemas.microsoft.com/office/drawing/2014/main" id="{DF3B6253-BCA1-487F-BEB7-FFC0435070F8}"/>
                    </a:ext>
                  </a:extLst>
                </p:cNvPr>
                <p:cNvPicPr/>
                <p:nvPr/>
              </p:nvPicPr>
              <p:blipFill>
                <a:blip r:embed="rId159"/>
                <a:stretch>
                  <a:fillRect/>
                </a:stretch>
              </p:blipFill>
              <p:spPr>
                <a:xfrm>
                  <a:off x="9707589" y="5855756"/>
                  <a:ext cx="184234"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41" name="インク 140">
                  <a:extLst>
                    <a:ext uri="{FF2B5EF4-FFF2-40B4-BE49-F238E27FC236}">
                      <a16:creationId xmlns:a16="http://schemas.microsoft.com/office/drawing/2014/main" id="{E590BB7C-2D93-4B8A-B025-F6CAA1D28EDA}"/>
                    </a:ext>
                  </a:extLst>
                </p14:cNvPr>
                <p14:cNvContentPartPr/>
                <p14:nvPr/>
              </p14:nvContentPartPr>
              <p14:xfrm>
                <a:off x="9941546" y="5780876"/>
                <a:ext cx="159120" cy="237240"/>
              </p14:xfrm>
            </p:contentPart>
          </mc:Choice>
          <mc:Fallback>
            <p:pic>
              <p:nvPicPr>
                <p:cNvPr id="141" name="インク 140">
                  <a:extLst>
                    <a:ext uri="{FF2B5EF4-FFF2-40B4-BE49-F238E27FC236}">
                      <a16:creationId xmlns:a16="http://schemas.microsoft.com/office/drawing/2014/main" id="{E590BB7C-2D93-4B8A-B025-F6CAA1D28EDA}"/>
                    </a:ext>
                  </a:extLst>
                </p:cNvPr>
                <p:cNvPicPr/>
                <p:nvPr/>
              </p:nvPicPr>
              <p:blipFill>
                <a:blip r:embed="rId161"/>
                <a:stretch>
                  <a:fillRect/>
                </a:stretch>
              </p:blipFill>
              <p:spPr>
                <a:xfrm>
                  <a:off x="9923546" y="5762849"/>
                  <a:ext cx="194760" cy="27293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2">
            <p14:nvContentPartPr>
              <p14:cNvPr id="143" name="インク 142">
                <a:extLst>
                  <a:ext uri="{FF2B5EF4-FFF2-40B4-BE49-F238E27FC236}">
                    <a16:creationId xmlns:a16="http://schemas.microsoft.com/office/drawing/2014/main" id="{CC8E7B00-81E4-4C93-8712-31A9B3E44243}"/>
                  </a:ext>
                </a:extLst>
              </p14:cNvPr>
              <p14:cNvContentPartPr/>
              <p14:nvPr/>
            </p14:nvContentPartPr>
            <p14:xfrm>
              <a:off x="8883146" y="6224756"/>
              <a:ext cx="180000" cy="215640"/>
            </p14:xfrm>
          </p:contentPart>
        </mc:Choice>
        <mc:Fallback>
          <p:pic>
            <p:nvPicPr>
              <p:cNvPr id="143" name="インク 142">
                <a:extLst>
                  <a:ext uri="{FF2B5EF4-FFF2-40B4-BE49-F238E27FC236}">
                    <a16:creationId xmlns:a16="http://schemas.microsoft.com/office/drawing/2014/main" id="{CC8E7B00-81E4-4C93-8712-31A9B3E44243}"/>
                  </a:ext>
                </a:extLst>
              </p:cNvPr>
              <p:cNvPicPr/>
              <p:nvPr/>
            </p:nvPicPr>
            <p:blipFill>
              <a:blip r:embed="rId163"/>
              <a:stretch>
                <a:fillRect/>
              </a:stretch>
            </p:blipFill>
            <p:spPr>
              <a:xfrm>
                <a:off x="8865146" y="6206756"/>
                <a:ext cx="215640" cy="251280"/>
              </a:xfrm>
              <a:prstGeom prst="rect">
                <a:avLst/>
              </a:prstGeom>
            </p:spPr>
          </p:pic>
        </mc:Fallback>
      </mc:AlternateContent>
      <p:grpSp>
        <p:nvGrpSpPr>
          <p:cNvPr id="154" name="グループ化 153">
            <a:extLst>
              <a:ext uri="{FF2B5EF4-FFF2-40B4-BE49-F238E27FC236}">
                <a16:creationId xmlns:a16="http://schemas.microsoft.com/office/drawing/2014/main" id="{872A8CEE-8585-467B-9600-E61A216C656F}"/>
              </a:ext>
            </a:extLst>
          </p:cNvPr>
          <p:cNvGrpSpPr/>
          <p:nvPr/>
        </p:nvGrpSpPr>
        <p:grpSpPr>
          <a:xfrm>
            <a:off x="9324866" y="6201716"/>
            <a:ext cx="546840" cy="471240"/>
            <a:chOff x="9324866" y="6201716"/>
            <a:chExt cx="546840" cy="471240"/>
          </a:xfrm>
        </p:grpSpPr>
        <mc:AlternateContent xmlns:mc="http://schemas.openxmlformats.org/markup-compatibility/2006">
          <mc:Choice xmlns:p14="http://schemas.microsoft.com/office/powerpoint/2010/main" Requires="p14">
            <p:contentPart p14:bwMode="auto" r:id="rId164">
              <p14:nvContentPartPr>
                <p14:cNvPr id="144" name="インク 143">
                  <a:extLst>
                    <a:ext uri="{FF2B5EF4-FFF2-40B4-BE49-F238E27FC236}">
                      <a16:creationId xmlns:a16="http://schemas.microsoft.com/office/drawing/2014/main" id="{E98FF519-5885-40B1-AEBE-D5F74D372F3C}"/>
                    </a:ext>
                  </a:extLst>
                </p14:cNvPr>
                <p14:cNvContentPartPr/>
                <p14:nvPr/>
              </p14:nvContentPartPr>
              <p14:xfrm>
                <a:off x="9324866" y="6204236"/>
                <a:ext cx="124200" cy="3600"/>
              </p14:xfrm>
            </p:contentPart>
          </mc:Choice>
          <mc:Fallback>
            <p:pic>
              <p:nvPicPr>
                <p:cNvPr id="144" name="インク 143">
                  <a:extLst>
                    <a:ext uri="{FF2B5EF4-FFF2-40B4-BE49-F238E27FC236}">
                      <a16:creationId xmlns:a16="http://schemas.microsoft.com/office/drawing/2014/main" id="{E98FF519-5885-40B1-AEBE-D5F74D372F3C}"/>
                    </a:ext>
                  </a:extLst>
                </p:cNvPr>
                <p:cNvPicPr/>
                <p:nvPr/>
              </p:nvPicPr>
              <p:blipFill>
                <a:blip r:embed="rId165"/>
                <a:stretch>
                  <a:fillRect/>
                </a:stretch>
              </p:blipFill>
              <p:spPr>
                <a:xfrm>
                  <a:off x="9306866" y="6186236"/>
                  <a:ext cx="1598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45" name="インク 144">
                  <a:extLst>
                    <a:ext uri="{FF2B5EF4-FFF2-40B4-BE49-F238E27FC236}">
                      <a16:creationId xmlns:a16="http://schemas.microsoft.com/office/drawing/2014/main" id="{18D6B3E1-6CAB-4600-AD39-B134A7F11571}"/>
                    </a:ext>
                  </a:extLst>
                </p14:cNvPr>
                <p14:cNvContentPartPr/>
                <p14:nvPr/>
              </p14:nvContentPartPr>
              <p14:xfrm>
                <a:off x="9341066" y="6201716"/>
                <a:ext cx="35280" cy="143640"/>
              </p14:xfrm>
            </p:contentPart>
          </mc:Choice>
          <mc:Fallback>
            <p:pic>
              <p:nvPicPr>
                <p:cNvPr id="145" name="インク 144">
                  <a:extLst>
                    <a:ext uri="{FF2B5EF4-FFF2-40B4-BE49-F238E27FC236}">
                      <a16:creationId xmlns:a16="http://schemas.microsoft.com/office/drawing/2014/main" id="{18D6B3E1-6CAB-4600-AD39-B134A7F11571}"/>
                    </a:ext>
                  </a:extLst>
                </p:cNvPr>
                <p:cNvPicPr/>
                <p:nvPr/>
              </p:nvPicPr>
              <p:blipFill>
                <a:blip r:embed="rId167"/>
                <a:stretch>
                  <a:fillRect/>
                </a:stretch>
              </p:blipFill>
              <p:spPr>
                <a:xfrm>
                  <a:off x="9323066" y="6183716"/>
                  <a:ext cx="709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46" name="インク 145">
                  <a:extLst>
                    <a:ext uri="{FF2B5EF4-FFF2-40B4-BE49-F238E27FC236}">
                      <a16:creationId xmlns:a16="http://schemas.microsoft.com/office/drawing/2014/main" id="{159467D0-B78F-44BA-9ED7-17423E218EBB}"/>
                    </a:ext>
                  </a:extLst>
                </p14:cNvPr>
                <p14:cNvContentPartPr/>
                <p14:nvPr/>
              </p14:nvContentPartPr>
              <p14:xfrm>
                <a:off x="9504866" y="6267236"/>
                <a:ext cx="126360" cy="8640"/>
              </p14:xfrm>
            </p:contentPart>
          </mc:Choice>
          <mc:Fallback>
            <p:pic>
              <p:nvPicPr>
                <p:cNvPr id="146" name="インク 145">
                  <a:extLst>
                    <a:ext uri="{FF2B5EF4-FFF2-40B4-BE49-F238E27FC236}">
                      <a16:creationId xmlns:a16="http://schemas.microsoft.com/office/drawing/2014/main" id="{159467D0-B78F-44BA-9ED7-17423E218EBB}"/>
                    </a:ext>
                  </a:extLst>
                </p:cNvPr>
                <p:cNvPicPr/>
                <p:nvPr/>
              </p:nvPicPr>
              <p:blipFill>
                <a:blip r:embed="rId169"/>
                <a:stretch>
                  <a:fillRect/>
                </a:stretch>
              </p:blipFill>
              <p:spPr>
                <a:xfrm>
                  <a:off x="9486866" y="6249236"/>
                  <a:ext cx="1620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47" name="インク 146">
                  <a:extLst>
                    <a:ext uri="{FF2B5EF4-FFF2-40B4-BE49-F238E27FC236}">
                      <a16:creationId xmlns:a16="http://schemas.microsoft.com/office/drawing/2014/main" id="{9710D635-D149-4DDF-9088-F0D5619E629F}"/>
                    </a:ext>
                  </a:extLst>
                </p14:cNvPr>
                <p14:cNvContentPartPr/>
                <p14:nvPr/>
              </p14:nvContentPartPr>
              <p14:xfrm>
                <a:off x="9520346" y="6302876"/>
                <a:ext cx="81720" cy="13320"/>
              </p14:xfrm>
            </p:contentPart>
          </mc:Choice>
          <mc:Fallback>
            <p:pic>
              <p:nvPicPr>
                <p:cNvPr id="147" name="インク 146">
                  <a:extLst>
                    <a:ext uri="{FF2B5EF4-FFF2-40B4-BE49-F238E27FC236}">
                      <a16:creationId xmlns:a16="http://schemas.microsoft.com/office/drawing/2014/main" id="{9710D635-D149-4DDF-9088-F0D5619E629F}"/>
                    </a:ext>
                  </a:extLst>
                </p:cNvPr>
                <p:cNvPicPr/>
                <p:nvPr/>
              </p:nvPicPr>
              <p:blipFill>
                <a:blip r:embed="rId171"/>
                <a:stretch>
                  <a:fillRect/>
                </a:stretch>
              </p:blipFill>
              <p:spPr>
                <a:xfrm>
                  <a:off x="9502346" y="6284876"/>
                  <a:ext cx="117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8" name="インク 147">
                  <a:extLst>
                    <a:ext uri="{FF2B5EF4-FFF2-40B4-BE49-F238E27FC236}">
                      <a16:creationId xmlns:a16="http://schemas.microsoft.com/office/drawing/2014/main" id="{FF73005D-DB89-44FE-83D1-7A1151AADAFA}"/>
                    </a:ext>
                  </a:extLst>
                </p14:cNvPr>
                <p14:cNvContentPartPr/>
                <p14:nvPr/>
              </p14:nvContentPartPr>
              <p14:xfrm>
                <a:off x="9399026" y="6227276"/>
                <a:ext cx="270000" cy="250200"/>
              </p14:xfrm>
            </p:contentPart>
          </mc:Choice>
          <mc:Fallback>
            <p:pic>
              <p:nvPicPr>
                <p:cNvPr id="148" name="インク 147">
                  <a:extLst>
                    <a:ext uri="{FF2B5EF4-FFF2-40B4-BE49-F238E27FC236}">
                      <a16:creationId xmlns:a16="http://schemas.microsoft.com/office/drawing/2014/main" id="{FF73005D-DB89-44FE-83D1-7A1151AADAFA}"/>
                    </a:ext>
                  </a:extLst>
                </p:cNvPr>
                <p:cNvPicPr/>
                <p:nvPr/>
              </p:nvPicPr>
              <p:blipFill>
                <a:blip r:embed="rId173"/>
                <a:stretch>
                  <a:fillRect/>
                </a:stretch>
              </p:blipFill>
              <p:spPr>
                <a:xfrm>
                  <a:off x="9381026" y="6209276"/>
                  <a:ext cx="3056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9" name="インク 148">
                  <a:extLst>
                    <a:ext uri="{FF2B5EF4-FFF2-40B4-BE49-F238E27FC236}">
                      <a16:creationId xmlns:a16="http://schemas.microsoft.com/office/drawing/2014/main" id="{45D563DA-3E4F-4243-9D21-29D042DB9880}"/>
                    </a:ext>
                  </a:extLst>
                </p14:cNvPr>
                <p14:cNvContentPartPr/>
                <p14:nvPr/>
              </p14:nvContentPartPr>
              <p14:xfrm>
                <a:off x="9533666" y="6355076"/>
                <a:ext cx="180360" cy="98280"/>
              </p14:xfrm>
            </p:contentPart>
          </mc:Choice>
          <mc:Fallback>
            <p:pic>
              <p:nvPicPr>
                <p:cNvPr id="149" name="インク 148">
                  <a:extLst>
                    <a:ext uri="{FF2B5EF4-FFF2-40B4-BE49-F238E27FC236}">
                      <a16:creationId xmlns:a16="http://schemas.microsoft.com/office/drawing/2014/main" id="{45D563DA-3E4F-4243-9D21-29D042DB9880}"/>
                    </a:ext>
                  </a:extLst>
                </p:cNvPr>
                <p:cNvPicPr/>
                <p:nvPr/>
              </p:nvPicPr>
              <p:blipFill>
                <a:blip r:embed="rId175"/>
                <a:stretch>
                  <a:fillRect/>
                </a:stretch>
              </p:blipFill>
              <p:spPr>
                <a:xfrm>
                  <a:off x="9515630" y="6337076"/>
                  <a:ext cx="216071"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0" name="インク 149">
                  <a:extLst>
                    <a:ext uri="{FF2B5EF4-FFF2-40B4-BE49-F238E27FC236}">
                      <a16:creationId xmlns:a16="http://schemas.microsoft.com/office/drawing/2014/main" id="{63BA74EF-AE01-4091-91A0-75981473A710}"/>
                    </a:ext>
                  </a:extLst>
                </p14:cNvPr>
                <p14:cNvContentPartPr/>
                <p14:nvPr/>
              </p14:nvContentPartPr>
              <p14:xfrm>
                <a:off x="9460226" y="6444716"/>
                <a:ext cx="167760" cy="174960"/>
              </p14:xfrm>
            </p:contentPart>
          </mc:Choice>
          <mc:Fallback>
            <p:pic>
              <p:nvPicPr>
                <p:cNvPr id="150" name="インク 149">
                  <a:extLst>
                    <a:ext uri="{FF2B5EF4-FFF2-40B4-BE49-F238E27FC236}">
                      <a16:creationId xmlns:a16="http://schemas.microsoft.com/office/drawing/2014/main" id="{63BA74EF-AE01-4091-91A0-75981473A710}"/>
                    </a:ext>
                  </a:extLst>
                </p:cNvPr>
                <p:cNvPicPr/>
                <p:nvPr/>
              </p:nvPicPr>
              <p:blipFill>
                <a:blip r:embed="rId177"/>
                <a:stretch>
                  <a:fillRect/>
                </a:stretch>
              </p:blipFill>
              <p:spPr>
                <a:xfrm>
                  <a:off x="9442226" y="6426716"/>
                  <a:ext cx="2034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1" name="インク 150">
                  <a:extLst>
                    <a:ext uri="{FF2B5EF4-FFF2-40B4-BE49-F238E27FC236}">
                      <a16:creationId xmlns:a16="http://schemas.microsoft.com/office/drawing/2014/main" id="{A9B9DDCE-CC07-452E-9A0B-A6EDBF29830C}"/>
                    </a:ext>
                  </a:extLst>
                </p14:cNvPr>
                <p14:cNvContentPartPr/>
                <p14:nvPr/>
              </p14:nvContentPartPr>
              <p14:xfrm>
                <a:off x="9495146" y="6504476"/>
                <a:ext cx="139320" cy="57960"/>
              </p14:xfrm>
            </p:contentPart>
          </mc:Choice>
          <mc:Fallback>
            <p:pic>
              <p:nvPicPr>
                <p:cNvPr id="151" name="インク 150">
                  <a:extLst>
                    <a:ext uri="{FF2B5EF4-FFF2-40B4-BE49-F238E27FC236}">
                      <a16:creationId xmlns:a16="http://schemas.microsoft.com/office/drawing/2014/main" id="{A9B9DDCE-CC07-452E-9A0B-A6EDBF29830C}"/>
                    </a:ext>
                  </a:extLst>
                </p:cNvPr>
                <p:cNvPicPr/>
                <p:nvPr/>
              </p:nvPicPr>
              <p:blipFill>
                <a:blip r:embed="rId179"/>
                <a:stretch>
                  <a:fillRect/>
                </a:stretch>
              </p:blipFill>
              <p:spPr>
                <a:xfrm>
                  <a:off x="9477192" y="6486476"/>
                  <a:ext cx="174868"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3" name="インク 152">
                  <a:extLst>
                    <a:ext uri="{FF2B5EF4-FFF2-40B4-BE49-F238E27FC236}">
                      <a16:creationId xmlns:a16="http://schemas.microsoft.com/office/drawing/2014/main" id="{66119007-1EDF-4B64-AAFC-14C415399176}"/>
                    </a:ext>
                  </a:extLst>
                </p14:cNvPr>
                <p14:cNvContentPartPr/>
                <p14:nvPr/>
              </p14:nvContentPartPr>
              <p14:xfrm>
                <a:off x="9711146" y="6465956"/>
                <a:ext cx="160560" cy="207000"/>
              </p14:xfrm>
            </p:contentPart>
          </mc:Choice>
          <mc:Fallback>
            <p:pic>
              <p:nvPicPr>
                <p:cNvPr id="153" name="インク 152">
                  <a:extLst>
                    <a:ext uri="{FF2B5EF4-FFF2-40B4-BE49-F238E27FC236}">
                      <a16:creationId xmlns:a16="http://schemas.microsoft.com/office/drawing/2014/main" id="{66119007-1EDF-4B64-AAFC-14C415399176}"/>
                    </a:ext>
                  </a:extLst>
                </p:cNvPr>
                <p:cNvPicPr/>
                <p:nvPr/>
              </p:nvPicPr>
              <p:blipFill>
                <a:blip r:embed="rId181"/>
                <a:stretch>
                  <a:fillRect/>
                </a:stretch>
              </p:blipFill>
              <p:spPr>
                <a:xfrm>
                  <a:off x="9693146" y="6447925"/>
                  <a:ext cx="196200" cy="242702"/>
                </a:xfrm>
                <a:prstGeom prst="rect">
                  <a:avLst/>
                </a:prstGeom>
              </p:spPr>
            </p:pic>
          </mc:Fallback>
        </mc:AlternateContent>
      </p:grpSp>
      <p:grpSp>
        <p:nvGrpSpPr>
          <p:cNvPr id="172" name="グループ化 171">
            <a:extLst>
              <a:ext uri="{FF2B5EF4-FFF2-40B4-BE49-F238E27FC236}">
                <a16:creationId xmlns:a16="http://schemas.microsoft.com/office/drawing/2014/main" id="{6CE7A9F8-458D-43C6-8F9F-6E3D92B35A56}"/>
              </a:ext>
            </a:extLst>
          </p:cNvPr>
          <p:cNvGrpSpPr/>
          <p:nvPr/>
        </p:nvGrpSpPr>
        <p:grpSpPr>
          <a:xfrm>
            <a:off x="10142426" y="5321516"/>
            <a:ext cx="1612440" cy="802800"/>
            <a:chOff x="10142426" y="5321516"/>
            <a:chExt cx="1612440" cy="802800"/>
          </a:xfrm>
        </p:grpSpPr>
        <mc:AlternateContent xmlns:mc="http://schemas.openxmlformats.org/markup-compatibility/2006">
          <mc:Choice xmlns:p14="http://schemas.microsoft.com/office/powerpoint/2010/main" Requires="p14">
            <p:contentPart p14:bwMode="auto" r:id="rId182">
              <p14:nvContentPartPr>
                <p14:cNvPr id="155" name="インク 154">
                  <a:extLst>
                    <a:ext uri="{FF2B5EF4-FFF2-40B4-BE49-F238E27FC236}">
                      <a16:creationId xmlns:a16="http://schemas.microsoft.com/office/drawing/2014/main" id="{179622EA-D8D4-45A2-9093-019871F773F0}"/>
                    </a:ext>
                  </a:extLst>
                </p14:cNvPr>
                <p14:cNvContentPartPr/>
                <p14:nvPr/>
              </p14:nvContentPartPr>
              <p14:xfrm>
                <a:off x="10142426" y="5321516"/>
                <a:ext cx="92160" cy="198360"/>
              </p14:xfrm>
            </p:contentPart>
          </mc:Choice>
          <mc:Fallback>
            <p:pic>
              <p:nvPicPr>
                <p:cNvPr id="155" name="インク 154">
                  <a:extLst>
                    <a:ext uri="{FF2B5EF4-FFF2-40B4-BE49-F238E27FC236}">
                      <a16:creationId xmlns:a16="http://schemas.microsoft.com/office/drawing/2014/main" id="{179622EA-D8D4-45A2-9093-019871F773F0}"/>
                    </a:ext>
                  </a:extLst>
                </p:cNvPr>
                <p:cNvPicPr/>
                <p:nvPr/>
              </p:nvPicPr>
              <p:blipFill>
                <a:blip r:embed="rId183"/>
                <a:stretch>
                  <a:fillRect/>
                </a:stretch>
              </p:blipFill>
              <p:spPr>
                <a:xfrm>
                  <a:off x="10124496" y="5303516"/>
                  <a:ext cx="127661"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6" name="インク 155">
                  <a:extLst>
                    <a:ext uri="{FF2B5EF4-FFF2-40B4-BE49-F238E27FC236}">
                      <a16:creationId xmlns:a16="http://schemas.microsoft.com/office/drawing/2014/main" id="{8A0E4378-0D1C-4176-A74D-F4657FA7F24F}"/>
                    </a:ext>
                  </a:extLst>
                </p14:cNvPr>
                <p14:cNvContentPartPr/>
                <p14:nvPr/>
              </p14:nvContentPartPr>
              <p14:xfrm>
                <a:off x="10198946" y="5392076"/>
                <a:ext cx="198360" cy="7560"/>
              </p14:xfrm>
            </p:contentPart>
          </mc:Choice>
          <mc:Fallback>
            <p:pic>
              <p:nvPicPr>
                <p:cNvPr id="156" name="インク 155">
                  <a:extLst>
                    <a:ext uri="{FF2B5EF4-FFF2-40B4-BE49-F238E27FC236}">
                      <a16:creationId xmlns:a16="http://schemas.microsoft.com/office/drawing/2014/main" id="{8A0E4378-0D1C-4176-A74D-F4657FA7F24F}"/>
                    </a:ext>
                  </a:extLst>
                </p:cNvPr>
                <p:cNvPicPr/>
                <p:nvPr/>
              </p:nvPicPr>
              <p:blipFill>
                <a:blip r:embed="rId185"/>
                <a:stretch>
                  <a:fillRect/>
                </a:stretch>
              </p:blipFill>
              <p:spPr>
                <a:xfrm>
                  <a:off x="10180946" y="5374076"/>
                  <a:ext cx="234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7" name="インク 156">
                  <a:extLst>
                    <a:ext uri="{FF2B5EF4-FFF2-40B4-BE49-F238E27FC236}">
                      <a16:creationId xmlns:a16="http://schemas.microsoft.com/office/drawing/2014/main" id="{0D1DC90C-0D9A-40BC-8CB7-3796C4598DEF}"/>
                    </a:ext>
                  </a:extLst>
                </p14:cNvPr>
                <p14:cNvContentPartPr/>
                <p14:nvPr/>
              </p14:nvContentPartPr>
              <p14:xfrm>
                <a:off x="10285346" y="5381636"/>
                <a:ext cx="219600" cy="339840"/>
              </p14:xfrm>
            </p:contentPart>
          </mc:Choice>
          <mc:Fallback>
            <p:pic>
              <p:nvPicPr>
                <p:cNvPr id="157" name="インク 156">
                  <a:extLst>
                    <a:ext uri="{FF2B5EF4-FFF2-40B4-BE49-F238E27FC236}">
                      <a16:creationId xmlns:a16="http://schemas.microsoft.com/office/drawing/2014/main" id="{0D1DC90C-0D9A-40BC-8CB7-3796C4598DEF}"/>
                    </a:ext>
                  </a:extLst>
                </p:cNvPr>
                <p:cNvPicPr/>
                <p:nvPr/>
              </p:nvPicPr>
              <p:blipFill>
                <a:blip r:embed="rId187"/>
                <a:stretch>
                  <a:fillRect/>
                </a:stretch>
              </p:blipFill>
              <p:spPr>
                <a:xfrm>
                  <a:off x="10267346" y="5363636"/>
                  <a:ext cx="25524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8" name="インク 157">
                  <a:extLst>
                    <a:ext uri="{FF2B5EF4-FFF2-40B4-BE49-F238E27FC236}">
                      <a16:creationId xmlns:a16="http://schemas.microsoft.com/office/drawing/2014/main" id="{887A47E4-66F7-494D-A10A-1664451A9862}"/>
                    </a:ext>
                  </a:extLst>
                </p14:cNvPr>
                <p14:cNvContentPartPr/>
                <p14:nvPr/>
              </p14:nvContentPartPr>
              <p14:xfrm>
                <a:off x="10581266" y="5648396"/>
                <a:ext cx="7560" cy="81720"/>
              </p14:xfrm>
            </p:contentPart>
          </mc:Choice>
          <mc:Fallback>
            <p:pic>
              <p:nvPicPr>
                <p:cNvPr id="158" name="インク 157">
                  <a:extLst>
                    <a:ext uri="{FF2B5EF4-FFF2-40B4-BE49-F238E27FC236}">
                      <a16:creationId xmlns:a16="http://schemas.microsoft.com/office/drawing/2014/main" id="{887A47E4-66F7-494D-A10A-1664451A9862}"/>
                    </a:ext>
                  </a:extLst>
                </p:cNvPr>
                <p:cNvPicPr/>
                <p:nvPr/>
              </p:nvPicPr>
              <p:blipFill>
                <a:blip r:embed="rId189"/>
                <a:stretch>
                  <a:fillRect/>
                </a:stretch>
              </p:blipFill>
              <p:spPr>
                <a:xfrm>
                  <a:off x="10563266" y="5630396"/>
                  <a:ext cx="432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9" name="インク 158">
                  <a:extLst>
                    <a:ext uri="{FF2B5EF4-FFF2-40B4-BE49-F238E27FC236}">
                      <a16:creationId xmlns:a16="http://schemas.microsoft.com/office/drawing/2014/main" id="{5BD3D631-BD7E-48A1-B668-8F2F5A399BFE}"/>
                    </a:ext>
                  </a:extLst>
                </p14:cNvPr>
                <p14:cNvContentPartPr/>
                <p14:nvPr/>
              </p14:nvContentPartPr>
              <p14:xfrm>
                <a:off x="10466786" y="5738756"/>
                <a:ext cx="223200" cy="205200"/>
              </p14:xfrm>
            </p:contentPart>
          </mc:Choice>
          <mc:Fallback>
            <p:pic>
              <p:nvPicPr>
                <p:cNvPr id="159" name="インク 158">
                  <a:extLst>
                    <a:ext uri="{FF2B5EF4-FFF2-40B4-BE49-F238E27FC236}">
                      <a16:creationId xmlns:a16="http://schemas.microsoft.com/office/drawing/2014/main" id="{5BD3D631-BD7E-48A1-B668-8F2F5A399BFE}"/>
                    </a:ext>
                  </a:extLst>
                </p:cNvPr>
                <p:cNvPicPr/>
                <p:nvPr/>
              </p:nvPicPr>
              <p:blipFill>
                <a:blip r:embed="rId191"/>
                <a:stretch>
                  <a:fillRect/>
                </a:stretch>
              </p:blipFill>
              <p:spPr>
                <a:xfrm>
                  <a:off x="10448757" y="5720756"/>
                  <a:ext cx="258898"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0" name="インク 159">
                  <a:extLst>
                    <a:ext uri="{FF2B5EF4-FFF2-40B4-BE49-F238E27FC236}">
                      <a16:creationId xmlns:a16="http://schemas.microsoft.com/office/drawing/2014/main" id="{7C18ED01-C89D-4D51-B163-5C077EC5F42A}"/>
                    </a:ext>
                  </a:extLst>
                </p14:cNvPr>
                <p14:cNvContentPartPr/>
                <p14:nvPr/>
              </p14:nvContentPartPr>
              <p14:xfrm>
                <a:off x="10482626" y="5815436"/>
                <a:ext cx="231120" cy="157320"/>
              </p14:xfrm>
            </p:contentPart>
          </mc:Choice>
          <mc:Fallback>
            <p:pic>
              <p:nvPicPr>
                <p:cNvPr id="160" name="インク 159">
                  <a:extLst>
                    <a:ext uri="{FF2B5EF4-FFF2-40B4-BE49-F238E27FC236}">
                      <a16:creationId xmlns:a16="http://schemas.microsoft.com/office/drawing/2014/main" id="{7C18ED01-C89D-4D51-B163-5C077EC5F42A}"/>
                    </a:ext>
                  </a:extLst>
                </p:cNvPr>
                <p:cNvPicPr/>
                <p:nvPr/>
              </p:nvPicPr>
              <p:blipFill>
                <a:blip r:embed="rId193"/>
                <a:stretch>
                  <a:fillRect/>
                </a:stretch>
              </p:blipFill>
              <p:spPr>
                <a:xfrm>
                  <a:off x="10464626" y="5797436"/>
                  <a:ext cx="2667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1" name="インク 160">
                  <a:extLst>
                    <a:ext uri="{FF2B5EF4-FFF2-40B4-BE49-F238E27FC236}">
                      <a16:creationId xmlns:a16="http://schemas.microsoft.com/office/drawing/2014/main" id="{1D39E58F-121E-4A74-8E57-F49FA49CA826}"/>
                    </a:ext>
                  </a:extLst>
                </p14:cNvPr>
                <p14:cNvContentPartPr/>
                <p14:nvPr/>
              </p14:nvContentPartPr>
              <p14:xfrm>
                <a:off x="10784306" y="5657756"/>
                <a:ext cx="129240" cy="150840"/>
              </p14:xfrm>
            </p:contentPart>
          </mc:Choice>
          <mc:Fallback>
            <p:pic>
              <p:nvPicPr>
                <p:cNvPr id="161" name="インク 160">
                  <a:extLst>
                    <a:ext uri="{FF2B5EF4-FFF2-40B4-BE49-F238E27FC236}">
                      <a16:creationId xmlns:a16="http://schemas.microsoft.com/office/drawing/2014/main" id="{1D39E58F-121E-4A74-8E57-F49FA49CA826}"/>
                    </a:ext>
                  </a:extLst>
                </p:cNvPr>
                <p:cNvPicPr/>
                <p:nvPr/>
              </p:nvPicPr>
              <p:blipFill>
                <a:blip r:embed="rId195"/>
                <a:stretch>
                  <a:fillRect/>
                </a:stretch>
              </p:blipFill>
              <p:spPr>
                <a:xfrm>
                  <a:off x="10766306" y="5639713"/>
                  <a:ext cx="164880" cy="186565"/>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2" name="インク 161">
                  <a:extLst>
                    <a:ext uri="{FF2B5EF4-FFF2-40B4-BE49-F238E27FC236}">
                      <a16:creationId xmlns:a16="http://schemas.microsoft.com/office/drawing/2014/main" id="{111E2D40-1A6B-471E-8DD6-D7BEC706DF4B}"/>
                    </a:ext>
                  </a:extLst>
                </p14:cNvPr>
                <p14:cNvContentPartPr/>
                <p14:nvPr/>
              </p14:nvContentPartPr>
              <p14:xfrm>
                <a:off x="10784666" y="5737316"/>
                <a:ext cx="251640" cy="58680"/>
              </p14:xfrm>
            </p:contentPart>
          </mc:Choice>
          <mc:Fallback>
            <p:pic>
              <p:nvPicPr>
                <p:cNvPr id="162" name="インク 161">
                  <a:extLst>
                    <a:ext uri="{FF2B5EF4-FFF2-40B4-BE49-F238E27FC236}">
                      <a16:creationId xmlns:a16="http://schemas.microsoft.com/office/drawing/2014/main" id="{111E2D40-1A6B-471E-8DD6-D7BEC706DF4B}"/>
                    </a:ext>
                  </a:extLst>
                </p:cNvPr>
                <p:cNvPicPr/>
                <p:nvPr/>
              </p:nvPicPr>
              <p:blipFill>
                <a:blip r:embed="rId197"/>
                <a:stretch>
                  <a:fillRect/>
                </a:stretch>
              </p:blipFill>
              <p:spPr>
                <a:xfrm>
                  <a:off x="10766666" y="5719316"/>
                  <a:ext cx="2872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63" name="インク 162">
                  <a:extLst>
                    <a:ext uri="{FF2B5EF4-FFF2-40B4-BE49-F238E27FC236}">
                      <a16:creationId xmlns:a16="http://schemas.microsoft.com/office/drawing/2014/main" id="{E1AE1615-ACB4-49D1-B54C-42BE62E1896C}"/>
                    </a:ext>
                  </a:extLst>
                </p14:cNvPr>
                <p14:cNvContentPartPr/>
                <p14:nvPr/>
              </p14:nvContentPartPr>
              <p14:xfrm>
                <a:off x="10819226" y="5810036"/>
                <a:ext cx="271080" cy="194760"/>
              </p14:xfrm>
            </p:contentPart>
          </mc:Choice>
          <mc:Fallback>
            <p:pic>
              <p:nvPicPr>
                <p:cNvPr id="163" name="インク 162">
                  <a:extLst>
                    <a:ext uri="{FF2B5EF4-FFF2-40B4-BE49-F238E27FC236}">
                      <a16:creationId xmlns:a16="http://schemas.microsoft.com/office/drawing/2014/main" id="{E1AE1615-ACB4-49D1-B54C-42BE62E1896C}"/>
                    </a:ext>
                  </a:extLst>
                </p:cNvPr>
                <p:cNvPicPr/>
                <p:nvPr/>
              </p:nvPicPr>
              <p:blipFill>
                <a:blip r:embed="rId199"/>
                <a:stretch>
                  <a:fillRect/>
                </a:stretch>
              </p:blipFill>
              <p:spPr>
                <a:xfrm>
                  <a:off x="10801226" y="5792036"/>
                  <a:ext cx="3067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64" name="インク 163">
                  <a:extLst>
                    <a:ext uri="{FF2B5EF4-FFF2-40B4-BE49-F238E27FC236}">
                      <a16:creationId xmlns:a16="http://schemas.microsoft.com/office/drawing/2014/main" id="{F0D06872-84F3-40BB-94BC-CCAD7F43ECD5}"/>
                    </a:ext>
                  </a:extLst>
                </p14:cNvPr>
                <p14:cNvContentPartPr/>
                <p14:nvPr/>
              </p14:nvContentPartPr>
              <p14:xfrm>
                <a:off x="11173466" y="5634716"/>
                <a:ext cx="128520" cy="190800"/>
              </p14:xfrm>
            </p:contentPart>
          </mc:Choice>
          <mc:Fallback>
            <p:pic>
              <p:nvPicPr>
                <p:cNvPr id="164" name="インク 163">
                  <a:extLst>
                    <a:ext uri="{FF2B5EF4-FFF2-40B4-BE49-F238E27FC236}">
                      <a16:creationId xmlns:a16="http://schemas.microsoft.com/office/drawing/2014/main" id="{F0D06872-84F3-40BB-94BC-CCAD7F43ECD5}"/>
                    </a:ext>
                  </a:extLst>
                </p:cNvPr>
                <p:cNvPicPr/>
                <p:nvPr/>
              </p:nvPicPr>
              <p:blipFill>
                <a:blip r:embed="rId201"/>
                <a:stretch>
                  <a:fillRect/>
                </a:stretch>
              </p:blipFill>
              <p:spPr>
                <a:xfrm>
                  <a:off x="11155466" y="5616716"/>
                  <a:ext cx="1641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5" name="インク 164">
                  <a:extLst>
                    <a:ext uri="{FF2B5EF4-FFF2-40B4-BE49-F238E27FC236}">
                      <a16:creationId xmlns:a16="http://schemas.microsoft.com/office/drawing/2014/main" id="{44CFCC70-6F19-439E-830B-77C1D1809C2E}"/>
                    </a:ext>
                  </a:extLst>
                </p14:cNvPr>
                <p14:cNvContentPartPr/>
                <p14:nvPr/>
              </p14:nvContentPartPr>
              <p14:xfrm>
                <a:off x="11353106" y="5716796"/>
                <a:ext cx="101880" cy="17640"/>
              </p14:xfrm>
            </p:contentPart>
          </mc:Choice>
          <mc:Fallback>
            <p:pic>
              <p:nvPicPr>
                <p:cNvPr id="165" name="インク 164">
                  <a:extLst>
                    <a:ext uri="{FF2B5EF4-FFF2-40B4-BE49-F238E27FC236}">
                      <a16:creationId xmlns:a16="http://schemas.microsoft.com/office/drawing/2014/main" id="{44CFCC70-6F19-439E-830B-77C1D1809C2E}"/>
                    </a:ext>
                  </a:extLst>
                </p:cNvPr>
                <p:cNvPicPr/>
                <p:nvPr/>
              </p:nvPicPr>
              <p:blipFill>
                <a:blip r:embed="rId203"/>
                <a:stretch>
                  <a:fillRect/>
                </a:stretch>
              </p:blipFill>
              <p:spPr>
                <a:xfrm>
                  <a:off x="11335169" y="5698796"/>
                  <a:ext cx="137395"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66" name="インク 165">
                  <a:extLst>
                    <a:ext uri="{FF2B5EF4-FFF2-40B4-BE49-F238E27FC236}">
                      <a16:creationId xmlns:a16="http://schemas.microsoft.com/office/drawing/2014/main" id="{94A77680-9847-4B28-B45D-D06C1FA3F6A9}"/>
                    </a:ext>
                  </a:extLst>
                </p14:cNvPr>
                <p14:cNvContentPartPr/>
                <p14:nvPr/>
              </p14:nvContentPartPr>
              <p14:xfrm>
                <a:off x="11268506" y="5762516"/>
                <a:ext cx="253440" cy="82080"/>
              </p14:xfrm>
            </p:contentPart>
          </mc:Choice>
          <mc:Fallback>
            <p:pic>
              <p:nvPicPr>
                <p:cNvPr id="166" name="インク 165">
                  <a:extLst>
                    <a:ext uri="{FF2B5EF4-FFF2-40B4-BE49-F238E27FC236}">
                      <a16:creationId xmlns:a16="http://schemas.microsoft.com/office/drawing/2014/main" id="{94A77680-9847-4B28-B45D-D06C1FA3F6A9}"/>
                    </a:ext>
                  </a:extLst>
                </p:cNvPr>
                <p:cNvPicPr/>
                <p:nvPr/>
              </p:nvPicPr>
              <p:blipFill>
                <a:blip r:embed="rId205"/>
                <a:stretch>
                  <a:fillRect/>
                </a:stretch>
              </p:blipFill>
              <p:spPr>
                <a:xfrm>
                  <a:off x="11250506" y="5744516"/>
                  <a:ext cx="28908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67" name="インク 166">
                  <a:extLst>
                    <a:ext uri="{FF2B5EF4-FFF2-40B4-BE49-F238E27FC236}">
                      <a16:creationId xmlns:a16="http://schemas.microsoft.com/office/drawing/2014/main" id="{C5590752-E3AA-42FE-9C20-F2AC1EAD4075}"/>
                    </a:ext>
                  </a:extLst>
                </p14:cNvPr>
                <p14:cNvContentPartPr/>
                <p14:nvPr/>
              </p14:nvContentPartPr>
              <p14:xfrm>
                <a:off x="11235026" y="5684036"/>
                <a:ext cx="323640" cy="273600"/>
              </p14:xfrm>
            </p:contentPart>
          </mc:Choice>
          <mc:Fallback>
            <p:pic>
              <p:nvPicPr>
                <p:cNvPr id="167" name="インク 166">
                  <a:extLst>
                    <a:ext uri="{FF2B5EF4-FFF2-40B4-BE49-F238E27FC236}">
                      <a16:creationId xmlns:a16="http://schemas.microsoft.com/office/drawing/2014/main" id="{C5590752-E3AA-42FE-9C20-F2AC1EAD4075}"/>
                    </a:ext>
                  </a:extLst>
                </p:cNvPr>
                <p:cNvPicPr/>
                <p:nvPr/>
              </p:nvPicPr>
              <p:blipFill>
                <a:blip r:embed="rId207"/>
                <a:stretch>
                  <a:fillRect/>
                </a:stretch>
              </p:blipFill>
              <p:spPr>
                <a:xfrm>
                  <a:off x="11217026" y="5666036"/>
                  <a:ext cx="3592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68" name="インク 167">
                  <a:extLst>
                    <a:ext uri="{FF2B5EF4-FFF2-40B4-BE49-F238E27FC236}">
                      <a16:creationId xmlns:a16="http://schemas.microsoft.com/office/drawing/2014/main" id="{2149DA3D-4569-40F7-BE20-EEC6CFBA5AB6}"/>
                    </a:ext>
                  </a:extLst>
                </p14:cNvPr>
                <p14:cNvContentPartPr/>
                <p14:nvPr/>
              </p14:nvContentPartPr>
              <p14:xfrm>
                <a:off x="11296946" y="5904716"/>
                <a:ext cx="56520" cy="147600"/>
              </p14:xfrm>
            </p:contentPart>
          </mc:Choice>
          <mc:Fallback>
            <p:pic>
              <p:nvPicPr>
                <p:cNvPr id="168" name="インク 167">
                  <a:extLst>
                    <a:ext uri="{FF2B5EF4-FFF2-40B4-BE49-F238E27FC236}">
                      <a16:creationId xmlns:a16="http://schemas.microsoft.com/office/drawing/2014/main" id="{2149DA3D-4569-40F7-BE20-EEC6CFBA5AB6}"/>
                    </a:ext>
                  </a:extLst>
                </p:cNvPr>
                <p:cNvPicPr/>
                <p:nvPr/>
              </p:nvPicPr>
              <p:blipFill>
                <a:blip r:embed="rId209"/>
                <a:stretch>
                  <a:fillRect/>
                </a:stretch>
              </p:blipFill>
              <p:spPr>
                <a:xfrm>
                  <a:off x="11278946" y="5886672"/>
                  <a:ext cx="92160" cy="183327"/>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69" name="インク 168">
                  <a:extLst>
                    <a:ext uri="{FF2B5EF4-FFF2-40B4-BE49-F238E27FC236}">
                      <a16:creationId xmlns:a16="http://schemas.microsoft.com/office/drawing/2014/main" id="{CC489119-B897-4037-B794-8E40C1B915E3}"/>
                    </a:ext>
                  </a:extLst>
                </p14:cNvPr>
                <p14:cNvContentPartPr/>
                <p14:nvPr/>
              </p14:nvContentPartPr>
              <p14:xfrm>
                <a:off x="11328986" y="5884556"/>
                <a:ext cx="147240" cy="173520"/>
              </p14:xfrm>
            </p:contentPart>
          </mc:Choice>
          <mc:Fallback>
            <p:pic>
              <p:nvPicPr>
                <p:cNvPr id="169" name="インク 168">
                  <a:extLst>
                    <a:ext uri="{FF2B5EF4-FFF2-40B4-BE49-F238E27FC236}">
                      <a16:creationId xmlns:a16="http://schemas.microsoft.com/office/drawing/2014/main" id="{CC489119-B897-4037-B794-8E40C1B915E3}"/>
                    </a:ext>
                  </a:extLst>
                </p:cNvPr>
                <p:cNvPicPr/>
                <p:nvPr/>
              </p:nvPicPr>
              <p:blipFill>
                <a:blip r:embed="rId211"/>
                <a:stretch>
                  <a:fillRect/>
                </a:stretch>
              </p:blipFill>
              <p:spPr>
                <a:xfrm>
                  <a:off x="11310986" y="5866556"/>
                  <a:ext cx="1828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70" name="インク 169">
                  <a:extLst>
                    <a:ext uri="{FF2B5EF4-FFF2-40B4-BE49-F238E27FC236}">
                      <a16:creationId xmlns:a16="http://schemas.microsoft.com/office/drawing/2014/main" id="{9AEB0783-327C-4D82-BEC9-5ABF95AC5F51}"/>
                    </a:ext>
                  </a:extLst>
                </p14:cNvPr>
                <p14:cNvContentPartPr/>
                <p14:nvPr/>
              </p14:nvContentPartPr>
              <p14:xfrm>
                <a:off x="11345546" y="6007316"/>
                <a:ext cx="116640" cy="18720"/>
              </p14:xfrm>
            </p:contentPart>
          </mc:Choice>
          <mc:Fallback>
            <p:pic>
              <p:nvPicPr>
                <p:cNvPr id="170" name="インク 169">
                  <a:extLst>
                    <a:ext uri="{FF2B5EF4-FFF2-40B4-BE49-F238E27FC236}">
                      <a16:creationId xmlns:a16="http://schemas.microsoft.com/office/drawing/2014/main" id="{9AEB0783-327C-4D82-BEC9-5ABF95AC5F51}"/>
                    </a:ext>
                  </a:extLst>
                </p:cNvPr>
                <p:cNvPicPr/>
                <p:nvPr/>
              </p:nvPicPr>
              <p:blipFill>
                <a:blip r:embed="rId213"/>
                <a:stretch>
                  <a:fillRect/>
                </a:stretch>
              </p:blipFill>
              <p:spPr>
                <a:xfrm>
                  <a:off x="11327546" y="5989316"/>
                  <a:ext cx="1522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71" name="インク 170">
                  <a:extLst>
                    <a:ext uri="{FF2B5EF4-FFF2-40B4-BE49-F238E27FC236}">
                      <a16:creationId xmlns:a16="http://schemas.microsoft.com/office/drawing/2014/main" id="{54C44024-0789-467F-BF03-497C1684E2D2}"/>
                    </a:ext>
                  </a:extLst>
                </p14:cNvPr>
                <p14:cNvContentPartPr/>
                <p14:nvPr/>
              </p14:nvContentPartPr>
              <p14:xfrm>
                <a:off x="11575586" y="5916236"/>
                <a:ext cx="179280" cy="208080"/>
              </p14:xfrm>
            </p:contentPart>
          </mc:Choice>
          <mc:Fallback>
            <p:pic>
              <p:nvPicPr>
                <p:cNvPr id="171" name="インク 170">
                  <a:extLst>
                    <a:ext uri="{FF2B5EF4-FFF2-40B4-BE49-F238E27FC236}">
                      <a16:creationId xmlns:a16="http://schemas.microsoft.com/office/drawing/2014/main" id="{54C44024-0789-467F-BF03-497C1684E2D2}"/>
                    </a:ext>
                  </a:extLst>
                </p:cNvPr>
                <p:cNvPicPr/>
                <p:nvPr/>
              </p:nvPicPr>
              <p:blipFill>
                <a:blip r:embed="rId215"/>
                <a:stretch>
                  <a:fillRect/>
                </a:stretch>
              </p:blipFill>
              <p:spPr>
                <a:xfrm>
                  <a:off x="11557586" y="5898236"/>
                  <a:ext cx="214920" cy="243720"/>
                </a:xfrm>
                <a:prstGeom prst="rect">
                  <a:avLst/>
                </a:prstGeom>
              </p:spPr>
            </p:pic>
          </mc:Fallback>
        </mc:AlternateContent>
      </p:grpSp>
    </p:spTree>
    <p:extLst>
      <p:ext uri="{BB962C8B-B14F-4D97-AF65-F5344CB8AC3E}">
        <p14:creationId xmlns:p14="http://schemas.microsoft.com/office/powerpoint/2010/main" val="105061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71FF93-D2A7-4FEE-AC05-CF57F57B183C}"/>
              </a:ext>
            </a:extLst>
          </p:cNvPr>
          <p:cNvSpPr>
            <a:spLocks noGrp="1"/>
          </p:cNvSpPr>
          <p:nvPr>
            <p:ph type="title"/>
          </p:nvPr>
        </p:nvSpPr>
        <p:spPr/>
        <p:txBody>
          <a:bodyPr/>
          <a:lstStyle/>
          <a:p>
            <a:r>
              <a:rPr kumimoji="1" lang="ja-JP" altLang="en-US" dirty="0"/>
              <a:t>モデル概要</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D45C7CB-535F-43EE-B89E-6979AF6F814B}"/>
                  </a:ext>
                </a:extLst>
              </p:cNvPr>
              <p:cNvSpPr>
                <a:spLocks noGrp="1"/>
              </p:cNvSpPr>
              <p:nvPr>
                <p:ph idx="1"/>
              </p:nvPr>
            </p:nvSpPr>
            <p:spPr/>
            <p:txBody>
              <a:bodyPr/>
              <a:lstStyle/>
              <a:p>
                <a:pPr marL="0" indent="0">
                  <a:buNone/>
                </a:pPr>
                <a:r>
                  <a:rPr kumimoji="1" lang="ja-JP" altLang="en-US" dirty="0"/>
                  <a:t>今回の研究では、</a:t>
                </a:r>
                <a:r>
                  <a:rPr kumimoji="1" lang="ja-JP" altLang="en-US" b="1" dirty="0"/>
                  <a:t>文字ごとの処理→構成要素ごとの処理に変更</a:t>
                </a:r>
                <a:endParaRPr lang="en-US" altLang="ja-JP" b="1" dirty="0"/>
              </a:p>
              <a:p>
                <a:pPr marL="0" indent="0">
                  <a:buNone/>
                </a:pPr>
                <a:r>
                  <a:rPr kumimoji="1" lang="ja-JP" altLang="en-US" dirty="0"/>
                  <a:t>構成要素用スタイルエンコーダー</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𝐸</m:t>
                        </m:r>
                      </m:e>
                      <m:sub>
                        <m:r>
                          <a:rPr lang="en-US" altLang="ja-JP" i="1" dirty="0">
                            <a:latin typeface="Cambria Math" panose="02040503050406030204" pitchFamily="18" charset="0"/>
                          </a:rPr>
                          <m:t>𝑠</m:t>
                        </m:r>
                        <m:r>
                          <a:rPr lang="en-US" altLang="ja-JP" b="0" i="1" dirty="0" smtClean="0">
                            <a:latin typeface="Cambria Math" panose="02040503050406030204" pitchFamily="18" charset="0"/>
                          </a:rPr>
                          <m:t>, </m:t>
                        </m:r>
                        <m:r>
                          <a:rPr lang="en-US" altLang="ja-JP" b="0" i="1" dirty="0" smtClean="0">
                            <a:latin typeface="Cambria Math" panose="02040503050406030204" pitchFamily="18" charset="0"/>
                          </a:rPr>
                          <m:t>𝑢</m:t>
                        </m:r>
                      </m:sub>
                    </m:sSub>
                  </m:oMath>
                </a14:m>
                <a:r>
                  <a:rPr lang="en-US" altLang="ja-JP" dirty="0"/>
                  <a:t> </a:t>
                </a:r>
                <a:r>
                  <a:rPr lang="ja-JP" altLang="en-US" dirty="0"/>
                  <a:t>として、</a:t>
                </a:r>
                <a:endParaRPr lang="en-US" altLang="ja-JP" dirty="0"/>
              </a:p>
              <a:p>
                <a:pPr marL="0" indent="0">
                  <a:buNone/>
                </a:pPr>
                <a:r>
                  <a:rPr lang="ja-JP" altLang="en-US" b="1" dirty="0"/>
                  <a:t>構成要素ごとのスタイルの特徴</a:t>
                </a:r>
                <a:r>
                  <a:rPr lang="ja-JP" altLang="en-US" dirty="0"/>
                  <a:t>を算出</a:t>
                </a:r>
                <a:endParaRPr kumimoji="1" lang="en-US" altLang="ja-JP" dirty="0"/>
              </a:p>
              <a:p>
                <a:pPr marL="0" indent="0">
                  <a:buNone/>
                </a:pPr>
                <a:endParaRPr kumimoji="1" lang="ja-JP" altLang="en-US" dirty="0"/>
              </a:p>
            </p:txBody>
          </p:sp>
        </mc:Choice>
        <mc:Fallback>
          <p:sp>
            <p:nvSpPr>
              <p:cNvPr id="3" name="コンテンツ プレースホルダー 2">
                <a:extLst>
                  <a:ext uri="{FF2B5EF4-FFF2-40B4-BE49-F238E27FC236}">
                    <a16:creationId xmlns:a16="http://schemas.microsoft.com/office/drawing/2014/main" id="{6D45C7CB-535F-43EE-B89E-6979AF6F814B}"/>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749F1FF2-F6C0-4F04-B9E8-492AB1CCB978}"/>
              </a:ext>
            </a:extLst>
          </p:cNvPr>
          <p:cNvSpPr>
            <a:spLocks noGrp="1"/>
          </p:cNvSpPr>
          <p:nvPr>
            <p:ph type="sldNum" sz="quarter" idx="12"/>
          </p:nvPr>
        </p:nvSpPr>
        <p:spPr/>
        <p:txBody>
          <a:bodyPr/>
          <a:lstStyle/>
          <a:p>
            <a:fld id="{CD9BE97A-53C1-4E17-AABC-2B78E7EE41B0}" type="slidenum">
              <a:rPr kumimoji="1" lang="ja-JP" altLang="en-US" smtClean="0"/>
              <a:t>12</a:t>
            </a:fld>
            <a:endParaRPr kumimoji="1" lang="ja-JP" altLang="en-US"/>
          </a:p>
        </p:txBody>
      </p:sp>
      <p:pic>
        <p:nvPicPr>
          <p:cNvPr id="6" name="図 5">
            <a:extLst>
              <a:ext uri="{FF2B5EF4-FFF2-40B4-BE49-F238E27FC236}">
                <a16:creationId xmlns:a16="http://schemas.microsoft.com/office/drawing/2014/main" id="{3D39FA6D-AA82-42A9-93BF-23D07FFD0EE0}"/>
              </a:ext>
            </a:extLst>
          </p:cNvPr>
          <p:cNvPicPr>
            <a:picLocks noChangeAspect="1"/>
          </p:cNvPicPr>
          <p:nvPr/>
        </p:nvPicPr>
        <p:blipFill rotWithShape="1">
          <a:blip r:embed="rId3">
            <a:extLst>
              <a:ext uri="{28A0092B-C50C-407E-A947-70E740481C1C}">
                <a14:useLocalDpi xmlns:a14="http://schemas.microsoft.com/office/drawing/2010/main" val="0"/>
              </a:ext>
            </a:extLst>
          </a:blip>
          <a:srcRect t="8487"/>
          <a:stretch/>
        </p:blipFill>
        <p:spPr>
          <a:xfrm>
            <a:off x="1686688" y="3657599"/>
            <a:ext cx="8818623" cy="780313"/>
          </a:xfrm>
          <a:prstGeom prst="rect">
            <a:avLst/>
          </a:prstGeom>
        </p:spPr>
      </p:pic>
      <p:grpSp>
        <p:nvGrpSpPr>
          <p:cNvPr id="40" name="グループ化 39">
            <a:extLst>
              <a:ext uri="{FF2B5EF4-FFF2-40B4-BE49-F238E27FC236}">
                <a16:creationId xmlns:a16="http://schemas.microsoft.com/office/drawing/2014/main" id="{EE1D8355-5D2F-4D8E-9CEB-9EEA00A020B1}"/>
              </a:ext>
            </a:extLst>
          </p:cNvPr>
          <p:cNvGrpSpPr/>
          <p:nvPr/>
        </p:nvGrpSpPr>
        <p:grpSpPr>
          <a:xfrm>
            <a:off x="7151186" y="4433036"/>
            <a:ext cx="236880" cy="433080"/>
            <a:chOff x="7151186" y="4433036"/>
            <a:chExt cx="236880" cy="433080"/>
          </a:xfrm>
        </p:grpSpPr>
        <mc:AlternateContent xmlns:mc="http://schemas.openxmlformats.org/markup-compatibility/2006">
          <mc:Choice xmlns:p14="http://schemas.microsoft.com/office/powerpoint/2010/main" Requires="p14">
            <p:contentPart p14:bwMode="auto" r:id="rId4">
              <p14:nvContentPartPr>
                <p14:cNvPr id="35" name="インク 34">
                  <a:extLst>
                    <a:ext uri="{FF2B5EF4-FFF2-40B4-BE49-F238E27FC236}">
                      <a16:creationId xmlns:a16="http://schemas.microsoft.com/office/drawing/2014/main" id="{312734DC-7AFF-4A15-899C-01861BB8FF49}"/>
                    </a:ext>
                  </a:extLst>
                </p14:cNvPr>
                <p14:cNvContentPartPr/>
                <p14:nvPr/>
              </p14:nvContentPartPr>
              <p14:xfrm>
                <a:off x="7151186" y="4433036"/>
                <a:ext cx="160920" cy="182160"/>
              </p14:xfrm>
            </p:contentPart>
          </mc:Choice>
          <mc:Fallback>
            <p:pic>
              <p:nvPicPr>
                <p:cNvPr id="35" name="インク 34">
                  <a:extLst>
                    <a:ext uri="{FF2B5EF4-FFF2-40B4-BE49-F238E27FC236}">
                      <a16:creationId xmlns:a16="http://schemas.microsoft.com/office/drawing/2014/main" id="{312734DC-7AFF-4A15-899C-01861BB8FF49}"/>
                    </a:ext>
                  </a:extLst>
                </p:cNvPr>
                <p:cNvPicPr/>
                <p:nvPr/>
              </p:nvPicPr>
              <p:blipFill>
                <a:blip r:embed="rId5"/>
                <a:stretch>
                  <a:fillRect/>
                </a:stretch>
              </p:blipFill>
              <p:spPr>
                <a:xfrm>
                  <a:off x="7133226" y="4415036"/>
                  <a:ext cx="1964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6" name="インク 35">
                  <a:extLst>
                    <a:ext uri="{FF2B5EF4-FFF2-40B4-BE49-F238E27FC236}">
                      <a16:creationId xmlns:a16="http://schemas.microsoft.com/office/drawing/2014/main" id="{F4715FE8-80E4-4B3D-A2DD-367E7589B066}"/>
                    </a:ext>
                  </a:extLst>
                </p14:cNvPr>
                <p14:cNvContentPartPr/>
                <p14:nvPr/>
              </p14:nvContentPartPr>
              <p14:xfrm>
                <a:off x="7221386" y="4473716"/>
                <a:ext cx="166680" cy="78480"/>
              </p14:xfrm>
            </p:contentPart>
          </mc:Choice>
          <mc:Fallback>
            <p:pic>
              <p:nvPicPr>
                <p:cNvPr id="36" name="インク 35">
                  <a:extLst>
                    <a:ext uri="{FF2B5EF4-FFF2-40B4-BE49-F238E27FC236}">
                      <a16:creationId xmlns:a16="http://schemas.microsoft.com/office/drawing/2014/main" id="{F4715FE8-80E4-4B3D-A2DD-367E7589B066}"/>
                    </a:ext>
                  </a:extLst>
                </p:cNvPr>
                <p:cNvPicPr/>
                <p:nvPr/>
              </p:nvPicPr>
              <p:blipFill>
                <a:blip r:embed="rId7"/>
                <a:stretch>
                  <a:fillRect/>
                </a:stretch>
              </p:blipFill>
              <p:spPr>
                <a:xfrm>
                  <a:off x="7203347" y="4455716"/>
                  <a:ext cx="202397"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9" name="インク 38">
                  <a:extLst>
                    <a:ext uri="{FF2B5EF4-FFF2-40B4-BE49-F238E27FC236}">
                      <a16:creationId xmlns:a16="http://schemas.microsoft.com/office/drawing/2014/main" id="{009B2C21-5F09-4AE9-BB83-FF7076A1863B}"/>
                    </a:ext>
                  </a:extLst>
                </p14:cNvPr>
                <p14:cNvContentPartPr/>
                <p14:nvPr/>
              </p14:nvContentPartPr>
              <p14:xfrm>
                <a:off x="7253426" y="4435196"/>
                <a:ext cx="48960" cy="430920"/>
              </p14:xfrm>
            </p:contentPart>
          </mc:Choice>
          <mc:Fallback>
            <p:pic>
              <p:nvPicPr>
                <p:cNvPr id="39" name="インク 38">
                  <a:extLst>
                    <a:ext uri="{FF2B5EF4-FFF2-40B4-BE49-F238E27FC236}">
                      <a16:creationId xmlns:a16="http://schemas.microsoft.com/office/drawing/2014/main" id="{009B2C21-5F09-4AE9-BB83-FF7076A1863B}"/>
                    </a:ext>
                  </a:extLst>
                </p:cNvPr>
                <p:cNvPicPr/>
                <p:nvPr/>
              </p:nvPicPr>
              <p:blipFill>
                <a:blip r:embed="rId9"/>
                <a:stretch>
                  <a:fillRect/>
                </a:stretch>
              </p:blipFill>
              <p:spPr>
                <a:xfrm>
                  <a:off x="7235557" y="4417196"/>
                  <a:ext cx="84340" cy="466560"/>
                </a:xfrm>
                <a:prstGeom prst="rect">
                  <a:avLst/>
                </a:prstGeom>
              </p:spPr>
            </p:pic>
          </mc:Fallback>
        </mc:AlternateContent>
      </p:grpSp>
      <p:grpSp>
        <p:nvGrpSpPr>
          <p:cNvPr id="57" name="グループ化 56">
            <a:extLst>
              <a:ext uri="{FF2B5EF4-FFF2-40B4-BE49-F238E27FC236}">
                <a16:creationId xmlns:a16="http://schemas.microsoft.com/office/drawing/2014/main" id="{63C05F8A-4C01-4A4E-BF2D-9A6A61BBE389}"/>
              </a:ext>
            </a:extLst>
          </p:cNvPr>
          <p:cNvGrpSpPr/>
          <p:nvPr/>
        </p:nvGrpSpPr>
        <p:grpSpPr>
          <a:xfrm>
            <a:off x="6899906" y="4922636"/>
            <a:ext cx="1062360" cy="573120"/>
            <a:chOff x="6899906" y="4922636"/>
            <a:chExt cx="1062360" cy="573120"/>
          </a:xfrm>
        </p:grpSpPr>
        <mc:AlternateContent xmlns:mc="http://schemas.openxmlformats.org/markup-compatibility/2006">
          <mc:Choice xmlns:p14="http://schemas.microsoft.com/office/powerpoint/2010/main" Requires="p14">
            <p:contentPart p14:bwMode="auto" r:id="rId10">
              <p14:nvContentPartPr>
                <p14:cNvPr id="41" name="インク 40">
                  <a:extLst>
                    <a:ext uri="{FF2B5EF4-FFF2-40B4-BE49-F238E27FC236}">
                      <a16:creationId xmlns:a16="http://schemas.microsoft.com/office/drawing/2014/main" id="{D01197F7-9815-4F15-AB9F-2B79D58EDD5B}"/>
                    </a:ext>
                  </a:extLst>
                </p14:cNvPr>
                <p14:cNvContentPartPr/>
                <p14:nvPr/>
              </p14:nvContentPartPr>
              <p14:xfrm>
                <a:off x="7034906" y="4982036"/>
                <a:ext cx="235440" cy="47160"/>
              </p14:xfrm>
            </p:contentPart>
          </mc:Choice>
          <mc:Fallback>
            <p:pic>
              <p:nvPicPr>
                <p:cNvPr id="41" name="インク 40">
                  <a:extLst>
                    <a:ext uri="{FF2B5EF4-FFF2-40B4-BE49-F238E27FC236}">
                      <a16:creationId xmlns:a16="http://schemas.microsoft.com/office/drawing/2014/main" id="{D01197F7-9815-4F15-AB9F-2B79D58EDD5B}"/>
                    </a:ext>
                  </a:extLst>
                </p:cNvPr>
                <p:cNvPicPr/>
                <p:nvPr/>
              </p:nvPicPr>
              <p:blipFill>
                <a:blip r:embed="rId11"/>
                <a:stretch>
                  <a:fillRect/>
                </a:stretch>
              </p:blipFill>
              <p:spPr>
                <a:xfrm>
                  <a:off x="7016906" y="4964036"/>
                  <a:ext cx="2710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2" name="インク 41">
                  <a:extLst>
                    <a:ext uri="{FF2B5EF4-FFF2-40B4-BE49-F238E27FC236}">
                      <a16:creationId xmlns:a16="http://schemas.microsoft.com/office/drawing/2014/main" id="{1C332B9A-A4E8-43A0-8B08-57B01A9745C5}"/>
                    </a:ext>
                  </a:extLst>
                </p14:cNvPr>
                <p14:cNvContentPartPr/>
                <p14:nvPr/>
              </p14:nvContentPartPr>
              <p14:xfrm>
                <a:off x="7133186" y="5033156"/>
                <a:ext cx="26280" cy="270360"/>
              </p14:xfrm>
            </p:contentPart>
          </mc:Choice>
          <mc:Fallback>
            <p:pic>
              <p:nvPicPr>
                <p:cNvPr id="42" name="インク 41">
                  <a:extLst>
                    <a:ext uri="{FF2B5EF4-FFF2-40B4-BE49-F238E27FC236}">
                      <a16:creationId xmlns:a16="http://schemas.microsoft.com/office/drawing/2014/main" id="{1C332B9A-A4E8-43A0-8B08-57B01A9745C5}"/>
                    </a:ext>
                  </a:extLst>
                </p:cNvPr>
                <p:cNvPicPr/>
                <p:nvPr/>
              </p:nvPicPr>
              <p:blipFill>
                <a:blip r:embed="rId13"/>
                <a:stretch>
                  <a:fillRect/>
                </a:stretch>
              </p:blipFill>
              <p:spPr>
                <a:xfrm>
                  <a:off x="7115186" y="5015156"/>
                  <a:ext cx="6192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3" name="インク 42">
                  <a:extLst>
                    <a:ext uri="{FF2B5EF4-FFF2-40B4-BE49-F238E27FC236}">
                      <a16:creationId xmlns:a16="http://schemas.microsoft.com/office/drawing/2014/main" id="{08F718FE-7624-4E68-9338-25EDA6F12B15}"/>
                    </a:ext>
                  </a:extLst>
                </p14:cNvPr>
                <p14:cNvContentPartPr/>
                <p14:nvPr/>
              </p14:nvContentPartPr>
              <p14:xfrm>
                <a:off x="7037066" y="5189396"/>
                <a:ext cx="15120" cy="136800"/>
              </p14:xfrm>
            </p:contentPart>
          </mc:Choice>
          <mc:Fallback>
            <p:pic>
              <p:nvPicPr>
                <p:cNvPr id="43" name="インク 42">
                  <a:extLst>
                    <a:ext uri="{FF2B5EF4-FFF2-40B4-BE49-F238E27FC236}">
                      <a16:creationId xmlns:a16="http://schemas.microsoft.com/office/drawing/2014/main" id="{08F718FE-7624-4E68-9338-25EDA6F12B15}"/>
                    </a:ext>
                  </a:extLst>
                </p:cNvPr>
                <p:cNvPicPr/>
                <p:nvPr/>
              </p:nvPicPr>
              <p:blipFill>
                <a:blip r:embed="rId15"/>
                <a:stretch>
                  <a:fillRect/>
                </a:stretch>
              </p:blipFill>
              <p:spPr>
                <a:xfrm>
                  <a:off x="7019066" y="5171443"/>
                  <a:ext cx="50760" cy="172346"/>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4" name="インク 43">
                  <a:extLst>
                    <a:ext uri="{FF2B5EF4-FFF2-40B4-BE49-F238E27FC236}">
                      <a16:creationId xmlns:a16="http://schemas.microsoft.com/office/drawing/2014/main" id="{37C0C7BC-C932-4E6B-8331-28E9EC6F8B18}"/>
                    </a:ext>
                  </a:extLst>
                </p14:cNvPr>
                <p14:cNvContentPartPr/>
                <p14:nvPr/>
              </p14:nvContentPartPr>
              <p14:xfrm>
                <a:off x="7035986" y="5129276"/>
                <a:ext cx="214920" cy="187200"/>
              </p14:xfrm>
            </p:contentPart>
          </mc:Choice>
          <mc:Fallback>
            <p:pic>
              <p:nvPicPr>
                <p:cNvPr id="44" name="インク 43">
                  <a:extLst>
                    <a:ext uri="{FF2B5EF4-FFF2-40B4-BE49-F238E27FC236}">
                      <a16:creationId xmlns:a16="http://schemas.microsoft.com/office/drawing/2014/main" id="{37C0C7BC-C932-4E6B-8331-28E9EC6F8B18}"/>
                    </a:ext>
                  </a:extLst>
                </p:cNvPr>
                <p:cNvPicPr/>
                <p:nvPr/>
              </p:nvPicPr>
              <p:blipFill>
                <a:blip r:embed="rId17"/>
                <a:stretch>
                  <a:fillRect/>
                </a:stretch>
              </p:blipFill>
              <p:spPr>
                <a:xfrm>
                  <a:off x="7017986" y="5111241"/>
                  <a:ext cx="250560" cy="222909"/>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5" name="インク 44">
                  <a:extLst>
                    <a:ext uri="{FF2B5EF4-FFF2-40B4-BE49-F238E27FC236}">
                      <a16:creationId xmlns:a16="http://schemas.microsoft.com/office/drawing/2014/main" id="{232D0EED-090E-4035-BA0D-248E3DEB11CE}"/>
                    </a:ext>
                  </a:extLst>
                </p14:cNvPr>
                <p14:cNvContentPartPr/>
                <p14:nvPr/>
              </p14:nvContentPartPr>
              <p14:xfrm>
                <a:off x="7067666" y="5288036"/>
                <a:ext cx="134640" cy="30960"/>
              </p14:xfrm>
            </p:contentPart>
          </mc:Choice>
          <mc:Fallback>
            <p:pic>
              <p:nvPicPr>
                <p:cNvPr id="45" name="インク 44">
                  <a:extLst>
                    <a:ext uri="{FF2B5EF4-FFF2-40B4-BE49-F238E27FC236}">
                      <a16:creationId xmlns:a16="http://schemas.microsoft.com/office/drawing/2014/main" id="{232D0EED-090E-4035-BA0D-248E3DEB11CE}"/>
                    </a:ext>
                  </a:extLst>
                </p:cNvPr>
                <p:cNvPicPr/>
                <p:nvPr/>
              </p:nvPicPr>
              <p:blipFill>
                <a:blip r:embed="rId19"/>
                <a:stretch>
                  <a:fillRect/>
                </a:stretch>
              </p:blipFill>
              <p:spPr>
                <a:xfrm>
                  <a:off x="7049666" y="5270036"/>
                  <a:ext cx="1702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6" name="インク 45">
                  <a:extLst>
                    <a:ext uri="{FF2B5EF4-FFF2-40B4-BE49-F238E27FC236}">
                      <a16:creationId xmlns:a16="http://schemas.microsoft.com/office/drawing/2014/main" id="{FD3D4320-EBD5-4BDF-88AE-42ADF6ECC12B}"/>
                    </a:ext>
                  </a:extLst>
                </p14:cNvPr>
                <p14:cNvContentPartPr/>
                <p14:nvPr/>
              </p14:nvContentPartPr>
              <p14:xfrm>
                <a:off x="6899906" y="5174276"/>
                <a:ext cx="405000" cy="252360"/>
              </p14:xfrm>
            </p:contentPart>
          </mc:Choice>
          <mc:Fallback>
            <p:pic>
              <p:nvPicPr>
                <p:cNvPr id="46" name="インク 45">
                  <a:extLst>
                    <a:ext uri="{FF2B5EF4-FFF2-40B4-BE49-F238E27FC236}">
                      <a16:creationId xmlns:a16="http://schemas.microsoft.com/office/drawing/2014/main" id="{FD3D4320-EBD5-4BDF-88AE-42ADF6ECC12B}"/>
                    </a:ext>
                  </a:extLst>
                </p:cNvPr>
                <p:cNvPicPr/>
                <p:nvPr/>
              </p:nvPicPr>
              <p:blipFill>
                <a:blip r:embed="rId21"/>
                <a:stretch>
                  <a:fillRect/>
                </a:stretch>
              </p:blipFill>
              <p:spPr>
                <a:xfrm>
                  <a:off x="6881906" y="5156276"/>
                  <a:ext cx="4406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7" name="インク 46">
                  <a:extLst>
                    <a:ext uri="{FF2B5EF4-FFF2-40B4-BE49-F238E27FC236}">
                      <a16:creationId xmlns:a16="http://schemas.microsoft.com/office/drawing/2014/main" id="{60753E39-4709-492C-98D3-E10949CF87D9}"/>
                    </a:ext>
                  </a:extLst>
                </p14:cNvPr>
                <p14:cNvContentPartPr/>
                <p14:nvPr/>
              </p14:nvContentPartPr>
              <p14:xfrm>
                <a:off x="7307786" y="5231156"/>
                <a:ext cx="21240" cy="183240"/>
              </p14:xfrm>
            </p:contentPart>
          </mc:Choice>
          <mc:Fallback>
            <p:pic>
              <p:nvPicPr>
                <p:cNvPr id="47" name="インク 46">
                  <a:extLst>
                    <a:ext uri="{FF2B5EF4-FFF2-40B4-BE49-F238E27FC236}">
                      <a16:creationId xmlns:a16="http://schemas.microsoft.com/office/drawing/2014/main" id="{60753E39-4709-492C-98D3-E10949CF87D9}"/>
                    </a:ext>
                  </a:extLst>
                </p:cNvPr>
                <p:cNvPicPr/>
                <p:nvPr/>
              </p:nvPicPr>
              <p:blipFill>
                <a:blip r:embed="rId23"/>
                <a:stretch>
                  <a:fillRect/>
                </a:stretch>
              </p:blipFill>
              <p:spPr>
                <a:xfrm>
                  <a:off x="7289786" y="5213156"/>
                  <a:ext cx="568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8" name="インク 47">
                  <a:extLst>
                    <a:ext uri="{FF2B5EF4-FFF2-40B4-BE49-F238E27FC236}">
                      <a16:creationId xmlns:a16="http://schemas.microsoft.com/office/drawing/2014/main" id="{9D072564-91AB-47E0-85A8-A6EB79391484}"/>
                    </a:ext>
                  </a:extLst>
                </p14:cNvPr>
                <p14:cNvContentPartPr/>
                <p14:nvPr/>
              </p14:nvContentPartPr>
              <p14:xfrm>
                <a:off x="7370786" y="4922636"/>
                <a:ext cx="164520" cy="472680"/>
              </p14:xfrm>
            </p:contentPart>
          </mc:Choice>
          <mc:Fallback>
            <p:pic>
              <p:nvPicPr>
                <p:cNvPr id="48" name="インク 47">
                  <a:extLst>
                    <a:ext uri="{FF2B5EF4-FFF2-40B4-BE49-F238E27FC236}">
                      <a16:creationId xmlns:a16="http://schemas.microsoft.com/office/drawing/2014/main" id="{9D072564-91AB-47E0-85A8-A6EB79391484}"/>
                    </a:ext>
                  </a:extLst>
                </p:cNvPr>
                <p:cNvPicPr/>
                <p:nvPr/>
              </p:nvPicPr>
              <p:blipFill>
                <a:blip r:embed="rId25"/>
                <a:stretch>
                  <a:fillRect/>
                </a:stretch>
              </p:blipFill>
              <p:spPr>
                <a:xfrm>
                  <a:off x="7352825" y="4904636"/>
                  <a:ext cx="200082" cy="508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9" name="インク 48">
                  <a:extLst>
                    <a:ext uri="{FF2B5EF4-FFF2-40B4-BE49-F238E27FC236}">
                      <a16:creationId xmlns:a16="http://schemas.microsoft.com/office/drawing/2014/main" id="{BA935A12-06BD-44C6-BC8E-B13F62CB60EB}"/>
                    </a:ext>
                  </a:extLst>
                </p14:cNvPr>
                <p14:cNvContentPartPr/>
                <p14:nvPr/>
              </p14:nvContentPartPr>
              <p14:xfrm>
                <a:off x="7555466" y="4922636"/>
                <a:ext cx="87840" cy="122040"/>
              </p14:xfrm>
            </p:contentPart>
          </mc:Choice>
          <mc:Fallback>
            <p:pic>
              <p:nvPicPr>
                <p:cNvPr id="49" name="インク 48">
                  <a:extLst>
                    <a:ext uri="{FF2B5EF4-FFF2-40B4-BE49-F238E27FC236}">
                      <a16:creationId xmlns:a16="http://schemas.microsoft.com/office/drawing/2014/main" id="{BA935A12-06BD-44C6-BC8E-B13F62CB60EB}"/>
                    </a:ext>
                  </a:extLst>
                </p:cNvPr>
                <p:cNvPicPr/>
                <p:nvPr/>
              </p:nvPicPr>
              <p:blipFill>
                <a:blip r:embed="rId27"/>
                <a:stretch>
                  <a:fillRect/>
                </a:stretch>
              </p:blipFill>
              <p:spPr>
                <a:xfrm>
                  <a:off x="7537466" y="4904636"/>
                  <a:ext cx="1234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0" name="インク 49">
                  <a:extLst>
                    <a:ext uri="{FF2B5EF4-FFF2-40B4-BE49-F238E27FC236}">
                      <a16:creationId xmlns:a16="http://schemas.microsoft.com/office/drawing/2014/main" id="{FB24A22E-5D27-4EF2-A393-BCF4B34E800A}"/>
                    </a:ext>
                  </a:extLst>
                </p14:cNvPr>
                <p14:cNvContentPartPr/>
                <p14:nvPr/>
              </p14:nvContentPartPr>
              <p14:xfrm>
                <a:off x="7585346" y="4947836"/>
                <a:ext cx="159480" cy="228240"/>
              </p14:xfrm>
            </p:contentPart>
          </mc:Choice>
          <mc:Fallback>
            <p:pic>
              <p:nvPicPr>
                <p:cNvPr id="50" name="インク 49">
                  <a:extLst>
                    <a:ext uri="{FF2B5EF4-FFF2-40B4-BE49-F238E27FC236}">
                      <a16:creationId xmlns:a16="http://schemas.microsoft.com/office/drawing/2014/main" id="{FB24A22E-5D27-4EF2-A393-BCF4B34E800A}"/>
                    </a:ext>
                  </a:extLst>
                </p:cNvPr>
                <p:cNvPicPr/>
                <p:nvPr/>
              </p:nvPicPr>
              <p:blipFill>
                <a:blip r:embed="rId29"/>
                <a:stretch>
                  <a:fillRect/>
                </a:stretch>
              </p:blipFill>
              <p:spPr>
                <a:xfrm>
                  <a:off x="7567387" y="4929836"/>
                  <a:ext cx="1950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インク 50">
                  <a:extLst>
                    <a:ext uri="{FF2B5EF4-FFF2-40B4-BE49-F238E27FC236}">
                      <a16:creationId xmlns:a16="http://schemas.microsoft.com/office/drawing/2014/main" id="{D5D75765-5954-48A0-A62F-5869A8164AC5}"/>
                    </a:ext>
                  </a:extLst>
                </p14:cNvPr>
                <p14:cNvContentPartPr/>
                <p14:nvPr/>
              </p14:nvContentPartPr>
              <p14:xfrm>
                <a:off x="7620626" y="5041436"/>
                <a:ext cx="191880" cy="115560"/>
              </p14:xfrm>
            </p:contentPart>
          </mc:Choice>
          <mc:Fallback>
            <p:pic>
              <p:nvPicPr>
                <p:cNvPr id="51" name="インク 50">
                  <a:extLst>
                    <a:ext uri="{FF2B5EF4-FFF2-40B4-BE49-F238E27FC236}">
                      <a16:creationId xmlns:a16="http://schemas.microsoft.com/office/drawing/2014/main" id="{D5D75765-5954-48A0-A62F-5869A8164AC5}"/>
                    </a:ext>
                  </a:extLst>
                </p:cNvPr>
                <p:cNvPicPr/>
                <p:nvPr/>
              </p:nvPicPr>
              <p:blipFill>
                <a:blip r:embed="rId31"/>
                <a:stretch>
                  <a:fillRect/>
                </a:stretch>
              </p:blipFill>
              <p:spPr>
                <a:xfrm>
                  <a:off x="7602660" y="5023436"/>
                  <a:ext cx="227453"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2" name="インク 51">
                  <a:extLst>
                    <a:ext uri="{FF2B5EF4-FFF2-40B4-BE49-F238E27FC236}">
                      <a16:creationId xmlns:a16="http://schemas.microsoft.com/office/drawing/2014/main" id="{2C3F1378-E029-40F5-98BC-95E79A4E6EF9}"/>
                    </a:ext>
                  </a:extLst>
                </p14:cNvPr>
                <p14:cNvContentPartPr/>
                <p14:nvPr/>
              </p14:nvContentPartPr>
              <p14:xfrm>
                <a:off x="7641506" y="5071316"/>
                <a:ext cx="112320" cy="101880"/>
              </p14:xfrm>
            </p:contentPart>
          </mc:Choice>
          <mc:Fallback>
            <p:pic>
              <p:nvPicPr>
                <p:cNvPr id="52" name="インク 51">
                  <a:extLst>
                    <a:ext uri="{FF2B5EF4-FFF2-40B4-BE49-F238E27FC236}">
                      <a16:creationId xmlns:a16="http://schemas.microsoft.com/office/drawing/2014/main" id="{2C3F1378-E029-40F5-98BC-95E79A4E6EF9}"/>
                    </a:ext>
                  </a:extLst>
                </p:cNvPr>
                <p:cNvPicPr/>
                <p:nvPr/>
              </p:nvPicPr>
              <p:blipFill>
                <a:blip r:embed="rId33"/>
                <a:stretch>
                  <a:fillRect/>
                </a:stretch>
              </p:blipFill>
              <p:spPr>
                <a:xfrm>
                  <a:off x="7623506" y="5053379"/>
                  <a:ext cx="147960" cy="137395"/>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3" name="インク 52">
                  <a:extLst>
                    <a:ext uri="{FF2B5EF4-FFF2-40B4-BE49-F238E27FC236}">
                      <a16:creationId xmlns:a16="http://schemas.microsoft.com/office/drawing/2014/main" id="{4F2BD200-57AA-423C-BEAE-C8203EBD9725}"/>
                    </a:ext>
                  </a:extLst>
                </p14:cNvPr>
                <p14:cNvContentPartPr/>
                <p14:nvPr/>
              </p14:nvContentPartPr>
              <p14:xfrm>
                <a:off x="7550786" y="5165636"/>
                <a:ext cx="191520" cy="142920"/>
              </p14:xfrm>
            </p:contentPart>
          </mc:Choice>
          <mc:Fallback>
            <p:pic>
              <p:nvPicPr>
                <p:cNvPr id="53" name="インク 52">
                  <a:extLst>
                    <a:ext uri="{FF2B5EF4-FFF2-40B4-BE49-F238E27FC236}">
                      <a16:creationId xmlns:a16="http://schemas.microsoft.com/office/drawing/2014/main" id="{4F2BD200-57AA-423C-BEAE-C8203EBD9725}"/>
                    </a:ext>
                  </a:extLst>
                </p:cNvPr>
                <p:cNvPicPr/>
                <p:nvPr/>
              </p:nvPicPr>
              <p:blipFill>
                <a:blip r:embed="rId35"/>
                <a:stretch>
                  <a:fillRect/>
                </a:stretch>
              </p:blipFill>
              <p:spPr>
                <a:xfrm>
                  <a:off x="7532786" y="5147636"/>
                  <a:ext cx="2271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4" name="インク 53">
                  <a:extLst>
                    <a:ext uri="{FF2B5EF4-FFF2-40B4-BE49-F238E27FC236}">
                      <a16:creationId xmlns:a16="http://schemas.microsoft.com/office/drawing/2014/main" id="{026D62B5-34BD-4723-8224-18E650638EE8}"/>
                    </a:ext>
                  </a:extLst>
                </p14:cNvPr>
                <p14:cNvContentPartPr/>
                <p14:nvPr/>
              </p14:nvContentPartPr>
              <p14:xfrm>
                <a:off x="7615946" y="5204156"/>
                <a:ext cx="193320" cy="291600"/>
              </p14:xfrm>
            </p:contentPart>
          </mc:Choice>
          <mc:Fallback>
            <p:pic>
              <p:nvPicPr>
                <p:cNvPr id="54" name="インク 53">
                  <a:extLst>
                    <a:ext uri="{FF2B5EF4-FFF2-40B4-BE49-F238E27FC236}">
                      <a16:creationId xmlns:a16="http://schemas.microsoft.com/office/drawing/2014/main" id="{026D62B5-34BD-4723-8224-18E650638EE8}"/>
                    </a:ext>
                  </a:extLst>
                </p:cNvPr>
                <p:cNvPicPr/>
                <p:nvPr/>
              </p:nvPicPr>
              <p:blipFill>
                <a:blip r:embed="rId37"/>
                <a:stretch>
                  <a:fillRect/>
                </a:stretch>
              </p:blipFill>
              <p:spPr>
                <a:xfrm>
                  <a:off x="7597946" y="5186156"/>
                  <a:ext cx="22896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5" name="インク 54">
                  <a:extLst>
                    <a:ext uri="{FF2B5EF4-FFF2-40B4-BE49-F238E27FC236}">
                      <a16:creationId xmlns:a16="http://schemas.microsoft.com/office/drawing/2014/main" id="{B12EFF26-BE8E-4A50-8827-6ED5EFE25B7C}"/>
                    </a:ext>
                  </a:extLst>
                </p14:cNvPr>
                <p14:cNvContentPartPr/>
                <p14:nvPr/>
              </p14:nvContentPartPr>
              <p14:xfrm>
                <a:off x="7678946" y="5269316"/>
                <a:ext cx="81360" cy="105120"/>
              </p14:xfrm>
            </p:contentPart>
          </mc:Choice>
          <mc:Fallback>
            <p:pic>
              <p:nvPicPr>
                <p:cNvPr id="55" name="インク 54">
                  <a:extLst>
                    <a:ext uri="{FF2B5EF4-FFF2-40B4-BE49-F238E27FC236}">
                      <a16:creationId xmlns:a16="http://schemas.microsoft.com/office/drawing/2014/main" id="{B12EFF26-BE8E-4A50-8827-6ED5EFE25B7C}"/>
                    </a:ext>
                  </a:extLst>
                </p:cNvPr>
                <p:cNvPicPr/>
                <p:nvPr/>
              </p:nvPicPr>
              <p:blipFill>
                <a:blip r:embed="rId39"/>
                <a:stretch>
                  <a:fillRect/>
                </a:stretch>
              </p:blipFill>
              <p:spPr>
                <a:xfrm>
                  <a:off x="7660946" y="5251316"/>
                  <a:ext cx="1170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6" name="インク 55">
                  <a:extLst>
                    <a:ext uri="{FF2B5EF4-FFF2-40B4-BE49-F238E27FC236}">
                      <a16:creationId xmlns:a16="http://schemas.microsoft.com/office/drawing/2014/main" id="{6D13DF2D-87AD-4818-BECA-A1BA7C8F53D4}"/>
                    </a:ext>
                  </a:extLst>
                </p14:cNvPr>
                <p14:cNvContentPartPr/>
                <p14:nvPr/>
              </p14:nvContentPartPr>
              <p14:xfrm>
                <a:off x="7829066" y="5143316"/>
                <a:ext cx="133200" cy="237240"/>
              </p14:xfrm>
            </p:contentPart>
          </mc:Choice>
          <mc:Fallback>
            <p:pic>
              <p:nvPicPr>
                <p:cNvPr id="56" name="インク 55">
                  <a:extLst>
                    <a:ext uri="{FF2B5EF4-FFF2-40B4-BE49-F238E27FC236}">
                      <a16:creationId xmlns:a16="http://schemas.microsoft.com/office/drawing/2014/main" id="{6D13DF2D-87AD-4818-BECA-A1BA7C8F53D4}"/>
                    </a:ext>
                  </a:extLst>
                </p:cNvPr>
                <p:cNvPicPr/>
                <p:nvPr/>
              </p:nvPicPr>
              <p:blipFill>
                <a:blip r:embed="rId41"/>
                <a:stretch>
                  <a:fillRect/>
                </a:stretch>
              </p:blipFill>
              <p:spPr>
                <a:xfrm>
                  <a:off x="7811017" y="5125316"/>
                  <a:ext cx="168937" cy="272880"/>
                </a:xfrm>
                <a:prstGeom prst="rect">
                  <a:avLst/>
                </a:prstGeom>
              </p:spPr>
            </p:pic>
          </mc:Fallback>
        </mc:AlternateContent>
      </p:grpSp>
      <p:grpSp>
        <p:nvGrpSpPr>
          <p:cNvPr id="69" name="グループ化 68">
            <a:extLst>
              <a:ext uri="{FF2B5EF4-FFF2-40B4-BE49-F238E27FC236}">
                <a16:creationId xmlns:a16="http://schemas.microsoft.com/office/drawing/2014/main" id="{1850C6FE-33B2-4A0A-83D6-742DEB4D6408}"/>
              </a:ext>
            </a:extLst>
          </p:cNvPr>
          <p:cNvGrpSpPr/>
          <p:nvPr/>
        </p:nvGrpSpPr>
        <p:grpSpPr>
          <a:xfrm>
            <a:off x="8167106" y="4445636"/>
            <a:ext cx="348120" cy="628920"/>
            <a:chOff x="8167106" y="4445636"/>
            <a:chExt cx="348120" cy="628920"/>
          </a:xfrm>
        </p:grpSpPr>
        <mc:AlternateContent xmlns:mc="http://schemas.openxmlformats.org/markup-compatibility/2006">
          <mc:Choice xmlns:p14="http://schemas.microsoft.com/office/powerpoint/2010/main" Requires="p14">
            <p:contentPart p14:bwMode="auto" r:id="rId42">
              <p14:nvContentPartPr>
                <p14:cNvPr id="66" name="インク 65">
                  <a:extLst>
                    <a:ext uri="{FF2B5EF4-FFF2-40B4-BE49-F238E27FC236}">
                      <a16:creationId xmlns:a16="http://schemas.microsoft.com/office/drawing/2014/main" id="{914B0A14-9A88-4E73-BB1B-770656380BDA}"/>
                    </a:ext>
                  </a:extLst>
                </p14:cNvPr>
                <p14:cNvContentPartPr/>
                <p14:nvPr/>
              </p14:nvContentPartPr>
              <p14:xfrm>
                <a:off x="8167106" y="4445636"/>
                <a:ext cx="69480" cy="177120"/>
              </p14:xfrm>
            </p:contentPart>
          </mc:Choice>
          <mc:Fallback>
            <p:pic>
              <p:nvPicPr>
                <p:cNvPr id="66" name="インク 65">
                  <a:extLst>
                    <a:ext uri="{FF2B5EF4-FFF2-40B4-BE49-F238E27FC236}">
                      <a16:creationId xmlns:a16="http://schemas.microsoft.com/office/drawing/2014/main" id="{914B0A14-9A88-4E73-BB1B-770656380BDA}"/>
                    </a:ext>
                  </a:extLst>
                </p:cNvPr>
                <p:cNvPicPr/>
                <p:nvPr/>
              </p:nvPicPr>
              <p:blipFill>
                <a:blip r:embed="rId43"/>
                <a:stretch>
                  <a:fillRect/>
                </a:stretch>
              </p:blipFill>
              <p:spPr>
                <a:xfrm>
                  <a:off x="8149106" y="4427636"/>
                  <a:ext cx="1051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67" name="インク 66">
                  <a:extLst>
                    <a:ext uri="{FF2B5EF4-FFF2-40B4-BE49-F238E27FC236}">
                      <a16:creationId xmlns:a16="http://schemas.microsoft.com/office/drawing/2014/main" id="{E23E5A80-F4AE-40FD-9C91-1B8E2E16F316}"/>
                    </a:ext>
                  </a:extLst>
                </p14:cNvPr>
                <p14:cNvContentPartPr/>
                <p14:nvPr/>
              </p14:nvContentPartPr>
              <p14:xfrm>
                <a:off x="8230466" y="4484876"/>
                <a:ext cx="171360" cy="34200"/>
              </p14:xfrm>
            </p:contentPart>
          </mc:Choice>
          <mc:Fallback>
            <p:pic>
              <p:nvPicPr>
                <p:cNvPr id="67" name="インク 66">
                  <a:extLst>
                    <a:ext uri="{FF2B5EF4-FFF2-40B4-BE49-F238E27FC236}">
                      <a16:creationId xmlns:a16="http://schemas.microsoft.com/office/drawing/2014/main" id="{E23E5A80-F4AE-40FD-9C91-1B8E2E16F316}"/>
                    </a:ext>
                  </a:extLst>
                </p:cNvPr>
                <p:cNvPicPr/>
                <p:nvPr/>
              </p:nvPicPr>
              <p:blipFill>
                <a:blip r:embed="rId45"/>
                <a:stretch>
                  <a:fillRect/>
                </a:stretch>
              </p:blipFill>
              <p:spPr>
                <a:xfrm>
                  <a:off x="8212466" y="4466876"/>
                  <a:ext cx="2070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8" name="インク 67">
                  <a:extLst>
                    <a:ext uri="{FF2B5EF4-FFF2-40B4-BE49-F238E27FC236}">
                      <a16:creationId xmlns:a16="http://schemas.microsoft.com/office/drawing/2014/main" id="{4CF4321F-3207-419B-A98D-03467A021B32}"/>
                    </a:ext>
                  </a:extLst>
                </p14:cNvPr>
                <p14:cNvContentPartPr/>
                <p14:nvPr/>
              </p14:nvContentPartPr>
              <p14:xfrm>
                <a:off x="8259266" y="4507556"/>
                <a:ext cx="255960" cy="567000"/>
              </p14:xfrm>
            </p:contentPart>
          </mc:Choice>
          <mc:Fallback>
            <p:pic>
              <p:nvPicPr>
                <p:cNvPr id="68" name="インク 67">
                  <a:extLst>
                    <a:ext uri="{FF2B5EF4-FFF2-40B4-BE49-F238E27FC236}">
                      <a16:creationId xmlns:a16="http://schemas.microsoft.com/office/drawing/2014/main" id="{4CF4321F-3207-419B-A98D-03467A021B32}"/>
                    </a:ext>
                  </a:extLst>
                </p:cNvPr>
                <p:cNvPicPr/>
                <p:nvPr/>
              </p:nvPicPr>
              <p:blipFill>
                <a:blip r:embed="rId47"/>
                <a:stretch>
                  <a:fillRect/>
                </a:stretch>
              </p:blipFill>
              <p:spPr>
                <a:xfrm>
                  <a:off x="8241266" y="4489567"/>
                  <a:ext cx="291600" cy="602617"/>
                </a:xfrm>
                <a:prstGeom prst="rect">
                  <a:avLst/>
                </a:prstGeom>
              </p:spPr>
            </p:pic>
          </mc:Fallback>
        </mc:AlternateContent>
      </p:grpSp>
      <p:grpSp>
        <p:nvGrpSpPr>
          <p:cNvPr id="105" name="グループ化 104">
            <a:extLst>
              <a:ext uri="{FF2B5EF4-FFF2-40B4-BE49-F238E27FC236}">
                <a16:creationId xmlns:a16="http://schemas.microsoft.com/office/drawing/2014/main" id="{3F0CA60D-F080-46B9-BCAC-D1117E42FDC3}"/>
              </a:ext>
            </a:extLst>
          </p:cNvPr>
          <p:cNvGrpSpPr/>
          <p:nvPr/>
        </p:nvGrpSpPr>
        <p:grpSpPr>
          <a:xfrm>
            <a:off x="8637266" y="4822556"/>
            <a:ext cx="1599120" cy="817920"/>
            <a:chOff x="8637266" y="4822556"/>
            <a:chExt cx="1599120" cy="817920"/>
          </a:xfrm>
        </p:grpSpPr>
        <mc:AlternateContent xmlns:mc="http://schemas.openxmlformats.org/markup-compatibility/2006">
          <mc:Choice xmlns:p14="http://schemas.microsoft.com/office/powerpoint/2010/main" Requires="p14">
            <p:contentPart p14:bwMode="auto" r:id="rId48">
              <p14:nvContentPartPr>
                <p14:cNvPr id="72" name="インク 71">
                  <a:extLst>
                    <a:ext uri="{FF2B5EF4-FFF2-40B4-BE49-F238E27FC236}">
                      <a16:creationId xmlns:a16="http://schemas.microsoft.com/office/drawing/2014/main" id="{EAE9E75E-D353-4C1F-98B7-1207937DFA38}"/>
                    </a:ext>
                  </a:extLst>
                </p14:cNvPr>
                <p14:cNvContentPartPr/>
                <p14:nvPr/>
              </p14:nvContentPartPr>
              <p14:xfrm>
                <a:off x="8676146" y="4948916"/>
                <a:ext cx="188640" cy="46800"/>
              </p14:xfrm>
            </p:contentPart>
          </mc:Choice>
          <mc:Fallback>
            <p:pic>
              <p:nvPicPr>
                <p:cNvPr id="72" name="インク 71">
                  <a:extLst>
                    <a:ext uri="{FF2B5EF4-FFF2-40B4-BE49-F238E27FC236}">
                      <a16:creationId xmlns:a16="http://schemas.microsoft.com/office/drawing/2014/main" id="{EAE9E75E-D353-4C1F-98B7-1207937DFA38}"/>
                    </a:ext>
                  </a:extLst>
                </p:cNvPr>
                <p:cNvPicPr/>
                <p:nvPr/>
              </p:nvPicPr>
              <p:blipFill>
                <a:blip r:embed="rId49"/>
                <a:stretch>
                  <a:fillRect/>
                </a:stretch>
              </p:blipFill>
              <p:spPr>
                <a:xfrm>
                  <a:off x="8658180" y="4930916"/>
                  <a:ext cx="224212"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3" name="インク 72">
                  <a:extLst>
                    <a:ext uri="{FF2B5EF4-FFF2-40B4-BE49-F238E27FC236}">
                      <a16:creationId xmlns:a16="http://schemas.microsoft.com/office/drawing/2014/main" id="{215A016B-CB06-47C9-83AF-2F3E1081BD08}"/>
                    </a:ext>
                  </a:extLst>
                </p14:cNvPr>
                <p14:cNvContentPartPr/>
                <p14:nvPr/>
              </p14:nvContentPartPr>
              <p14:xfrm>
                <a:off x="8769026" y="4903556"/>
                <a:ext cx="50400" cy="329760"/>
              </p14:xfrm>
            </p:contentPart>
          </mc:Choice>
          <mc:Fallback>
            <p:pic>
              <p:nvPicPr>
                <p:cNvPr id="73" name="インク 72">
                  <a:extLst>
                    <a:ext uri="{FF2B5EF4-FFF2-40B4-BE49-F238E27FC236}">
                      <a16:creationId xmlns:a16="http://schemas.microsoft.com/office/drawing/2014/main" id="{215A016B-CB06-47C9-83AF-2F3E1081BD08}"/>
                    </a:ext>
                  </a:extLst>
                </p:cNvPr>
                <p:cNvPicPr/>
                <p:nvPr/>
              </p:nvPicPr>
              <p:blipFill>
                <a:blip r:embed="rId51"/>
                <a:stretch>
                  <a:fillRect/>
                </a:stretch>
              </p:blipFill>
              <p:spPr>
                <a:xfrm>
                  <a:off x="8751026" y="4885556"/>
                  <a:ext cx="8604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4" name="インク 73">
                  <a:extLst>
                    <a:ext uri="{FF2B5EF4-FFF2-40B4-BE49-F238E27FC236}">
                      <a16:creationId xmlns:a16="http://schemas.microsoft.com/office/drawing/2014/main" id="{A656C770-D7DC-44B2-907E-47A69B7E2A56}"/>
                    </a:ext>
                  </a:extLst>
                </p14:cNvPr>
                <p14:cNvContentPartPr/>
                <p14:nvPr/>
              </p14:nvContentPartPr>
              <p14:xfrm>
                <a:off x="8637266" y="5058716"/>
                <a:ext cx="281520" cy="182880"/>
              </p14:xfrm>
            </p:contentPart>
          </mc:Choice>
          <mc:Fallback>
            <p:pic>
              <p:nvPicPr>
                <p:cNvPr id="74" name="インク 73">
                  <a:extLst>
                    <a:ext uri="{FF2B5EF4-FFF2-40B4-BE49-F238E27FC236}">
                      <a16:creationId xmlns:a16="http://schemas.microsoft.com/office/drawing/2014/main" id="{A656C770-D7DC-44B2-907E-47A69B7E2A56}"/>
                    </a:ext>
                  </a:extLst>
                </p:cNvPr>
                <p:cNvPicPr/>
                <p:nvPr/>
              </p:nvPicPr>
              <p:blipFill>
                <a:blip r:embed="rId53"/>
                <a:stretch>
                  <a:fillRect/>
                </a:stretch>
              </p:blipFill>
              <p:spPr>
                <a:xfrm>
                  <a:off x="8619266" y="5040716"/>
                  <a:ext cx="31716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5" name="インク 74">
                  <a:extLst>
                    <a:ext uri="{FF2B5EF4-FFF2-40B4-BE49-F238E27FC236}">
                      <a16:creationId xmlns:a16="http://schemas.microsoft.com/office/drawing/2014/main" id="{5A31A41D-0CB7-4D12-9C04-DE0693CA1AAC}"/>
                    </a:ext>
                  </a:extLst>
                </p14:cNvPr>
                <p14:cNvContentPartPr/>
                <p14:nvPr/>
              </p14:nvContentPartPr>
              <p14:xfrm>
                <a:off x="8909066" y="4867556"/>
                <a:ext cx="152640" cy="161280"/>
              </p14:xfrm>
            </p:contentPart>
          </mc:Choice>
          <mc:Fallback>
            <p:pic>
              <p:nvPicPr>
                <p:cNvPr id="75" name="インク 74">
                  <a:extLst>
                    <a:ext uri="{FF2B5EF4-FFF2-40B4-BE49-F238E27FC236}">
                      <a16:creationId xmlns:a16="http://schemas.microsoft.com/office/drawing/2014/main" id="{5A31A41D-0CB7-4D12-9C04-DE0693CA1AAC}"/>
                    </a:ext>
                  </a:extLst>
                </p:cNvPr>
                <p:cNvPicPr/>
                <p:nvPr/>
              </p:nvPicPr>
              <p:blipFill>
                <a:blip r:embed="rId55"/>
                <a:stretch>
                  <a:fillRect/>
                </a:stretch>
              </p:blipFill>
              <p:spPr>
                <a:xfrm>
                  <a:off x="8891066" y="4849556"/>
                  <a:ext cx="18828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6" name="インク 75">
                  <a:extLst>
                    <a:ext uri="{FF2B5EF4-FFF2-40B4-BE49-F238E27FC236}">
                      <a16:creationId xmlns:a16="http://schemas.microsoft.com/office/drawing/2014/main" id="{CBEFF520-226A-444D-BD60-37EBF76E7B0F}"/>
                    </a:ext>
                  </a:extLst>
                </p14:cNvPr>
                <p14:cNvContentPartPr/>
                <p14:nvPr/>
              </p14:nvContentPartPr>
              <p14:xfrm>
                <a:off x="8937506" y="4870796"/>
                <a:ext cx="158040" cy="157320"/>
              </p14:xfrm>
            </p:contentPart>
          </mc:Choice>
          <mc:Fallback>
            <p:pic>
              <p:nvPicPr>
                <p:cNvPr id="76" name="インク 75">
                  <a:extLst>
                    <a:ext uri="{FF2B5EF4-FFF2-40B4-BE49-F238E27FC236}">
                      <a16:creationId xmlns:a16="http://schemas.microsoft.com/office/drawing/2014/main" id="{CBEFF520-226A-444D-BD60-37EBF76E7B0F}"/>
                    </a:ext>
                  </a:extLst>
                </p:cNvPr>
                <p:cNvPicPr/>
                <p:nvPr/>
              </p:nvPicPr>
              <p:blipFill>
                <a:blip r:embed="rId57"/>
                <a:stretch>
                  <a:fillRect/>
                </a:stretch>
              </p:blipFill>
              <p:spPr>
                <a:xfrm>
                  <a:off x="8919506" y="4852796"/>
                  <a:ext cx="1936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7" name="インク 76">
                  <a:extLst>
                    <a:ext uri="{FF2B5EF4-FFF2-40B4-BE49-F238E27FC236}">
                      <a16:creationId xmlns:a16="http://schemas.microsoft.com/office/drawing/2014/main" id="{B6BD3ADD-29CD-4E76-9F63-80EBF49E4B8E}"/>
                    </a:ext>
                  </a:extLst>
                </p14:cNvPr>
                <p14:cNvContentPartPr/>
                <p14:nvPr/>
              </p14:nvContentPartPr>
              <p14:xfrm>
                <a:off x="8930306" y="5010836"/>
                <a:ext cx="172800" cy="25200"/>
              </p14:xfrm>
            </p:contentPart>
          </mc:Choice>
          <mc:Fallback>
            <p:pic>
              <p:nvPicPr>
                <p:cNvPr id="77" name="インク 76">
                  <a:extLst>
                    <a:ext uri="{FF2B5EF4-FFF2-40B4-BE49-F238E27FC236}">
                      <a16:creationId xmlns:a16="http://schemas.microsoft.com/office/drawing/2014/main" id="{B6BD3ADD-29CD-4E76-9F63-80EBF49E4B8E}"/>
                    </a:ext>
                  </a:extLst>
                </p:cNvPr>
                <p:cNvPicPr/>
                <p:nvPr/>
              </p:nvPicPr>
              <p:blipFill>
                <a:blip r:embed="rId59"/>
                <a:stretch>
                  <a:fillRect/>
                </a:stretch>
              </p:blipFill>
              <p:spPr>
                <a:xfrm>
                  <a:off x="8912268" y="4992836"/>
                  <a:ext cx="208514"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8" name="インク 77">
                  <a:extLst>
                    <a:ext uri="{FF2B5EF4-FFF2-40B4-BE49-F238E27FC236}">
                      <a16:creationId xmlns:a16="http://schemas.microsoft.com/office/drawing/2014/main" id="{72754DFA-0EDA-4E48-80B9-DB4EA96EA9B5}"/>
                    </a:ext>
                  </a:extLst>
                </p14:cNvPr>
                <p14:cNvContentPartPr/>
                <p14:nvPr/>
              </p14:nvContentPartPr>
              <p14:xfrm>
                <a:off x="8886026" y="5059436"/>
                <a:ext cx="193680" cy="189360"/>
              </p14:xfrm>
            </p:contentPart>
          </mc:Choice>
          <mc:Fallback>
            <p:pic>
              <p:nvPicPr>
                <p:cNvPr id="78" name="インク 77">
                  <a:extLst>
                    <a:ext uri="{FF2B5EF4-FFF2-40B4-BE49-F238E27FC236}">
                      <a16:creationId xmlns:a16="http://schemas.microsoft.com/office/drawing/2014/main" id="{72754DFA-0EDA-4E48-80B9-DB4EA96EA9B5}"/>
                    </a:ext>
                  </a:extLst>
                </p:cNvPr>
                <p:cNvPicPr/>
                <p:nvPr/>
              </p:nvPicPr>
              <p:blipFill>
                <a:blip r:embed="rId61"/>
                <a:stretch>
                  <a:fillRect/>
                </a:stretch>
              </p:blipFill>
              <p:spPr>
                <a:xfrm>
                  <a:off x="8868059" y="5041436"/>
                  <a:ext cx="229254"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9" name="インク 78">
                  <a:extLst>
                    <a:ext uri="{FF2B5EF4-FFF2-40B4-BE49-F238E27FC236}">
                      <a16:creationId xmlns:a16="http://schemas.microsoft.com/office/drawing/2014/main" id="{30EC1A69-5239-4B3C-B0E3-07B905B40B33}"/>
                    </a:ext>
                  </a:extLst>
                </p14:cNvPr>
                <p14:cNvContentPartPr/>
                <p14:nvPr/>
              </p14:nvContentPartPr>
              <p14:xfrm>
                <a:off x="9015266" y="4976996"/>
                <a:ext cx="36000" cy="150120"/>
              </p14:xfrm>
            </p:contentPart>
          </mc:Choice>
          <mc:Fallback>
            <p:pic>
              <p:nvPicPr>
                <p:cNvPr id="79" name="インク 78">
                  <a:extLst>
                    <a:ext uri="{FF2B5EF4-FFF2-40B4-BE49-F238E27FC236}">
                      <a16:creationId xmlns:a16="http://schemas.microsoft.com/office/drawing/2014/main" id="{30EC1A69-5239-4B3C-B0E3-07B905B40B33}"/>
                    </a:ext>
                  </a:extLst>
                </p:cNvPr>
                <p:cNvPicPr/>
                <p:nvPr/>
              </p:nvPicPr>
              <p:blipFill>
                <a:blip r:embed="rId63"/>
                <a:stretch>
                  <a:fillRect/>
                </a:stretch>
              </p:blipFill>
              <p:spPr>
                <a:xfrm>
                  <a:off x="8997266" y="4958953"/>
                  <a:ext cx="71640" cy="185846"/>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80" name="インク 79">
                  <a:extLst>
                    <a:ext uri="{FF2B5EF4-FFF2-40B4-BE49-F238E27FC236}">
                      <a16:creationId xmlns:a16="http://schemas.microsoft.com/office/drawing/2014/main" id="{4EEED087-C9A0-4B83-B4BA-7EBE4007C663}"/>
                    </a:ext>
                  </a:extLst>
                </p14:cNvPr>
                <p14:cNvContentPartPr/>
                <p14:nvPr/>
              </p14:nvContentPartPr>
              <p14:xfrm>
                <a:off x="8878826" y="5084636"/>
                <a:ext cx="253800" cy="75240"/>
              </p14:xfrm>
            </p:contentPart>
          </mc:Choice>
          <mc:Fallback>
            <p:pic>
              <p:nvPicPr>
                <p:cNvPr id="80" name="インク 79">
                  <a:extLst>
                    <a:ext uri="{FF2B5EF4-FFF2-40B4-BE49-F238E27FC236}">
                      <a16:creationId xmlns:a16="http://schemas.microsoft.com/office/drawing/2014/main" id="{4EEED087-C9A0-4B83-B4BA-7EBE4007C663}"/>
                    </a:ext>
                  </a:extLst>
                </p:cNvPr>
                <p:cNvPicPr/>
                <p:nvPr/>
              </p:nvPicPr>
              <p:blipFill>
                <a:blip r:embed="rId65"/>
                <a:stretch>
                  <a:fillRect/>
                </a:stretch>
              </p:blipFill>
              <p:spPr>
                <a:xfrm>
                  <a:off x="8860800" y="5066636"/>
                  <a:ext cx="289491"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1" name="インク 80">
                  <a:extLst>
                    <a:ext uri="{FF2B5EF4-FFF2-40B4-BE49-F238E27FC236}">
                      <a16:creationId xmlns:a16="http://schemas.microsoft.com/office/drawing/2014/main" id="{A6B3E9F0-3F0D-4B40-83DB-1E3F60452F9C}"/>
                    </a:ext>
                  </a:extLst>
                </p14:cNvPr>
                <p14:cNvContentPartPr/>
                <p14:nvPr/>
              </p14:nvContentPartPr>
              <p14:xfrm>
                <a:off x="9162866" y="4967636"/>
                <a:ext cx="304560" cy="225720"/>
              </p14:xfrm>
            </p:contentPart>
          </mc:Choice>
          <mc:Fallback>
            <p:pic>
              <p:nvPicPr>
                <p:cNvPr id="81" name="インク 80">
                  <a:extLst>
                    <a:ext uri="{FF2B5EF4-FFF2-40B4-BE49-F238E27FC236}">
                      <a16:creationId xmlns:a16="http://schemas.microsoft.com/office/drawing/2014/main" id="{A6B3E9F0-3F0D-4B40-83DB-1E3F60452F9C}"/>
                    </a:ext>
                  </a:extLst>
                </p:cNvPr>
                <p:cNvPicPr/>
                <p:nvPr/>
              </p:nvPicPr>
              <p:blipFill>
                <a:blip r:embed="rId67"/>
                <a:stretch>
                  <a:fillRect/>
                </a:stretch>
              </p:blipFill>
              <p:spPr>
                <a:xfrm>
                  <a:off x="9144866" y="4949636"/>
                  <a:ext cx="3402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2" name="インク 81">
                  <a:extLst>
                    <a:ext uri="{FF2B5EF4-FFF2-40B4-BE49-F238E27FC236}">
                      <a16:creationId xmlns:a16="http://schemas.microsoft.com/office/drawing/2014/main" id="{EAAB21D8-484C-438C-8022-F023422C9609}"/>
                    </a:ext>
                  </a:extLst>
                </p14:cNvPr>
                <p14:cNvContentPartPr/>
                <p14:nvPr/>
              </p14:nvContentPartPr>
              <p14:xfrm>
                <a:off x="9235946" y="5047556"/>
                <a:ext cx="123120" cy="165240"/>
              </p14:xfrm>
            </p:contentPart>
          </mc:Choice>
          <mc:Fallback>
            <p:pic>
              <p:nvPicPr>
                <p:cNvPr id="82" name="インク 81">
                  <a:extLst>
                    <a:ext uri="{FF2B5EF4-FFF2-40B4-BE49-F238E27FC236}">
                      <a16:creationId xmlns:a16="http://schemas.microsoft.com/office/drawing/2014/main" id="{EAAB21D8-484C-438C-8022-F023422C9609}"/>
                    </a:ext>
                  </a:extLst>
                </p:cNvPr>
                <p:cNvPicPr/>
                <p:nvPr/>
              </p:nvPicPr>
              <p:blipFill>
                <a:blip r:embed="rId69"/>
                <a:stretch>
                  <a:fillRect/>
                </a:stretch>
              </p:blipFill>
              <p:spPr>
                <a:xfrm>
                  <a:off x="9217946" y="5029556"/>
                  <a:ext cx="1587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3" name="インク 82">
                  <a:extLst>
                    <a:ext uri="{FF2B5EF4-FFF2-40B4-BE49-F238E27FC236}">
                      <a16:creationId xmlns:a16="http://schemas.microsoft.com/office/drawing/2014/main" id="{DDCF2D68-E4D1-4B62-B1C7-024730304D98}"/>
                    </a:ext>
                  </a:extLst>
                </p14:cNvPr>
                <p14:cNvContentPartPr/>
                <p14:nvPr/>
              </p14:nvContentPartPr>
              <p14:xfrm>
                <a:off x="9343226" y="4852076"/>
                <a:ext cx="156600" cy="365400"/>
              </p14:xfrm>
            </p:contentPart>
          </mc:Choice>
          <mc:Fallback>
            <p:pic>
              <p:nvPicPr>
                <p:cNvPr id="83" name="インク 82">
                  <a:extLst>
                    <a:ext uri="{FF2B5EF4-FFF2-40B4-BE49-F238E27FC236}">
                      <a16:creationId xmlns:a16="http://schemas.microsoft.com/office/drawing/2014/main" id="{DDCF2D68-E4D1-4B62-B1C7-024730304D98}"/>
                    </a:ext>
                  </a:extLst>
                </p:cNvPr>
                <p:cNvPicPr/>
                <p:nvPr/>
              </p:nvPicPr>
              <p:blipFill>
                <a:blip r:embed="rId71"/>
                <a:stretch>
                  <a:fillRect/>
                </a:stretch>
              </p:blipFill>
              <p:spPr>
                <a:xfrm>
                  <a:off x="9325185" y="4834076"/>
                  <a:ext cx="192322"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4" name="インク 83">
                  <a:extLst>
                    <a:ext uri="{FF2B5EF4-FFF2-40B4-BE49-F238E27FC236}">
                      <a16:creationId xmlns:a16="http://schemas.microsoft.com/office/drawing/2014/main" id="{5A8FAC5D-0458-4E79-B9E4-75A0BC6AF7AF}"/>
                    </a:ext>
                  </a:extLst>
                </p14:cNvPr>
                <p14:cNvContentPartPr/>
                <p14:nvPr/>
              </p14:nvContentPartPr>
              <p14:xfrm>
                <a:off x="9323786" y="4822556"/>
                <a:ext cx="211680" cy="421560"/>
              </p14:xfrm>
            </p:contentPart>
          </mc:Choice>
          <mc:Fallback>
            <p:pic>
              <p:nvPicPr>
                <p:cNvPr id="84" name="インク 83">
                  <a:extLst>
                    <a:ext uri="{FF2B5EF4-FFF2-40B4-BE49-F238E27FC236}">
                      <a16:creationId xmlns:a16="http://schemas.microsoft.com/office/drawing/2014/main" id="{5A8FAC5D-0458-4E79-B9E4-75A0BC6AF7AF}"/>
                    </a:ext>
                  </a:extLst>
                </p:cNvPr>
                <p:cNvPicPr/>
                <p:nvPr/>
              </p:nvPicPr>
              <p:blipFill>
                <a:blip r:embed="rId73"/>
                <a:stretch>
                  <a:fillRect/>
                </a:stretch>
              </p:blipFill>
              <p:spPr>
                <a:xfrm>
                  <a:off x="9305786" y="4804556"/>
                  <a:ext cx="24732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5" name="インク 84">
                  <a:extLst>
                    <a:ext uri="{FF2B5EF4-FFF2-40B4-BE49-F238E27FC236}">
                      <a16:creationId xmlns:a16="http://schemas.microsoft.com/office/drawing/2014/main" id="{01FFE240-00F9-426A-B282-3CDB602CA9CB}"/>
                    </a:ext>
                  </a:extLst>
                </p14:cNvPr>
                <p14:cNvContentPartPr/>
                <p14:nvPr/>
              </p14:nvContentPartPr>
              <p14:xfrm>
                <a:off x="9590546" y="4879436"/>
                <a:ext cx="217800" cy="17640"/>
              </p14:xfrm>
            </p:contentPart>
          </mc:Choice>
          <mc:Fallback>
            <p:pic>
              <p:nvPicPr>
                <p:cNvPr id="85" name="インク 84">
                  <a:extLst>
                    <a:ext uri="{FF2B5EF4-FFF2-40B4-BE49-F238E27FC236}">
                      <a16:creationId xmlns:a16="http://schemas.microsoft.com/office/drawing/2014/main" id="{01FFE240-00F9-426A-B282-3CDB602CA9CB}"/>
                    </a:ext>
                  </a:extLst>
                </p:cNvPr>
                <p:cNvPicPr/>
                <p:nvPr/>
              </p:nvPicPr>
              <p:blipFill>
                <a:blip r:embed="rId75"/>
                <a:stretch>
                  <a:fillRect/>
                </a:stretch>
              </p:blipFill>
              <p:spPr>
                <a:xfrm>
                  <a:off x="9572546" y="4861436"/>
                  <a:ext cx="2534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6" name="インク 85">
                  <a:extLst>
                    <a:ext uri="{FF2B5EF4-FFF2-40B4-BE49-F238E27FC236}">
                      <a16:creationId xmlns:a16="http://schemas.microsoft.com/office/drawing/2014/main" id="{B09A118F-02AF-4D0F-9585-DF078C01E1D4}"/>
                    </a:ext>
                  </a:extLst>
                </p14:cNvPr>
                <p14:cNvContentPartPr/>
                <p14:nvPr/>
              </p14:nvContentPartPr>
              <p14:xfrm>
                <a:off x="9638786" y="4886276"/>
                <a:ext cx="56880" cy="189720"/>
              </p14:xfrm>
            </p:contentPart>
          </mc:Choice>
          <mc:Fallback>
            <p:pic>
              <p:nvPicPr>
                <p:cNvPr id="86" name="インク 85">
                  <a:extLst>
                    <a:ext uri="{FF2B5EF4-FFF2-40B4-BE49-F238E27FC236}">
                      <a16:creationId xmlns:a16="http://schemas.microsoft.com/office/drawing/2014/main" id="{B09A118F-02AF-4D0F-9585-DF078C01E1D4}"/>
                    </a:ext>
                  </a:extLst>
                </p:cNvPr>
                <p:cNvPicPr/>
                <p:nvPr/>
              </p:nvPicPr>
              <p:blipFill>
                <a:blip r:embed="rId77"/>
                <a:stretch>
                  <a:fillRect/>
                </a:stretch>
              </p:blipFill>
              <p:spPr>
                <a:xfrm>
                  <a:off x="9620786" y="4868276"/>
                  <a:ext cx="925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7" name="インク 86">
                  <a:extLst>
                    <a:ext uri="{FF2B5EF4-FFF2-40B4-BE49-F238E27FC236}">
                      <a16:creationId xmlns:a16="http://schemas.microsoft.com/office/drawing/2014/main" id="{46F9A334-3F0F-4072-A651-DCB9232553F2}"/>
                    </a:ext>
                  </a:extLst>
                </p14:cNvPr>
                <p14:cNvContentPartPr/>
                <p14:nvPr/>
              </p14:nvContentPartPr>
              <p14:xfrm>
                <a:off x="9598826" y="4927316"/>
                <a:ext cx="137160" cy="142200"/>
              </p14:xfrm>
            </p:contentPart>
          </mc:Choice>
          <mc:Fallback>
            <p:pic>
              <p:nvPicPr>
                <p:cNvPr id="87" name="インク 86">
                  <a:extLst>
                    <a:ext uri="{FF2B5EF4-FFF2-40B4-BE49-F238E27FC236}">
                      <a16:creationId xmlns:a16="http://schemas.microsoft.com/office/drawing/2014/main" id="{46F9A334-3F0F-4072-A651-DCB9232553F2}"/>
                    </a:ext>
                  </a:extLst>
                </p:cNvPr>
                <p:cNvPicPr/>
                <p:nvPr/>
              </p:nvPicPr>
              <p:blipFill>
                <a:blip r:embed="rId79"/>
                <a:stretch>
                  <a:fillRect/>
                </a:stretch>
              </p:blipFill>
              <p:spPr>
                <a:xfrm>
                  <a:off x="9580826" y="4909316"/>
                  <a:ext cx="1728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8" name="インク 87">
                  <a:extLst>
                    <a:ext uri="{FF2B5EF4-FFF2-40B4-BE49-F238E27FC236}">
                      <a16:creationId xmlns:a16="http://schemas.microsoft.com/office/drawing/2014/main" id="{DBD13BFC-0F8A-44E1-A28C-A5BE7E6AB107}"/>
                    </a:ext>
                  </a:extLst>
                </p14:cNvPr>
                <p14:cNvContentPartPr/>
                <p14:nvPr/>
              </p14:nvContentPartPr>
              <p14:xfrm>
                <a:off x="9600986" y="4970876"/>
                <a:ext cx="239040" cy="90000"/>
              </p14:xfrm>
            </p:contentPart>
          </mc:Choice>
          <mc:Fallback>
            <p:pic>
              <p:nvPicPr>
                <p:cNvPr id="88" name="インク 87">
                  <a:extLst>
                    <a:ext uri="{FF2B5EF4-FFF2-40B4-BE49-F238E27FC236}">
                      <a16:creationId xmlns:a16="http://schemas.microsoft.com/office/drawing/2014/main" id="{DBD13BFC-0F8A-44E1-A28C-A5BE7E6AB107}"/>
                    </a:ext>
                  </a:extLst>
                </p:cNvPr>
                <p:cNvPicPr/>
                <p:nvPr/>
              </p:nvPicPr>
              <p:blipFill>
                <a:blip r:embed="rId81"/>
                <a:stretch>
                  <a:fillRect/>
                </a:stretch>
              </p:blipFill>
              <p:spPr>
                <a:xfrm>
                  <a:off x="9583013" y="4952876"/>
                  <a:ext cx="274626"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9" name="インク 88">
                  <a:extLst>
                    <a:ext uri="{FF2B5EF4-FFF2-40B4-BE49-F238E27FC236}">
                      <a16:creationId xmlns:a16="http://schemas.microsoft.com/office/drawing/2014/main" id="{4971F31D-36ED-43C7-A62F-C22090C314B9}"/>
                    </a:ext>
                  </a:extLst>
                </p14:cNvPr>
                <p14:cNvContentPartPr/>
                <p14:nvPr/>
              </p14:nvContentPartPr>
              <p14:xfrm>
                <a:off x="9619346" y="5054036"/>
                <a:ext cx="111240" cy="255960"/>
              </p14:xfrm>
            </p:contentPart>
          </mc:Choice>
          <mc:Fallback>
            <p:pic>
              <p:nvPicPr>
                <p:cNvPr id="89" name="インク 88">
                  <a:extLst>
                    <a:ext uri="{FF2B5EF4-FFF2-40B4-BE49-F238E27FC236}">
                      <a16:creationId xmlns:a16="http://schemas.microsoft.com/office/drawing/2014/main" id="{4971F31D-36ED-43C7-A62F-C22090C314B9}"/>
                    </a:ext>
                  </a:extLst>
                </p:cNvPr>
                <p:cNvPicPr/>
                <p:nvPr/>
              </p:nvPicPr>
              <p:blipFill>
                <a:blip r:embed="rId83"/>
                <a:stretch>
                  <a:fillRect/>
                </a:stretch>
              </p:blipFill>
              <p:spPr>
                <a:xfrm>
                  <a:off x="9601346" y="5036061"/>
                  <a:ext cx="146880" cy="29155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0" name="インク 89">
                  <a:extLst>
                    <a:ext uri="{FF2B5EF4-FFF2-40B4-BE49-F238E27FC236}">
                      <a16:creationId xmlns:a16="http://schemas.microsoft.com/office/drawing/2014/main" id="{9D5A570C-F89F-4D03-B978-DD63317C25D5}"/>
                    </a:ext>
                  </a:extLst>
                </p14:cNvPr>
                <p14:cNvContentPartPr/>
                <p14:nvPr/>
              </p14:nvContentPartPr>
              <p14:xfrm>
                <a:off x="9649946" y="5135756"/>
                <a:ext cx="110520" cy="133200"/>
              </p14:xfrm>
            </p:contentPart>
          </mc:Choice>
          <mc:Fallback>
            <p:pic>
              <p:nvPicPr>
                <p:cNvPr id="90" name="インク 89">
                  <a:extLst>
                    <a:ext uri="{FF2B5EF4-FFF2-40B4-BE49-F238E27FC236}">
                      <a16:creationId xmlns:a16="http://schemas.microsoft.com/office/drawing/2014/main" id="{9D5A570C-F89F-4D03-B978-DD63317C25D5}"/>
                    </a:ext>
                  </a:extLst>
                </p:cNvPr>
                <p:cNvPicPr/>
                <p:nvPr/>
              </p:nvPicPr>
              <p:blipFill>
                <a:blip r:embed="rId85"/>
                <a:stretch>
                  <a:fillRect/>
                </a:stretch>
              </p:blipFill>
              <p:spPr>
                <a:xfrm>
                  <a:off x="9632004" y="5117756"/>
                  <a:ext cx="146044"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1" name="インク 90">
                  <a:extLst>
                    <a:ext uri="{FF2B5EF4-FFF2-40B4-BE49-F238E27FC236}">
                      <a16:creationId xmlns:a16="http://schemas.microsoft.com/office/drawing/2014/main" id="{6D665132-9455-4B42-BD6D-49E40EAEEED0}"/>
                    </a:ext>
                  </a:extLst>
                </p14:cNvPr>
                <p14:cNvContentPartPr/>
                <p14:nvPr/>
              </p14:nvContentPartPr>
              <p14:xfrm>
                <a:off x="9568586" y="5131436"/>
                <a:ext cx="255600" cy="25560"/>
              </p14:xfrm>
            </p:contentPart>
          </mc:Choice>
          <mc:Fallback>
            <p:pic>
              <p:nvPicPr>
                <p:cNvPr id="91" name="インク 90">
                  <a:extLst>
                    <a:ext uri="{FF2B5EF4-FFF2-40B4-BE49-F238E27FC236}">
                      <a16:creationId xmlns:a16="http://schemas.microsoft.com/office/drawing/2014/main" id="{6D665132-9455-4B42-BD6D-49E40EAEEED0}"/>
                    </a:ext>
                  </a:extLst>
                </p:cNvPr>
                <p:cNvPicPr/>
                <p:nvPr/>
              </p:nvPicPr>
              <p:blipFill>
                <a:blip r:embed="rId87"/>
                <a:stretch>
                  <a:fillRect/>
                </a:stretch>
              </p:blipFill>
              <p:spPr>
                <a:xfrm>
                  <a:off x="9550611" y="5113179"/>
                  <a:ext cx="291190" cy="61709"/>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2" name="インク 91">
                  <a:extLst>
                    <a:ext uri="{FF2B5EF4-FFF2-40B4-BE49-F238E27FC236}">
                      <a16:creationId xmlns:a16="http://schemas.microsoft.com/office/drawing/2014/main" id="{E6590D9A-46E5-4BE9-A1AB-D47F5A5D3946}"/>
                    </a:ext>
                  </a:extLst>
                </p14:cNvPr>
                <p14:cNvContentPartPr/>
                <p14:nvPr/>
              </p14:nvContentPartPr>
              <p14:xfrm>
                <a:off x="9962786" y="4870796"/>
                <a:ext cx="273600" cy="12240"/>
              </p14:xfrm>
            </p:contentPart>
          </mc:Choice>
          <mc:Fallback>
            <p:pic>
              <p:nvPicPr>
                <p:cNvPr id="92" name="インク 91">
                  <a:extLst>
                    <a:ext uri="{FF2B5EF4-FFF2-40B4-BE49-F238E27FC236}">
                      <a16:creationId xmlns:a16="http://schemas.microsoft.com/office/drawing/2014/main" id="{E6590D9A-46E5-4BE9-A1AB-D47F5A5D3946}"/>
                    </a:ext>
                  </a:extLst>
                </p:cNvPr>
                <p:cNvPicPr/>
                <p:nvPr/>
              </p:nvPicPr>
              <p:blipFill>
                <a:blip r:embed="rId89"/>
                <a:stretch>
                  <a:fillRect/>
                </a:stretch>
              </p:blipFill>
              <p:spPr>
                <a:xfrm>
                  <a:off x="9944786" y="4852251"/>
                  <a:ext cx="3092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3" name="インク 92">
                  <a:extLst>
                    <a:ext uri="{FF2B5EF4-FFF2-40B4-BE49-F238E27FC236}">
                      <a16:creationId xmlns:a16="http://schemas.microsoft.com/office/drawing/2014/main" id="{C6B6A67C-3DAB-4694-AF13-7F785BBF37AB}"/>
                    </a:ext>
                  </a:extLst>
                </p14:cNvPr>
                <p14:cNvContentPartPr/>
                <p14:nvPr/>
              </p14:nvContentPartPr>
              <p14:xfrm>
                <a:off x="10017146" y="4824356"/>
                <a:ext cx="162360" cy="207000"/>
              </p14:xfrm>
            </p:contentPart>
          </mc:Choice>
          <mc:Fallback>
            <p:pic>
              <p:nvPicPr>
                <p:cNvPr id="93" name="インク 92">
                  <a:extLst>
                    <a:ext uri="{FF2B5EF4-FFF2-40B4-BE49-F238E27FC236}">
                      <a16:creationId xmlns:a16="http://schemas.microsoft.com/office/drawing/2014/main" id="{C6B6A67C-3DAB-4694-AF13-7F785BBF37AB}"/>
                    </a:ext>
                  </a:extLst>
                </p:cNvPr>
                <p:cNvPicPr/>
                <p:nvPr/>
              </p:nvPicPr>
              <p:blipFill>
                <a:blip r:embed="rId91"/>
                <a:stretch>
                  <a:fillRect/>
                </a:stretch>
              </p:blipFill>
              <p:spPr>
                <a:xfrm>
                  <a:off x="9999146" y="4806325"/>
                  <a:ext cx="198000" cy="242702"/>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4" name="インク 93">
                  <a:extLst>
                    <a:ext uri="{FF2B5EF4-FFF2-40B4-BE49-F238E27FC236}">
                      <a16:creationId xmlns:a16="http://schemas.microsoft.com/office/drawing/2014/main" id="{552DE5D8-26D9-43E2-BD6A-23BAD025FE51}"/>
                    </a:ext>
                  </a:extLst>
                </p14:cNvPr>
                <p14:cNvContentPartPr/>
                <p14:nvPr/>
              </p14:nvContentPartPr>
              <p14:xfrm>
                <a:off x="9984026" y="5020556"/>
                <a:ext cx="249120" cy="25560"/>
              </p14:xfrm>
            </p:contentPart>
          </mc:Choice>
          <mc:Fallback>
            <p:pic>
              <p:nvPicPr>
                <p:cNvPr id="94" name="インク 93">
                  <a:extLst>
                    <a:ext uri="{FF2B5EF4-FFF2-40B4-BE49-F238E27FC236}">
                      <a16:creationId xmlns:a16="http://schemas.microsoft.com/office/drawing/2014/main" id="{552DE5D8-26D9-43E2-BD6A-23BAD025FE51}"/>
                    </a:ext>
                  </a:extLst>
                </p:cNvPr>
                <p:cNvPicPr/>
                <p:nvPr/>
              </p:nvPicPr>
              <p:blipFill>
                <a:blip r:embed="rId93"/>
                <a:stretch>
                  <a:fillRect/>
                </a:stretch>
              </p:blipFill>
              <p:spPr>
                <a:xfrm>
                  <a:off x="9966000" y="5002556"/>
                  <a:ext cx="284812"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5" name="インク 94">
                  <a:extLst>
                    <a:ext uri="{FF2B5EF4-FFF2-40B4-BE49-F238E27FC236}">
                      <a16:creationId xmlns:a16="http://schemas.microsoft.com/office/drawing/2014/main" id="{E313C510-48EE-4E56-BD51-D802D8B0AAAF}"/>
                    </a:ext>
                  </a:extLst>
                </p14:cNvPr>
                <p14:cNvContentPartPr/>
                <p14:nvPr/>
              </p14:nvContentPartPr>
              <p14:xfrm>
                <a:off x="9966026" y="5028476"/>
                <a:ext cx="173520" cy="102240"/>
              </p14:xfrm>
            </p:contentPart>
          </mc:Choice>
          <mc:Fallback>
            <p:pic>
              <p:nvPicPr>
                <p:cNvPr id="95" name="インク 94">
                  <a:extLst>
                    <a:ext uri="{FF2B5EF4-FFF2-40B4-BE49-F238E27FC236}">
                      <a16:creationId xmlns:a16="http://schemas.microsoft.com/office/drawing/2014/main" id="{E313C510-48EE-4E56-BD51-D802D8B0AAAF}"/>
                    </a:ext>
                  </a:extLst>
                </p:cNvPr>
                <p:cNvPicPr/>
                <p:nvPr/>
              </p:nvPicPr>
              <p:blipFill>
                <a:blip r:embed="rId95"/>
                <a:stretch>
                  <a:fillRect/>
                </a:stretch>
              </p:blipFill>
              <p:spPr>
                <a:xfrm>
                  <a:off x="9948063" y="5010476"/>
                  <a:ext cx="209086"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6" name="インク 95">
                  <a:extLst>
                    <a:ext uri="{FF2B5EF4-FFF2-40B4-BE49-F238E27FC236}">
                      <a16:creationId xmlns:a16="http://schemas.microsoft.com/office/drawing/2014/main" id="{7C7D7E58-1AD0-4BFD-96C9-D4AA4B712B8A}"/>
                    </a:ext>
                  </a:extLst>
                </p14:cNvPr>
                <p14:cNvContentPartPr/>
                <p14:nvPr/>
              </p14:nvContentPartPr>
              <p14:xfrm>
                <a:off x="9894026" y="5075636"/>
                <a:ext cx="342000" cy="142200"/>
              </p14:xfrm>
            </p:contentPart>
          </mc:Choice>
          <mc:Fallback>
            <p:pic>
              <p:nvPicPr>
                <p:cNvPr id="96" name="インク 95">
                  <a:extLst>
                    <a:ext uri="{FF2B5EF4-FFF2-40B4-BE49-F238E27FC236}">
                      <a16:creationId xmlns:a16="http://schemas.microsoft.com/office/drawing/2014/main" id="{7C7D7E58-1AD0-4BFD-96C9-D4AA4B712B8A}"/>
                    </a:ext>
                  </a:extLst>
                </p:cNvPr>
                <p:cNvPicPr/>
                <p:nvPr/>
              </p:nvPicPr>
              <p:blipFill>
                <a:blip r:embed="rId97"/>
                <a:stretch>
                  <a:fillRect/>
                </a:stretch>
              </p:blipFill>
              <p:spPr>
                <a:xfrm>
                  <a:off x="9876026" y="5057636"/>
                  <a:ext cx="3776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7" name="インク 96">
                  <a:extLst>
                    <a:ext uri="{FF2B5EF4-FFF2-40B4-BE49-F238E27FC236}">
                      <a16:creationId xmlns:a16="http://schemas.microsoft.com/office/drawing/2014/main" id="{290DE09F-776A-41D6-92F4-42959AE265B7}"/>
                    </a:ext>
                  </a:extLst>
                </p14:cNvPr>
                <p14:cNvContentPartPr/>
                <p14:nvPr/>
              </p14:nvContentPartPr>
              <p14:xfrm>
                <a:off x="9919586" y="5165636"/>
                <a:ext cx="168840" cy="145080"/>
              </p14:xfrm>
            </p:contentPart>
          </mc:Choice>
          <mc:Fallback>
            <p:pic>
              <p:nvPicPr>
                <p:cNvPr id="97" name="インク 96">
                  <a:extLst>
                    <a:ext uri="{FF2B5EF4-FFF2-40B4-BE49-F238E27FC236}">
                      <a16:creationId xmlns:a16="http://schemas.microsoft.com/office/drawing/2014/main" id="{290DE09F-776A-41D6-92F4-42959AE265B7}"/>
                    </a:ext>
                  </a:extLst>
                </p:cNvPr>
                <p:cNvPicPr/>
                <p:nvPr/>
              </p:nvPicPr>
              <p:blipFill>
                <a:blip r:embed="rId99"/>
                <a:stretch>
                  <a:fillRect/>
                </a:stretch>
              </p:blipFill>
              <p:spPr>
                <a:xfrm>
                  <a:off x="9901586" y="5147636"/>
                  <a:ext cx="20448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8" name="インク 97">
                  <a:extLst>
                    <a:ext uri="{FF2B5EF4-FFF2-40B4-BE49-F238E27FC236}">
                      <a16:creationId xmlns:a16="http://schemas.microsoft.com/office/drawing/2014/main" id="{037902A9-96F3-4901-B6C1-3AD8B6114F2D}"/>
                    </a:ext>
                  </a:extLst>
                </p14:cNvPr>
                <p14:cNvContentPartPr/>
                <p14:nvPr/>
              </p14:nvContentPartPr>
              <p14:xfrm>
                <a:off x="10056746" y="5225756"/>
                <a:ext cx="100440" cy="86400"/>
              </p14:xfrm>
            </p:contentPart>
          </mc:Choice>
          <mc:Fallback>
            <p:pic>
              <p:nvPicPr>
                <p:cNvPr id="98" name="インク 97">
                  <a:extLst>
                    <a:ext uri="{FF2B5EF4-FFF2-40B4-BE49-F238E27FC236}">
                      <a16:creationId xmlns:a16="http://schemas.microsoft.com/office/drawing/2014/main" id="{037902A9-96F3-4901-B6C1-3AD8B6114F2D}"/>
                    </a:ext>
                  </a:extLst>
                </p:cNvPr>
                <p:cNvPicPr/>
                <p:nvPr/>
              </p:nvPicPr>
              <p:blipFill>
                <a:blip r:embed="rId101"/>
                <a:stretch>
                  <a:fillRect/>
                </a:stretch>
              </p:blipFill>
              <p:spPr>
                <a:xfrm>
                  <a:off x="10038746" y="5207756"/>
                  <a:ext cx="1360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9" name="インク 98">
                  <a:extLst>
                    <a:ext uri="{FF2B5EF4-FFF2-40B4-BE49-F238E27FC236}">
                      <a16:creationId xmlns:a16="http://schemas.microsoft.com/office/drawing/2014/main" id="{AC813B82-137F-4E09-80A6-7350C4C477E8}"/>
                    </a:ext>
                  </a:extLst>
                </p14:cNvPr>
                <p14:cNvContentPartPr/>
                <p14:nvPr/>
              </p14:nvContentPartPr>
              <p14:xfrm>
                <a:off x="8914106" y="5345996"/>
                <a:ext cx="162000" cy="29160"/>
              </p14:xfrm>
            </p:contentPart>
          </mc:Choice>
          <mc:Fallback>
            <p:pic>
              <p:nvPicPr>
                <p:cNvPr id="99" name="インク 98">
                  <a:extLst>
                    <a:ext uri="{FF2B5EF4-FFF2-40B4-BE49-F238E27FC236}">
                      <a16:creationId xmlns:a16="http://schemas.microsoft.com/office/drawing/2014/main" id="{AC813B82-137F-4E09-80A6-7350C4C477E8}"/>
                    </a:ext>
                  </a:extLst>
                </p:cNvPr>
                <p:cNvPicPr/>
                <p:nvPr/>
              </p:nvPicPr>
              <p:blipFill>
                <a:blip r:embed="rId103"/>
                <a:stretch>
                  <a:fillRect/>
                </a:stretch>
              </p:blipFill>
              <p:spPr>
                <a:xfrm>
                  <a:off x="8896106" y="5327996"/>
                  <a:ext cx="1976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00" name="インク 99">
                  <a:extLst>
                    <a:ext uri="{FF2B5EF4-FFF2-40B4-BE49-F238E27FC236}">
                      <a16:creationId xmlns:a16="http://schemas.microsoft.com/office/drawing/2014/main" id="{FB62D91C-112F-4EF5-B317-5EFDAF096139}"/>
                    </a:ext>
                  </a:extLst>
                </p14:cNvPr>
                <p14:cNvContentPartPr/>
                <p14:nvPr/>
              </p14:nvContentPartPr>
              <p14:xfrm>
                <a:off x="8864786" y="5443556"/>
                <a:ext cx="213480" cy="196200"/>
              </p14:xfrm>
            </p:contentPart>
          </mc:Choice>
          <mc:Fallback>
            <p:pic>
              <p:nvPicPr>
                <p:cNvPr id="100" name="インク 99">
                  <a:extLst>
                    <a:ext uri="{FF2B5EF4-FFF2-40B4-BE49-F238E27FC236}">
                      <a16:creationId xmlns:a16="http://schemas.microsoft.com/office/drawing/2014/main" id="{FB62D91C-112F-4EF5-B317-5EFDAF096139}"/>
                    </a:ext>
                  </a:extLst>
                </p:cNvPr>
                <p:cNvPicPr/>
                <p:nvPr/>
              </p:nvPicPr>
              <p:blipFill>
                <a:blip r:embed="rId105"/>
                <a:stretch>
                  <a:fillRect/>
                </a:stretch>
              </p:blipFill>
              <p:spPr>
                <a:xfrm>
                  <a:off x="8846786" y="5425556"/>
                  <a:ext cx="24912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1" name="インク 100">
                  <a:extLst>
                    <a:ext uri="{FF2B5EF4-FFF2-40B4-BE49-F238E27FC236}">
                      <a16:creationId xmlns:a16="http://schemas.microsoft.com/office/drawing/2014/main" id="{1DA17D09-4A76-42C9-9859-4A611ED363C4}"/>
                    </a:ext>
                  </a:extLst>
                </p14:cNvPr>
                <p14:cNvContentPartPr/>
                <p14:nvPr/>
              </p14:nvContentPartPr>
              <p14:xfrm>
                <a:off x="9084026" y="5414036"/>
                <a:ext cx="273960" cy="196200"/>
              </p14:xfrm>
            </p:contentPart>
          </mc:Choice>
          <mc:Fallback>
            <p:pic>
              <p:nvPicPr>
                <p:cNvPr id="101" name="インク 100">
                  <a:extLst>
                    <a:ext uri="{FF2B5EF4-FFF2-40B4-BE49-F238E27FC236}">
                      <a16:creationId xmlns:a16="http://schemas.microsoft.com/office/drawing/2014/main" id="{1DA17D09-4A76-42C9-9859-4A611ED363C4}"/>
                    </a:ext>
                  </a:extLst>
                </p:cNvPr>
                <p:cNvPicPr/>
                <p:nvPr/>
              </p:nvPicPr>
              <p:blipFill>
                <a:blip r:embed="rId107"/>
                <a:stretch>
                  <a:fillRect/>
                </a:stretch>
              </p:blipFill>
              <p:spPr>
                <a:xfrm>
                  <a:off x="9066026" y="5396036"/>
                  <a:ext cx="3096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2" name="インク 101">
                  <a:extLst>
                    <a:ext uri="{FF2B5EF4-FFF2-40B4-BE49-F238E27FC236}">
                      <a16:creationId xmlns:a16="http://schemas.microsoft.com/office/drawing/2014/main" id="{C9EAC985-8D8B-42F9-B24C-43298492F6A8}"/>
                    </a:ext>
                  </a:extLst>
                </p14:cNvPr>
                <p14:cNvContentPartPr/>
                <p14:nvPr/>
              </p14:nvContentPartPr>
              <p14:xfrm>
                <a:off x="9328826" y="5350316"/>
                <a:ext cx="83160" cy="76320"/>
              </p14:xfrm>
            </p:contentPart>
          </mc:Choice>
          <mc:Fallback>
            <p:pic>
              <p:nvPicPr>
                <p:cNvPr id="102" name="インク 101">
                  <a:extLst>
                    <a:ext uri="{FF2B5EF4-FFF2-40B4-BE49-F238E27FC236}">
                      <a16:creationId xmlns:a16="http://schemas.microsoft.com/office/drawing/2014/main" id="{C9EAC985-8D8B-42F9-B24C-43298492F6A8}"/>
                    </a:ext>
                  </a:extLst>
                </p:cNvPr>
                <p:cNvPicPr/>
                <p:nvPr/>
              </p:nvPicPr>
              <p:blipFill>
                <a:blip r:embed="rId109"/>
                <a:stretch>
                  <a:fillRect/>
                </a:stretch>
              </p:blipFill>
              <p:spPr>
                <a:xfrm>
                  <a:off x="9310826" y="5332316"/>
                  <a:ext cx="1188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3" name="インク 102">
                  <a:extLst>
                    <a:ext uri="{FF2B5EF4-FFF2-40B4-BE49-F238E27FC236}">
                      <a16:creationId xmlns:a16="http://schemas.microsoft.com/office/drawing/2014/main" id="{A3C4516B-85E7-4133-8327-DFF00D76A147}"/>
                    </a:ext>
                  </a:extLst>
                </p14:cNvPr>
                <p14:cNvContentPartPr/>
                <p14:nvPr/>
              </p14:nvContentPartPr>
              <p14:xfrm>
                <a:off x="9429626" y="5406116"/>
                <a:ext cx="118080" cy="190080"/>
              </p14:xfrm>
            </p:contentPart>
          </mc:Choice>
          <mc:Fallback>
            <p:pic>
              <p:nvPicPr>
                <p:cNvPr id="103" name="インク 102">
                  <a:extLst>
                    <a:ext uri="{FF2B5EF4-FFF2-40B4-BE49-F238E27FC236}">
                      <a16:creationId xmlns:a16="http://schemas.microsoft.com/office/drawing/2014/main" id="{A3C4516B-85E7-4133-8327-DFF00D76A147}"/>
                    </a:ext>
                  </a:extLst>
                </p:cNvPr>
                <p:cNvPicPr/>
                <p:nvPr/>
              </p:nvPicPr>
              <p:blipFill>
                <a:blip r:embed="rId111"/>
                <a:stretch>
                  <a:fillRect/>
                </a:stretch>
              </p:blipFill>
              <p:spPr>
                <a:xfrm>
                  <a:off x="9411626" y="5388082"/>
                  <a:ext cx="153720" cy="225788"/>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4" name="インク 103">
                  <a:extLst>
                    <a:ext uri="{FF2B5EF4-FFF2-40B4-BE49-F238E27FC236}">
                      <a16:creationId xmlns:a16="http://schemas.microsoft.com/office/drawing/2014/main" id="{088D9D4F-B47B-47CF-BDE6-7FB45E261F63}"/>
                    </a:ext>
                  </a:extLst>
                </p14:cNvPr>
                <p14:cNvContentPartPr/>
                <p14:nvPr/>
              </p14:nvContentPartPr>
              <p14:xfrm>
                <a:off x="9582626" y="5414756"/>
                <a:ext cx="139320" cy="225720"/>
              </p14:xfrm>
            </p:contentPart>
          </mc:Choice>
          <mc:Fallback>
            <p:pic>
              <p:nvPicPr>
                <p:cNvPr id="104" name="インク 103">
                  <a:extLst>
                    <a:ext uri="{FF2B5EF4-FFF2-40B4-BE49-F238E27FC236}">
                      <a16:creationId xmlns:a16="http://schemas.microsoft.com/office/drawing/2014/main" id="{088D9D4F-B47B-47CF-BDE6-7FB45E261F63}"/>
                    </a:ext>
                  </a:extLst>
                </p:cNvPr>
                <p:cNvPicPr/>
                <p:nvPr/>
              </p:nvPicPr>
              <p:blipFill>
                <a:blip r:embed="rId113"/>
                <a:stretch>
                  <a:fillRect/>
                </a:stretch>
              </p:blipFill>
              <p:spPr>
                <a:xfrm>
                  <a:off x="9564626" y="5396756"/>
                  <a:ext cx="174960" cy="26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4">
            <p14:nvContentPartPr>
              <p14:cNvPr id="106" name="インク 105">
                <a:extLst>
                  <a:ext uri="{FF2B5EF4-FFF2-40B4-BE49-F238E27FC236}">
                    <a16:creationId xmlns:a16="http://schemas.microsoft.com/office/drawing/2014/main" id="{50B12C24-F134-4E68-85B4-D4900DB0B7FA}"/>
                  </a:ext>
                </a:extLst>
              </p14:cNvPr>
              <p14:cNvContentPartPr/>
              <p14:nvPr/>
            </p14:nvContentPartPr>
            <p14:xfrm>
              <a:off x="8833106" y="5849996"/>
              <a:ext cx="201240" cy="223200"/>
            </p14:xfrm>
          </p:contentPart>
        </mc:Choice>
        <mc:Fallback>
          <p:pic>
            <p:nvPicPr>
              <p:cNvPr id="106" name="インク 105">
                <a:extLst>
                  <a:ext uri="{FF2B5EF4-FFF2-40B4-BE49-F238E27FC236}">
                    <a16:creationId xmlns:a16="http://schemas.microsoft.com/office/drawing/2014/main" id="{50B12C24-F134-4E68-85B4-D4900DB0B7FA}"/>
                  </a:ext>
                </a:extLst>
              </p:cNvPr>
              <p:cNvPicPr/>
              <p:nvPr/>
            </p:nvPicPr>
            <p:blipFill>
              <a:blip r:embed="rId115"/>
              <a:stretch>
                <a:fillRect/>
              </a:stretch>
            </p:blipFill>
            <p:spPr>
              <a:xfrm>
                <a:off x="8815106" y="5831996"/>
                <a:ext cx="236880" cy="258840"/>
              </a:xfrm>
              <a:prstGeom prst="rect">
                <a:avLst/>
              </a:prstGeom>
            </p:spPr>
          </p:pic>
        </mc:Fallback>
      </mc:AlternateContent>
      <p:grpSp>
        <p:nvGrpSpPr>
          <p:cNvPr id="109" name="グループ化 108">
            <a:extLst>
              <a:ext uri="{FF2B5EF4-FFF2-40B4-BE49-F238E27FC236}">
                <a16:creationId xmlns:a16="http://schemas.microsoft.com/office/drawing/2014/main" id="{AA0679D7-1A4C-4930-ABCD-F70493FCEE54}"/>
              </a:ext>
            </a:extLst>
          </p:cNvPr>
          <p:cNvGrpSpPr/>
          <p:nvPr/>
        </p:nvGrpSpPr>
        <p:grpSpPr>
          <a:xfrm>
            <a:off x="9221906" y="5844236"/>
            <a:ext cx="262800" cy="347040"/>
            <a:chOff x="9221906" y="5844236"/>
            <a:chExt cx="262800" cy="347040"/>
          </a:xfrm>
        </p:grpSpPr>
        <mc:AlternateContent xmlns:mc="http://schemas.openxmlformats.org/markup-compatibility/2006">
          <mc:Choice xmlns:p14="http://schemas.microsoft.com/office/powerpoint/2010/main" Requires="p14">
            <p:contentPart p14:bwMode="auto" r:id="rId116">
              <p14:nvContentPartPr>
                <p14:cNvPr id="107" name="インク 106">
                  <a:extLst>
                    <a:ext uri="{FF2B5EF4-FFF2-40B4-BE49-F238E27FC236}">
                      <a16:creationId xmlns:a16="http://schemas.microsoft.com/office/drawing/2014/main" id="{AA0245F4-511E-4D75-954A-C19E3CC0918B}"/>
                    </a:ext>
                  </a:extLst>
                </p14:cNvPr>
                <p14:cNvContentPartPr/>
                <p14:nvPr/>
              </p14:nvContentPartPr>
              <p14:xfrm>
                <a:off x="9221906" y="5844236"/>
                <a:ext cx="251280" cy="347040"/>
              </p14:xfrm>
            </p:contentPart>
          </mc:Choice>
          <mc:Fallback>
            <p:pic>
              <p:nvPicPr>
                <p:cNvPr id="107" name="インク 106">
                  <a:extLst>
                    <a:ext uri="{FF2B5EF4-FFF2-40B4-BE49-F238E27FC236}">
                      <a16:creationId xmlns:a16="http://schemas.microsoft.com/office/drawing/2014/main" id="{AA0245F4-511E-4D75-954A-C19E3CC0918B}"/>
                    </a:ext>
                  </a:extLst>
                </p:cNvPr>
                <p:cNvPicPr/>
                <p:nvPr/>
              </p:nvPicPr>
              <p:blipFill>
                <a:blip r:embed="rId117"/>
                <a:stretch>
                  <a:fillRect/>
                </a:stretch>
              </p:blipFill>
              <p:spPr>
                <a:xfrm>
                  <a:off x="9203932" y="5826236"/>
                  <a:ext cx="286869"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8" name="インク 107">
                  <a:extLst>
                    <a:ext uri="{FF2B5EF4-FFF2-40B4-BE49-F238E27FC236}">
                      <a16:creationId xmlns:a16="http://schemas.microsoft.com/office/drawing/2014/main" id="{BCE96D4E-BA41-4923-A34E-E26B2919E34E}"/>
                    </a:ext>
                  </a:extLst>
                </p14:cNvPr>
                <p14:cNvContentPartPr/>
                <p14:nvPr/>
              </p14:nvContentPartPr>
              <p14:xfrm>
                <a:off x="9233426" y="5969156"/>
                <a:ext cx="251280" cy="26280"/>
              </p14:xfrm>
            </p:contentPart>
          </mc:Choice>
          <mc:Fallback>
            <p:pic>
              <p:nvPicPr>
                <p:cNvPr id="108" name="インク 107">
                  <a:extLst>
                    <a:ext uri="{FF2B5EF4-FFF2-40B4-BE49-F238E27FC236}">
                      <a16:creationId xmlns:a16="http://schemas.microsoft.com/office/drawing/2014/main" id="{BCE96D4E-BA41-4923-A34E-E26B2919E34E}"/>
                    </a:ext>
                  </a:extLst>
                </p:cNvPr>
                <p:cNvPicPr/>
                <p:nvPr/>
              </p:nvPicPr>
              <p:blipFill>
                <a:blip r:embed="rId119"/>
                <a:stretch>
                  <a:fillRect/>
                </a:stretch>
              </p:blipFill>
              <p:spPr>
                <a:xfrm>
                  <a:off x="9215426" y="5951156"/>
                  <a:ext cx="286920" cy="61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110" name="インク 109">
                <a:extLst>
                  <a:ext uri="{FF2B5EF4-FFF2-40B4-BE49-F238E27FC236}">
                    <a16:creationId xmlns:a16="http://schemas.microsoft.com/office/drawing/2014/main" id="{84E2EB1C-D67A-4C6C-BB01-F0C347A53329}"/>
                  </a:ext>
                </a:extLst>
              </p14:cNvPr>
              <p14:cNvContentPartPr/>
              <p14:nvPr/>
            </p14:nvContentPartPr>
            <p14:xfrm>
              <a:off x="9634106" y="5796356"/>
              <a:ext cx="160560" cy="12960"/>
            </p14:xfrm>
          </p:contentPart>
        </mc:Choice>
        <mc:Fallback>
          <p:pic>
            <p:nvPicPr>
              <p:cNvPr id="110" name="インク 109">
                <a:extLst>
                  <a:ext uri="{FF2B5EF4-FFF2-40B4-BE49-F238E27FC236}">
                    <a16:creationId xmlns:a16="http://schemas.microsoft.com/office/drawing/2014/main" id="{84E2EB1C-D67A-4C6C-BB01-F0C347A53329}"/>
                  </a:ext>
                </a:extLst>
              </p:cNvPr>
              <p:cNvPicPr/>
              <p:nvPr/>
            </p:nvPicPr>
            <p:blipFill>
              <a:blip r:embed="rId121"/>
              <a:stretch>
                <a:fillRect/>
              </a:stretch>
            </p:blipFill>
            <p:spPr>
              <a:xfrm>
                <a:off x="9616106" y="5778356"/>
                <a:ext cx="1962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11" name="インク 110">
                <a:extLst>
                  <a:ext uri="{FF2B5EF4-FFF2-40B4-BE49-F238E27FC236}">
                    <a16:creationId xmlns:a16="http://schemas.microsoft.com/office/drawing/2014/main" id="{28674609-5586-4238-9884-C17E938D508D}"/>
                  </a:ext>
                </a:extLst>
              </p14:cNvPr>
              <p14:cNvContentPartPr/>
              <p14:nvPr/>
            </p14:nvContentPartPr>
            <p14:xfrm>
              <a:off x="9643106" y="5817956"/>
              <a:ext cx="305280" cy="458640"/>
            </p14:xfrm>
          </p:contentPart>
        </mc:Choice>
        <mc:Fallback>
          <p:pic>
            <p:nvPicPr>
              <p:cNvPr id="111" name="インク 110">
                <a:extLst>
                  <a:ext uri="{FF2B5EF4-FFF2-40B4-BE49-F238E27FC236}">
                    <a16:creationId xmlns:a16="http://schemas.microsoft.com/office/drawing/2014/main" id="{28674609-5586-4238-9884-C17E938D508D}"/>
                  </a:ext>
                </a:extLst>
              </p:cNvPr>
              <p:cNvPicPr/>
              <p:nvPr/>
            </p:nvPicPr>
            <p:blipFill>
              <a:blip r:embed="rId123"/>
              <a:stretch>
                <a:fillRect/>
              </a:stretch>
            </p:blipFill>
            <p:spPr>
              <a:xfrm>
                <a:off x="9625106" y="5799956"/>
                <a:ext cx="34092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12" name="インク 111">
                <a:extLst>
                  <a:ext uri="{FF2B5EF4-FFF2-40B4-BE49-F238E27FC236}">
                    <a16:creationId xmlns:a16="http://schemas.microsoft.com/office/drawing/2014/main" id="{6ACA0FE3-AA6D-4620-B962-38417C8ED79F}"/>
                  </a:ext>
                </a:extLst>
              </p14:cNvPr>
              <p14:cNvContentPartPr/>
              <p14:nvPr/>
            </p14:nvContentPartPr>
            <p14:xfrm>
              <a:off x="9865946" y="5835236"/>
              <a:ext cx="165240" cy="27000"/>
            </p14:xfrm>
          </p:contentPart>
        </mc:Choice>
        <mc:Fallback>
          <p:pic>
            <p:nvPicPr>
              <p:cNvPr id="112" name="インク 111">
                <a:extLst>
                  <a:ext uri="{FF2B5EF4-FFF2-40B4-BE49-F238E27FC236}">
                    <a16:creationId xmlns:a16="http://schemas.microsoft.com/office/drawing/2014/main" id="{6ACA0FE3-AA6D-4620-B962-38417C8ED79F}"/>
                  </a:ext>
                </a:extLst>
              </p:cNvPr>
              <p:cNvPicPr/>
              <p:nvPr/>
            </p:nvPicPr>
            <p:blipFill>
              <a:blip r:embed="rId125"/>
              <a:stretch>
                <a:fillRect/>
              </a:stretch>
            </p:blipFill>
            <p:spPr>
              <a:xfrm>
                <a:off x="9847946" y="5816993"/>
                <a:ext cx="200880" cy="63122"/>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16" name="インク 115">
                <a:extLst>
                  <a:ext uri="{FF2B5EF4-FFF2-40B4-BE49-F238E27FC236}">
                    <a16:creationId xmlns:a16="http://schemas.microsoft.com/office/drawing/2014/main" id="{E5520C39-9403-42EC-ADDA-851DBD2A14EF}"/>
                  </a:ext>
                </a:extLst>
              </p14:cNvPr>
              <p14:cNvContentPartPr/>
              <p14:nvPr/>
            </p14:nvContentPartPr>
            <p14:xfrm>
              <a:off x="9967106" y="6176156"/>
              <a:ext cx="211320" cy="200880"/>
            </p14:xfrm>
          </p:contentPart>
        </mc:Choice>
        <mc:Fallback>
          <p:pic>
            <p:nvPicPr>
              <p:cNvPr id="116" name="インク 115">
                <a:extLst>
                  <a:ext uri="{FF2B5EF4-FFF2-40B4-BE49-F238E27FC236}">
                    <a16:creationId xmlns:a16="http://schemas.microsoft.com/office/drawing/2014/main" id="{E5520C39-9403-42EC-ADDA-851DBD2A14EF}"/>
                  </a:ext>
                </a:extLst>
              </p:cNvPr>
              <p:cNvPicPr/>
              <p:nvPr/>
            </p:nvPicPr>
            <p:blipFill>
              <a:blip r:embed="rId127"/>
              <a:stretch>
                <a:fillRect/>
              </a:stretch>
            </p:blipFill>
            <p:spPr>
              <a:xfrm>
                <a:off x="9949106" y="6158156"/>
                <a:ext cx="246960" cy="236520"/>
              </a:xfrm>
              <a:prstGeom prst="rect">
                <a:avLst/>
              </a:prstGeom>
            </p:spPr>
          </p:pic>
        </mc:Fallback>
      </mc:AlternateContent>
      <p:grpSp>
        <p:nvGrpSpPr>
          <p:cNvPr id="121" name="グループ化 120">
            <a:extLst>
              <a:ext uri="{FF2B5EF4-FFF2-40B4-BE49-F238E27FC236}">
                <a16:creationId xmlns:a16="http://schemas.microsoft.com/office/drawing/2014/main" id="{DDF3E872-B63B-4CC7-8316-3A3A9989BA96}"/>
              </a:ext>
            </a:extLst>
          </p:cNvPr>
          <p:cNvGrpSpPr/>
          <p:nvPr/>
        </p:nvGrpSpPr>
        <p:grpSpPr>
          <a:xfrm>
            <a:off x="6175946" y="4915436"/>
            <a:ext cx="662040" cy="475560"/>
            <a:chOff x="6175946" y="4915436"/>
            <a:chExt cx="662040" cy="475560"/>
          </a:xfrm>
        </p:grpSpPr>
        <mc:AlternateContent xmlns:mc="http://schemas.openxmlformats.org/markup-compatibility/2006">
          <mc:Choice xmlns:p14="http://schemas.microsoft.com/office/powerpoint/2010/main" Requires="p14">
            <p:contentPart p14:bwMode="auto" r:id="rId128">
              <p14:nvContentPartPr>
                <p14:cNvPr id="61" name="インク 60">
                  <a:extLst>
                    <a:ext uri="{FF2B5EF4-FFF2-40B4-BE49-F238E27FC236}">
                      <a16:creationId xmlns:a16="http://schemas.microsoft.com/office/drawing/2014/main" id="{1EE4ABCE-DDAB-4697-B5F9-2EEAC68D7C39}"/>
                    </a:ext>
                  </a:extLst>
                </p14:cNvPr>
                <p14:cNvContentPartPr/>
                <p14:nvPr/>
              </p14:nvContentPartPr>
              <p14:xfrm>
                <a:off x="6583466" y="4941716"/>
                <a:ext cx="156600" cy="177480"/>
              </p14:xfrm>
            </p:contentPart>
          </mc:Choice>
          <mc:Fallback>
            <p:pic>
              <p:nvPicPr>
                <p:cNvPr id="61" name="インク 60">
                  <a:extLst>
                    <a:ext uri="{FF2B5EF4-FFF2-40B4-BE49-F238E27FC236}">
                      <a16:creationId xmlns:a16="http://schemas.microsoft.com/office/drawing/2014/main" id="{1EE4ABCE-DDAB-4697-B5F9-2EEAC68D7C39}"/>
                    </a:ext>
                  </a:extLst>
                </p:cNvPr>
                <p:cNvPicPr/>
                <p:nvPr/>
              </p:nvPicPr>
              <p:blipFill>
                <a:blip r:embed="rId129"/>
                <a:stretch>
                  <a:fillRect/>
                </a:stretch>
              </p:blipFill>
              <p:spPr>
                <a:xfrm>
                  <a:off x="6565466" y="4923716"/>
                  <a:ext cx="1922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2" name="インク 61">
                  <a:extLst>
                    <a:ext uri="{FF2B5EF4-FFF2-40B4-BE49-F238E27FC236}">
                      <a16:creationId xmlns:a16="http://schemas.microsoft.com/office/drawing/2014/main" id="{1C99BE0A-AEC5-4C72-B78E-6011EFB72FAC}"/>
                    </a:ext>
                  </a:extLst>
                </p14:cNvPr>
                <p14:cNvContentPartPr/>
                <p14:nvPr/>
              </p14:nvContentPartPr>
              <p14:xfrm>
                <a:off x="6603266" y="4982396"/>
                <a:ext cx="212760" cy="111960"/>
              </p14:xfrm>
            </p:contentPart>
          </mc:Choice>
          <mc:Fallback>
            <p:pic>
              <p:nvPicPr>
                <p:cNvPr id="62" name="インク 61">
                  <a:extLst>
                    <a:ext uri="{FF2B5EF4-FFF2-40B4-BE49-F238E27FC236}">
                      <a16:creationId xmlns:a16="http://schemas.microsoft.com/office/drawing/2014/main" id="{1C99BE0A-AEC5-4C72-B78E-6011EFB72FAC}"/>
                    </a:ext>
                  </a:extLst>
                </p:cNvPr>
                <p:cNvPicPr/>
                <p:nvPr/>
              </p:nvPicPr>
              <p:blipFill>
                <a:blip r:embed="rId131"/>
                <a:stretch>
                  <a:fillRect/>
                </a:stretch>
              </p:blipFill>
              <p:spPr>
                <a:xfrm>
                  <a:off x="6585266" y="4964338"/>
                  <a:ext cx="248400" cy="147715"/>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3" name="インク 62">
                  <a:extLst>
                    <a:ext uri="{FF2B5EF4-FFF2-40B4-BE49-F238E27FC236}">
                      <a16:creationId xmlns:a16="http://schemas.microsoft.com/office/drawing/2014/main" id="{EAD5EEAA-63D4-4023-A2A4-64E91A8E0481}"/>
                    </a:ext>
                  </a:extLst>
                </p14:cNvPr>
                <p14:cNvContentPartPr/>
                <p14:nvPr/>
              </p14:nvContentPartPr>
              <p14:xfrm>
                <a:off x="6650426" y="5108036"/>
                <a:ext cx="70200" cy="282960"/>
              </p14:xfrm>
            </p:contentPart>
          </mc:Choice>
          <mc:Fallback>
            <p:pic>
              <p:nvPicPr>
                <p:cNvPr id="63" name="インク 62">
                  <a:extLst>
                    <a:ext uri="{FF2B5EF4-FFF2-40B4-BE49-F238E27FC236}">
                      <a16:creationId xmlns:a16="http://schemas.microsoft.com/office/drawing/2014/main" id="{EAD5EEAA-63D4-4023-A2A4-64E91A8E0481}"/>
                    </a:ext>
                  </a:extLst>
                </p:cNvPr>
                <p:cNvPicPr/>
                <p:nvPr/>
              </p:nvPicPr>
              <p:blipFill>
                <a:blip r:embed="rId133"/>
                <a:stretch>
                  <a:fillRect/>
                </a:stretch>
              </p:blipFill>
              <p:spPr>
                <a:xfrm>
                  <a:off x="6632426" y="5090036"/>
                  <a:ext cx="10584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64" name="インク 63">
                  <a:extLst>
                    <a:ext uri="{FF2B5EF4-FFF2-40B4-BE49-F238E27FC236}">
                      <a16:creationId xmlns:a16="http://schemas.microsoft.com/office/drawing/2014/main" id="{C232F40D-EF4B-40C3-9832-1C8E076AD47E}"/>
                    </a:ext>
                  </a:extLst>
                </p14:cNvPr>
                <p14:cNvContentPartPr/>
                <p14:nvPr/>
              </p14:nvContentPartPr>
              <p14:xfrm>
                <a:off x="6553946" y="5225036"/>
                <a:ext cx="284040" cy="62640"/>
              </p14:xfrm>
            </p:contentPart>
          </mc:Choice>
          <mc:Fallback>
            <p:pic>
              <p:nvPicPr>
                <p:cNvPr id="64" name="インク 63">
                  <a:extLst>
                    <a:ext uri="{FF2B5EF4-FFF2-40B4-BE49-F238E27FC236}">
                      <a16:creationId xmlns:a16="http://schemas.microsoft.com/office/drawing/2014/main" id="{C232F40D-EF4B-40C3-9832-1C8E076AD47E}"/>
                    </a:ext>
                  </a:extLst>
                </p:cNvPr>
                <p:cNvPicPr/>
                <p:nvPr/>
              </p:nvPicPr>
              <p:blipFill>
                <a:blip r:embed="rId135"/>
                <a:stretch>
                  <a:fillRect/>
                </a:stretch>
              </p:blipFill>
              <p:spPr>
                <a:xfrm>
                  <a:off x="6535946" y="5206932"/>
                  <a:ext cx="319680" cy="98486"/>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7" name="インク 116">
                  <a:extLst>
                    <a:ext uri="{FF2B5EF4-FFF2-40B4-BE49-F238E27FC236}">
                      <a16:creationId xmlns:a16="http://schemas.microsoft.com/office/drawing/2014/main" id="{7EAC3CFE-43BC-439E-B7D0-F61592D0FB91}"/>
                    </a:ext>
                  </a:extLst>
                </p14:cNvPr>
                <p14:cNvContentPartPr/>
                <p14:nvPr/>
              </p14:nvContentPartPr>
              <p14:xfrm>
                <a:off x="6338306" y="4915436"/>
                <a:ext cx="19080" cy="87120"/>
              </p14:xfrm>
            </p:contentPart>
          </mc:Choice>
          <mc:Fallback>
            <p:pic>
              <p:nvPicPr>
                <p:cNvPr id="117" name="インク 116">
                  <a:extLst>
                    <a:ext uri="{FF2B5EF4-FFF2-40B4-BE49-F238E27FC236}">
                      <a16:creationId xmlns:a16="http://schemas.microsoft.com/office/drawing/2014/main" id="{7EAC3CFE-43BC-439E-B7D0-F61592D0FB91}"/>
                    </a:ext>
                  </a:extLst>
                </p:cNvPr>
                <p:cNvPicPr/>
                <p:nvPr/>
              </p:nvPicPr>
              <p:blipFill>
                <a:blip r:embed="rId137"/>
                <a:stretch>
                  <a:fillRect/>
                </a:stretch>
              </p:blipFill>
              <p:spPr>
                <a:xfrm>
                  <a:off x="6320306" y="4897436"/>
                  <a:ext cx="547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8" name="インク 117">
                  <a:extLst>
                    <a:ext uri="{FF2B5EF4-FFF2-40B4-BE49-F238E27FC236}">
                      <a16:creationId xmlns:a16="http://schemas.microsoft.com/office/drawing/2014/main" id="{716CA0C5-D1DA-4E83-A5A7-552B24355A16}"/>
                    </a:ext>
                  </a:extLst>
                </p14:cNvPr>
                <p14:cNvContentPartPr/>
                <p14:nvPr/>
              </p14:nvContentPartPr>
              <p14:xfrm>
                <a:off x="6175946" y="4997516"/>
                <a:ext cx="369720" cy="94320"/>
              </p14:xfrm>
            </p:contentPart>
          </mc:Choice>
          <mc:Fallback>
            <p:pic>
              <p:nvPicPr>
                <p:cNvPr id="118" name="インク 117">
                  <a:extLst>
                    <a:ext uri="{FF2B5EF4-FFF2-40B4-BE49-F238E27FC236}">
                      <a16:creationId xmlns:a16="http://schemas.microsoft.com/office/drawing/2014/main" id="{716CA0C5-D1DA-4E83-A5A7-552B24355A16}"/>
                    </a:ext>
                  </a:extLst>
                </p:cNvPr>
                <p:cNvPicPr/>
                <p:nvPr/>
              </p:nvPicPr>
              <p:blipFill>
                <a:blip r:embed="rId139"/>
                <a:stretch>
                  <a:fillRect/>
                </a:stretch>
              </p:blipFill>
              <p:spPr>
                <a:xfrm>
                  <a:off x="6157946" y="4979516"/>
                  <a:ext cx="4053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9" name="インク 118">
                  <a:extLst>
                    <a:ext uri="{FF2B5EF4-FFF2-40B4-BE49-F238E27FC236}">
                      <a16:creationId xmlns:a16="http://schemas.microsoft.com/office/drawing/2014/main" id="{58E9C038-2133-4842-BE69-E218DB316552}"/>
                    </a:ext>
                  </a:extLst>
                </p14:cNvPr>
                <p14:cNvContentPartPr/>
                <p14:nvPr/>
              </p14:nvContentPartPr>
              <p14:xfrm>
                <a:off x="6234266" y="5023796"/>
                <a:ext cx="218160" cy="313920"/>
              </p14:xfrm>
            </p:contentPart>
          </mc:Choice>
          <mc:Fallback>
            <p:pic>
              <p:nvPicPr>
                <p:cNvPr id="119" name="インク 118">
                  <a:extLst>
                    <a:ext uri="{FF2B5EF4-FFF2-40B4-BE49-F238E27FC236}">
                      <a16:creationId xmlns:a16="http://schemas.microsoft.com/office/drawing/2014/main" id="{58E9C038-2133-4842-BE69-E218DB316552}"/>
                    </a:ext>
                  </a:extLst>
                </p:cNvPr>
                <p:cNvPicPr/>
                <p:nvPr/>
              </p:nvPicPr>
              <p:blipFill>
                <a:blip r:embed="rId141"/>
                <a:stretch>
                  <a:fillRect/>
                </a:stretch>
              </p:blipFill>
              <p:spPr>
                <a:xfrm>
                  <a:off x="6216266" y="5005796"/>
                  <a:ext cx="2538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0" name="インク 119">
                  <a:extLst>
                    <a:ext uri="{FF2B5EF4-FFF2-40B4-BE49-F238E27FC236}">
                      <a16:creationId xmlns:a16="http://schemas.microsoft.com/office/drawing/2014/main" id="{AB584671-D7FC-407D-A32A-52D5C3D4E3C5}"/>
                    </a:ext>
                  </a:extLst>
                </p14:cNvPr>
                <p14:cNvContentPartPr/>
                <p14:nvPr/>
              </p14:nvContentPartPr>
              <p14:xfrm>
                <a:off x="6261626" y="5095076"/>
                <a:ext cx="338040" cy="282240"/>
              </p14:xfrm>
            </p:contentPart>
          </mc:Choice>
          <mc:Fallback>
            <p:pic>
              <p:nvPicPr>
                <p:cNvPr id="120" name="インク 119">
                  <a:extLst>
                    <a:ext uri="{FF2B5EF4-FFF2-40B4-BE49-F238E27FC236}">
                      <a16:creationId xmlns:a16="http://schemas.microsoft.com/office/drawing/2014/main" id="{AB584671-D7FC-407D-A32A-52D5C3D4E3C5}"/>
                    </a:ext>
                  </a:extLst>
                </p:cNvPr>
                <p:cNvPicPr/>
                <p:nvPr/>
              </p:nvPicPr>
              <p:blipFill>
                <a:blip r:embed="rId143"/>
                <a:stretch>
                  <a:fillRect/>
                </a:stretch>
              </p:blipFill>
              <p:spPr>
                <a:xfrm>
                  <a:off x="6243626" y="5077076"/>
                  <a:ext cx="373680" cy="317880"/>
                </a:xfrm>
                <a:prstGeom prst="rect">
                  <a:avLst/>
                </a:prstGeom>
              </p:spPr>
            </p:pic>
          </mc:Fallback>
        </mc:AlternateContent>
      </p:grpSp>
      <p:grpSp>
        <p:nvGrpSpPr>
          <p:cNvPr id="142" name="グループ化 141">
            <a:extLst>
              <a:ext uri="{FF2B5EF4-FFF2-40B4-BE49-F238E27FC236}">
                <a16:creationId xmlns:a16="http://schemas.microsoft.com/office/drawing/2014/main" id="{6FD4855E-181C-44FE-98C5-6C0960D878D6}"/>
              </a:ext>
            </a:extLst>
          </p:cNvPr>
          <p:cNvGrpSpPr/>
          <p:nvPr/>
        </p:nvGrpSpPr>
        <p:grpSpPr>
          <a:xfrm>
            <a:off x="814826" y="4598636"/>
            <a:ext cx="3121200" cy="1123560"/>
            <a:chOff x="814826" y="4598636"/>
            <a:chExt cx="3121200" cy="1123560"/>
          </a:xfrm>
        </p:grpSpPr>
        <mc:AlternateContent xmlns:mc="http://schemas.openxmlformats.org/markup-compatibility/2006">
          <mc:Choice xmlns:p14="http://schemas.microsoft.com/office/powerpoint/2010/main" Requires="p14">
            <p:contentPart p14:bwMode="auto" r:id="rId144">
              <p14:nvContentPartPr>
                <p14:cNvPr id="122" name="インク 121">
                  <a:extLst>
                    <a:ext uri="{FF2B5EF4-FFF2-40B4-BE49-F238E27FC236}">
                      <a16:creationId xmlns:a16="http://schemas.microsoft.com/office/drawing/2014/main" id="{0637A8FF-77C5-44D5-A718-A807913BC9C2}"/>
                    </a:ext>
                  </a:extLst>
                </p14:cNvPr>
                <p14:cNvContentPartPr/>
                <p14:nvPr/>
              </p14:nvContentPartPr>
              <p14:xfrm>
                <a:off x="1579826" y="4598636"/>
                <a:ext cx="401760" cy="430920"/>
              </p14:xfrm>
            </p:contentPart>
          </mc:Choice>
          <mc:Fallback>
            <p:pic>
              <p:nvPicPr>
                <p:cNvPr id="122" name="インク 121">
                  <a:extLst>
                    <a:ext uri="{FF2B5EF4-FFF2-40B4-BE49-F238E27FC236}">
                      <a16:creationId xmlns:a16="http://schemas.microsoft.com/office/drawing/2014/main" id="{0637A8FF-77C5-44D5-A718-A807913BC9C2}"/>
                    </a:ext>
                  </a:extLst>
                </p:cNvPr>
                <p:cNvPicPr/>
                <p:nvPr/>
              </p:nvPicPr>
              <p:blipFill>
                <a:blip r:embed="rId145"/>
                <a:stretch>
                  <a:fillRect/>
                </a:stretch>
              </p:blipFill>
              <p:spPr>
                <a:xfrm>
                  <a:off x="1561810" y="4580636"/>
                  <a:ext cx="437432"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3" name="インク 122">
                  <a:extLst>
                    <a:ext uri="{FF2B5EF4-FFF2-40B4-BE49-F238E27FC236}">
                      <a16:creationId xmlns:a16="http://schemas.microsoft.com/office/drawing/2014/main" id="{43A4B4A4-A90B-4709-9EC2-5801CB270A10}"/>
                    </a:ext>
                  </a:extLst>
                </p14:cNvPr>
                <p14:cNvContentPartPr/>
                <p14:nvPr/>
              </p14:nvContentPartPr>
              <p14:xfrm>
                <a:off x="1502786" y="4848836"/>
                <a:ext cx="288360" cy="226440"/>
              </p14:xfrm>
            </p:contentPart>
          </mc:Choice>
          <mc:Fallback>
            <p:pic>
              <p:nvPicPr>
                <p:cNvPr id="123" name="インク 122">
                  <a:extLst>
                    <a:ext uri="{FF2B5EF4-FFF2-40B4-BE49-F238E27FC236}">
                      <a16:creationId xmlns:a16="http://schemas.microsoft.com/office/drawing/2014/main" id="{43A4B4A4-A90B-4709-9EC2-5801CB270A10}"/>
                    </a:ext>
                  </a:extLst>
                </p:cNvPr>
                <p:cNvPicPr/>
                <p:nvPr/>
              </p:nvPicPr>
              <p:blipFill>
                <a:blip r:embed="rId147"/>
                <a:stretch>
                  <a:fillRect/>
                </a:stretch>
              </p:blipFill>
              <p:spPr>
                <a:xfrm>
                  <a:off x="1484786" y="4830836"/>
                  <a:ext cx="32400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5" name="インク 124">
                  <a:extLst>
                    <a:ext uri="{FF2B5EF4-FFF2-40B4-BE49-F238E27FC236}">
                      <a16:creationId xmlns:a16="http://schemas.microsoft.com/office/drawing/2014/main" id="{B5BDF1C0-1AF7-4DA9-93CE-0969AD38AAEC}"/>
                    </a:ext>
                  </a:extLst>
                </p14:cNvPr>
                <p14:cNvContentPartPr/>
                <p14:nvPr/>
              </p14:nvContentPartPr>
              <p14:xfrm>
                <a:off x="931106" y="5076356"/>
                <a:ext cx="188640" cy="516600"/>
              </p14:xfrm>
            </p:contentPart>
          </mc:Choice>
          <mc:Fallback>
            <p:pic>
              <p:nvPicPr>
                <p:cNvPr id="125" name="インク 124">
                  <a:extLst>
                    <a:ext uri="{FF2B5EF4-FFF2-40B4-BE49-F238E27FC236}">
                      <a16:creationId xmlns:a16="http://schemas.microsoft.com/office/drawing/2014/main" id="{B5BDF1C0-1AF7-4DA9-93CE-0969AD38AAEC}"/>
                    </a:ext>
                  </a:extLst>
                </p:cNvPr>
                <p:cNvPicPr/>
                <p:nvPr/>
              </p:nvPicPr>
              <p:blipFill>
                <a:blip r:embed="rId149"/>
                <a:stretch>
                  <a:fillRect/>
                </a:stretch>
              </p:blipFill>
              <p:spPr>
                <a:xfrm>
                  <a:off x="913106" y="5058356"/>
                  <a:ext cx="22428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6" name="インク 125">
                  <a:extLst>
                    <a:ext uri="{FF2B5EF4-FFF2-40B4-BE49-F238E27FC236}">
                      <a16:creationId xmlns:a16="http://schemas.microsoft.com/office/drawing/2014/main" id="{CF2D4F09-783D-4E28-B845-25AC0076DA16}"/>
                    </a:ext>
                  </a:extLst>
                </p14:cNvPr>
                <p14:cNvContentPartPr/>
                <p14:nvPr/>
              </p14:nvContentPartPr>
              <p14:xfrm>
                <a:off x="814826" y="5370476"/>
                <a:ext cx="276840" cy="77400"/>
              </p14:xfrm>
            </p:contentPart>
          </mc:Choice>
          <mc:Fallback>
            <p:pic>
              <p:nvPicPr>
                <p:cNvPr id="126" name="インク 125">
                  <a:extLst>
                    <a:ext uri="{FF2B5EF4-FFF2-40B4-BE49-F238E27FC236}">
                      <a16:creationId xmlns:a16="http://schemas.microsoft.com/office/drawing/2014/main" id="{CF2D4F09-783D-4E28-B845-25AC0076DA16}"/>
                    </a:ext>
                  </a:extLst>
                </p:cNvPr>
                <p:cNvPicPr/>
                <p:nvPr/>
              </p:nvPicPr>
              <p:blipFill>
                <a:blip r:embed="rId151"/>
                <a:stretch>
                  <a:fillRect/>
                </a:stretch>
              </p:blipFill>
              <p:spPr>
                <a:xfrm>
                  <a:off x="796826" y="5352392"/>
                  <a:ext cx="312480" cy="113207"/>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7" name="インク 126">
                  <a:extLst>
                    <a:ext uri="{FF2B5EF4-FFF2-40B4-BE49-F238E27FC236}">
                      <a16:creationId xmlns:a16="http://schemas.microsoft.com/office/drawing/2014/main" id="{110224F3-45E2-4972-A6C7-B38AE7DB2D00}"/>
                    </a:ext>
                  </a:extLst>
                </p14:cNvPr>
                <p14:cNvContentPartPr/>
                <p14:nvPr/>
              </p14:nvContentPartPr>
              <p14:xfrm>
                <a:off x="1138106" y="5343836"/>
                <a:ext cx="151920" cy="173880"/>
              </p14:xfrm>
            </p:contentPart>
          </mc:Choice>
          <mc:Fallback>
            <p:pic>
              <p:nvPicPr>
                <p:cNvPr id="127" name="インク 126">
                  <a:extLst>
                    <a:ext uri="{FF2B5EF4-FFF2-40B4-BE49-F238E27FC236}">
                      <a16:creationId xmlns:a16="http://schemas.microsoft.com/office/drawing/2014/main" id="{110224F3-45E2-4972-A6C7-B38AE7DB2D00}"/>
                    </a:ext>
                  </a:extLst>
                </p:cNvPr>
                <p:cNvPicPr/>
                <p:nvPr/>
              </p:nvPicPr>
              <p:blipFill>
                <a:blip r:embed="rId153"/>
                <a:stretch>
                  <a:fillRect/>
                </a:stretch>
              </p:blipFill>
              <p:spPr>
                <a:xfrm>
                  <a:off x="1120106" y="5325836"/>
                  <a:ext cx="18756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8" name="インク 127">
                  <a:extLst>
                    <a:ext uri="{FF2B5EF4-FFF2-40B4-BE49-F238E27FC236}">
                      <a16:creationId xmlns:a16="http://schemas.microsoft.com/office/drawing/2014/main" id="{ACCA18A1-23C2-489C-88F9-77F74E353BB6}"/>
                    </a:ext>
                  </a:extLst>
                </p14:cNvPr>
                <p14:cNvContentPartPr/>
                <p14:nvPr/>
              </p14:nvContentPartPr>
              <p14:xfrm>
                <a:off x="1273466" y="5529596"/>
                <a:ext cx="105120" cy="76680"/>
              </p14:xfrm>
            </p:contentPart>
          </mc:Choice>
          <mc:Fallback>
            <p:pic>
              <p:nvPicPr>
                <p:cNvPr id="128" name="インク 127">
                  <a:extLst>
                    <a:ext uri="{FF2B5EF4-FFF2-40B4-BE49-F238E27FC236}">
                      <a16:creationId xmlns:a16="http://schemas.microsoft.com/office/drawing/2014/main" id="{ACCA18A1-23C2-489C-88F9-77F74E353BB6}"/>
                    </a:ext>
                  </a:extLst>
                </p:cNvPr>
                <p:cNvPicPr/>
                <p:nvPr/>
              </p:nvPicPr>
              <p:blipFill>
                <a:blip r:embed="rId155"/>
                <a:stretch>
                  <a:fillRect/>
                </a:stretch>
              </p:blipFill>
              <p:spPr>
                <a:xfrm>
                  <a:off x="1255466" y="5511596"/>
                  <a:ext cx="1407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9" name="インク 128">
                  <a:extLst>
                    <a:ext uri="{FF2B5EF4-FFF2-40B4-BE49-F238E27FC236}">
                      <a16:creationId xmlns:a16="http://schemas.microsoft.com/office/drawing/2014/main" id="{1038032D-88E3-4A6C-87B5-639BFA97459C}"/>
                    </a:ext>
                  </a:extLst>
                </p14:cNvPr>
                <p14:cNvContentPartPr/>
                <p14:nvPr/>
              </p14:nvContentPartPr>
              <p14:xfrm>
                <a:off x="1431506" y="5399276"/>
                <a:ext cx="158760" cy="147960"/>
              </p14:xfrm>
            </p:contentPart>
          </mc:Choice>
          <mc:Fallback>
            <p:pic>
              <p:nvPicPr>
                <p:cNvPr id="129" name="インク 128">
                  <a:extLst>
                    <a:ext uri="{FF2B5EF4-FFF2-40B4-BE49-F238E27FC236}">
                      <a16:creationId xmlns:a16="http://schemas.microsoft.com/office/drawing/2014/main" id="{1038032D-88E3-4A6C-87B5-639BFA97459C}"/>
                    </a:ext>
                  </a:extLst>
                </p:cNvPr>
                <p:cNvPicPr/>
                <p:nvPr/>
              </p:nvPicPr>
              <p:blipFill>
                <a:blip r:embed="rId157"/>
                <a:stretch>
                  <a:fillRect/>
                </a:stretch>
              </p:blipFill>
              <p:spPr>
                <a:xfrm>
                  <a:off x="1413506" y="5381276"/>
                  <a:ext cx="1944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1" name="インク 130">
                  <a:extLst>
                    <a:ext uri="{FF2B5EF4-FFF2-40B4-BE49-F238E27FC236}">
                      <a16:creationId xmlns:a16="http://schemas.microsoft.com/office/drawing/2014/main" id="{C5A3FEC5-F567-49FD-92C5-4B891D234D75}"/>
                    </a:ext>
                  </a:extLst>
                </p14:cNvPr>
                <p14:cNvContentPartPr/>
                <p14:nvPr/>
              </p14:nvContentPartPr>
              <p14:xfrm>
                <a:off x="1686386" y="5228996"/>
                <a:ext cx="93960" cy="347760"/>
              </p14:xfrm>
            </p:contentPart>
          </mc:Choice>
          <mc:Fallback>
            <p:pic>
              <p:nvPicPr>
                <p:cNvPr id="131" name="インク 130">
                  <a:extLst>
                    <a:ext uri="{FF2B5EF4-FFF2-40B4-BE49-F238E27FC236}">
                      <a16:creationId xmlns:a16="http://schemas.microsoft.com/office/drawing/2014/main" id="{C5A3FEC5-F567-49FD-92C5-4B891D234D75}"/>
                    </a:ext>
                  </a:extLst>
                </p:cNvPr>
                <p:cNvPicPr/>
                <p:nvPr/>
              </p:nvPicPr>
              <p:blipFill>
                <a:blip r:embed="rId159"/>
                <a:stretch>
                  <a:fillRect/>
                </a:stretch>
              </p:blipFill>
              <p:spPr>
                <a:xfrm>
                  <a:off x="1668386" y="5210996"/>
                  <a:ext cx="12960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2" name="インク 131">
                  <a:extLst>
                    <a:ext uri="{FF2B5EF4-FFF2-40B4-BE49-F238E27FC236}">
                      <a16:creationId xmlns:a16="http://schemas.microsoft.com/office/drawing/2014/main" id="{437C1472-B3FF-4805-B604-F646BA04E941}"/>
                    </a:ext>
                  </a:extLst>
                </p14:cNvPr>
                <p14:cNvContentPartPr/>
                <p14:nvPr/>
              </p14:nvContentPartPr>
              <p14:xfrm>
                <a:off x="1827506" y="5346356"/>
                <a:ext cx="204120" cy="246600"/>
              </p14:xfrm>
            </p:contentPart>
          </mc:Choice>
          <mc:Fallback>
            <p:pic>
              <p:nvPicPr>
                <p:cNvPr id="132" name="インク 131">
                  <a:extLst>
                    <a:ext uri="{FF2B5EF4-FFF2-40B4-BE49-F238E27FC236}">
                      <a16:creationId xmlns:a16="http://schemas.microsoft.com/office/drawing/2014/main" id="{437C1472-B3FF-4805-B604-F646BA04E941}"/>
                    </a:ext>
                  </a:extLst>
                </p:cNvPr>
                <p:cNvPicPr/>
                <p:nvPr/>
              </p:nvPicPr>
              <p:blipFill>
                <a:blip r:embed="rId161"/>
                <a:stretch>
                  <a:fillRect/>
                </a:stretch>
              </p:blipFill>
              <p:spPr>
                <a:xfrm>
                  <a:off x="1809474" y="5328330"/>
                  <a:ext cx="239823" cy="282292"/>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3" name="インク 132">
                  <a:extLst>
                    <a:ext uri="{FF2B5EF4-FFF2-40B4-BE49-F238E27FC236}">
                      <a16:creationId xmlns:a16="http://schemas.microsoft.com/office/drawing/2014/main" id="{11A7FB30-CFB1-4B27-B5B7-C8693C7AE4D9}"/>
                    </a:ext>
                  </a:extLst>
                </p14:cNvPr>
                <p14:cNvContentPartPr/>
                <p14:nvPr/>
              </p14:nvContentPartPr>
              <p14:xfrm>
                <a:off x="1865306" y="5340236"/>
                <a:ext cx="166680" cy="214560"/>
              </p14:xfrm>
            </p:contentPart>
          </mc:Choice>
          <mc:Fallback>
            <p:pic>
              <p:nvPicPr>
                <p:cNvPr id="133" name="インク 132">
                  <a:extLst>
                    <a:ext uri="{FF2B5EF4-FFF2-40B4-BE49-F238E27FC236}">
                      <a16:creationId xmlns:a16="http://schemas.microsoft.com/office/drawing/2014/main" id="{11A7FB30-CFB1-4B27-B5B7-C8693C7AE4D9}"/>
                    </a:ext>
                  </a:extLst>
                </p:cNvPr>
                <p:cNvPicPr/>
                <p:nvPr/>
              </p:nvPicPr>
              <p:blipFill>
                <a:blip r:embed="rId163"/>
                <a:stretch>
                  <a:fillRect/>
                </a:stretch>
              </p:blipFill>
              <p:spPr>
                <a:xfrm>
                  <a:off x="1847267" y="5322236"/>
                  <a:ext cx="202397"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4" name="インク 133">
                  <a:extLst>
                    <a:ext uri="{FF2B5EF4-FFF2-40B4-BE49-F238E27FC236}">
                      <a16:creationId xmlns:a16="http://schemas.microsoft.com/office/drawing/2014/main" id="{857345E5-3B3C-4039-9F7F-D6184029BCCA}"/>
                    </a:ext>
                  </a:extLst>
                </p14:cNvPr>
                <p14:cNvContentPartPr/>
                <p14:nvPr/>
              </p14:nvContentPartPr>
              <p14:xfrm>
                <a:off x="2078066" y="5537516"/>
                <a:ext cx="79920" cy="113040"/>
              </p14:xfrm>
            </p:contentPart>
          </mc:Choice>
          <mc:Fallback>
            <p:pic>
              <p:nvPicPr>
                <p:cNvPr id="134" name="インク 133">
                  <a:extLst>
                    <a:ext uri="{FF2B5EF4-FFF2-40B4-BE49-F238E27FC236}">
                      <a16:creationId xmlns:a16="http://schemas.microsoft.com/office/drawing/2014/main" id="{857345E5-3B3C-4039-9F7F-D6184029BCCA}"/>
                    </a:ext>
                  </a:extLst>
                </p:cNvPr>
                <p:cNvPicPr/>
                <p:nvPr/>
              </p:nvPicPr>
              <p:blipFill>
                <a:blip r:embed="rId165"/>
                <a:stretch>
                  <a:fillRect/>
                </a:stretch>
              </p:blipFill>
              <p:spPr>
                <a:xfrm>
                  <a:off x="2060066" y="5519516"/>
                  <a:ext cx="1155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5" name="インク 134">
                  <a:extLst>
                    <a:ext uri="{FF2B5EF4-FFF2-40B4-BE49-F238E27FC236}">
                      <a16:creationId xmlns:a16="http://schemas.microsoft.com/office/drawing/2014/main" id="{E56A712D-1A99-448F-AB16-2A3E52DFC46C}"/>
                    </a:ext>
                  </a:extLst>
                </p14:cNvPr>
                <p14:cNvContentPartPr/>
                <p14:nvPr/>
              </p14:nvContentPartPr>
              <p14:xfrm>
                <a:off x="2292626" y="5338436"/>
                <a:ext cx="230760" cy="268920"/>
              </p14:xfrm>
            </p:contentPart>
          </mc:Choice>
          <mc:Fallback>
            <p:pic>
              <p:nvPicPr>
                <p:cNvPr id="135" name="インク 134">
                  <a:extLst>
                    <a:ext uri="{FF2B5EF4-FFF2-40B4-BE49-F238E27FC236}">
                      <a16:creationId xmlns:a16="http://schemas.microsoft.com/office/drawing/2014/main" id="{E56A712D-1A99-448F-AB16-2A3E52DFC46C}"/>
                    </a:ext>
                  </a:extLst>
                </p:cNvPr>
                <p:cNvPicPr/>
                <p:nvPr/>
              </p:nvPicPr>
              <p:blipFill>
                <a:blip r:embed="rId167"/>
                <a:stretch>
                  <a:fillRect/>
                </a:stretch>
              </p:blipFill>
              <p:spPr>
                <a:xfrm>
                  <a:off x="2274598" y="5320412"/>
                  <a:ext cx="266456" cy="304608"/>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7" name="インク 136">
                  <a:extLst>
                    <a:ext uri="{FF2B5EF4-FFF2-40B4-BE49-F238E27FC236}">
                      <a16:creationId xmlns:a16="http://schemas.microsoft.com/office/drawing/2014/main" id="{A0C18105-3D15-4111-8052-EE882032BAE0}"/>
                    </a:ext>
                  </a:extLst>
                </p14:cNvPr>
                <p14:cNvContentPartPr/>
                <p14:nvPr/>
              </p14:nvContentPartPr>
              <p14:xfrm>
                <a:off x="2559026" y="5252396"/>
                <a:ext cx="164160" cy="469800"/>
              </p14:xfrm>
            </p:contentPart>
          </mc:Choice>
          <mc:Fallback>
            <p:pic>
              <p:nvPicPr>
                <p:cNvPr id="137" name="インク 136">
                  <a:extLst>
                    <a:ext uri="{FF2B5EF4-FFF2-40B4-BE49-F238E27FC236}">
                      <a16:creationId xmlns:a16="http://schemas.microsoft.com/office/drawing/2014/main" id="{A0C18105-3D15-4111-8052-EE882032BAE0}"/>
                    </a:ext>
                  </a:extLst>
                </p:cNvPr>
                <p:cNvPicPr/>
                <p:nvPr/>
              </p:nvPicPr>
              <p:blipFill>
                <a:blip r:embed="rId169"/>
                <a:stretch>
                  <a:fillRect/>
                </a:stretch>
              </p:blipFill>
              <p:spPr>
                <a:xfrm>
                  <a:off x="2541026" y="5234396"/>
                  <a:ext cx="199800" cy="505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8" name="インク 137">
                  <a:extLst>
                    <a:ext uri="{FF2B5EF4-FFF2-40B4-BE49-F238E27FC236}">
                      <a16:creationId xmlns:a16="http://schemas.microsoft.com/office/drawing/2014/main" id="{B597281F-146C-40BA-A88A-0A8901B74806}"/>
                    </a:ext>
                  </a:extLst>
                </p14:cNvPr>
                <p14:cNvContentPartPr/>
                <p14:nvPr/>
              </p14:nvContentPartPr>
              <p14:xfrm>
                <a:off x="2861786" y="5412596"/>
                <a:ext cx="173880" cy="247680"/>
              </p14:xfrm>
            </p:contentPart>
          </mc:Choice>
          <mc:Fallback>
            <p:pic>
              <p:nvPicPr>
                <p:cNvPr id="138" name="インク 137">
                  <a:extLst>
                    <a:ext uri="{FF2B5EF4-FFF2-40B4-BE49-F238E27FC236}">
                      <a16:creationId xmlns:a16="http://schemas.microsoft.com/office/drawing/2014/main" id="{B597281F-146C-40BA-A88A-0A8901B74806}"/>
                    </a:ext>
                  </a:extLst>
                </p:cNvPr>
                <p:cNvPicPr/>
                <p:nvPr/>
              </p:nvPicPr>
              <p:blipFill>
                <a:blip r:embed="rId171"/>
                <a:stretch>
                  <a:fillRect/>
                </a:stretch>
              </p:blipFill>
              <p:spPr>
                <a:xfrm>
                  <a:off x="2843786" y="5394596"/>
                  <a:ext cx="20952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9" name="インク 138">
                  <a:extLst>
                    <a:ext uri="{FF2B5EF4-FFF2-40B4-BE49-F238E27FC236}">
                      <a16:creationId xmlns:a16="http://schemas.microsoft.com/office/drawing/2014/main" id="{52EB2875-23A8-4BF5-8442-8E47882C2050}"/>
                    </a:ext>
                  </a:extLst>
                </p14:cNvPr>
                <p14:cNvContentPartPr/>
                <p14:nvPr/>
              </p14:nvContentPartPr>
              <p14:xfrm>
                <a:off x="3213146" y="5378396"/>
                <a:ext cx="145080" cy="193320"/>
              </p14:xfrm>
            </p:contentPart>
          </mc:Choice>
          <mc:Fallback>
            <p:pic>
              <p:nvPicPr>
                <p:cNvPr id="139" name="インク 138">
                  <a:extLst>
                    <a:ext uri="{FF2B5EF4-FFF2-40B4-BE49-F238E27FC236}">
                      <a16:creationId xmlns:a16="http://schemas.microsoft.com/office/drawing/2014/main" id="{52EB2875-23A8-4BF5-8442-8E47882C2050}"/>
                    </a:ext>
                  </a:extLst>
                </p:cNvPr>
                <p:cNvPicPr/>
                <p:nvPr/>
              </p:nvPicPr>
              <p:blipFill>
                <a:blip r:embed="rId173"/>
                <a:stretch>
                  <a:fillRect/>
                </a:stretch>
              </p:blipFill>
              <p:spPr>
                <a:xfrm>
                  <a:off x="3195146" y="5360396"/>
                  <a:ext cx="18072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0" name="インク 139">
                  <a:extLst>
                    <a:ext uri="{FF2B5EF4-FFF2-40B4-BE49-F238E27FC236}">
                      <a16:creationId xmlns:a16="http://schemas.microsoft.com/office/drawing/2014/main" id="{9873648C-A9D4-445B-977C-A49E7311DB2F}"/>
                    </a:ext>
                  </a:extLst>
                </p14:cNvPr>
                <p14:cNvContentPartPr/>
                <p14:nvPr/>
              </p14:nvContentPartPr>
              <p14:xfrm>
                <a:off x="3434546" y="5418716"/>
                <a:ext cx="192960" cy="151200"/>
              </p14:xfrm>
            </p:contentPart>
          </mc:Choice>
          <mc:Fallback>
            <p:pic>
              <p:nvPicPr>
                <p:cNvPr id="140" name="インク 139">
                  <a:extLst>
                    <a:ext uri="{FF2B5EF4-FFF2-40B4-BE49-F238E27FC236}">
                      <a16:creationId xmlns:a16="http://schemas.microsoft.com/office/drawing/2014/main" id="{9873648C-A9D4-445B-977C-A49E7311DB2F}"/>
                    </a:ext>
                  </a:extLst>
                </p:cNvPr>
                <p:cNvPicPr/>
                <p:nvPr/>
              </p:nvPicPr>
              <p:blipFill>
                <a:blip r:embed="rId175"/>
                <a:stretch>
                  <a:fillRect/>
                </a:stretch>
              </p:blipFill>
              <p:spPr>
                <a:xfrm>
                  <a:off x="3416546" y="5400716"/>
                  <a:ext cx="22860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1" name="インク 140">
                  <a:extLst>
                    <a:ext uri="{FF2B5EF4-FFF2-40B4-BE49-F238E27FC236}">
                      <a16:creationId xmlns:a16="http://schemas.microsoft.com/office/drawing/2014/main" id="{18C998D4-9D84-436D-9313-B80647FFA6FB}"/>
                    </a:ext>
                  </a:extLst>
                </p14:cNvPr>
                <p14:cNvContentPartPr/>
                <p14:nvPr/>
              </p14:nvContentPartPr>
              <p14:xfrm>
                <a:off x="3687266" y="5390636"/>
                <a:ext cx="248760" cy="168120"/>
              </p14:xfrm>
            </p:contentPart>
          </mc:Choice>
          <mc:Fallback>
            <p:pic>
              <p:nvPicPr>
                <p:cNvPr id="141" name="インク 140">
                  <a:extLst>
                    <a:ext uri="{FF2B5EF4-FFF2-40B4-BE49-F238E27FC236}">
                      <a16:creationId xmlns:a16="http://schemas.microsoft.com/office/drawing/2014/main" id="{18C998D4-9D84-436D-9313-B80647FFA6FB}"/>
                    </a:ext>
                  </a:extLst>
                </p:cNvPr>
                <p:cNvPicPr/>
                <p:nvPr/>
              </p:nvPicPr>
              <p:blipFill>
                <a:blip r:embed="rId177"/>
                <a:stretch>
                  <a:fillRect/>
                </a:stretch>
              </p:blipFill>
              <p:spPr>
                <a:xfrm>
                  <a:off x="3669266" y="5372636"/>
                  <a:ext cx="284400" cy="203760"/>
                </a:xfrm>
                <a:prstGeom prst="rect">
                  <a:avLst/>
                </a:prstGeom>
              </p:spPr>
            </p:pic>
          </mc:Fallback>
        </mc:AlternateContent>
      </p:grpSp>
      <p:grpSp>
        <p:nvGrpSpPr>
          <p:cNvPr id="146" name="グループ化 145">
            <a:extLst>
              <a:ext uri="{FF2B5EF4-FFF2-40B4-BE49-F238E27FC236}">
                <a16:creationId xmlns:a16="http://schemas.microsoft.com/office/drawing/2014/main" id="{DC57EB80-BC63-40C7-BD1E-8B30F94AA1E9}"/>
              </a:ext>
            </a:extLst>
          </p:cNvPr>
          <p:cNvGrpSpPr/>
          <p:nvPr/>
        </p:nvGrpSpPr>
        <p:grpSpPr>
          <a:xfrm>
            <a:off x="289226" y="5205596"/>
            <a:ext cx="407520" cy="291600"/>
            <a:chOff x="289226" y="5205596"/>
            <a:chExt cx="407520" cy="291600"/>
          </a:xfrm>
        </p:grpSpPr>
        <mc:AlternateContent xmlns:mc="http://schemas.openxmlformats.org/markup-compatibility/2006">
          <mc:Choice xmlns:p14="http://schemas.microsoft.com/office/powerpoint/2010/main" Requires="p14">
            <p:contentPart p14:bwMode="auto" r:id="rId178">
              <p14:nvContentPartPr>
                <p14:cNvPr id="143" name="インク 142">
                  <a:extLst>
                    <a:ext uri="{FF2B5EF4-FFF2-40B4-BE49-F238E27FC236}">
                      <a16:creationId xmlns:a16="http://schemas.microsoft.com/office/drawing/2014/main" id="{0350672D-3DC7-48C5-A4F5-D2D5B19576FC}"/>
                    </a:ext>
                  </a:extLst>
                </p14:cNvPr>
                <p14:cNvContentPartPr/>
                <p14:nvPr/>
              </p14:nvContentPartPr>
              <p14:xfrm>
                <a:off x="293546" y="5205596"/>
                <a:ext cx="104400" cy="58320"/>
              </p14:xfrm>
            </p:contentPart>
          </mc:Choice>
          <mc:Fallback>
            <p:pic>
              <p:nvPicPr>
                <p:cNvPr id="143" name="インク 142">
                  <a:extLst>
                    <a:ext uri="{FF2B5EF4-FFF2-40B4-BE49-F238E27FC236}">
                      <a16:creationId xmlns:a16="http://schemas.microsoft.com/office/drawing/2014/main" id="{0350672D-3DC7-48C5-A4F5-D2D5B19576FC}"/>
                    </a:ext>
                  </a:extLst>
                </p:cNvPr>
                <p:cNvPicPr/>
                <p:nvPr/>
              </p:nvPicPr>
              <p:blipFill>
                <a:blip r:embed="rId179"/>
                <a:stretch>
                  <a:fillRect/>
                </a:stretch>
              </p:blipFill>
              <p:spPr>
                <a:xfrm>
                  <a:off x="275546" y="5187484"/>
                  <a:ext cx="140040" cy="94181"/>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44" name="インク 143">
                  <a:extLst>
                    <a:ext uri="{FF2B5EF4-FFF2-40B4-BE49-F238E27FC236}">
                      <a16:creationId xmlns:a16="http://schemas.microsoft.com/office/drawing/2014/main" id="{A27318DD-F686-40EC-AC86-FBBAFE4360A5}"/>
                    </a:ext>
                  </a:extLst>
                </p14:cNvPr>
                <p14:cNvContentPartPr/>
                <p14:nvPr/>
              </p14:nvContentPartPr>
              <p14:xfrm>
                <a:off x="289226" y="5375876"/>
                <a:ext cx="120960" cy="32040"/>
              </p14:xfrm>
            </p:contentPart>
          </mc:Choice>
          <mc:Fallback>
            <p:pic>
              <p:nvPicPr>
                <p:cNvPr id="144" name="インク 143">
                  <a:extLst>
                    <a:ext uri="{FF2B5EF4-FFF2-40B4-BE49-F238E27FC236}">
                      <a16:creationId xmlns:a16="http://schemas.microsoft.com/office/drawing/2014/main" id="{A27318DD-F686-40EC-AC86-FBBAFE4360A5}"/>
                    </a:ext>
                  </a:extLst>
                </p:cNvPr>
                <p:cNvPicPr/>
                <p:nvPr/>
              </p:nvPicPr>
              <p:blipFill>
                <a:blip r:embed="rId181"/>
                <a:stretch>
                  <a:fillRect/>
                </a:stretch>
              </p:blipFill>
              <p:spPr>
                <a:xfrm>
                  <a:off x="271226" y="5357876"/>
                  <a:ext cx="1566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5" name="インク 144">
                  <a:extLst>
                    <a:ext uri="{FF2B5EF4-FFF2-40B4-BE49-F238E27FC236}">
                      <a16:creationId xmlns:a16="http://schemas.microsoft.com/office/drawing/2014/main" id="{4C145650-BAE7-429C-86E3-1FC6A9BAEDFB}"/>
                    </a:ext>
                  </a:extLst>
                </p14:cNvPr>
                <p14:cNvContentPartPr/>
                <p14:nvPr/>
              </p14:nvContentPartPr>
              <p14:xfrm>
                <a:off x="518546" y="5215676"/>
                <a:ext cx="178200" cy="281520"/>
              </p14:xfrm>
            </p:contentPart>
          </mc:Choice>
          <mc:Fallback>
            <p:pic>
              <p:nvPicPr>
                <p:cNvPr id="145" name="インク 144">
                  <a:extLst>
                    <a:ext uri="{FF2B5EF4-FFF2-40B4-BE49-F238E27FC236}">
                      <a16:creationId xmlns:a16="http://schemas.microsoft.com/office/drawing/2014/main" id="{4C145650-BAE7-429C-86E3-1FC6A9BAEDFB}"/>
                    </a:ext>
                  </a:extLst>
                </p:cNvPr>
                <p:cNvPicPr/>
                <p:nvPr/>
              </p:nvPicPr>
              <p:blipFill>
                <a:blip r:embed="rId183"/>
                <a:stretch>
                  <a:fillRect/>
                </a:stretch>
              </p:blipFill>
              <p:spPr>
                <a:xfrm>
                  <a:off x="500546" y="5197676"/>
                  <a:ext cx="213840" cy="317160"/>
                </a:xfrm>
                <a:prstGeom prst="rect">
                  <a:avLst/>
                </a:prstGeom>
              </p:spPr>
            </p:pic>
          </mc:Fallback>
        </mc:AlternateContent>
      </p:grpSp>
      <p:grpSp>
        <p:nvGrpSpPr>
          <p:cNvPr id="150" name="グループ化 149">
            <a:extLst>
              <a:ext uri="{FF2B5EF4-FFF2-40B4-BE49-F238E27FC236}">
                <a16:creationId xmlns:a16="http://schemas.microsoft.com/office/drawing/2014/main" id="{91A0268C-DFB1-4C58-80F3-5CCA2228DCD6}"/>
              </a:ext>
            </a:extLst>
          </p:cNvPr>
          <p:cNvGrpSpPr/>
          <p:nvPr/>
        </p:nvGrpSpPr>
        <p:grpSpPr>
          <a:xfrm>
            <a:off x="4073546" y="5234756"/>
            <a:ext cx="377280" cy="310320"/>
            <a:chOff x="4073546" y="5234756"/>
            <a:chExt cx="377280" cy="310320"/>
          </a:xfrm>
        </p:grpSpPr>
        <mc:AlternateContent xmlns:mc="http://schemas.openxmlformats.org/markup-compatibility/2006">
          <mc:Choice xmlns:p14="http://schemas.microsoft.com/office/powerpoint/2010/main" Requires="p14">
            <p:contentPart p14:bwMode="auto" r:id="rId184">
              <p14:nvContentPartPr>
                <p14:cNvPr id="147" name="インク 146">
                  <a:extLst>
                    <a:ext uri="{FF2B5EF4-FFF2-40B4-BE49-F238E27FC236}">
                      <a16:creationId xmlns:a16="http://schemas.microsoft.com/office/drawing/2014/main" id="{8475C66E-7412-4E7B-B031-AAC6839DC365}"/>
                    </a:ext>
                  </a:extLst>
                </p14:cNvPr>
                <p14:cNvContentPartPr/>
                <p14:nvPr/>
              </p14:nvContentPartPr>
              <p14:xfrm>
                <a:off x="4073546" y="5257436"/>
                <a:ext cx="132120" cy="287640"/>
              </p14:xfrm>
            </p:contentPart>
          </mc:Choice>
          <mc:Fallback>
            <p:pic>
              <p:nvPicPr>
                <p:cNvPr id="147" name="インク 146">
                  <a:extLst>
                    <a:ext uri="{FF2B5EF4-FFF2-40B4-BE49-F238E27FC236}">
                      <a16:creationId xmlns:a16="http://schemas.microsoft.com/office/drawing/2014/main" id="{8475C66E-7412-4E7B-B031-AAC6839DC365}"/>
                    </a:ext>
                  </a:extLst>
                </p:cNvPr>
                <p:cNvPicPr/>
                <p:nvPr/>
              </p:nvPicPr>
              <p:blipFill>
                <a:blip r:embed="rId185"/>
                <a:stretch>
                  <a:fillRect/>
                </a:stretch>
              </p:blipFill>
              <p:spPr>
                <a:xfrm>
                  <a:off x="4055595" y="5239458"/>
                  <a:ext cx="167663" cy="323235"/>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8" name="インク 147">
                  <a:extLst>
                    <a:ext uri="{FF2B5EF4-FFF2-40B4-BE49-F238E27FC236}">
                      <a16:creationId xmlns:a16="http://schemas.microsoft.com/office/drawing/2014/main" id="{7B31AD2B-46E6-452D-B586-CB8F9186FECA}"/>
                    </a:ext>
                  </a:extLst>
                </p14:cNvPr>
                <p14:cNvContentPartPr/>
                <p14:nvPr/>
              </p14:nvContentPartPr>
              <p14:xfrm>
                <a:off x="4252466" y="5246276"/>
                <a:ext cx="125640" cy="135000"/>
              </p14:xfrm>
            </p:contentPart>
          </mc:Choice>
          <mc:Fallback>
            <p:pic>
              <p:nvPicPr>
                <p:cNvPr id="148" name="インク 147">
                  <a:extLst>
                    <a:ext uri="{FF2B5EF4-FFF2-40B4-BE49-F238E27FC236}">
                      <a16:creationId xmlns:a16="http://schemas.microsoft.com/office/drawing/2014/main" id="{7B31AD2B-46E6-452D-B586-CB8F9186FECA}"/>
                    </a:ext>
                  </a:extLst>
                </p:cNvPr>
                <p:cNvPicPr/>
                <p:nvPr/>
              </p:nvPicPr>
              <p:blipFill>
                <a:blip r:embed="rId187"/>
                <a:stretch>
                  <a:fillRect/>
                </a:stretch>
              </p:blipFill>
              <p:spPr>
                <a:xfrm>
                  <a:off x="4234517" y="5228276"/>
                  <a:ext cx="161178"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9" name="インク 148">
                  <a:extLst>
                    <a:ext uri="{FF2B5EF4-FFF2-40B4-BE49-F238E27FC236}">
                      <a16:creationId xmlns:a16="http://schemas.microsoft.com/office/drawing/2014/main" id="{578C10DE-3B74-4217-92DF-5606BF4721D5}"/>
                    </a:ext>
                  </a:extLst>
                </p14:cNvPr>
                <p14:cNvContentPartPr/>
                <p14:nvPr/>
              </p14:nvContentPartPr>
              <p14:xfrm>
                <a:off x="4417346" y="5234756"/>
                <a:ext cx="33480" cy="57240"/>
              </p14:xfrm>
            </p:contentPart>
          </mc:Choice>
          <mc:Fallback>
            <p:pic>
              <p:nvPicPr>
                <p:cNvPr id="149" name="インク 148">
                  <a:extLst>
                    <a:ext uri="{FF2B5EF4-FFF2-40B4-BE49-F238E27FC236}">
                      <a16:creationId xmlns:a16="http://schemas.microsoft.com/office/drawing/2014/main" id="{578C10DE-3B74-4217-92DF-5606BF4721D5}"/>
                    </a:ext>
                  </a:extLst>
                </p:cNvPr>
                <p:cNvPicPr/>
                <p:nvPr/>
              </p:nvPicPr>
              <p:blipFill>
                <a:blip r:embed="rId189"/>
                <a:stretch>
                  <a:fillRect/>
                </a:stretch>
              </p:blipFill>
              <p:spPr>
                <a:xfrm>
                  <a:off x="4399346" y="5216868"/>
                  <a:ext cx="69120" cy="92657"/>
                </a:xfrm>
                <a:prstGeom prst="rect">
                  <a:avLst/>
                </a:prstGeom>
              </p:spPr>
            </p:pic>
          </mc:Fallback>
        </mc:AlternateContent>
      </p:grpSp>
      <p:grpSp>
        <p:nvGrpSpPr>
          <p:cNvPr id="218" name="グループ化 217">
            <a:extLst>
              <a:ext uri="{FF2B5EF4-FFF2-40B4-BE49-F238E27FC236}">
                <a16:creationId xmlns:a16="http://schemas.microsoft.com/office/drawing/2014/main" id="{66C4BE83-E2C4-4851-8E68-C031F7E5B6F9}"/>
              </a:ext>
            </a:extLst>
          </p:cNvPr>
          <p:cNvGrpSpPr/>
          <p:nvPr/>
        </p:nvGrpSpPr>
        <p:grpSpPr>
          <a:xfrm>
            <a:off x="345386" y="5776196"/>
            <a:ext cx="5427720" cy="566280"/>
            <a:chOff x="345386" y="5776196"/>
            <a:chExt cx="5427720" cy="566280"/>
          </a:xfrm>
        </p:grpSpPr>
        <mc:AlternateContent xmlns:mc="http://schemas.openxmlformats.org/markup-compatibility/2006">
          <mc:Choice xmlns:p14="http://schemas.microsoft.com/office/powerpoint/2010/main" Requires="p14">
            <p:contentPart p14:bwMode="auto" r:id="rId190">
              <p14:nvContentPartPr>
                <p14:cNvPr id="151" name="インク 150">
                  <a:extLst>
                    <a:ext uri="{FF2B5EF4-FFF2-40B4-BE49-F238E27FC236}">
                      <a16:creationId xmlns:a16="http://schemas.microsoft.com/office/drawing/2014/main" id="{F52AFF9A-9845-4BAB-852C-752B8D019E85}"/>
                    </a:ext>
                  </a:extLst>
                </p14:cNvPr>
                <p14:cNvContentPartPr/>
                <p14:nvPr/>
              </p14:nvContentPartPr>
              <p14:xfrm>
                <a:off x="480746" y="5783756"/>
                <a:ext cx="36000" cy="115920"/>
              </p14:xfrm>
            </p:contentPart>
          </mc:Choice>
          <mc:Fallback>
            <p:pic>
              <p:nvPicPr>
                <p:cNvPr id="151" name="インク 150">
                  <a:extLst>
                    <a:ext uri="{FF2B5EF4-FFF2-40B4-BE49-F238E27FC236}">
                      <a16:creationId xmlns:a16="http://schemas.microsoft.com/office/drawing/2014/main" id="{F52AFF9A-9845-4BAB-852C-752B8D019E85}"/>
                    </a:ext>
                  </a:extLst>
                </p:cNvPr>
                <p:cNvPicPr/>
                <p:nvPr/>
              </p:nvPicPr>
              <p:blipFill>
                <a:blip r:embed="rId191"/>
                <a:stretch>
                  <a:fillRect/>
                </a:stretch>
              </p:blipFill>
              <p:spPr>
                <a:xfrm>
                  <a:off x="462564" y="5765812"/>
                  <a:ext cx="72000" cy="15145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2" name="インク 151">
                  <a:extLst>
                    <a:ext uri="{FF2B5EF4-FFF2-40B4-BE49-F238E27FC236}">
                      <a16:creationId xmlns:a16="http://schemas.microsoft.com/office/drawing/2014/main" id="{44B25645-740C-4955-9C6B-61B427F4581A}"/>
                    </a:ext>
                  </a:extLst>
                </p14:cNvPr>
                <p14:cNvContentPartPr/>
                <p14:nvPr/>
              </p14:nvContentPartPr>
              <p14:xfrm>
                <a:off x="345386" y="5902196"/>
                <a:ext cx="300600" cy="11880"/>
              </p14:xfrm>
            </p:contentPart>
          </mc:Choice>
          <mc:Fallback>
            <p:pic>
              <p:nvPicPr>
                <p:cNvPr id="152" name="インク 151">
                  <a:extLst>
                    <a:ext uri="{FF2B5EF4-FFF2-40B4-BE49-F238E27FC236}">
                      <a16:creationId xmlns:a16="http://schemas.microsoft.com/office/drawing/2014/main" id="{44B25645-740C-4955-9C6B-61B427F4581A}"/>
                    </a:ext>
                  </a:extLst>
                </p:cNvPr>
                <p:cNvPicPr/>
                <p:nvPr/>
              </p:nvPicPr>
              <p:blipFill>
                <a:blip r:embed="rId193"/>
                <a:stretch>
                  <a:fillRect/>
                </a:stretch>
              </p:blipFill>
              <p:spPr>
                <a:xfrm>
                  <a:off x="327386" y="5884725"/>
                  <a:ext cx="336240" cy="46472"/>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53" name="インク 152">
                  <a:extLst>
                    <a:ext uri="{FF2B5EF4-FFF2-40B4-BE49-F238E27FC236}">
                      <a16:creationId xmlns:a16="http://schemas.microsoft.com/office/drawing/2014/main" id="{4A8A236B-7E9B-4EF1-8089-194A804DE944}"/>
                    </a:ext>
                  </a:extLst>
                </p14:cNvPr>
                <p14:cNvContentPartPr/>
                <p14:nvPr/>
              </p14:nvContentPartPr>
              <p14:xfrm>
                <a:off x="379226" y="5904356"/>
                <a:ext cx="232200" cy="276120"/>
              </p14:xfrm>
            </p:contentPart>
          </mc:Choice>
          <mc:Fallback>
            <p:pic>
              <p:nvPicPr>
                <p:cNvPr id="153" name="インク 152">
                  <a:extLst>
                    <a:ext uri="{FF2B5EF4-FFF2-40B4-BE49-F238E27FC236}">
                      <a16:creationId xmlns:a16="http://schemas.microsoft.com/office/drawing/2014/main" id="{4A8A236B-7E9B-4EF1-8089-194A804DE944}"/>
                    </a:ext>
                  </a:extLst>
                </p:cNvPr>
                <p:cNvPicPr/>
                <p:nvPr/>
              </p:nvPicPr>
              <p:blipFill>
                <a:blip r:embed="rId195"/>
                <a:stretch>
                  <a:fillRect/>
                </a:stretch>
              </p:blipFill>
              <p:spPr>
                <a:xfrm>
                  <a:off x="361226" y="5886356"/>
                  <a:ext cx="26784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4" name="インク 153">
                  <a:extLst>
                    <a:ext uri="{FF2B5EF4-FFF2-40B4-BE49-F238E27FC236}">
                      <a16:creationId xmlns:a16="http://schemas.microsoft.com/office/drawing/2014/main" id="{8AD26E5C-595A-4441-9B3E-6CF76C3E2E14}"/>
                    </a:ext>
                  </a:extLst>
                </p14:cNvPr>
                <p14:cNvContentPartPr/>
                <p14:nvPr/>
              </p14:nvContentPartPr>
              <p14:xfrm>
                <a:off x="402266" y="5795636"/>
                <a:ext cx="424440" cy="407520"/>
              </p14:xfrm>
            </p:contentPart>
          </mc:Choice>
          <mc:Fallback>
            <p:pic>
              <p:nvPicPr>
                <p:cNvPr id="154" name="インク 153">
                  <a:extLst>
                    <a:ext uri="{FF2B5EF4-FFF2-40B4-BE49-F238E27FC236}">
                      <a16:creationId xmlns:a16="http://schemas.microsoft.com/office/drawing/2014/main" id="{8AD26E5C-595A-4441-9B3E-6CF76C3E2E14}"/>
                    </a:ext>
                  </a:extLst>
                </p:cNvPr>
                <p:cNvPicPr/>
                <p:nvPr/>
              </p:nvPicPr>
              <p:blipFill>
                <a:blip r:embed="rId197"/>
                <a:stretch>
                  <a:fillRect/>
                </a:stretch>
              </p:blipFill>
              <p:spPr>
                <a:xfrm>
                  <a:off x="384281" y="5777652"/>
                  <a:ext cx="460050" cy="443129"/>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5" name="インク 154">
                  <a:extLst>
                    <a:ext uri="{FF2B5EF4-FFF2-40B4-BE49-F238E27FC236}">
                      <a16:creationId xmlns:a16="http://schemas.microsoft.com/office/drawing/2014/main" id="{FC641478-70AA-4BC6-ACAB-F79D10EBA4D0}"/>
                    </a:ext>
                  </a:extLst>
                </p14:cNvPr>
                <p14:cNvContentPartPr/>
                <p14:nvPr/>
              </p14:nvContentPartPr>
              <p14:xfrm>
                <a:off x="640946" y="5843876"/>
                <a:ext cx="325440" cy="126360"/>
              </p14:xfrm>
            </p:contentPart>
          </mc:Choice>
          <mc:Fallback>
            <p:pic>
              <p:nvPicPr>
                <p:cNvPr id="155" name="インク 154">
                  <a:extLst>
                    <a:ext uri="{FF2B5EF4-FFF2-40B4-BE49-F238E27FC236}">
                      <a16:creationId xmlns:a16="http://schemas.microsoft.com/office/drawing/2014/main" id="{FC641478-70AA-4BC6-ACAB-F79D10EBA4D0}"/>
                    </a:ext>
                  </a:extLst>
                </p:cNvPr>
                <p:cNvPicPr/>
                <p:nvPr/>
              </p:nvPicPr>
              <p:blipFill>
                <a:blip r:embed="rId199"/>
                <a:stretch>
                  <a:fillRect/>
                </a:stretch>
              </p:blipFill>
              <p:spPr>
                <a:xfrm>
                  <a:off x="622946" y="5825876"/>
                  <a:ext cx="3610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6" name="インク 155">
                  <a:extLst>
                    <a:ext uri="{FF2B5EF4-FFF2-40B4-BE49-F238E27FC236}">
                      <a16:creationId xmlns:a16="http://schemas.microsoft.com/office/drawing/2014/main" id="{714C3BAE-D466-40D5-B4D6-A62BEBD23DF1}"/>
                    </a:ext>
                  </a:extLst>
                </p14:cNvPr>
                <p14:cNvContentPartPr/>
                <p14:nvPr/>
              </p14:nvContentPartPr>
              <p14:xfrm>
                <a:off x="768026" y="5923796"/>
                <a:ext cx="104760" cy="279360"/>
              </p14:xfrm>
            </p:contentPart>
          </mc:Choice>
          <mc:Fallback>
            <p:pic>
              <p:nvPicPr>
                <p:cNvPr id="156" name="インク 155">
                  <a:extLst>
                    <a:ext uri="{FF2B5EF4-FFF2-40B4-BE49-F238E27FC236}">
                      <a16:creationId xmlns:a16="http://schemas.microsoft.com/office/drawing/2014/main" id="{714C3BAE-D466-40D5-B4D6-A62BEBD23DF1}"/>
                    </a:ext>
                  </a:extLst>
                </p:cNvPr>
                <p:cNvPicPr/>
                <p:nvPr/>
              </p:nvPicPr>
              <p:blipFill>
                <a:blip r:embed="rId201"/>
                <a:stretch>
                  <a:fillRect/>
                </a:stretch>
              </p:blipFill>
              <p:spPr>
                <a:xfrm>
                  <a:off x="750026" y="5905796"/>
                  <a:ext cx="14040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7" name="インク 156">
                  <a:extLst>
                    <a:ext uri="{FF2B5EF4-FFF2-40B4-BE49-F238E27FC236}">
                      <a16:creationId xmlns:a16="http://schemas.microsoft.com/office/drawing/2014/main" id="{F040415D-0B81-4995-9B7D-DBB0F8B256AA}"/>
                    </a:ext>
                  </a:extLst>
                </p14:cNvPr>
                <p14:cNvContentPartPr/>
                <p14:nvPr/>
              </p14:nvContentPartPr>
              <p14:xfrm>
                <a:off x="683066" y="6043676"/>
                <a:ext cx="361440" cy="30960"/>
              </p14:xfrm>
            </p:contentPart>
          </mc:Choice>
          <mc:Fallback>
            <p:pic>
              <p:nvPicPr>
                <p:cNvPr id="157" name="インク 156">
                  <a:extLst>
                    <a:ext uri="{FF2B5EF4-FFF2-40B4-BE49-F238E27FC236}">
                      <a16:creationId xmlns:a16="http://schemas.microsoft.com/office/drawing/2014/main" id="{F040415D-0B81-4995-9B7D-DBB0F8B256AA}"/>
                    </a:ext>
                  </a:extLst>
                </p:cNvPr>
                <p:cNvPicPr/>
                <p:nvPr/>
              </p:nvPicPr>
              <p:blipFill>
                <a:blip r:embed="rId203"/>
                <a:stretch>
                  <a:fillRect/>
                </a:stretch>
              </p:blipFill>
              <p:spPr>
                <a:xfrm>
                  <a:off x="665066" y="6025676"/>
                  <a:ext cx="3970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3" name="インク 172">
                  <a:extLst>
                    <a:ext uri="{FF2B5EF4-FFF2-40B4-BE49-F238E27FC236}">
                      <a16:creationId xmlns:a16="http://schemas.microsoft.com/office/drawing/2014/main" id="{356DC3CD-2090-4B23-B79A-9003FA018780}"/>
                    </a:ext>
                  </a:extLst>
                </p14:cNvPr>
                <p14:cNvContentPartPr/>
                <p14:nvPr/>
              </p14:nvContentPartPr>
              <p14:xfrm>
                <a:off x="1007786" y="5804636"/>
                <a:ext cx="33480" cy="135000"/>
              </p14:xfrm>
            </p:contentPart>
          </mc:Choice>
          <mc:Fallback>
            <p:pic>
              <p:nvPicPr>
                <p:cNvPr id="173" name="インク 172">
                  <a:extLst>
                    <a:ext uri="{FF2B5EF4-FFF2-40B4-BE49-F238E27FC236}">
                      <a16:creationId xmlns:a16="http://schemas.microsoft.com/office/drawing/2014/main" id="{356DC3CD-2090-4B23-B79A-9003FA018780}"/>
                    </a:ext>
                  </a:extLst>
                </p:cNvPr>
                <p:cNvPicPr/>
                <p:nvPr/>
              </p:nvPicPr>
              <p:blipFill>
                <a:blip r:embed="rId205"/>
                <a:stretch>
                  <a:fillRect/>
                </a:stretch>
              </p:blipFill>
              <p:spPr>
                <a:xfrm>
                  <a:off x="989786" y="5786636"/>
                  <a:ext cx="691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74" name="インク 173">
                  <a:extLst>
                    <a:ext uri="{FF2B5EF4-FFF2-40B4-BE49-F238E27FC236}">
                      <a16:creationId xmlns:a16="http://schemas.microsoft.com/office/drawing/2014/main" id="{D640FCE9-2881-4965-86BF-901DEE22B882}"/>
                    </a:ext>
                  </a:extLst>
                </p14:cNvPr>
                <p14:cNvContentPartPr/>
                <p14:nvPr/>
              </p14:nvContentPartPr>
              <p14:xfrm>
                <a:off x="1069346" y="5824436"/>
                <a:ext cx="112680" cy="114840"/>
              </p14:xfrm>
            </p:contentPart>
          </mc:Choice>
          <mc:Fallback>
            <p:pic>
              <p:nvPicPr>
                <p:cNvPr id="174" name="インク 173">
                  <a:extLst>
                    <a:ext uri="{FF2B5EF4-FFF2-40B4-BE49-F238E27FC236}">
                      <a16:creationId xmlns:a16="http://schemas.microsoft.com/office/drawing/2014/main" id="{D640FCE9-2881-4965-86BF-901DEE22B882}"/>
                    </a:ext>
                  </a:extLst>
                </p:cNvPr>
                <p:cNvPicPr/>
                <p:nvPr/>
              </p:nvPicPr>
              <p:blipFill>
                <a:blip r:embed="rId207"/>
                <a:stretch>
                  <a:fillRect/>
                </a:stretch>
              </p:blipFill>
              <p:spPr>
                <a:xfrm>
                  <a:off x="1051403" y="5806436"/>
                  <a:ext cx="148206"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75" name="インク 174">
                  <a:extLst>
                    <a:ext uri="{FF2B5EF4-FFF2-40B4-BE49-F238E27FC236}">
                      <a16:creationId xmlns:a16="http://schemas.microsoft.com/office/drawing/2014/main" id="{7C225F03-926E-4854-BE1E-979C70AD0CC1}"/>
                    </a:ext>
                  </a:extLst>
                </p14:cNvPr>
                <p14:cNvContentPartPr/>
                <p14:nvPr/>
              </p14:nvContentPartPr>
              <p14:xfrm>
                <a:off x="998066" y="5956916"/>
                <a:ext cx="10440" cy="110160"/>
              </p14:xfrm>
            </p:contentPart>
          </mc:Choice>
          <mc:Fallback>
            <p:pic>
              <p:nvPicPr>
                <p:cNvPr id="175" name="インク 174">
                  <a:extLst>
                    <a:ext uri="{FF2B5EF4-FFF2-40B4-BE49-F238E27FC236}">
                      <a16:creationId xmlns:a16="http://schemas.microsoft.com/office/drawing/2014/main" id="{7C225F03-926E-4854-BE1E-979C70AD0CC1}"/>
                    </a:ext>
                  </a:extLst>
                </p:cNvPr>
                <p:cNvPicPr/>
                <p:nvPr/>
              </p:nvPicPr>
              <p:blipFill>
                <a:blip r:embed="rId209"/>
                <a:stretch>
                  <a:fillRect/>
                </a:stretch>
              </p:blipFill>
              <p:spPr>
                <a:xfrm>
                  <a:off x="980066" y="5938916"/>
                  <a:ext cx="460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76" name="インク 175">
                  <a:extLst>
                    <a:ext uri="{FF2B5EF4-FFF2-40B4-BE49-F238E27FC236}">
                      <a16:creationId xmlns:a16="http://schemas.microsoft.com/office/drawing/2014/main" id="{3939776A-CD00-47CF-845C-0BA19055563F}"/>
                    </a:ext>
                  </a:extLst>
                </p14:cNvPr>
                <p14:cNvContentPartPr/>
                <p14:nvPr/>
              </p14:nvContentPartPr>
              <p14:xfrm>
                <a:off x="1008866" y="5938556"/>
                <a:ext cx="150120" cy="121680"/>
              </p14:xfrm>
            </p:contentPart>
          </mc:Choice>
          <mc:Fallback>
            <p:pic>
              <p:nvPicPr>
                <p:cNvPr id="176" name="インク 175">
                  <a:extLst>
                    <a:ext uri="{FF2B5EF4-FFF2-40B4-BE49-F238E27FC236}">
                      <a16:creationId xmlns:a16="http://schemas.microsoft.com/office/drawing/2014/main" id="{3939776A-CD00-47CF-845C-0BA19055563F}"/>
                    </a:ext>
                  </a:extLst>
                </p:cNvPr>
                <p:cNvPicPr/>
                <p:nvPr/>
              </p:nvPicPr>
              <p:blipFill>
                <a:blip r:embed="rId211"/>
                <a:stretch>
                  <a:fillRect/>
                </a:stretch>
              </p:blipFill>
              <p:spPr>
                <a:xfrm>
                  <a:off x="990866" y="5920556"/>
                  <a:ext cx="1857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77" name="インク 176">
                  <a:extLst>
                    <a:ext uri="{FF2B5EF4-FFF2-40B4-BE49-F238E27FC236}">
                      <a16:creationId xmlns:a16="http://schemas.microsoft.com/office/drawing/2014/main" id="{E4D4E0C2-BFFD-4302-94DD-714ACCB09B75}"/>
                    </a:ext>
                  </a:extLst>
                </p14:cNvPr>
                <p14:cNvContentPartPr/>
                <p14:nvPr/>
              </p14:nvContentPartPr>
              <p14:xfrm>
                <a:off x="1022906" y="5988596"/>
                <a:ext cx="75960" cy="65160"/>
              </p14:xfrm>
            </p:contentPart>
          </mc:Choice>
          <mc:Fallback>
            <p:pic>
              <p:nvPicPr>
                <p:cNvPr id="177" name="インク 176">
                  <a:extLst>
                    <a:ext uri="{FF2B5EF4-FFF2-40B4-BE49-F238E27FC236}">
                      <a16:creationId xmlns:a16="http://schemas.microsoft.com/office/drawing/2014/main" id="{E4D4E0C2-BFFD-4302-94DD-714ACCB09B75}"/>
                    </a:ext>
                  </a:extLst>
                </p:cNvPr>
                <p:cNvPicPr/>
                <p:nvPr/>
              </p:nvPicPr>
              <p:blipFill>
                <a:blip r:embed="rId213"/>
                <a:stretch>
                  <a:fillRect/>
                </a:stretch>
              </p:blipFill>
              <p:spPr>
                <a:xfrm>
                  <a:off x="1004906" y="5970596"/>
                  <a:ext cx="1116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78" name="インク 177">
                  <a:extLst>
                    <a:ext uri="{FF2B5EF4-FFF2-40B4-BE49-F238E27FC236}">
                      <a16:creationId xmlns:a16="http://schemas.microsoft.com/office/drawing/2014/main" id="{185ED629-51C1-413B-B317-4698FE59E558}"/>
                    </a:ext>
                  </a:extLst>
                </p14:cNvPr>
                <p14:cNvContentPartPr/>
                <p14:nvPr/>
              </p14:nvContentPartPr>
              <p14:xfrm>
                <a:off x="940106" y="5954036"/>
                <a:ext cx="241920" cy="279360"/>
              </p14:xfrm>
            </p:contentPart>
          </mc:Choice>
          <mc:Fallback>
            <p:pic>
              <p:nvPicPr>
                <p:cNvPr id="178" name="インク 177">
                  <a:extLst>
                    <a:ext uri="{FF2B5EF4-FFF2-40B4-BE49-F238E27FC236}">
                      <a16:creationId xmlns:a16="http://schemas.microsoft.com/office/drawing/2014/main" id="{185ED629-51C1-413B-B317-4698FE59E558}"/>
                    </a:ext>
                  </a:extLst>
                </p:cNvPr>
                <p:cNvPicPr/>
                <p:nvPr/>
              </p:nvPicPr>
              <p:blipFill>
                <a:blip r:embed="rId215"/>
                <a:stretch>
                  <a:fillRect/>
                </a:stretch>
              </p:blipFill>
              <p:spPr>
                <a:xfrm>
                  <a:off x="922106" y="5936036"/>
                  <a:ext cx="2775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79" name="インク 178">
                  <a:extLst>
                    <a:ext uri="{FF2B5EF4-FFF2-40B4-BE49-F238E27FC236}">
                      <a16:creationId xmlns:a16="http://schemas.microsoft.com/office/drawing/2014/main" id="{A7188EEB-8B49-4D63-8562-E642145C693E}"/>
                    </a:ext>
                  </a:extLst>
                </p14:cNvPr>
                <p14:cNvContentPartPr/>
                <p14:nvPr/>
              </p14:nvContentPartPr>
              <p14:xfrm>
                <a:off x="1201466" y="5863316"/>
                <a:ext cx="150120" cy="191880"/>
              </p14:xfrm>
            </p:contentPart>
          </mc:Choice>
          <mc:Fallback>
            <p:pic>
              <p:nvPicPr>
                <p:cNvPr id="179" name="インク 178">
                  <a:extLst>
                    <a:ext uri="{FF2B5EF4-FFF2-40B4-BE49-F238E27FC236}">
                      <a16:creationId xmlns:a16="http://schemas.microsoft.com/office/drawing/2014/main" id="{A7188EEB-8B49-4D63-8562-E642145C693E}"/>
                    </a:ext>
                  </a:extLst>
                </p:cNvPr>
                <p:cNvPicPr/>
                <p:nvPr/>
              </p:nvPicPr>
              <p:blipFill>
                <a:blip r:embed="rId217"/>
                <a:stretch>
                  <a:fillRect/>
                </a:stretch>
              </p:blipFill>
              <p:spPr>
                <a:xfrm>
                  <a:off x="1183466" y="5845316"/>
                  <a:ext cx="1857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80" name="インク 179">
                  <a:extLst>
                    <a:ext uri="{FF2B5EF4-FFF2-40B4-BE49-F238E27FC236}">
                      <a16:creationId xmlns:a16="http://schemas.microsoft.com/office/drawing/2014/main" id="{3B71CA84-6F8D-45FA-914C-039160AF9B0B}"/>
                    </a:ext>
                  </a:extLst>
                </p14:cNvPr>
                <p14:cNvContentPartPr/>
                <p14:nvPr/>
              </p14:nvContentPartPr>
              <p14:xfrm>
                <a:off x="1236386" y="5905436"/>
                <a:ext cx="186840" cy="290160"/>
              </p14:xfrm>
            </p:contentPart>
          </mc:Choice>
          <mc:Fallback>
            <p:pic>
              <p:nvPicPr>
                <p:cNvPr id="180" name="インク 179">
                  <a:extLst>
                    <a:ext uri="{FF2B5EF4-FFF2-40B4-BE49-F238E27FC236}">
                      <a16:creationId xmlns:a16="http://schemas.microsoft.com/office/drawing/2014/main" id="{3B71CA84-6F8D-45FA-914C-039160AF9B0B}"/>
                    </a:ext>
                  </a:extLst>
                </p:cNvPr>
                <p:cNvPicPr/>
                <p:nvPr/>
              </p:nvPicPr>
              <p:blipFill>
                <a:blip r:embed="rId219"/>
                <a:stretch>
                  <a:fillRect/>
                </a:stretch>
              </p:blipFill>
              <p:spPr>
                <a:xfrm>
                  <a:off x="1218351" y="5887436"/>
                  <a:ext cx="222549"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81" name="インク 180">
                  <a:extLst>
                    <a:ext uri="{FF2B5EF4-FFF2-40B4-BE49-F238E27FC236}">
                      <a16:creationId xmlns:a16="http://schemas.microsoft.com/office/drawing/2014/main" id="{68158678-54F1-4B68-B5BF-D802C47A834A}"/>
                    </a:ext>
                  </a:extLst>
                </p14:cNvPr>
                <p14:cNvContentPartPr/>
                <p14:nvPr/>
              </p14:nvContentPartPr>
              <p14:xfrm>
                <a:off x="1330706" y="5973836"/>
                <a:ext cx="171000" cy="176040"/>
              </p14:xfrm>
            </p:contentPart>
          </mc:Choice>
          <mc:Fallback>
            <p:pic>
              <p:nvPicPr>
                <p:cNvPr id="181" name="インク 180">
                  <a:extLst>
                    <a:ext uri="{FF2B5EF4-FFF2-40B4-BE49-F238E27FC236}">
                      <a16:creationId xmlns:a16="http://schemas.microsoft.com/office/drawing/2014/main" id="{68158678-54F1-4B68-B5BF-D802C47A834A}"/>
                    </a:ext>
                  </a:extLst>
                </p:cNvPr>
                <p:cNvPicPr/>
                <p:nvPr/>
              </p:nvPicPr>
              <p:blipFill>
                <a:blip r:embed="rId221"/>
                <a:stretch>
                  <a:fillRect/>
                </a:stretch>
              </p:blipFill>
              <p:spPr>
                <a:xfrm>
                  <a:off x="1312706" y="5955836"/>
                  <a:ext cx="2066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82" name="インク 181">
                  <a:extLst>
                    <a:ext uri="{FF2B5EF4-FFF2-40B4-BE49-F238E27FC236}">
                      <a16:creationId xmlns:a16="http://schemas.microsoft.com/office/drawing/2014/main" id="{9E46A816-E28E-4087-8B2B-FB078DF1D4AB}"/>
                    </a:ext>
                  </a:extLst>
                </p14:cNvPr>
                <p14:cNvContentPartPr/>
                <p14:nvPr/>
              </p14:nvContentPartPr>
              <p14:xfrm>
                <a:off x="1308746" y="6024236"/>
                <a:ext cx="265680" cy="138960"/>
              </p14:xfrm>
            </p:contentPart>
          </mc:Choice>
          <mc:Fallback>
            <p:pic>
              <p:nvPicPr>
                <p:cNvPr id="182" name="インク 181">
                  <a:extLst>
                    <a:ext uri="{FF2B5EF4-FFF2-40B4-BE49-F238E27FC236}">
                      <a16:creationId xmlns:a16="http://schemas.microsoft.com/office/drawing/2014/main" id="{9E46A816-E28E-4087-8B2B-FB078DF1D4AB}"/>
                    </a:ext>
                  </a:extLst>
                </p:cNvPr>
                <p:cNvPicPr/>
                <p:nvPr/>
              </p:nvPicPr>
              <p:blipFill>
                <a:blip r:embed="rId223"/>
                <a:stretch>
                  <a:fillRect/>
                </a:stretch>
              </p:blipFill>
              <p:spPr>
                <a:xfrm>
                  <a:off x="1290770" y="6006283"/>
                  <a:ext cx="301272" cy="17450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83" name="インク 182">
                  <a:extLst>
                    <a:ext uri="{FF2B5EF4-FFF2-40B4-BE49-F238E27FC236}">
                      <a16:creationId xmlns:a16="http://schemas.microsoft.com/office/drawing/2014/main" id="{8C9CCC49-E0B0-420B-8AE4-11FB7B7C29C7}"/>
                    </a:ext>
                  </a:extLst>
                </p14:cNvPr>
                <p14:cNvContentPartPr/>
                <p14:nvPr/>
              </p14:nvContentPartPr>
              <p14:xfrm>
                <a:off x="1562906" y="6063476"/>
                <a:ext cx="173160" cy="182520"/>
              </p14:xfrm>
            </p:contentPart>
          </mc:Choice>
          <mc:Fallback>
            <p:pic>
              <p:nvPicPr>
                <p:cNvPr id="183" name="インク 182">
                  <a:extLst>
                    <a:ext uri="{FF2B5EF4-FFF2-40B4-BE49-F238E27FC236}">
                      <a16:creationId xmlns:a16="http://schemas.microsoft.com/office/drawing/2014/main" id="{8C9CCC49-E0B0-420B-8AE4-11FB7B7C29C7}"/>
                    </a:ext>
                  </a:extLst>
                </p:cNvPr>
                <p:cNvPicPr/>
                <p:nvPr/>
              </p:nvPicPr>
              <p:blipFill>
                <a:blip r:embed="rId225"/>
                <a:stretch>
                  <a:fillRect/>
                </a:stretch>
              </p:blipFill>
              <p:spPr>
                <a:xfrm>
                  <a:off x="1544906" y="6045476"/>
                  <a:ext cx="2088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85" name="インク 184">
                  <a:extLst>
                    <a:ext uri="{FF2B5EF4-FFF2-40B4-BE49-F238E27FC236}">
                      <a16:creationId xmlns:a16="http://schemas.microsoft.com/office/drawing/2014/main" id="{B5EC01D3-A2FC-4733-AF68-D482BFA4C788}"/>
                    </a:ext>
                  </a:extLst>
                </p14:cNvPr>
                <p14:cNvContentPartPr/>
                <p14:nvPr/>
              </p14:nvContentPartPr>
              <p14:xfrm>
                <a:off x="1802306" y="5930996"/>
                <a:ext cx="152280" cy="246600"/>
              </p14:xfrm>
            </p:contentPart>
          </mc:Choice>
          <mc:Fallback>
            <p:pic>
              <p:nvPicPr>
                <p:cNvPr id="185" name="インク 184">
                  <a:extLst>
                    <a:ext uri="{FF2B5EF4-FFF2-40B4-BE49-F238E27FC236}">
                      <a16:creationId xmlns:a16="http://schemas.microsoft.com/office/drawing/2014/main" id="{B5EC01D3-A2FC-4733-AF68-D482BFA4C788}"/>
                    </a:ext>
                  </a:extLst>
                </p:cNvPr>
                <p:cNvPicPr/>
                <p:nvPr/>
              </p:nvPicPr>
              <p:blipFill>
                <a:blip r:embed="rId227"/>
                <a:stretch>
                  <a:fillRect/>
                </a:stretch>
              </p:blipFill>
              <p:spPr>
                <a:xfrm>
                  <a:off x="1784306" y="5912970"/>
                  <a:ext cx="187920" cy="282292"/>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86" name="インク 185">
                  <a:extLst>
                    <a:ext uri="{FF2B5EF4-FFF2-40B4-BE49-F238E27FC236}">
                      <a16:creationId xmlns:a16="http://schemas.microsoft.com/office/drawing/2014/main" id="{9C6E3304-E80F-4338-97DE-8CF2B23CACEC}"/>
                    </a:ext>
                  </a:extLst>
                </p14:cNvPr>
                <p14:cNvContentPartPr/>
                <p14:nvPr/>
              </p14:nvContentPartPr>
              <p14:xfrm>
                <a:off x="1844426" y="5931716"/>
                <a:ext cx="255240" cy="288360"/>
              </p14:xfrm>
            </p:contentPart>
          </mc:Choice>
          <mc:Fallback>
            <p:pic>
              <p:nvPicPr>
                <p:cNvPr id="186" name="インク 185">
                  <a:extLst>
                    <a:ext uri="{FF2B5EF4-FFF2-40B4-BE49-F238E27FC236}">
                      <a16:creationId xmlns:a16="http://schemas.microsoft.com/office/drawing/2014/main" id="{9C6E3304-E80F-4338-97DE-8CF2B23CACEC}"/>
                    </a:ext>
                  </a:extLst>
                </p:cNvPr>
                <p:cNvPicPr/>
                <p:nvPr/>
              </p:nvPicPr>
              <p:blipFill>
                <a:blip r:embed="rId229"/>
                <a:stretch>
                  <a:fillRect/>
                </a:stretch>
              </p:blipFill>
              <p:spPr>
                <a:xfrm>
                  <a:off x="1826426" y="5913716"/>
                  <a:ext cx="2908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87" name="インク 186">
                  <a:extLst>
                    <a:ext uri="{FF2B5EF4-FFF2-40B4-BE49-F238E27FC236}">
                      <a16:creationId xmlns:a16="http://schemas.microsoft.com/office/drawing/2014/main" id="{47EB5ED6-66E0-4E1F-94D7-56E10B5DA6AD}"/>
                    </a:ext>
                  </a:extLst>
                </p14:cNvPr>
                <p14:cNvContentPartPr/>
                <p14:nvPr/>
              </p14:nvContentPartPr>
              <p14:xfrm>
                <a:off x="2043506" y="5941796"/>
                <a:ext cx="167400" cy="316080"/>
              </p14:xfrm>
            </p:contentPart>
          </mc:Choice>
          <mc:Fallback>
            <p:pic>
              <p:nvPicPr>
                <p:cNvPr id="187" name="インク 186">
                  <a:extLst>
                    <a:ext uri="{FF2B5EF4-FFF2-40B4-BE49-F238E27FC236}">
                      <a16:creationId xmlns:a16="http://schemas.microsoft.com/office/drawing/2014/main" id="{47EB5ED6-66E0-4E1F-94D7-56E10B5DA6AD}"/>
                    </a:ext>
                  </a:extLst>
                </p:cNvPr>
                <p:cNvPicPr/>
                <p:nvPr/>
              </p:nvPicPr>
              <p:blipFill>
                <a:blip r:embed="rId231"/>
                <a:stretch>
                  <a:fillRect/>
                </a:stretch>
              </p:blipFill>
              <p:spPr>
                <a:xfrm>
                  <a:off x="2025506" y="5923796"/>
                  <a:ext cx="20304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88" name="インク 187">
                  <a:extLst>
                    <a:ext uri="{FF2B5EF4-FFF2-40B4-BE49-F238E27FC236}">
                      <a16:creationId xmlns:a16="http://schemas.microsoft.com/office/drawing/2014/main" id="{E51BE2C0-FD94-4125-89D1-FAE205BC6A7A}"/>
                    </a:ext>
                  </a:extLst>
                </p14:cNvPr>
                <p14:cNvContentPartPr/>
                <p14:nvPr/>
              </p14:nvContentPartPr>
              <p14:xfrm>
                <a:off x="2043146" y="5931356"/>
                <a:ext cx="360720" cy="182160"/>
              </p14:xfrm>
            </p:contentPart>
          </mc:Choice>
          <mc:Fallback>
            <p:pic>
              <p:nvPicPr>
                <p:cNvPr id="188" name="インク 187">
                  <a:extLst>
                    <a:ext uri="{FF2B5EF4-FFF2-40B4-BE49-F238E27FC236}">
                      <a16:creationId xmlns:a16="http://schemas.microsoft.com/office/drawing/2014/main" id="{E51BE2C0-FD94-4125-89D1-FAE205BC6A7A}"/>
                    </a:ext>
                  </a:extLst>
                </p:cNvPr>
                <p:cNvPicPr/>
                <p:nvPr/>
              </p:nvPicPr>
              <p:blipFill>
                <a:blip r:embed="rId233"/>
                <a:stretch>
                  <a:fillRect/>
                </a:stretch>
              </p:blipFill>
              <p:spPr>
                <a:xfrm>
                  <a:off x="2025146" y="5913356"/>
                  <a:ext cx="3963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89" name="インク 188">
                  <a:extLst>
                    <a:ext uri="{FF2B5EF4-FFF2-40B4-BE49-F238E27FC236}">
                      <a16:creationId xmlns:a16="http://schemas.microsoft.com/office/drawing/2014/main" id="{1C8F35F2-778A-47B4-9E38-9B47B977A0C1}"/>
                    </a:ext>
                  </a:extLst>
                </p14:cNvPr>
                <p14:cNvContentPartPr/>
                <p14:nvPr/>
              </p14:nvContentPartPr>
              <p14:xfrm>
                <a:off x="2296586" y="6023516"/>
                <a:ext cx="7200" cy="228960"/>
              </p14:xfrm>
            </p:contentPart>
          </mc:Choice>
          <mc:Fallback>
            <p:pic>
              <p:nvPicPr>
                <p:cNvPr id="189" name="インク 188">
                  <a:extLst>
                    <a:ext uri="{FF2B5EF4-FFF2-40B4-BE49-F238E27FC236}">
                      <a16:creationId xmlns:a16="http://schemas.microsoft.com/office/drawing/2014/main" id="{1C8F35F2-778A-47B4-9E38-9B47B977A0C1}"/>
                    </a:ext>
                  </a:extLst>
                </p:cNvPr>
                <p:cNvPicPr/>
                <p:nvPr/>
              </p:nvPicPr>
              <p:blipFill>
                <a:blip r:embed="rId235"/>
                <a:stretch>
                  <a:fillRect/>
                </a:stretch>
              </p:blipFill>
              <p:spPr>
                <a:xfrm>
                  <a:off x="2279443" y="6005488"/>
                  <a:ext cx="41143" cy="264656"/>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90" name="インク 189">
                  <a:extLst>
                    <a:ext uri="{FF2B5EF4-FFF2-40B4-BE49-F238E27FC236}">
                      <a16:creationId xmlns:a16="http://schemas.microsoft.com/office/drawing/2014/main" id="{5B858D91-5D7A-4045-8E44-F939C2CE9A84}"/>
                    </a:ext>
                  </a:extLst>
                </p14:cNvPr>
                <p14:cNvContentPartPr/>
                <p14:nvPr/>
              </p14:nvContentPartPr>
              <p14:xfrm>
                <a:off x="2395226" y="5978156"/>
                <a:ext cx="185400" cy="249480"/>
              </p14:xfrm>
            </p:contentPart>
          </mc:Choice>
          <mc:Fallback>
            <p:pic>
              <p:nvPicPr>
                <p:cNvPr id="190" name="インク 189">
                  <a:extLst>
                    <a:ext uri="{FF2B5EF4-FFF2-40B4-BE49-F238E27FC236}">
                      <a16:creationId xmlns:a16="http://schemas.microsoft.com/office/drawing/2014/main" id="{5B858D91-5D7A-4045-8E44-F939C2CE9A84}"/>
                    </a:ext>
                  </a:extLst>
                </p:cNvPr>
                <p:cNvPicPr/>
                <p:nvPr/>
              </p:nvPicPr>
              <p:blipFill>
                <a:blip r:embed="rId237"/>
                <a:stretch>
                  <a:fillRect/>
                </a:stretch>
              </p:blipFill>
              <p:spPr>
                <a:xfrm>
                  <a:off x="2377226" y="5960156"/>
                  <a:ext cx="22104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91" name="インク 190">
                  <a:extLst>
                    <a:ext uri="{FF2B5EF4-FFF2-40B4-BE49-F238E27FC236}">
                      <a16:creationId xmlns:a16="http://schemas.microsoft.com/office/drawing/2014/main" id="{5FF4AF9E-F25D-4143-B3EB-B9E3F3840219}"/>
                    </a:ext>
                  </a:extLst>
                </p14:cNvPr>
                <p14:cNvContentPartPr/>
                <p14:nvPr/>
              </p14:nvContentPartPr>
              <p14:xfrm>
                <a:off x="2601146" y="6024956"/>
                <a:ext cx="216720" cy="248400"/>
              </p14:xfrm>
            </p:contentPart>
          </mc:Choice>
          <mc:Fallback>
            <p:pic>
              <p:nvPicPr>
                <p:cNvPr id="191" name="インク 190">
                  <a:extLst>
                    <a:ext uri="{FF2B5EF4-FFF2-40B4-BE49-F238E27FC236}">
                      <a16:creationId xmlns:a16="http://schemas.microsoft.com/office/drawing/2014/main" id="{5FF4AF9E-F25D-4143-B3EB-B9E3F3840219}"/>
                    </a:ext>
                  </a:extLst>
                </p:cNvPr>
                <p:cNvPicPr/>
                <p:nvPr/>
              </p:nvPicPr>
              <p:blipFill>
                <a:blip r:embed="rId239"/>
                <a:stretch>
                  <a:fillRect/>
                </a:stretch>
              </p:blipFill>
              <p:spPr>
                <a:xfrm>
                  <a:off x="2583146" y="6006982"/>
                  <a:ext cx="252360" cy="283988"/>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92" name="インク 191">
                  <a:extLst>
                    <a:ext uri="{FF2B5EF4-FFF2-40B4-BE49-F238E27FC236}">
                      <a16:creationId xmlns:a16="http://schemas.microsoft.com/office/drawing/2014/main" id="{70E5E978-6F15-4334-85A4-3D994796D90A}"/>
                    </a:ext>
                  </a:extLst>
                </p14:cNvPr>
                <p14:cNvContentPartPr/>
                <p14:nvPr/>
              </p14:nvContentPartPr>
              <p14:xfrm>
                <a:off x="2877626" y="5896796"/>
                <a:ext cx="115920" cy="159120"/>
              </p14:xfrm>
            </p:contentPart>
          </mc:Choice>
          <mc:Fallback>
            <p:pic>
              <p:nvPicPr>
                <p:cNvPr id="192" name="インク 191">
                  <a:extLst>
                    <a:ext uri="{FF2B5EF4-FFF2-40B4-BE49-F238E27FC236}">
                      <a16:creationId xmlns:a16="http://schemas.microsoft.com/office/drawing/2014/main" id="{70E5E978-6F15-4334-85A4-3D994796D90A}"/>
                    </a:ext>
                  </a:extLst>
                </p:cNvPr>
                <p:cNvPicPr/>
                <p:nvPr/>
              </p:nvPicPr>
              <p:blipFill>
                <a:blip r:embed="rId241"/>
                <a:stretch>
                  <a:fillRect/>
                </a:stretch>
              </p:blipFill>
              <p:spPr>
                <a:xfrm>
                  <a:off x="2859626" y="5878796"/>
                  <a:ext cx="1515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93" name="インク 192">
                  <a:extLst>
                    <a:ext uri="{FF2B5EF4-FFF2-40B4-BE49-F238E27FC236}">
                      <a16:creationId xmlns:a16="http://schemas.microsoft.com/office/drawing/2014/main" id="{49AF1164-DEF4-41D7-A624-943A49304185}"/>
                    </a:ext>
                  </a:extLst>
                </p14:cNvPr>
                <p14:cNvContentPartPr/>
                <p14:nvPr/>
              </p14:nvContentPartPr>
              <p14:xfrm>
                <a:off x="2870066" y="6058436"/>
                <a:ext cx="173880" cy="67680"/>
              </p14:xfrm>
            </p:contentPart>
          </mc:Choice>
          <mc:Fallback>
            <p:pic>
              <p:nvPicPr>
                <p:cNvPr id="193" name="インク 192">
                  <a:extLst>
                    <a:ext uri="{FF2B5EF4-FFF2-40B4-BE49-F238E27FC236}">
                      <a16:creationId xmlns:a16="http://schemas.microsoft.com/office/drawing/2014/main" id="{49AF1164-DEF4-41D7-A624-943A49304185}"/>
                    </a:ext>
                  </a:extLst>
                </p:cNvPr>
                <p:cNvPicPr/>
                <p:nvPr/>
              </p:nvPicPr>
              <p:blipFill>
                <a:blip r:embed="rId243"/>
                <a:stretch>
                  <a:fillRect/>
                </a:stretch>
              </p:blipFill>
              <p:spPr>
                <a:xfrm>
                  <a:off x="2852066" y="6040531"/>
                  <a:ext cx="209520" cy="103131"/>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94" name="インク 193">
                  <a:extLst>
                    <a:ext uri="{FF2B5EF4-FFF2-40B4-BE49-F238E27FC236}">
                      <a16:creationId xmlns:a16="http://schemas.microsoft.com/office/drawing/2014/main" id="{FC4B527C-57CF-4755-BEA2-73C39FC3F247}"/>
                    </a:ext>
                  </a:extLst>
                </p14:cNvPr>
                <p14:cNvContentPartPr/>
                <p14:nvPr/>
              </p14:nvContentPartPr>
              <p14:xfrm>
                <a:off x="2961146" y="5933516"/>
                <a:ext cx="329760" cy="337680"/>
              </p14:xfrm>
            </p:contentPart>
          </mc:Choice>
          <mc:Fallback>
            <p:pic>
              <p:nvPicPr>
                <p:cNvPr id="194" name="インク 193">
                  <a:extLst>
                    <a:ext uri="{FF2B5EF4-FFF2-40B4-BE49-F238E27FC236}">
                      <a16:creationId xmlns:a16="http://schemas.microsoft.com/office/drawing/2014/main" id="{FC4B527C-57CF-4755-BEA2-73C39FC3F247}"/>
                    </a:ext>
                  </a:extLst>
                </p:cNvPr>
                <p:cNvPicPr/>
                <p:nvPr/>
              </p:nvPicPr>
              <p:blipFill>
                <a:blip r:embed="rId245"/>
                <a:stretch>
                  <a:fillRect/>
                </a:stretch>
              </p:blipFill>
              <p:spPr>
                <a:xfrm>
                  <a:off x="2943146" y="5915516"/>
                  <a:ext cx="36540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95" name="インク 194">
                  <a:extLst>
                    <a:ext uri="{FF2B5EF4-FFF2-40B4-BE49-F238E27FC236}">
                      <a16:creationId xmlns:a16="http://schemas.microsoft.com/office/drawing/2014/main" id="{1EE7EC10-DFC0-4E66-8A72-FCD7EC4C9066}"/>
                    </a:ext>
                  </a:extLst>
                </p14:cNvPr>
                <p14:cNvContentPartPr/>
                <p14:nvPr/>
              </p14:nvContentPartPr>
              <p14:xfrm>
                <a:off x="3153026" y="5891756"/>
                <a:ext cx="46080" cy="122040"/>
              </p14:xfrm>
            </p:contentPart>
          </mc:Choice>
          <mc:Fallback>
            <p:pic>
              <p:nvPicPr>
                <p:cNvPr id="195" name="インク 194">
                  <a:extLst>
                    <a:ext uri="{FF2B5EF4-FFF2-40B4-BE49-F238E27FC236}">
                      <a16:creationId xmlns:a16="http://schemas.microsoft.com/office/drawing/2014/main" id="{1EE7EC10-DFC0-4E66-8A72-FCD7EC4C9066}"/>
                    </a:ext>
                  </a:extLst>
                </p:cNvPr>
                <p:cNvPicPr/>
                <p:nvPr/>
              </p:nvPicPr>
              <p:blipFill>
                <a:blip r:embed="rId247"/>
                <a:stretch>
                  <a:fillRect/>
                </a:stretch>
              </p:blipFill>
              <p:spPr>
                <a:xfrm>
                  <a:off x="3135026" y="5873756"/>
                  <a:ext cx="817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96" name="インク 195">
                  <a:extLst>
                    <a:ext uri="{FF2B5EF4-FFF2-40B4-BE49-F238E27FC236}">
                      <a16:creationId xmlns:a16="http://schemas.microsoft.com/office/drawing/2014/main" id="{15DC6666-C5B8-403A-BF20-ECB96A143084}"/>
                    </a:ext>
                  </a:extLst>
                </p14:cNvPr>
                <p14:cNvContentPartPr/>
                <p14:nvPr/>
              </p14:nvContentPartPr>
              <p14:xfrm>
                <a:off x="3062666" y="6001556"/>
                <a:ext cx="225360" cy="255960"/>
              </p14:xfrm>
            </p:contentPart>
          </mc:Choice>
          <mc:Fallback>
            <p:pic>
              <p:nvPicPr>
                <p:cNvPr id="196" name="インク 195">
                  <a:extLst>
                    <a:ext uri="{FF2B5EF4-FFF2-40B4-BE49-F238E27FC236}">
                      <a16:creationId xmlns:a16="http://schemas.microsoft.com/office/drawing/2014/main" id="{15DC6666-C5B8-403A-BF20-ECB96A143084}"/>
                    </a:ext>
                  </a:extLst>
                </p:cNvPr>
                <p:cNvPicPr/>
                <p:nvPr/>
              </p:nvPicPr>
              <p:blipFill>
                <a:blip r:embed="rId249"/>
                <a:stretch>
                  <a:fillRect/>
                </a:stretch>
              </p:blipFill>
              <p:spPr>
                <a:xfrm>
                  <a:off x="3044666" y="5983556"/>
                  <a:ext cx="26100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97" name="インク 196">
                  <a:extLst>
                    <a:ext uri="{FF2B5EF4-FFF2-40B4-BE49-F238E27FC236}">
                      <a16:creationId xmlns:a16="http://schemas.microsoft.com/office/drawing/2014/main" id="{34A2EE4F-8E24-49B1-ABD4-E7B26EA5150E}"/>
                    </a:ext>
                  </a:extLst>
                </p14:cNvPr>
                <p14:cNvContentPartPr/>
                <p14:nvPr/>
              </p14:nvContentPartPr>
              <p14:xfrm>
                <a:off x="3074186" y="6149876"/>
                <a:ext cx="102240" cy="20880"/>
              </p14:xfrm>
            </p:contentPart>
          </mc:Choice>
          <mc:Fallback>
            <p:pic>
              <p:nvPicPr>
                <p:cNvPr id="197" name="インク 196">
                  <a:extLst>
                    <a:ext uri="{FF2B5EF4-FFF2-40B4-BE49-F238E27FC236}">
                      <a16:creationId xmlns:a16="http://schemas.microsoft.com/office/drawing/2014/main" id="{34A2EE4F-8E24-49B1-ABD4-E7B26EA5150E}"/>
                    </a:ext>
                  </a:extLst>
                </p:cNvPr>
                <p:cNvPicPr/>
                <p:nvPr/>
              </p:nvPicPr>
              <p:blipFill>
                <a:blip r:embed="rId251"/>
                <a:stretch>
                  <a:fillRect/>
                </a:stretch>
              </p:blipFill>
              <p:spPr>
                <a:xfrm>
                  <a:off x="3056186" y="6131876"/>
                  <a:ext cx="1378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98" name="インク 197">
                  <a:extLst>
                    <a:ext uri="{FF2B5EF4-FFF2-40B4-BE49-F238E27FC236}">
                      <a16:creationId xmlns:a16="http://schemas.microsoft.com/office/drawing/2014/main" id="{34B3E45B-E6E1-4D6A-ACDF-BA3BA5F20988}"/>
                    </a:ext>
                  </a:extLst>
                </p14:cNvPr>
                <p14:cNvContentPartPr/>
                <p14:nvPr/>
              </p14:nvContentPartPr>
              <p14:xfrm>
                <a:off x="3248066" y="5916236"/>
                <a:ext cx="131760" cy="200880"/>
              </p14:xfrm>
            </p:contentPart>
          </mc:Choice>
          <mc:Fallback>
            <p:pic>
              <p:nvPicPr>
                <p:cNvPr id="198" name="インク 197">
                  <a:extLst>
                    <a:ext uri="{FF2B5EF4-FFF2-40B4-BE49-F238E27FC236}">
                      <a16:creationId xmlns:a16="http://schemas.microsoft.com/office/drawing/2014/main" id="{34B3E45B-E6E1-4D6A-ACDF-BA3BA5F20988}"/>
                    </a:ext>
                  </a:extLst>
                </p:cNvPr>
                <p:cNvPicPr/>
                <p:nvPr/>
              </p:nvPicPr>
              <p:blipFill>
                <a:blip r:embed="rId253"/>
                <a:stretch>
                  <a:fillRect/>
                </a:stretch>
              </p:blipFill>
              <p:spPr>
                <a:xfrm>
                  <a:off x="3230066" y="5898236"/>
                  <a:ext cx="1674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99" name="インク 198">
                  <a:extLst>
                    <a:ext uri="{FF2B5EF4-FFF2-40B4-BE49-F238E27FC236}">
                      <a16:creationId xmlns:a16="http://schemas.microsoft.com/office/drawing/2014/main" id="{6A7B8712-5DAF-4055-87C6-53FCC06F3727}"/>
                    </a:ext>
                  </a:extLst>
                </p14:cNvPr>
                <p14:cNvContentPartPr/>
                <p14:nvPr/>
              </p14:nvContentPartPr>
              <p14:xfrm>
                <a:off x="3347426" y="5941436"/>
                <a:ext cx="128880" cy="316800"/>
              </p14:xfrm>
            </p:contentPart>
          </mc:Choice>
          <mc:Fallback>
            <p:pic>
              <p:nvPicPr>
                <p:cNvPr id="199" name="インク 198">
                  <a:extLst>
                    <a:ext uri="{FF2B5EF4-FFF2-40B4-BE49-F238E27FC236}">
                      <a16:creationId xmlns:a16="http://schemas.microsoft.com/office/drawing/2014/main" id="{6A7B8712-5DAF-4055-87C6-53FCC06F3727}"/>
                    </a:ext>
                  </a:extLst>
                </p:cNvPr>
                <p:cNvPicPr/>
                <p:nvPr/>
              </p:nvPicPr>
              <p:blipFill>
                <a:blip r:embed="rId255"/>
                <a:stretch>
                  <a:fillRect/>
                </a:stretch>
              </p:blipFill>
              <p:spPr>
                <a:xfrm>
                  <a:off x="3329376" y="5923436"/>
                  <a:ext cx="164620" cy="3524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00" name="インク 199">
                  <a:extLst>
                    <a:ext uri="{FF2B5EF4-FFF2-40B4-BE49-F238E27FC236}">
                      <a16:creationId xmlns:a16="http://schemas.microsoft.com/office/drawing/2014/main" id="{4F323847-7D99-4AF5-8E18-CBB4A4810930}"/>
                    </a:ext>
                  </a:extLst>
                </p14:cNvPr>
                <p14:cNvContentPartPr/>
                <p14:nvPr/>
              </p14:nvContentPartPr>
              <p14:xfrm>
                <a:off x="3393866" y="5958356"/>
                <a:ext cx="151560" cy="110880"/>
              </p14:xfrm>
            </p:contentPart>
          </mc:Choice>
          <mc:Fallback>
            <p:pic>
              <p:nvPicPr>
                <p:cNvPr id="200" name="インク 199">
                  <a:extLst>
                    <a:ext uri="{FF2B5EF4-FFF2-40B4-BE49-F238E27FC236}">
                      <a16:creationId xmlns:a16="http://schemas.microsoft.com/office/drawing/2014/main" id="{4F323847-7D99-4AF5-8E18-CBB4A4810930}"/>
                    </a:ext>
                  </a:extLst>
                </p:cNvPr>
                <p:cNvPicPr/>
                <p:nvPr/>
              </p:nvPicPr>
              <p:blipFill>
                <a:blip r:embed="rId257"/>
                <a:stretch>
                  <a:fillRect/>
                </a:stretch>
              </p:blipFill>
              <p:spPr>
                <a:xfrm>
                  <a:off x="3375866" y="5940297"/>
                  <a:ext cx="187200" cy="146636"/>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01" name="インク 200">
                  <a:extLst>
                    <a:ext uri="{FF2B5EF4-FFF2-40B4-BE49-F238E27FC236}">
                      <a16:creationId xmlns:a16="http://schemas.microsoft.com/office/drawing/2014/main" id="{370D054F-4381-46DF-8201-A26E0D6FA704}"/>
                    </a:ext>
                  </a:extLst>
                </p14:cNvPr>
                <p14:cNvContentPartPr/>
                <p14:nvPr/>
              </p14:nvContentPartPr>
              <p14:xfrm>
                <a:off x="3430586" y="6077876"/>
                <a:ext cx="66240" cy="83880"/>
              </p14:xfrm>
            </p:contentPart>
          </mc:Choice>
          <mc:Fallback>
            <p:pic>
              <p:nvPicPr>
                <p:cNvPr id="201" name="インク 200">
                  <a:extLst>
                    <a:ext uri="{FF2B5EF4-FFF2-40B4-BE49-F238E27FC236}">
                      <a16:creationId xmlns:a16="http://schemas.microsoft.com/office/drawing/2014/main" id="{370D054F-4381-46DF-8201-A26E0D6FA704}"/>
                    </a:ext>
                  </a:extLst>
                </p:cNvPr>
                <p:cNvPicPr/>
                <p:nvPr/>
              </p:nvPicPr>
              <p:blipFill>
                <a:blip r:embed="rId259"/>
                <a:stretch>
                  <a:fillRect/>
                </a:stretch>
              </p:blipFill>
              <p:spPr>
                <a:xfrm>
                  <a:off x="3412586" y="6059876"/>
                  <a:ext cx="1018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02" name="インク 201">
                  <a:extLst>
                    <a:ext uri="{FF2B5EF4-FFF2-40B4-BE49-F238E27FC236}">
                      <a16:creationId xmlns:a16="http://schemas.microsoft.com/office/drawing/2014/main" id="{40C14385-BFB3-4C92-9432-F8531241D399}"/>
                    </a:ext>
                  </a:extLst>
                </p14:cNvPr>
                <p14:cNvContentPartPr/>
                <p14:nvPr/>
              </p14:nvContentPartPr>
              <p14:xfrm>
                <a:off x="3394586" y="6124676"/>
                <a:ext cx="168840" cy="96840"/>
              </p14:xfrm>
            </p:contentPart>
          </mc:Choice>
          <mc:Fallback>
            <p:pic>
              <p:nvPicPr>
                <p:cNvPr id="202" name="インク 201">
                  <a:extLst>
                    <a:ext uri="{FF2B5EF4-FFF2-40B4-BE49-F238E27FC236}">
                      <a16:creationId xmlns:a16="http://schemas.microsoft.com/office/drawing/2014/main" id="{40C14385-BFB3-4C92-9432-F8531241D399}"/>
                    </a:ext>
                  </a:extLst>
                </p:cNvPr>
                <p:cNvPicPr/>
                <p:nvPr/>
              </p:nvPicPr>
              <p:blipFill>
                <a:blip r:embed="rId261"/>
                <a:stretch>
                  <a:fillRect/>
                </a:stretch>
              </p:blipFill>
              <p:spPr>
                <a:xfrm>
                  <a:off x="3376586" y="6106743"/>
                  <a:ext cx="204480" cy="132348"/>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03" name="インク 202">
                  <a:extLst>
                    <a:ext uri="{FF2B5EF4-FFF2-40B4-BE49-F238E27FC236}">
                      <a16:creationId xmlns:a16="http://schemas.microsoft.com/office/drawing/2014/main" id="{AB4EE232-B7C6-4479-9E88-2F1B1D774430}"/>
                    </a:ext>
                  </a:extLst>
                </p14:cNvPr>
                <p14:cNvContentPartPr/>
                <p14:nvPr/>
              </p14:nvContentPartPr>
              <p14:xfrm>
                <a:off x="3480986" y="5877356"/>
                <a:ext cx="209160" cy="383760"/>
              </p14:xfrm>
            </p:contentPart>
          </mc:Choice>
          <mc:Fallback>
            <p:pic>
              <p:nvPicPr>
                <p:cNvPr id="203" name="インク 202">
                  <a:extLst>
                    <a:ext uri="{FF2B5EF4-FFF2-40B4-BE49-F238E27FC236}">
                      <a16:creationId xmlns:a16="http://schemas.microsoft.com/office/drawing/2014/main" id="{AB4EE232-B7C6-4479-9E88-2F1B1D774430}"/>
                    </a:ext>
                  </a:extLst>
                </p:cNvPr>
                <p:cNvPicPr/>
                <p:nvPr/>
              </p:nvPicPr>
              <p:blipFill>
                <a:blip r:embed="rId263"/>
                <a:stretch>
                  <a:fillRect/>
                </a:stretch>
              </p:blipFill>
              <p:spPr>
                <a:xfrm>
                  <a:off x="3462986" y="5859356"/>
                  <a:ext cx="24480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04" name="インク 203">
                  <a:extLst>
                    <a:ext uri="{FF2B5EF4-FFF2-40B4-BE49-F238E27FC236}">
                      <a16:creationId xmlns:a16="http://schemas.microsoft.com/office/drawing/2014/main" id="{2F9DE978-1D6F-43FB-904D-8112B3A9CCBD}"/>
                    </a:ext>
                  </a:extLst>
                </p14:cNvPr>
                <p14:cNvContentPartPr/>
                <p14:nvPr/>
              </p14:nvContentPartPr>
              <p14:xfrm>
                <a:off x="3523466" y="6057716"/>
                <a:ext cx="261000" cy="243360"/>
              </p14:xfrm>
            </p:contentPart>
          </mc:Choice>
          <mc:Fallback>
            <p:pic>
              <p:nvPicPr>
                <p:cNvPr id="204" name="インク 203">
                  <a:extLst>
                    <a:ext uri="{FF2B5EF4-FFF2-40B4-BE49-F238E27FC236}">
                      <a16:creationId xmlns:a16="http://schemas.microsoft.com/office/drawing/2014/main" id="{2F9DE978-1D6F-43FB-904D-8112B3A9CCBD}"/>
                    </a:ext>
                  </a:extLst>
                </p:cNvPr>
                <p:cNvPicPr/>
                <p:nvPr/>
              </p:nvPicPr>
              <p:blipFill>
                <a:blip r:embed="rId265"/>
                <a:stretch>
                  <a:fillRect/>
                </a:stretch>
              </p:blipFill>
              <p:spPr>
                <a:xfrm>
                  <a:off x="3505466" y="6039743"/>
                  <a:ext cx="296640" cy="278947"/>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05" name="インク 204">
                  <a:extLst>
                    <a:ext uri="{FF2B5EF4-FFF2-40B4-BE49-F238E27FC236}">
                      <a16:creationId xmlns:a16="http://schemas.microsoft.com/office/drawing/2014/main" id="{C459DBF4-AA30-4A02-B26B-7E59BE9DA1EE}"/>
                    </a:ext>
                  </a:extLst>
                </p14:cNvPr>
                <p14:cNvContentPartPr/>
                <p14:nvPr/>
              </p14:nvContentPartPr>
              <p14:xfrm>
                <a:off x="3960506" y="5776196"/>
                <a:ext cx="251280" cy="558000"/>
              </p14:xfrm>
            </p:contentPart>
          </mc:Choice>
          <mc:Fallback>
            <p:pic>
              <p:nvPicPr>
                <p:cNvPr id="205" name="インク 204">
                  <a:extLst>
                    <a:ext uri="{FF2B5EF4-FFF2-40B4-BE49-F238E27FC236}">
                      <a16:creationId xmlns:a16="http://schemas.microsoft.com/office/drawing/2014/main" id="{C459DBF4-AA30-4A02-B26B-7E59BE9DA1EE}"/>
                    </a:ext>
                  </a:extLst>
                </p:cNvPr>
                <p:cNvPicPr/>
                <p:nvPr/>
              </p:nvPicPr>
              <p:blipFill>
                <a:blip r:embed="rId267"/>
                <a:stretch>
                  <a:fillRect/>
                </a:stretch>
              </p:blipFill>
              <p:spPr>
                <a:xfrm>
                  <a:off x="3942506" y="5758184"/>
                  <a:ext cx="286920" cy="593663"/>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06" name="インク 205">
                  <a:extLst>
                    <a:ext uri="{FF2B5EF4-FFF2-40B4-BE49-F238E27FC236}">
                      <a16:creationId xmlns:a16="http://schemas.microsoft.com/office/drawing/2014/main" id="{2678527D-49A7-4BF8-AA25-6194B9828373}"/>
                    </a:ext>
                  </a:extLst>
                </p14:cNvPr>
                <p14:cNvContentPartPr/>
                <p14:nvPr/>
              </p14:nvContentPartPr>
              <p14:xfrm>
                <a:off x="3917666" y="6093716"/>
                <a:ext cx="267120" cy="37080"/>
              </p14:xfrm>
            </p:contentPart>
          </mc:Choice>
          <mc:Fallback>
            <p:pic>
              <p:nvPicPr>
                <p:cNvPr id="206" name="インク 205">
                  <a:extLst>
                    <a:ext uri="{FF2B5EF4-FFF2-40B4-BE49-F238E27FC236}">
                      <a16:creationId xmlns:a16="http://schemas.microsoft.com/office/drawing/2014/main" id="{2678527D-49A7-4BF8-AA25-6194B9828373}"/>
                    </a:ext>
                  </a:extLst>
                </p:cNvPr>
                <p:cNvPicPr/>
                <p:nvPr/>
              </p:nvPicPr>
              <p:blipFill>
                <a:blip r:embed="rId269"/>
                <a:stretch>
                  <a:fillRect/>
                </a:stretch>
              </p:blipFill>
              <p:spPr>
                <a:xfrm>
                  <a:off x="3899666" y="6075716"/>
                  <a:ext cx="30276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08" name="インク 207">
                  <a:extLst>
                    <a:ext uri="{FF2B5EF4-FFF2-40B4-BE49-F238E27FC236}">
                      <a16:creationId xmlns:a16="http://schemas.microsoft.com/office/drawing/2014/main" id="{92556F5B-97EC-4FB6-A1AE-C6F8257A4276}"/>
                    </a:ext>
                  </a:extLst>
                </p14:cNvPr>
                <p14:cNvContentPartPr/>
                <p14:nvPr/>
              </p14:nvContentPartPr>
              <p14:xfrm>
                <a:off x="4195586" y="6058076"/>
                <a:ext cx="189000" cy="210960"/>
              </p14:xfrm>
            </p:contentPart>
          </mc:Choice>
          <mc:Fallback>
            <p:pic>
              <p:nvPicPr>
                <p:cNvPr id="208" name="インク 207">
                  <a:extLst>
                    <a:ext uri="{FF2B5EF4-FFF2-40B4-BE49-F238E27FC236}">
                      <a16:creationId xmlns:a16="http://schemas.microsoft.com/office/drawing/2014/main" id="{92556F5B-97EC-4FB6-A1AE-C6F8257A4276}"/>
                    </a:ext>
                  </a:extLst>
                </p:cNvPr>
                <p:cNvPicPr/>
                <p:nvPr/>
              </p:nvPicPr>
              <p:blipFill>
                <a:blip r:embed="rId271"/>
                <a:stretch>
                  <a:fillRect/>
                </a:stretch>
              </p:blipFill>
              <p:spPr>
                <a:xfrm>
                  <a:off x="4177586" y="6040045"/>
                  <a:ext cx="224640" cy="246661"/>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09" name="インク 208">
                  <a:extLst>
                    <a:ext uri="{FF2B5EF4-FFF2-40B4-BE49-F238E27FC236}">
                      <a16:creationId xmlns:a16="http://schemas.microsoft.com/office/drawing/2014/main" id="{B9416D06-E943-466E-BA27-EEF21B0DFAFA}"/>
                    </a:ext>
                  </a:extLst>
                </p14:cNvPr>
                <p14:cNvContentPartPr/>
                <p14:nvPr/>
              </p14:nvContentPartPr>
              <p14:xfrm>
                <a:off x="4366226" y="6250676"/>
                <a:ext cx="65160" cy="91800"/>
              </p14:xfrm>
            </p:contentPart>
          </mc:Choice>
          <mc:Fallback>
            <p:pic>
              <p:nvPicPr>
                <p:cNvPr id="209" name="インク 208">
                  <a:extLst>
                    <a:ext uri="{FF2B5EF4-FFF2-40B4-BE49-F238E27FC236}">
                      <a16:creationId xmlns:a16="http://schemas.microsoft.com/office/drawing/2014/main" id="{B9416D06-E943-466E-BA27-EEF21B0DFAFA}"/>
                    </a:ext>
                  </a:extLst>
                </p:cNvPr>
                <p:cNvPicPr/>
                <p:nvPr/>
              </p:nvPicPr>
              <p:blipFill>
                <a:blip r:embed="rId273"/>
                <a:stretch>
                  <a:fillRect/>
                </a:stretch>
              </p:blipFill>
              <p:spPr>
                <a:xfrm>
                  <a:off x="4348226" y="6232676"/>
                  <a:ext cx="1008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11" name="インク 210">
                  <a:extLst>
                    <a:ext uri="{FF2B5EF4-FFF2-40B4-BE49-F238E27FC236}">
                      <a16:creationId xmlns:a16="http://schemas.microsoft.com/office/drawing/2014/main" id="{CD6CBDF7-DE10-4E3D-9087-4DF3E7B2DAC2}"/>
                    </a:ext>
                  </a:extLst>
                </p14:cNvPr>
                <p14:cNvContentPartPr/>
                <p14:nvPr/>
              </p14:nvContentPartPr>
              <p14:xfrm>
                <a:off x="4587626" y="6104156"/>
                <a:ext cx="183600" cy="178560"/>
              </p14:xfrm>
            </p:contentPart>
          </mc:Choice>
          <mc:Fallback>
            <p:pic>
              <p:nvPicPr>
                <p:cNvPr id="211" name="インク 210">
                  <a:extLst>
                    <a:ext uri="{FF2B5EF4-FFF2-40B4-BE49-F238E27FC236}">
                      <a16:creationId xmlns:a16="http://schemas.microsoft.com/office/drawing/2014/main" id="{CD6CBDF7-DE10-4E3D-9087-4DF3E7B2DAC2}"/>
                    </a:ext>
                  </a:extLst>
                </p:cNvPr>
                <p:cNvPicPr/>
                <p:nvPr/>
              </p:nvPicPr>
              <p:blipFill>
                <a:blip r:embed="rId275"/>
                <a:stretch>
                  <a:fillRect/>
                </a:stretch>
              </p:blipFill>
              <p:spPr>
                <a:xfrm>
                  <a:off x="4569626" y="6086156"/>
                  <a:ext cx="2192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12" name="インク 211">
                  <a:extLst>
                    <a:ext uri="{FF2B5EF4-FFF2-40B4-BE49-F238E27FC236}">
                      <a16:creationId xmlns:a16="http://schemas.microsoft.com/office/drawing/2014/main" id="{2264F502-2CBA-4204-8D35-6FE72091A489}"/>
                    </a:ext>
                  </a:extLst>
                </p14:cNvPr>
                <p14:cNvContentPartPr/>
                <p14:nvPr/>
              </p14:nvContentPartPr>
              <p14:xfrm>
                <a:off x="4906586" y="6055196"/>
                <a:ext cx="39240" cy="226080"/>
              </p14:xfrm>
            </p:contentPart>
          </mc:Choice>
          <mc:Fallback>
            <p:pic>
              <p:nvPicPr>
                <p:cNvPr id="212" name="インク 211">
                  <a:extLst>
                    <a:ext uri="{FF2B5EF4-FFF2-40B4-BE49-F238E27FC236}">
                      <a16:creationId xmlns:a16="http://schemas.microsoft.com/office/drawing/2014/main" id="{2264F502-2CBA-4204-8D35-6FE72091A489}"/>
                    </a:ext>
                  </a:extLst>
                </p:cNvPr>
                <p:cNvPicPr/>
                <p:nvPr/>
              </p:nvPicPr>
              <p:blipFill>
                <a:blip r:embed="rId277"/>
                <a:stretch>
                  <a:fillRect/>
                </a:stretch>
              </p:blipFill>
              <p:spPr>
                <a:xfrm>
                  <a:off x="4888586" y="6037196"/>
                  <a:ext cx="748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13" name="インク 212">
                  <a:extLst>
                    <a:ext uri="{FF2B5EF4-FFF2-40B4-BE49-F238E27FC236}">
                      <a16:creationId xmlns:a16="http://schemas.microsoft.com/office/drawing/2014/main" id="{2CC87506-C6E3-4D23-9455-07C6CE8C77EF}"/>
                    </a:ext>
                  </a:extLst>
                </p14:cNvPr>
                <p14:cNvContentPartPr/>
                <p14:nvPr/>
              </p14:nvContentPartPr>
              <p14:xfrm>
                <a:off x="5015666" y="6131156"/>
                <a:ext cx="99000" cy="174240"/>
              </p14:xfrm>
            </p:contentPart>
          </mc:Choice>
          <mc:Fallback>
            <p:pic>
              <p:nvPicPr>
                <p:cNvPr id="213" name="インク 212">
                  <a:extLst>
                    <a:ext uri="{FF2B5EF4-FFF2-40B4-BE49-F238E27FC236}">
                      <a16:creationId xmlns:a16="http://schemas.microsoft.com/office/drawing/2014/main" id="{2CC87506-C6E3-4D23-9455-07C6CE8C77EF}"/>
                    </a:ext>
                  </a:extLst>
                </p:cNvPr>
                <p:cNvPicPr/>
                <p:nvPr/>
              </p:nvPicPr>
              <p:blipFill>
                <a:blip r:embed="rId279"/>
                <a:stretch>
                  <a:fillRect/>
                </a:stretch>
              </p:blipFill>
              <p:spPr>
                <a:xfrm>
                  <a:off x="4997666" y="6113193"/>
                  <a:ext cx="134640" cy="209807"/>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14" name="インク 213">
                  <a:extLst>
                    <a:ext uri="{FF2B5EF4-FFF2-40B4-BE49-F238E27FC236}">
                      <a16:creationId xmlns:a16="http://schemas.microsoft.com/office/drawing/2014/main" id="{D94AD3E8-3A60-4265-A4C2-98B25EB3A7FD}"/>
                    </a:ext>
                  </a:extLst>
                </p14:cNvPr>
                <p14:cNvContentPartPr/>
                <p14:nvPr/>
              </p14:nvContentPartPr>
              <p14:xfrm>
                <a:off x="5223386" y="6089396"/>
                <a:ext cx="155520" cy="25920"/>
              </p14:xfrm>
            </p:contentPart>
          </mc:Choice>
          <mc:Fallback>
            <p:pic>
              <p:nvPicPr>
                <p:cNvPr id="214" name="インク 213">
                  <a:extLst>
                    <a:ext uri="{FF2B5EF4-FFF2-40B4-BE49-F238E27FC236}">
                      <a16:creationId xmlns:a16="http://schemas.microsoft.com/office/drawing/2014/main" id="{D94AD3E8-3A60-4265-A4C2-98B25EB3A7FD}"/>
                    </a:ext>
                  </a:extLst>
                </p:cNvPr>
                <p:cNvPicPr/>
                <p:nvPr/>
              </p:nvPicPr>
              <p:blipFill>
                <a:blip r:embed="rId281"/>
                <a:stretch>
                  <a:fillRect/>
                </a:stretch>
              </p:blipFill>
              <p:spPr>
                <a:xfrm>
                  <a:off x="5205386" y="6071396"/>
                  <a:ext cx="19116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15" name="インク 214">
                  <a:extLst>
                    <a:ext uri="{FF2B5EF4-FFF2-40B4-BE49-F238E27FC236}">
                      <a16:creationId xmlns:a16="http://schemas.microsoft.com/office/drawing/2014/main" id="{4DA896B6-47C9-4601-909A-4B4B6A2B8DBB}"/>
                    </a:ext>
                  </a:extLst>
                </p14:cNvPr>
                <p14:cNvContentPartPr/>
                <p14:nvPr/>
              </p14:nvContentPartPr>
              <p14:xfrm>
                <a:off x="5243546" y="6008036"/>
                <a:ext cx="293760" cy="246600"/>
              </p14:xfrm>
            </p:contentPart>
          </mc:Choice>
          <mc:Fallback>
            <p:pic>
              <p:nvPicPr>
                <p:cNvPr id="215" name="インク 214">
                  <a:extLst>
                    <a:ext uri="{FF2B5EF4-FFF2-40B4-BE49-F238E27FC236}">
                      <a16:creationId xmlns:a16="http://schemas.microsoft.com/office/drawing/2014/main" id="{4DA896B6-47C9-4601-909A-4B4B6A2B8DBB}"/>
                    </a:ext>
                  </a:extLst>
                </p:cNvPr>
                <p:cNvPicPr/>
                <p:nvPr/>
              </p:nvPicPr>
              <p:blipFill>
                <a:blip r:embed="rId283"/>
                <a:stretch>
                  <a:fillRect/>
                </a:stretch>
              </p:blipFill>
              <p:spPr>
                <a:xfrm>
                  <a:off x="5225546" y="5990036"/>
                  <a:ext cx="32940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16" name="インク 215">
                  <a:extLst>
                    <a:ext uri="{FF2B5EF4-FFF2-40B4-BE49-F238E27FC236}">
                      <a16:creationId xmlns:a16="http://schemas.microsoft.com/office/drawing/2014/main" id="{AE42AD98-DF1F-4E18-8022-0AC92AC29B64}"/>
                    </a:ext>
                  </a:extLst>
                </p14:cNvPr>
                <p14:cNvContentPartPr/>
                <p14:nvPr/>
              </p14:nvContentPartPr>
              <p14:xfrm>
                <a:off x="5304746" y="6131156"/>
                <a:ext cx="239760" cy="175680"/>
              </p14:xfrm>
            </p:contentPart>
          </mc:Choice>
          <mc:Fallback>
            <p:pic>
              <p:nvPicPr>
                <p:cNvPr id="216" name="インク 215">
                  <a:extLst>
                    <a:ext uri="{FF2B5EF4-FFF2-40B4-BE49-F238E27FC236}">
                      <a16:creationId xmlns:a16="http://schemas.microsoft.com/office/drawing/2014/main" id="{AE42AD98-DF1F-4E18-8022-0AC92AC29B64}"/>
                    </a:ext>
                  </a:extLst>
                </p:cNvPr>
                <p:cNvPicPr/>
                <p:nvPr/>
              </p:nvPicPr>
              <p:blipFill>
                <a:blip r:embed="rId285"/>
                <a:stretch>
                  <a:fillRect/>
                </a:stretch>
              </p:blipFill>
              <p:spPr>
                <a:xfrm>
                  <a:off x="5286746" y="6113156"/>
                  <a:ext cx="2754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17" name="インク 216">
                  <a:extLst>
                    <a:ext uri="{FF2B5EF4-FFF2-40B4-BE49-F238E27FC236}">
                      <a16:creationId xmlns:a16="http://schemas.microsoft.com/office/drawing/2014/main" id="{30B7268C-C961-4872-B531-EEB25B17C6CC}"/>
                    </a:ext>
                  </a:extLst>
                </p14:cNvPr>
                <p14:cNvContentPartPr/>
                <p14:nvPr/>
              </p14:nvContentPartPr>
              <p14:xfrm>
                <a:off x="5606786" y="6011636"/>
                <a:ext cx="166320" cy="309600"/>
              </p14:xfrm>
            </p:contentPart>
          </mc:Choice>
          <mc:Fallback>
            <p:pic>
              <p:nvPicPr>
                <p:cNvPr id="217" name="インク 216">
                  <a:extLst>
                    <a:ext uri="{FF2B5EF4-FFF2-40B4-BE49-F238E27FC236}">
                      <a16:creationId xmlns:a16="http://schemas.microsoft.com/office/drawing/2014/main" id="{30B7268C-C961-4872-B531-EEB25B17C6CC}"/>
                    </a:ext>
                  </a:extLst>
                </p:cNvPr>
                <p:cNvPicPr/>
                <p:nvPr/>
              </p:nvPicPr>
              <p:blipFill>
                <a:blip r:embed="rId287"/>
                <a:stretch>
                  <a:fillRect/>
                </a:stretch>
              </p:blipFill>
              <p:spPr>
                <a:xfrm>
                  <a:off x="5588786" y="5993636"/>
                  <a:ext cx="201960" cy="345240"/>
                </a:xfrm>
                <a:prstGeom prst="rect">
                  <a:avLst/>
                </a:prstGeom>
              </p:spPr>
            </p:pic>
          </mc:Fallback>
        </mc:AlternateContent>
      </p:grpSp>
    </p:spTree>
    <p:extLst>
      <p:ext uri="{BB962C8B-B14F-4D97-AF65-F5344CB8AC3E}">
        <p14:creationId xmlns:p14="http://schemas.microsoft.com/office/powerpoint/2010/main" val="2250700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28778C-1EBD-41A7-913D-B6C67BD480EA}"/>
              </a:ext>
            </a:extLst>
          </p:cNvPr>
          <p:cNvSpPr>
            <a:spLocks noGrp="1"/>
          </p:cNvSpPr>
          <p:nvPr>
            <p:ph type="title"/>
          </p:nvPr>
        </p:nvSpPr>
        <p:spPr/>
        <p:txBody>
          <a:bodyPr/>
          <a:lstStyle/>
          <a:p>
            <a:r>
              <a:rPr kumimoji="1" lang="ja-JP" altLang="en-US" dirty="0"/>
              <a:t>モデル概要</a:t>
            </a:r>
          </a:p>
        </p:txBody>
      </p:sp>
      <p:sp>
        <p:nvSpPr>
          <p:cNvPr id="3" name="コンテンツ プレースホルダー 2">
            <a:extLst>
              <a:ext uri="{FF2B5EF4-FFF2-40B4-BE49-F238E27FC236}">
                <a16:creationId xmlns:a16="http://schemas.microsoft.com/office/drawing/2014/main" id="{276708B9-3332-4A37-9F27-7761A18880B0}"/>
              </a:ext>
            </a:extLst>
          </p:cNvPr>
          <p:cNvSpPr>
            <a:spLocks noGrp="1"/>
          </p:cNvSpPr>
          <p:nvPr>
            <p:ph idx="1"/>
          </p:nvPr>
        </p:nvSpPr>
        <p:spPr/>
        <p:txBody>
          <a:bodyPr/>
          <a:lstStyle/>
          <a:p>
            <a:pPr marL="0" indent="0">
              <a:buNone/>
            </a:pPr>
            <a:r>
              <a:rPr kumimoji="1" lang="ja-JP" altLang="en-US" dirty="0"/>
              <a:t>すると方程式は次のようになる</a:t>
            </a:r>
          </a:p>
        </p:txBody>
      </p:sp>
      <p:sp>
        <p:nvSpPr>
          <p:cNvPr id="4" name="スライド番号プレースホルダー 3">
            <a:extLst>
              <a:ext uri="{FF2B5EF4-FFF2-40B4-BE49-F238E27FC236}">
                <a16:creationId xmlns:a16="http://schemas.microsoft.com/office/drawing/2014/main" id="{8462624A-75F1-4254-B490-4DC3D513711D}"/>
              </a:ext>
            </a:extLst>
          </p:cNvPr>
          <p:cNvSpPr>
            <a:spLocks noGrp="1"/>
          </p:cNvSpPr>
          <p:nvPr>
            <p:ph type="sldNum" sz="quarter" idx="12"/>
          </p:nvPr>
        </p:nvSpPr>
        <p:spPr/>
        <p:txBody>
          <a:bodyPr/>
          <a:lstStyle/>
          <a:p>
            <a:fld id="{CD9BE97A-53C1-4E17-AABC-2B78E7EE41B0}" type="slidenum">
              <a:rPr kumimoji="1" lang="ja-JP" altLang="en-US" smtClean="0"/>
              <a:t>13</a:t>
            </a:fld>
            <a:endParaRPr kumimoji="1" lang="ja-JP" altLang="en-US"/>
          </a:p>
        </p:txBody>
      </p:sp>
      <p:pic>
        <p:nvPicPr>
          <p:cNvPr id="6" name="図 5" descr="時計 が含まれている画像&#10;&#10;自動的に生成された説明">
            <a:extLst>
              <a:ext uri="{FF2B5EF4-FFF2-40B4-BE49-F238E27FC236}">
                <a16:creationId xmlns:a16="http://schemas.microsoft.com/office/drawing/2014/main" id="{58D2950E-182C-4801-90BB-D832CF525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632" y="2506895"/>
            <a:ext cx="10014736" cy="237333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インク 6">
                <a:extLst>
                  <a:ext uri="{FF2B5EF4-FFF2-40B4-BE49-F238E27FC236}">
                    <a16:creationId xmlns:a16="http://schemas.microsoft.com/office/drawing/2014/main" id="{4A686607-F2B0-4FDA-9415-07ED8430BD5A}"/>
                  </a:ext>
                </a:extLst>
              </p14:cNvPr>
              <p14:cNvContentPartPr/>
              <p14:nvPr/>
            </p14:nvContentPartPr>
            <p14:xfrm>
              <a:off x="6636001" y="2462756"/>
              <a:ext cx="70200" cy="828000"/>
            </p14:xfrm>
          </p:contentPart>
        </mc:Choice>
        <mc:Fallback>
          <p:pic>
            <p:nvPicPr>
              <p:cNvPr id="7" name="インク 6">
                <a:extLst>
                  <a:ext uri="{FF2B5EF4-FFF2-40B4-BE49-F238E27FC236}">
                    <a16:creationId xmlns:a16="http://schemas.microsoft.com/office/drawing/2014/main" id="{4A686607-F2B0-4FDA-9415-07ED8430BD5A}"/>
                  </a:ext>
                </a:extLst>
              </p:cNvPr>
              <p:cNvPicPr/>
              <p:nvPr/>
            </p:nvPicPr>
            <p:blipFill>
              <a:blip r:embed="rId4"/>
              <a:stretch>
                <a:fillRect/>
              </a:stretch>
            </p:blipFill>
            <p:spPr>
              <a:xfrm>
                <a:off x="6618001" y="2444748"/>
                <a:ext cx="105840" cy="863656"/>
              </a:xfrm>
              <a:prstGeom prst="rect">
                <a:avLst/>
              </a:prstGeom>
            </p:spPr>
          </p:pic>
        </mc:Fallback>
      </mc:AlternateContent>
      <p:grpSp>
        <p:nvGrpSpPr>
          <p:cNvPr id="20" name="グループ化 19">
            <a:extLst>
              <a:ext uri="{FF2B5EF4-FFF2-40B4-BE49-F238E27FC236}">
                <a16:creationId xmlns:a16="http://schemas.microsoft.com/office/drawing/2014/main" id="{B6EE6BBA-DE1D-4D5D-87D4-C68BDF344123}"/>
              </a:ext>
            </a:extLst>
          </p:cNvPr>
          <p:cNvGrpSpPr/>
          <p:nvPr/>
        </p:nvGrpSpPr>
        <p:grpSpPr>
          <a:xfrm>
            <a:off x="6598201" y="2396516"/>
            <a:ext cx="4064760" cy="1009800"/>
            <a:chOff x="6598201" y="2396516"/>
            <a:chExt cx="4064760" cy="1009800"/>
          </a:xfrm>
        </p:grpSpPr>
        <mc:AlternateContent xmlns:mc="http://schemas.openxmlformats.org/markup-compatibility/2006">
          <mc:Choice xmlns:p14="http://schemas.microsoft.com/office/powerpoint/2010/main" Requires="p14">
            <p:contentPart p14:bwMode="auto" r:id="rId5">
              <p14:nvContentPartPr>
                <p14:cNvPr id="11" name="インク 10">
                  <a:extLst>
                    <a:ext uri="{FF2B5EF4-FFF2-40B4-BE49-F238E27FC236}">
                      <a16:creationId xmlns:a16="http://schemas.microsoft.com/office/drawing/2014/main" id="{06766F55-78CB-4D67-ABBA-876F11F21C8E}"/>
                    </a:ext>
                  </a:extLst>
                </p14:cNvPr>
                <p14:cNvContentPartPr/>
                <p14:nvPr/>
              </p14:nvContentPartPr>
              <p14:xfrm>
                <a:off x="6782521" y="2396516"/>
                <a:ext cx="3880440" cy="953280"/>
              </p14:xfrm>
            </p:contentPart>
          </mc:Choice>
          <mc:Fallback>
            <p:pic>
              <p:nvPicPr>
                <p:cNvPr id="11" name="インク 10">
                  <a:extLst>
                    <a:ext uri="{FF2B5EF4-FFF2-40B4-BE49-F238E27FC236}">
                      <a16:creationId xmlns:a16="http://schemas.microsoft.com/office/drawing/2014/main" id="{06766F55-78CB-4D67-ABBA-876F11F21C8E}"/>
                    </a:ext>
                  </a:extLst>
                </p:cNvPr>
                <p:cNvPicPr/>
                <p:nvPr/>
              </p:nvPicPr>
              <p:blipFill>
                <a:blip r:embed="rId6"/>
                <a:stretch>
                  <a:fillRect/>
                </a:stretch>
              </p:blipFill>
              <p:spPr>
                <a:xfrm>
                  <a:off x="6764521" y="2378516"/>
                  <a:ext cx="3916080" cy="988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インク 11">
                  <a:extLst>
                    <a:ext uri="{FF2B5EF4-FFF2-40B4-BE49-F238E27FC236}">
                      <a16:creationId xmlns:a16="http://schemas.microsoft.com/office/drawing/2014/main" id="{F73E0F1F-3301-473E-A645-C8BFAA13D517}"/>
                    </a:ext>
                  </a:extLst>
                </p14:cNvPr>
                <p14:cNvContentPartPr/>
                <p14:nvPr/>
              </p14:nvContentPartPr>
              <p14:xfrm>
                <a:off x="6598201" y="3320636"/>
                <a:ext cx="3922560" cy="85680"/>
              </p14:xfrm>
            </p:contentPart>
          </mc:Choice>
          <mc:Fallback>
            <p:pic>
              <p:nvPicPr>
                <p:cNvPr id="12" name="インク 11">
                  <a:extLst>
                    <a:ext uri="{FF2B5EF4-FFF2-40B4-BE49-F238E27FC236}">
                      <a16:creationId xmlns:a16="http://schemas.microsoft.com/office/drawing/2014/main" id="{F73E0F1F-3301-473E-A645-C8BFAA13D517}"/>
                    </a:ext>
                  </a:extLst>
                </p:cNvPr>
                <p:cNvPicPr/>
                <p:nvPr/>
              </p:nvPicPr>
              <p:blipFill>
                <a:blip r:embed="rId8"/>
                <a:stretch>
                  <a:fillRect/>
                </a:stretch>
              </p:blipFill>
              <p:spPr>
                <a:xfrm>
                  <a:off x="6580199" y="3302636"/>
                  <a:ext cx="3958203" cy="121320"/>
                </a:xfrm>
                <a:prstGeom prst="rect">
                  <a:avLst/>
                </a:prstGeom>
              </p:spPr>
            </p:pic>
          </mc:Fallback>
        </mc:AlternateContent>
      </p:grpSp>
      <p:grpSp>
        <p:nvGrpSpPr>
          <p:cNvPr id="51" name="グループ化 50">
            <a:extLst>
              <a:ext uri="{FF2B5EF4-FFF2-40B4-BE49-F238E27FC236}">
                <a16:creationId xmlns:a16="http://schemas.microsoft.com/office/drawing/2014/main" id="{077E5CE3-CD92-4344-8AB6-BB8E543D6599}"/>
              </a:ext>
            </a:extLst>
          </p:cNvPr>
          <p:cNvGrpSpPr/>
          <p:nvPr/>
        </p:nvGrpSpPr>
        <p:grpSpPr>
          <a:xfrm>
            <a:off x="4481761" y="1014476"/>
            <a:ext cx="4077720" cy="559080"/>
            <a:chOff x="4481761" y="1014476"/>
            <a:chExt cx="4077720" cy="559080"/>
          </a:xfrm>
        </p:grpSpPr>
        <mc:AlternateContent xmlns:mc="http://schemas.openxmlformats.org/markup-compatibility/2006">
          <mc:Choice xmlns:p14="http://schemas.microsoft.com/office/powerpoint/2010/main" Requires="p14">
            <p:contentPart p14:bwMode="auto" r:id="rId9">
              <p14:nvContentPartPr>
                <p14:cNvPr id="24" name="インク 23">
                  <a:extLst>
                    <a:ext uri="{FF2B5EF4-FFF2-40B4-BE49-F238E27FC236}">
                      <a16:creationId xmlns:a16="http://schemas.microsoft.com/office/drawing/2014/main" id="{AC1D85AD-0F42-4026-9D41-A9A6339296DC}"/>
                    </a:ext>
                  </a:extLst>
                </p14:cNvPr>
                <p14:cNvContentPartPr/>
                <p14:nvPr/>
              </p14:nvContentPartPr>
              <p14:xfrm>
                <a:off x="4609921" y="1014476"/>
                <a:ext cx="205560" cy="510840"/>
              </p14:xfrm>
            </p:contentPart>
          </mc:Choice>
          <mc:Fallback>
            <p:pic>
              <p:nvPicPr>
                <p:cNvPr id="24" name="インク 23">
                  <a:extLst>
                    <a:ext uri="{FF2B5EF4-FFF2-40B4-BE49-F238E27FC236}">
                      <a16:creationId xmlns:a16="http://schemas.microsoft.com/office/drawing/2014/main" id="{AC1D85AD-0F42-4026-9D41-A9A6339296DC}"/>
                    </a:ext>
                  </a:extLst>
                </p:cNvPr>
                <p:cNvPicPr/>
                <p:nvPr/>
              </p:nvPicPr>
              <p:blipFill>
                <a:blip r:embed="rId10"/>
                <a:stretch>
                  <a:fillRect/>
                </a:stretch>
              </p:blipFill>
              <p:spPr>
                <a:xfrm>
                  <a:off x="4591921" y="996476"/>
                  <a:ext cx="241200" cy="546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5" name="インク 24">
                  <a:extLst>
                    <a:ext uri="{FF2B5EF4-FFF2-40B4-BE49-F238E27FC236}">
                      <a16:creationId xmlns:a16="http://schemas.microsoft.com/office/drawing/2014/main" id="{C38CBF30-E4F7-47ED-9C36-7BDC5E3AB560}"/>
                    </a:ext>
                  </a:extLst>
                </p14:cNvPr>
                <p14:cNvContentPartPr/>
                <p14:nvPr/>
              </p14:nvContentPartPr>
              <p14:xfrm>
                <a:off x="4481761" y="1305356"/>
                <a:ext cx="258480" cy="56520"/>
              </p14:xfrm>
            </p:contentPart>
          </mc:Choice>
          <mc:Fallback>
            <p:pic>
              <p:nvPicPr>
                <p:cNvPr id="25" name="インク 24">
                  <a:extLst>
                    <a:ext uri="{FF2B5EF4-FFF2-40B4-BE49-F238E27FC236}">
                      <a16:creationId xmlns:a16="http://schemas.microsoft.com/office/drawing/2014/main" id="{C38CBF30-E4F7-47ED-9C36-7BDC5E3AB560}"/>
                    </a:ext>
                  </a:extLst>
                </p:cNvPr>
                <p:cNvPicPr/>
                <p:nvPr/>
              </p:nvPicPr>
              <p:blipFill>
                <a:blip r:embed="rId12"/>
                <a:stretch>
                  <a:fillRect/>
                </a:stretch>
              </p:blipFill>
              <p:spPr>
                <a:xfrm>
                  <a:off x="4463761" y="1287356"/>
                  <a:ext cx="2941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7" name="インク 26">
                  <a:extLst>
                    <a:ext uri="{FF2B5EF4-FFF2-40B4-BE49-F238E27FC236}">
                      <a16:creationId xmlns:a16="http://schemas.microsoft.com/office/drawing/2014/main" id="{4B82DB84-4778-4610-B707-484E1ECAF438}"/>
                    </a:ext>
                  </a:extLst>
                </p14:cNvPr>
                <p14:cNvContentPartPr/>
                <p14:nvPr/>
              </p14:nvContentPartPr>
              <p14:xfrm>
                <a:off x="4919161" y="1149476"/>
                <a:ext cx="247320" cy="97920"/>
              </p14:xfrm>
            </p:contentPart>
          </mc:Choice>
          <mc:Fallback>
            <p:pic>
              <p:nvPicPr>
                <p:cNvPr id="27" name="インク 26">
                  <a:extLst>
                    <a:ext uri="{FF2B5EF4-FFF2-40B4-BE49-F238E27FC236}">
                      <a16:creationId xmlns:a16="http://schemas.microsoft.com/office/drawing/2014/main" id="{4B82DB84-4778-4610-B707-484E1ECAF438}"/>
                    </a:ext>
                  </a:extLst>
                </p:cNvPr>
                <p:cNvPicPr/>
                <p:nvPr/>
              </p:nvPicPr>
              <p:blipFill>
                <a:blip r:embed="rId14"/>
                <a:stretch>
                  <a:fillRect/>
                </a:stretch>
              </p:blipFill>
              <p:spPr>
                <a:xfrm>
                  <a:off x="4901161" y="1131476"/>
                  <a:ext cx="2829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8" name="インク 27">
                  <a:extLst>
                    <a:ext uri="{FF2B5EF4-FFF2-40B4-BE49-F238E27FC236}">
                      <a16:creationId xmlns:a16="http://schemas.microsoft.com/office/drawing/2014/main" id="{FEECC44C-D7E7-4248-961D-2EB879EE5196}"/>
                    </a:ext>
                  </a:extLst>
                </p14:cNvPr>
                <p14:cNvContentPartPr/>
                <p14:nvPr/>
              </p14:nvContentPartPr>
              <p14:xfrm>
                <a:off x="4967401" y="1276556"/>
                <a:ext cx="150120" cy="216360"/>
              </p14:xfrm>
            </p:contentPart>
          </mc:Choice>
          <mc:Fallback>
            <p:pic>
              <p:nvPicPr>
                <p:cNvPr id="28" name="インク 27">
                  <a:extLst>
                    <a:ext uri="{FF2B5EF4-FFF2-40B4-BE49-F238E27FC236}">
                      <a16:creationId xmlns:a16="http://schemas.microsoft.com/office/drawing/2014/main" id="{FEECC44C-D7E7-4248-961D-2EB879EE5196}"/>
                    </a:ext>
                  </a:extLst>
                </p:cNvPr>
                <p:cNvPicPr/>
                <p:nvPr/>
              </p:nvPicPr>
              <p:blipFill>
                <a:blip r:embed="rId16"/>
                <a:stretch>
                  <a:fillRect/>
                </a:stretch>
              </p:blipFill>
              <p:spPr>
                <a:xfrm>
                  <a:off x="4949401" y="1258556"/>
                  <a:ext cx="1857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0" name="インク 29">
                  <a:extLst>
                    <a:ext uri="{FF2B5EF4-FFF2-40B4-BE49-F238E27FC236}">
                      <a16:creationId xmlns:a16="http://schemas.microsoft.com/office/drawing/2014/main" id="{A6BE5237-3394-46B0-875E-474451358096}"/>
                    </a:ext>
                  </a:extLst>
                </p14:cNvPr>
                <p14:cNvContentPartPr/>
                <p14:nvPr/>
              </p14:nvContentPartPr>
              <p14:xfrm>
                <a:off x="5322361" y="1289516"/>
                <a:ext cx="251640" cy="62640"/>
              </p14:xfrm>
            </p:contentPart>
          </mc:Choice>
          <mc:Fallback>
            <p:pic>
              <p:nvPicPr>
                <p:cNvPr id="30" name="インク 29">
                  <a:extLst>
                    <a:ext uri="{FF2B5EF4-FFF2-40B4-BE49-F238E27FC236}">
                      <a16:creationId xmlns:a16="http://schemas.microsoft.com/office/drawing/2014/main" id="{A6BE5237-3394-46B0-875E-474451358096}"/>
                    </a:ext>
                  </a:extLst>
                </p:cNvPr>
                <p:cNvPicPr/>
                <p:nvPr/>
              </p:nvPicPr>
              <p:blipFill>
                <a:blip r:embed="rId18"/>
                <a:stretch>
                  <a:fillRect/>
                </a:stretch>
              </p:blipFill>
              <p:spPr>
                <a:xfrm>
                  <a:off x="5304335" y="1271516"/>
                  <a:ext cx="287331"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1" name="インク 30">
                  <a:extLst>
                    <a:ext uri="{FF2B5EF4-FFF2-40B4-BE49-F238E27FC236}">
                      <a16:creationId xmlns:a16="http://schemas.microsoft.com/office/drawing/2014/main" id="{9F3215E1-DCBF-4987-B94E-4D4357F761D9}"/>
                    </a:ext>
                  </a:extLst>
                </p14:cNvPr>
                <p14:cNvContentPartPr/>
                <p14:nvPr/>
              </p14:nvContentPartPr>
              <p14:xfrm>
                <a:off x="5478961" y="1200236"/>
                <a:ext cx="168120" cy="223920"/>
              </p14:xfrm>
            </p:contentPart>
          </mc:Choice>
          <mc:Fallback>
            <p:pic>
              <p:nvPicPr>
                <p:cNvPr id="31" name="インク 30">
                  <a:extLst>
                    <a:ext uri="{FF2B5EF4-FFF2-40B4-BE49-F238E27FC236}">
                      <a16:creationId xmlns:a16="http://schemas.microsoft.com/office/drawing/2014/main" id="{9F3215E1-DCBF-4987-B94E-4D4357F761D9}"/>
                    </a:ext>
                  </a:extLst>
                </p:cNvPr>
                <p:cNvPicPr/>
                <p:nvPr/>
              </p:nvPicPr>
              <p:blipFill>
                <a:blip r:embed="rId20"/>
                <a:stretch>
                  <a:fillRect/>
                </a:stretch>
              </p:blipFill>
              <p:spPr>
                <a:xfrm>
                  <a:off x="5460961" y="1182236"/>
                  <a:ext cx="2037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2" name="インク 31">
                  <a:extLst>
                    <a:ext uri="{FF2B5EF4-FFF2-40B4-BE49-F238E27FC236}">
                      <a16:creationId xmlns:a16="http://schemas.microsoft.com/office/drawing/2014/main" id="{60A3ABEF-E902-4F28-8338-3F0EB156DD66}"/>
                    </a:ext>
                  </a:extLst>
                </p14:cNvPr>
                <p14:cNvContentPartPr/>
                <p14:nvPr/>
              </p14:nvContentPartPr>
              <p14:xfrm>
                <a:off x="5931121" y="1021676"/>
                <a:ext cx="187560" cy="532440"/>
              </p14:xfrm>
            </p:contentPart>
          </mc:Choice>
          <mc:Fallback>
            <p:pic>
              <p:nvPicPr>
                <p:cNvPr id="32" name="インク 31">
                  <a:extLst>
                    <a:ext uri="{FF2B5EF4-FFF2-40B4-BE49-F238E27FC236}">
                      <a16:creationId xmlns:a16="http://schemas.microsoft.com/office/drawing/2014/main" id="{60A3ABEF-E902-4F28-8338-3F0EB156DD66}"/>
                    </a:ext>
                  </a:extLst>
                </p:cNvPr>
                <p:cNvPicPr/>
                <p:nvPr/>
              </p:nvPicPr>
              <p:blipFill>
                <a:blip r:embed="rId22"/>
                <a:stretch>
                  <a:fillRect/>
                </a:stretch>
              </p:blipFill>
              <p:spPr>
                <a:xfrm>
                  <a:off x="5913121" y="1003664"/>
                  <a:ext cx="223200" cy="568104"/>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3" name="インク 32">
                  <a:extLst>
                    <a:ext uri="{FF2B5EF4-FFF2-40B4-BE49-F238E27FC236}">
                      <a16:creationId xmlns:a16="http://schemas.microsoft.com/office/drawing/2014/main" id="{23B829BA-5A48-4F83-B20C-614E6A68DC1A}"/>
                    </a:ext>
                  </a:extLst>
                </p14:cNvPr>
                <p14:cNvContentPartPr/>
                <p14:nvPr/>
              </p14:nvContentPartPr>
              <p14:xfrm>
                <a:off x="5842561" y="1283036"/>
                <a:ext cx="309240" cy="96840"/>
              </p14:xfrm>
            </p:contentPart>
          </mc:Choice>
          <mc:Fallback>
            <p:pic>
              <p:nvPicPr>
                <p:cNvPr id="33" name="インク 32">
                  <a:extLst>
                    <a:ext uri="{FF2B5EF4-FFF2-40B4-BE49-F238E27FC236}">
                      <a16:creationId xmlns:a16="http://schemas.microsoft.com/office/drawing/2014/main" id="{23B829BA-5A48-4F83-B20C-614E6A68DC1A}"/>
                    </a:ext>
                  </a:extLst>
                </p:cNvPr>
                <p:cNvPicPr/>
                <p:nvPr/>
              </p:nvPicPr>
              <p:blipFill>
                <a:blip r:embed="rId24"/>
                <a:stretch>
                  <a:fillRect/>
                </a:stretch>
              </p:blipFill>
              <p:spPr>
                <a:xfrm>
                  <a:off x="5824561" y="1265103"/>
                  <a:ext cx="344880" cy="132348"/>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5" name="インク 34">
                  <a:extLst>
                    <a:ext uri="{FF2B5EF4-FFF2-40B4-BE49-F238E27FC236}">
                      <a16:creationId xmlns:a16="http://schemas.microsoft.com/office/drawing/2014/main" id="{8B357BC1-7C5A-4B33-B45E-199EB64160E0}"/>
                    </a:ext>
                  </a:extLst>
                </p14:cNvPr>
                <p14:cNvContentPartPr/>
                <p14:nvPr/>
              </p14:nvContentPartPr>
              <p14:xfrm>
                <a:off x="6179881" y="1166036"/>
                <a:ext cx="287280" cy="136440"/>
              </p14:xfrm>
            </p:contentPart>
          </mc:Choice>
          <mc:Fallback>
            <p:pic>
              <p:nvPicPr>
                <p:cNvPr id="35" name="インク 34">
                  <a:extLst>
                    <a:ext uri="{FF2B5EF4-FFF2-40B4-BE49-F238E27FC236}">
                      <a16:creationId xmlns:a16="http://schemas.microsoft.com/office/drawing/2014/main" id="{8B357BC1-7C5A-4B33-B45E-199EB64160E0}"/>
                    </a:ext>
                  </a:extLst>
                </p:cNvPr>
                <p:cNvPicPr/>
                <p:nvPr/>
              </p:nvPicPr>
              <p:blipFill>
                <a:blip r:embed="rId26"/>
                <a:stretch>
                  <a:fillRect/>
                </a:stretch>
              </p:blipFill>
              <p:spPr>
                <a:xfrm>
                  <a:off x="6161881" y="1148036"/>
                  <a:ext cx="3229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8" name="インク 37">
                  <a:extLst>
                    <a:ext uri="{FF2B5EF4-FFF2-40B4-BE49-F238E27FC236}">
                      <a16:creationId xmlns:a16="http://schemas.microsoft.com/office/drawing/2014/main" id="{03B3C04A-E125-442C-9094-2003DB3891EC}"/>
                    </a:ext>
                  </a:extLst>
                </p14:cNvPr>
                <p14:cNvContentPartPr/>
                <p14:nvPr/>
              </p14:nvContentPartPr>
              <p14:xfrm>
                <a:off x="6215881" y="1337756"/>
                <a:ext cx="186480" cy="154440"/>
              </p14:xfrm>
            </p:contentPart>
          </mc:Choice>
          <mc:Fallback>
            <p:pic>
              <p:nvPicPr>
                <p:cNvPr id="38" name="インク 37">
                  <a:extLst>
                    <a:ext uri="{FF2B5EF4-FFF2-40B4-BE49-F238E27FC236}">
                      <a16:creationId xmlns:a16="http://schemas.microsoft.com/office/drawing/2014/main" id="{03B3C04A-E125-442C-9094-2003DB3891EC}"/>
                    </a:ext>
                  </a:extLst>
                </p:cNvPr>
                <p:cNvPicPr/>
                <p:nvPr/>
              </p:nvPicPr>
              <p:blipFill>
                <a:blip r:embed="rId28"/>
                <a:stretch>
                  <a:fillRect/>
                </a:stretch>
              </p:blipFill>
              <p:spPr>
                <a:xfrm>
                  <a:off x="6197881" y="1319756"/>
                  <a:ext cx="2221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9" name="インク 38">
                  <a:extLst>
                    <a:ext uri="{FF2B5EF4-FFF2-40B4-BE49-F238E27FC236}">
                      <a16:creationId xmlns:a16="http://schemas.microsoft.com/office/drawing/2014/main" id="{0990165E-A487-47E3-8598-226E055F52C2}"/>
                    </a:ext>
                  </a:extLst>
                </p14:cNvPr>
                <p14:cNvContentPartPr/>
                <p14:nvPr/>
              </p14:nvContentPartPr>
              <p14:xfrm>
                <a:off x="6486241" y="1489316"/>
                <a:ext cx="87480" cy="84240"/>
              </p14:xfrm>
            </p:contentPart>
          </mc:Choice>
          <mc:Fallback>
            <p:pic>
              <p:nvPicPr>
                <p:cNvPr id="39" name="インク 38">
                  <a:extLst>
                    <a:ext uri="{FF2B5EF4-FFF2-40B4-BE49-F238E27FC236}">
                      <a16:creationId xmlns:a16="http://schemas.microsoft.com/office/drawing/2014/main" id="{0990165E-A487-47E3-8598-226E055F52C2}"/>
                    </a:ext>
                  </a:extLst>
                </p:cNvPr>
                <p:cNvPicPr/>
                <p:nvPr/>
              </p:nvPicPr>
              <p:blipFill>
                <a:blip r:embed="rId30"/>
                <a:stretch>
                  <a:fillRect/>
                </a:stretch>
              </p:blipFill>
              <p:spPr>
                <a:xfrm>
                  <a:off x="6468241" y="1471393"/>
                  <a:ext cx="123120" cy="119728"/>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0" name="インク 39">
                  <a:extLst>
                    <a:ext uri="{FF2B5EF4-FFF2-40B4-BE49-F238E27FC236}">
                      <a16:creationId xmlns:a16="http://schemas.microsoft.com/office/drawing/2014/main" id="{F35A8E9F-97B2-4033-892D-D65F29F24B56}"/>
                    </a:ext>
                  </a:extLst>
                </p14:cNvPr>
                <p14:cNvContentPartPr/>
                <p14:nvPr/>
              </p14:nvContentPartPr>
              <p14:xfrm>
                <a:off x="6712681" y="1290956"/>
                <a:ext cx="151200" cy="168120"/>
              </p14:xfrm>
            </p:contentPart>
          </mc:Choice>
          <mc:Fallback>
            <p:pic>
              <p:nvPicPr>
                <p:cNvPr id="40" name="インク 39">
                  <a:extLst>
                    <a:ext uri="{FF2B5EF4-FFF2-40B4-BE49-F238E27FC236}">
                      <a16:creationId xmlns:a16="http://schemas.microsoft.com/office/drawing/2014/main" id="{F35A8E9F-97B2-4033-892D-D65F29F24B56}"/>
                    </a:ext>
                  </a:extLst>
                </p:cNvPr>
                <p:cNvPicPr/>
                <p:nvPr/>
              </p:nvPicPr>
              <p:blipFill>
                <a:blip r:embed="rId32"/>
                <a:stretch>
                  <a:fillRect/>
                </a:stretch>
              </p:blipFill>
              <p:spPr>
                <a:xfrm>
                  <a:off x="6694681" y="1272956"/>
                  <a:ext cx="1868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1" name="インク 40">
                  <a:extLst>
                    <a:ext uri="{FF2B5EF4-FFF2-40B4-BE49-F238E27FC236}">
                      <a16:creationId xmlns:a16="http://schemas.microsoft.com/office/drawing/2014/main" id="{7BA30DB2-0853-4ABE-A064-1FFC9DA86FB7}"/>
                    </a:ext>
                  </a:extLst>
                </p14:cNvPr>
                <p14:cNvContentPartPr/>
                <p14:nvPr/>
              </p14:nvContentPartPr>
              <p14:xfrm>
                <a:off x="7165561" y="1249196"/>
                <a:ext cx="26640" cy="273240"/>
              </p14:xfrm>
            </p:contentPart>
          </mc:Choice>
          <mc:Fallback>
            <p:pic>
              <p:nvPicPr>
                <p:cNvPr id="41" name="インク 40">
                  <a:extLst>
                    <a:ext uri="{FF2B5EF4-FFF2-40B4-BE49-F238E27FC236}">
                      <a16:creationId xmlns:a16="http://schemas.microsoft.com/office/drawing/2014/main" id="{7BA30DB2-0853-4ABE-A064-1FFC9DA86FB7}"/>
                    </a:ext>
                  </a:extLst>
                </p:cNvPr>
                <p:cNvPicPr/>
                <p:nvPr/>
              </p:nvPicPr>
              <p:blipFill>
                <a:blip r:embed="rId34"/>
                <a:stretch>
                  <a:fillRect/>
                </a:stretch>
              </p:blipFill>
              <p:spPr>
                <a:xfrm>
                  <a:off x="7147801" y="1231196"/>
                  <a:ext cx="61805"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2" name="インク 41">
                  <a:extLst>
                    <a:ext uri="{FF2B5EF4-FFF2-40B4-BE49-F238E27FC236}">
                      <a16:creationId xmlns:a16="http://schemas.microsoft.com/office/drawing/2014/main" id="{DFE99CD1-E746-4E9D-BEA0-8C57748F3ECF}"/>
                    </a:ext>
                  </a:extLst>
                </p14:cNvPr>
                <p14:cNvContentPartPr/>
                <p14:nvPr/>
              </p14:nvContentPartPr>
              <p14:xfrm>
                <a:off x="7288321" y="1311116"/>
                <a:ext cx="212400" cy="175320"/>
              </p14:xfrm>
            </p:contentPart>
          </mc:Choice>
          <mc:Fallback>
            <p:pic>
              <p:nvPicPr>
                <p:cNvPr id="42" name="インク 41">
                  <a:extLst>
                    <a:ext uri="{FF2B5EF4-FFF2-40B4-BE49-F238E27FC236}">
                      <a16:creationId xmlns:a16="http://schemas.microsoft.com/office/drawing/2014/main" id="{DFE99CD1-E746-4E9D-BEA0-8C57748F3ECF}"/>
                    </a:ext>
                  </a:extLst>
                </p:cNvPr>
                <p:cNvPicPr/>
                <p:nvPr/>
              </p:nvPicPr>
              <p:blipFill>
                <a:blip r:embed="rId36"/>
                <a:stretch>
                  <a:fillRect/>
                </a:stretch>
              </p:blipFill>
              <p:spPr>
                <a:xfrm>
                  <a:off x="7270321" y="1293116"/>
                  <a:ext cx="2480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3" name="インク 42">
                  <a:extLst>
                    <a:ext uri="{FF2B5EF4-FFF2-40B4-BE49-F238E27FC236}">
                      <a16:creationId xmlns:a16="http://schemas.microsoft.com/office/drawing/2014/main" id="{21121AC1-2C38-4969-8D62-C3C4E4AF3ACE}"/>
                    </a:ext>
                  </a:extLst>
                </p14:cNvPr>
                <p14:cNvContentPartPr/>
                <p14:nvPr/>
              </p14:nvContentPartPr>
              <p14:xfrm>
                <a:off x="7800961" y="1105556"/>
                <a:ext cx="6840" cy="60120"/>
              </p14:xfrm>
            </p:contentPart>
          </mc:Choice>
          <mc:Fallback>
            <p:pic>
              <p:nvPicPr>
                <p:cNvPr id="43" name="インク 42">
                  <a:extLst>
                    <a:ext uri="{FF2B5EF4-FFF2-40B4-BE49-F238E27FC236}">
                      <a16:creationId xmlns:a16="http://schemas.microsoft.com/office/drawing/2014/main" id="{21121AC1-2C38-4969-8D62-C3C4E4AF3ACE}"/>
                    </a:ext>
                  </a:extLst>
                </p:cNvPr>
                <p:cNvPicPr/>
                <p:nvPr/>
              </p:nvPicPr>
              <p:blipFill>
                <a:blip r:embed="rId38"/>
                <a:stretch>
                  <a:fillRect/>
                </a:stretch>
              </p:blipFill>
              <p:spPr>
                <a:xfrm>
                  <a:off x="7782961" y="1087556"/>
                  <a:ext cx="424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4" name="インク 43">
                  <a:extLst>
                    <a:ext uri="{FF2B5EF4-FFF2-40B4-BE49-F238E27FC236}">
                      <a16:creationId xmlns:a16="http://schemas.microsoft.com/office/drawing/2014/main" id="{682354D4-EBDB-42ED-99B2-F3E540F30D2C}"/>
                    </a:ext>
                  </a:extLst>
                </p14:cNvPr>
                <p14:cNvContentPartPr/>
                <p14:nvPr/>
              </p14:nvContentPartPr>
              <p14:xfrm>
                <a:off x="7686481" y="1163516"/>
                <a:ext cx="222120" cy="158400"/>
              </p14:xfrm>
            </p:contentPart>
          </mc:Choice>
          <mc:Fallback>
            <p:pic>
              <p:nvPicPr>
                <p:cNvPr id="44" name="インク 43">
                  <a:extLst>
                    <a:ext uri="{FF2B5EF4-FFF2-40B4-BE49-F238E27FC236}">
                      <a16:creationId xmlns:a16="http://schemas.microsoft.com/office/drawing/2014/main" id="{682354D4-EBDB-42ED-99B2-F3E540F30D2C}"/>
                    </a:ext>
                  </a:extLst>
                </p:cNvPr>
                <p:cNvPicPr/>
                <p:nvPr/>
              </p:nvPicPr>
              <p:blipFill>
                <a:blip r:embed="rId40"/>
                <a:stretch>
                  <a:fillRect/>
                </a:stretch>
              </p:blipFill>
              <p:spPr>
                <a:xfrm>
                  <a:off x="7668481" y="1145516"/>
                  <a:ext cx="2577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5" name="インク 44">
                  <a:extLst>
                    <a:ext uri="{FF2B5EF4-FFF2-40B4-BE49-F238E27FC236}">
                      <a16:creationId xmlns:a16="http://schemas.microsoft.com/office/drawing/2014/main" id="{61D0ADA2-578A-47FF-A916-26DF01AEC21D}"/>
                    </a:ext>
                  </a:extLst>
                </p14:cNvPr>
                <p14:cNvContentPartPr/>
                <p14:nvPr/>
              </p14:nvContentPartPr>
              <p14:xfrm>
                <a:off x="7645081" y="1224356"/>
                <a:ext cx="213480" cy="138240"/>
              </p14:xfrm>
            </p:contentPart>
          </mc:Choice>
          <mc:Fallback>
            <p:pic>
              <p:nvPicPr>
                <p:cNvPr id="45" name="インク 44">
                  <a:extLst>
                    <a:ext uri="{FF2B5EF4-FFF2-40B4-BE49-F238E27FC236}">
                      <a16:creationId xmlns:a16="http://schemas.microsoft.com/office/drawing/2014/main" id="{61D0ADA2-578A-47FF-A916-26DF01AEC21D}"/>
                    </a:ext>
                  </a:extLst>
                </p:cNvPr>
                <p:cNvPicPr/>
                <p:nvPr/>
              </p:nvPicPr>
              <p:blipFill>
                <a:blip r:embed="rId42"/>
                <a:stretch>
                  <a:fillRect/>
                </a:stretch>
              </p:blipFill>
              <p:spPr>
                <a:xfrm>
                  <a:off x="7627081" y="1206356"/>
                  <a:ext cx="2491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6" name="インク 45">
                  <a:extLst>
                    <a:ext uri="{FF2B5EF4-FFF2-40B4-BE49-F238E27FC236}">
                      <a16:creationId xmlns:a16="http://schemas.microsoft.com/office/drawing/2014/main" id="{E23C7435-A3C9-43E5-9643-D58BDFFCA3AE}"/>
                    </a:ext>
                  </a:extLst>
                </p14:cNvPr>
                <p14:cNvContentPartPr/>
                <p14:nvPr/>
              </p14:nvContentPartPr>
              <p14:xfrm>
                <a:off x="7873321" y="1260356"/>
                <a:ext cx="122400" cy="29160"/>
              </p14:xfrm>
            </p:contentPart>
          </mc:Choice>
          <mc:Fallback>
            <p:pic>
              <p:nvPicPr>
                <p:cNvPr id="46" name="インク 45">
                  <a:extLst>
                    <a:ext uri="{FF2B5EF4-FFF2-40B4-BE49-F238E27FC236}">
                      <a16:creationId xmlns:a16="http://schemas.microsoft.com/office/drawing/2014/main" id="{E23C7435-A3C9-43E5-9643-D58BDFFCA3AE}"/>
                    </a:ext>
                  </a:extLst>
                </p:cNvPr>
                <p:cNvPicPr/>
                <p:nvPr/>
              </p:nvPicPr>
              <p:blipFill>
                <a:blip r:embed="rId44"/>
                <a:stretch>
                  <a:fillRect/>
                </a:stretch>
              </p:blipFill>
              <p:spPr>
                <a:xfrm>
                  <a:off x="7855321" y="1242356"/>
                  <a:ext cx="1580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7" name="インク 46">
                  <a:extLst>
                    <a:ext uri="{FF2B5EF4-FFF2-40B4-BE49-F238E27FC236}">
                      <a16:creationId xmlns:a16="http://schemas.microsoft.com/office/drawing/2014/main" id="{C8454B1F-2313-4A64-924C-BD332F252155}"/>
                    </a:ext>
                  </a:extLst>
                </p14:cNvPr>
                <p14:cNvContentPartPr/>
                <p14:nvPr/>
              </p14:nvContentPartPr>
              <p14:xfrm>
                <a:off x="7716361" y="1306076"/>
                <a:ext cx="323640" cy="183600"/>
              </p14:xfrm>
            </p:contentPart>
          </mc:Choice>
          <mc:Fallback>
            <p:pic>
              <p:nvPicPr>
                <p:cNvPr id="47" name="インク 46">
                  <a:extLst>
                    <a:ext uri="{FF2B5EF4-FFF2-40B4-BE49-F238E27FC236}">
                      <a16:creationId xmlns:a16="http://schemas.microsoft.com/office/drawing/2014/main" id="{C8454B1F-2313-4A64-924C-BD332F252155}"/>
                    </a:ext>
                  </a:extLst>
                </p:cNvPr>
                <p:cNvPicPr/>
                <p:nvPr/>
              </p:nvPicPr>
              <p:blipFill>
                <a:blip r:embed="rId46"/>
                <a:stretch>
                  <a:fillRect/>
                </a:stretch>
              </p:blipFill>
              <p:spPr>
                <a:xfrm>
                  <a:off x="7698361" y="1288076"/>
                  <a:ext cx="3592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8" name="インク 47">
                  <a:extLst>
                    <a:ext uri="{FF2B5EF4-FFF2-40B4-BE49-F238E27FC236}">
                      <a16:creationId xmlns:a16="http://schemas.microsoft.com/office/drawing/2014/main" id="{6F33A0C8-3A56-4D62-9FC1-D4BD6098A09B}"/>
                    </a:ext>
                  </a:extLst>
                </p14:cNvPr>
                <p14:cNvContentPartPr/>
                <p14:nvPr/>
              </p14:nvContentPartPr>
              <p14:xfrm>
                <a:off x="8071321" y="1072076"/>
                <a:ext cx="173880" cy="212040"/>
              </p14:xfrm>
            </p:contentPart>
          </mc:Choice>
          <mc:Fallback>
            <p:pic>
              <p:nvPicPr>
                <p:cNvPr id="48" name="インク 47">
                  <a:extLst>
                    <a:ext uri="{FF2B5EF4-FFF2-40B4-BE49-F238E27FC236}">
                      <a16:creationId xmlns:a16="http://schemas.microsoft.com/office/drawing/2014/main" id="{6F33A0C8-3A56-4D62-9FC1-D4BD6098A09B}"/>
                    </a:ext>
                  </a:extLst>
                </p:cNvPr>
                <p:cNvPicPr/>
                <p:nvPr/>
              </p:nvPicPr>
              <p:blipFill>
                <a:blip r:embed="rId48"/>
                <a:stretch>
                  <a:fillRect/>
                </a:stretch>
              </p:blipFill>
              <p:spPr>
                <a:xfrm>
                  <a:off x="8053321" y="1054045"/>
                  <a:ext cx="209520" cy="247741"/>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9" name="インク 48">
                  <a:extLst>
                    <a:ext uri="{FF2B5EF4-FFF2-40B4-BE49-F238E27FC236}">
                      <a16:creationId xmlns:a16="http://schemas.microsoft.com/office/drawing/2014/main" id="{9F4A2A3E-BAA1-4C38-A8DE-56A9B786091E}"/>
                    </a:ext>
                  </a:extLst>
                </p14:cNvPr>
                <p14:cNvContentPartPr/>
                <p14:nvPr/>
              </p14:nvContentPartPr>
              <p14:xfrm>
                <a:off x="8144401" y="1203476"/>
                <a:ext cx="347040" cy="244080"/>
              </p14:xfrm>
            </p:contentPart>
          </mc:Choice>
          <mc:Fallback>
            <p:pic>
              <p:nvPicPr>
                <p:cNvPr id="49" name="インク 48">
                  <a:extLst>
                    <a:ext uri="{FF2B5EF4-FFF2-40B4-BE49-F238E27FC236}">
                      <a16:creationId xmlns:a16="http://schemas.microsoft.com/office/drawing/2014/main" id="{9F4A2A3E-BAA1-4C38-A8DE-56A9B786091E}"/>
                    </a:ext>
                  </a:extLst>
                </p:cNvPr>
                <p:cNvPicPr/>
                <p:nvPr/>
              </p:nvPicPr>
              <p:blipFill>
                <a:blip r:embed="rId50"/>
                <a:stretch>
                  <a:fillRect/>
                </a:stretch>
              </p:blipFill>
              <p:spPr>
                <a:xfrm>
                  <a:off x="8126401" y="1185476"/>
                  <a:ext cx="3826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0" name="インク 49">
                  <a:extLst>
                    <a:ext uri="{FF2B5EF4-FFF2-40B4-BE49-F238E27FC236}">
                      <a16:creationId xmlns:a16="http://schemas.microsoft.com/office/drawing/2014/main" id="{FD2BF62A-9772-474F-8429-CDE08391EB24}"/>
                    </a:ext>
                  </a:extLst>
                </p14:cNvPr>
                <p14:cNvContentPartPr/>
                <p14:nvPr/>
              </p14:nvContentPartPr>
              <p14:xfrm>
                <a:off x="8273641" y="1134356"/>
                <a:ext cx="285840" cy="322200"/>
              </p14:xfrm>
            </p:contentPart>
          </mc:Choice>
          <mc:Fallback>
            <p:pic>
              <p:nvPicPr>
                <p:cNvPr id="50" name="インク 49">
                  <a:extLst>
                    <a:ext uri="{FF2B5EF4-FFF2-40B4-BE49-F238E27FC236}">
                      <a16:creationId xmlns:a16="http://schemas.microsoft.com/office/drawing/2014/main" id="{FD2BF62A-9772-474F-8429-CDE08391EB24}"/>
                    </a:ext>
                  </a:extLst>
                </p:cNvPr>
                <p:cNvPicPr/>
                <p:nvPr/>
              </p:nvPicPr>
              <p:blipFill>
                <a:blip r:embed="rId52"/>
                <a:stretch>
                  <a:fillRect/>
                </a:stretch>
              </p:blipFill>
              <p:spPr>
                <a:xfrm>
                  <a:off x="8255641" y="1116356"/>
                  <a:ext cx="321480" cy="357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52" name="インク 51">
                <a:extLst>
                  <a:ext uri="{FF2B5EF4-FFF2-40B4-BE49-F238E27FC236}">
                    <a16:creationId xmlns:a16="http://schemas.microsoft.com/office/drawing/2014/main" id="{F7F152C5-0B4A-4E58-97FE-7C695A425379}"/>
                  </a:ext>
                </a:extLst>
              </p14:cNvPr>
              <p14:cNvContentPartPr/>
              <p14:nvPr/>
            </p14:nvContentPartPr>
            <p14:xfrm>
              <a:off x="8741281" y="1255316"/>
              <a:ext cx="8280" cy="3600"/>
            </p14:xfrm>
          </p:contentPart>
        </mc:Choice>
        <mc:Fallback>
          <p:pic>
            <p:nvPicPr>
              <p:cNvPr id="52" name="インク 51">
                <a:extLst>
                  <a:ext uri="{FF2B5EF4-FFF2-40B4-BE49-F238E27FC236}">
                    <a16:creationId xmlns:a16="http://schemas.microsoft.com/office/drawing/2014/main" id="{F7F152C5-0B4A-4E58-97FE-7C695A425379}"/>
                  </a:ext>
                </a:extLst>
              </p:cNvPr>
              <p:cNvPicPr/>
              <p:nvPr/>
            </p:nvPicPr>
            <p:blipFill>
              <a:blip r:embed="rId54"/>
              <a:stretch>
                <a:fillRect/>
              </a:stretch>
            </p:blipFill>
            <p:spPr>
              <a:xfrm>
                <a:off x="8722463" y="1238952"/>
                <a:ext cx="455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3" name="インク 52">
                <a:extLst>
                  <a:ext uri="{FF2B5EF4-FFF2-40B4-BE49-F238E27FC236}">
                    <a16:creationId xmlns:a16="http://schemas.microsoft.com/office/drawing/2014/main" id="{15D96D8B-1F1C-4CA2-B411-A7B3C64B8E89}"/>
                  </a:ext>
                </a:extLst>
              </p14:cNvPr>
              <p14:cNvContentPartPr/>
              <p14:nvPr/>
            </p14:nvContentPartPr>
            <p14:xfrm>
              <a:off x="8688721" y="1160636"/>
              <a:ext cx="170640" cy="293040"/>
            </p14:xfrm>
          </p:contentPart>
        </mc:Choice>
        <mc:Fallback>
          <p:pic>
            <p:nvPicPr>
              <p:cNvPr id="53" name="インク 52">
                <a:extLst>
                  <a:ext uri="{FF2B5EF4-FFF2-40B4-BE49-F238E27FC236}">
                    <a16:creationId xmlns:a16="http://schemas.microsoft.com/office/drawing/2014/main" id="{15D96D8B-1F1C-4CA2-B411-A7B3C64B8E89}"/>
                  </a:ext>
                </a:extLst>
              </p:cNvPr>
              <p:cNvPicPr/>
              <p:nvPr/>
            </p:nvPicPr>
            <p:blipFill>
              <a:blip r:embed="rId56"/>
              <a:stretch>
                <a:fillRect/>
              </a:stretch>
            </p:blipFill>
            <p:spPr>
              <a:xfrm>
                <a:off x="8670683" y="1142658"/>
                <a:ext cx="206355" cy="328636"/>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4" name="インク 53">
                <a:extLst>
                  <a:ext uri="{FF2B5EF4-FFF2-40B4-BE49-F238E27FC236}">
                    <a16:creationId xmlns:a16="http://schemas.microsoft.com/office/drawing/2014/main" id="{D50C6EF3-1218-4718-87C1-DCB4667047EF}"/>
                  </a:ext>
                </a:extLst>
              </p14:cNvPr>
              <p14:cNvContentPartPr/>
              <p14:nvPr/>
            </p14:nvContentPartPr>
            <p14:xfrm>
              <a:off x="8935321" y="1226516"/>
              <a:ext cx="206280" cy="28440"/>
            </p14:xfrm>
          </p:contentPart>
        </mc:Choice>
        <mc:Fallback>
          <p:pic>
            <p:nvPicPr>
              <p:cNvPr id="54" name="インク 53">
                <a:extLst>
                  <a:ext uri="{FF2B5EF4-FFF2-40B4-BE49-F238E27FC236}">
                    <a16:creationId xmlns:a16="http://schemas.microsoft.com/office/drawing/2014/main" id="{D50C6EF3-1218-4718-87C1-DCB4667047EF}"/>
                  </a:ext>
                </a:extLst>
              </p:cNvPr>
              <p:cNvPicPr/>
              <p:nvPr/>
            </p:nvPicPr>
            <p:blipFill>
              <a:blip r:embed="rId58"/>
              <a:stretch>
                <a:fillRect/>
              </a:stretch>
            </p:blipFill>
            <p:spPr>
              <a:xfrm>
                <a:off x="8917321" y="1208741"/>
                <a:ext cx="241920" cy="63635"/>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5" name="インク 54">
                <a:extLst>
                  <a:ext uri="{FF2B5EF4-FFF2-40B4-BE49-F238E27FC236}">
                    <a16:creationId xmlns:a16="http://schemas.microsoft.com/office/drawing/2014/main" id="{35C679E6-9FC9-4B7A-A4B9-40D677B5977D}"/>
                  </a:ext>
                </a:extLst>
              </p14:cNvPr>
              <p14:cNvContentPartPr/>
              <p14:nvPr/>
            </p14:nvContentPartPr>
            <p14:xfrm>
              <a:off x="8963041" y="1166396"/>
              <a:ext cx="210960" cy="349200"/>
            </p14:xfrm>
          </p:contentPart>
        </mc:Choice>
        <mc:Fallback>
          <p:pic>
            <p:nvPicPr>
              <p:cNvPr id="55" name="インク 54">
                <a:extLst>
                  <a:ext uri="{FF2B5EF4-FFF2-40B4-BE49-F238E27FC236}">
                    <a16:creationId xmlns:a16="http://schemas.microsoft.com/office/drawing/2014/main" id="{35C679E6-9FC9-4B7A-A4B9-40D677B5977D}"/>
                  </a:ext>
                </a:extLst>
              </p:cNvPr>
              <p:cNvPicPr/>
              <p:nvPr/>
            </p:nvPicPr>
            <p:blipFill>
              <a:blip r:embed="rId60"/>
              <a:stretch>
                <a:fillRect/>
              </a:stretch>
            </p:blipFill>
            <p:spPr>
              <a:xfrm>
                <a:off x="8945041" y="1148396"/>
                <a:ext cx="246600" cy="3848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6" name="インク 55">
                <a:extLst>
                  <a:ext uri="{FF2B5EF4-FFF2-40B4-BE49-F238E27FC236}">
                    <a16:creationId xmlns:a16="http://schemas.microsoft.com/office/drawing/2014/main" id="{3802F64F-06AB-4CE2-9A96-66B708A1DE26}"/>
                  </a:ext>
                </a:extLst>
              </p14:cNvPr>
              <p14:cNvContentPartPr/>
              <p14:nvPr/>
            </p14:nvContentPartPr>
            <p14:xfrm>
              <a:off x="9081481" y="1447916"/>
              <a:ext cx="160560" cy="96840"/>
            </p14:xfrm>
          </p:contentPart>
        </mc:Choice>
        <mc:Fallback>
          <p:pic>
            <p:nvPicPr>
              <p:cNvPr id="56" name="インク 55">
                <a:extLst>
                  <a:ext uri="{FF2B5EF4-FFF2-40B4-BE49-F238E27FC236}">
                    <a16:creationId xmlns:a16="http://schemas.microsoft.com/office/drawing/2014/main" id="{3802F64F-06AB-4CE2-9A96-66B708A1DE26}"/>
                  </a:ext>
                </a:extLst>
              </p:cNvPr>
              <p:cNvPicPr/>
              <p:nvPr/>
            </p:nvPicPr>
            <p:blipFill>
              <a:blip r:embed="rId62"/>
              <a:stretch>
                <a:fillRect/>
              </a:stretch>
            </p:blipFill>
            <p:spPr>
              <a:xfrm>
                <a:off x="9063481" y="1429983"/>
                <a:ext cx="196200" cy="132348"/>
              </a:xfrm>
              <a:prstGeom prst="rect">
                <a:avLst/>
              </a:prstGeom>
            </p:spPr>
          </p:pic>
        </mc:Fallback>
      </mc:AlternateContent>
      <p:grpSp>
        <p:nvGrpSpPr>
          <p:cNvPr id="65" name="グループ化 64">
            <a:extLst>
              <a:ext uri="{FF2B5EF4-FFF2-40B4-BE49-F238E27FC236}">
                <a16:creationId xmlns:a16="http://schemas.microsoft.com/office/drawing/2014/main" id="{014DEE06-788F-459D-9704-F70F0E508586}"/>
              </a:ext>
            </a:extLst>
          </p:cNvPr>
          <p:cNvGrpSpPr/>
          <p:nvPr/>
        </p:nvGrpSpPr>
        <p:grpSpPr>
          <a:xfrm>
            <a:off x="10778906" y="2593436"/>
            <a:ext cx="752760" cy="374040"/>
            <a:chOff x="10778906" y="2593436"/>
            <a:chExt cx="752760" cy="374040"/>
          </a:xfrm>
        </p:grpSpPr>
        <mc:AlternateContent xmlns:mc="http://schemas.openxmlformats.org/markup-compatibility/2006">
          <mc:Choice xmlns:p14="http://schemas.microsoft.com/office/powerpoint/2010/main" Requires="p14">
            <p:contentPart p14:bwMode="auto" r:id="rId63">
              <p14:nvContentPartPr>
                <p14:cNvPr id="59" name="インク 58">
                  <a:extLst>
                    <a:ext uri="{FF2B5EF4-FFF2-40B4-BE49-F238E27FC236}">
                      <a16:creationId xmlns:a16="http://schemas.microsoft.com/office/drawing/2014/main" id="{F84CF5B6-F988-4AB3-95F5-BC183594DE16}"/>
                    </a:ext>
                  </a:extLst>
                </p14:cNvPr>
                <p14:cNvContentPartPr/>
                <p14:nvPr/>
              </p14:nvContentPartPr>
              <p14:xfrm>
                <a:off x="10778906" y="2668676"/>
                <a:ext cx="30600" cy="290880"/>
              </p14:xfrm>
            </p:contentPart>
          </mc:Choice>
          <mc:Fallback>
            <p:pic>
              <p:nvPicPr>
                <p:cNvPr id="59" name="インク 58">
                  <a:extLst>
                    <a:ext uri="{FF2B5EF4-FFF2-40B4-BE49-F238E27FC236}">
                      <a16:creationId xmlns:a16="http://schemas.microsoft.com/office/drawing/2014/main" id="{F84CF5B6-F988-4AB3-95F5-BC183594DE16}"/>
                    </a:ext>
                  </a:extLst>
                </p:cNvPr>
                <p:cNvPicPr/>
                <p:nvPr/>
              </p:nvPicPr>
              <p:blipFill>
                <a:blip r:embed="rId64"/>
                <a:stretch>
                  <a:fillRect/>
                </a:stretch>
              </p:blipFill>
              <p:spPr>
                <a:xfrm>
                  <a:off x="10760906" y="2650676"/>
                  <a:ext cx="6624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0" name="インク 59">
                  <a:extLst>
                    <a:ext uri="{FF2B5EF4-FFF2-40B4-BE49-F238E27FC236}">
                      <a16:creationId xmlns:a16="http://schemas.microsoft.com/office/drawing/2014/main" id="{01D4F51D-1FC1-4599-A452-5EE9BA95ABC0}"/>
                    </a:ext>
                  </a:extLst>
                </p14:cNvPr>
                <p14:cNvContentPartPr/>
                <p14:nvPr/>
              </p14:nvContentPartPr>
              <p14:xfrm>
                <a:off x="10805186" y="2647076"/>
                <a:ext cx="277560" cy="320400"/>
              </p14:xfrm>
            </p:contentPart>
          </mc:Choice>
          <mc:Fallback>
            <p:pic>
              <p:nvPicPr>
                <p:cNvPr id="60" name="インク 59">
                  <a:extLst>
                    <a:ext uri="{FF2B5EF4-FFF2-40B4-BE49-F238E27FC236}">
                      <a16:creationId xmlns:a16="http://schemas.microsoft.com/office/drawing/2014/main" id="{01D4F51D-1FC1-4599-A452-5EE9BA95ABC0}"/>
                    </a:ext>
                  </a:extLst>
                </p:cNvPr>
                <p:cNvPicPr/>
                <p:nvPr/>
              </p:nvPicPr>
              <p:blipFill>
                <a:blip r:embed="rId66"/>
                <a:stretch>
                  <a:fillRect/>
                </a:stretch>
              </p:blipFill>
              <p:spPr>
                <a:xfrm>
                  <a:off x="10787186" y="2629076"/>
                  <a:ext cx="31320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1" name="インク 60">
                  <a:extLst>
                    <a:ext uri="{FF2B5EF4-FFF2-40B4-BE49-F238E27FC236}">
                      <a16:creationId xmlns:a16="http://schemas.microsoft.com/office/drawing/2014/main" id="{0779531A-141C-4D4E-871F-E3A4C2D4FD14}"/>
                    </a:ext>
                  </a:extLst>
                </p14:cNvPr>
                <p14:cNvContentPartPr/>
                <p14:nvPr/>
              </p14:nvContentPartPr>
              <p14:xfrm>
                <a:off x="10878626" y="2743196"/>
                <a:ext cx="97920" cy="28440"/>
              </p14:xfrm>
            </p:contentPart>
          </mc:Choice>
          <mc:Fallback>
            <p:pic>
              <p:nvPicPr>
                <p:cNvPr id="61" name="インク 60">
                  <a:extLst>
                    <a:ext uri="{FF2B5EF4-FFF2-40B4-BE49-F238E27FC236}">
                      <a16:creationId xmlns:a16="http://schemas.microsoft.com/office/drawing/2014/main" id="{0779531A-141C-4D4E-871F-E3A4C2D4FD14}"/>
                    </a:ext>
                  </a:extLst>
                </p:cNvPr>
                <p:cNvPicPr/>
                <p:nvPr/>
              </p:nvPicPr>
              <p:blipFill>
                <a:blip r:embed="rId68"/>
                <a:stretch>
                  <a:fillRect/>
                </a:stretch>
              </p:blipFill>
              <p:spPr>
                <a:xfrm>
                  <a:off x="10860692" y="2725196"/>
                  <a:ext cx="133429"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2" name="インク 61">
                  <a:extLst>
                    <a:ext uri="{FF2B5EF4-FFF2-40B4-BE49-F238E27FC236}">
                      <a16:creationId xmlns:a16="http://schemas.microsoft.com/office/drawing/2014/main" id="{B71EAB07-9A2F-4480-92F0-C3EF71AD06C0}"/>
                    </a:ext>
                  </a:extLst>
                </p14:cNvPr>
                <p14:cNvContentPartPr/>
                <p14:nvPr/>
              </p14:nvContentPartPr>
              <p14:xfrm>
                <a:off x="10869266" y="2825276"/>
                <a:ext cx="127800" cy="110880"/>
              </p14:xfrm>
            </p:contentPart>
          </mc:Choice>
          <mc:Fallback>
            <p:pic>
              <p:nvPicPr>
                <p:cNvPr id="62" name="インク 61">
                  <a:extLst>
                    <a:ext uri="{FF2B5EF4-FFF2-40B4-BE49-F238E27FC236}">
                      <a16:creationId xmlns:a16="http://schemas.microsoft.com/office/drawing/2014/main" id="{B71EAB07-9A2F-4480-92F0-C3EF71AD06C0}"/>
                    </a:ext>
                  </a:extLst>
                </p:cNvPr>
                <p:cNvPicPr/>
                <p:nvPr/>
              </p:nvPicPr>
              <p:blipFill>
                <a:blip r:embed="rId70"/>
                <a:stretch>
                  <a:fillRect/>
                </a:stretch>
              </p:blipFill>
              <p:spPr>
                <a:xfrm>
                  <a:off x="10851266" y="2807276"/>
                  <a:ext cx="1634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3" name="インク 62">
                  <a:extLst>
                    <a:ext uri="{FF2B5EF4-FFF2-40B4-BE49-F238E27FC236}">
                      <a16:creationId xmlns:a16="http://schemas.microsoft.com/office/drawing/2014/main" id="{942494DD-A6EC-4FA4-9A82-E483CB985E85}"/>
                    </a:ext>
                  </a:extLst>
                </p14:cNvPr>
                <p14:cNvContentPartPr/>
                <p14:nvPr/>
              </p14:nvContentPartPr>
              <p14:xfrm>
                <a:off x="11223866" y="2668316"/>
                <a:ext cx="167400" cy="266040"/>
              </p14:xfrm>
            </p:contentPart>
          </mc:Choice>
          <mc:Fallback>
            <p:pic>
              <p:nvPicPr>
                <p:cNvPr id="63" name="インク 62">
                  <a:extLst>
                    <a:ext uri="{FF2B5EF4-FFF2-40B4-BE49-F238E27FC236}">
                      <a16:creationId xmlns:a16="http://schemas.microsoft.com/office/drawing/2014/main" id="{942494DD-A6EC-4FA4-9A82-E483CB985E85}"/>
                    </a:ext>
                  </a:extLst>
                </p:cNvPr>
                <p:cNvPicPr/>
                <p:nvPr/>
              </p:nvPicPr>
              <p:blipFill>
                <a:blip r:embed="rId72"/>
                <a:stretch>
                  <a:fillRect/>
                </a:stretch>
              </p:blipFill>
              <p:spPr>
                <a:xfrm>
                  <a:off x="11205905" y="2650316"/>
                  <a:ext cx="202964"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4" name="インク 63">
                  <a:extLst>
                    <a:ext uri="{FF2B5EF4-FFF2-40B4-BE49-F238E27FC236}">
                      <a16:creationId xmlns:a16="http://schemas.microsoft.com/office/drawing/2014/main" id="{DB0111F2-3C41-4B9B-A235-258D9EDCBF08}"/>
                    </a:ext>
                  </a:extLst>
                </p14:cNvPr>
                <p14:cNvContentPartPr/>
                <p14:nvPr/>
              </p14:nvContentPartPr>
              <p14:xfrm>
                <a:off x="11401346" y="2593436"/>
                <a:ext cx="130320" cy="42480"/>
              </p14:xfrm>
            </p:contentPart>
          </mc:Choice>
          <mc:Fallback>
            <p:pic>
              <p:nvPicPr>
                <p:cNvPr id="64" name="インク 63">
                  <a:extLst>
                    <a:ext uri="{FF2B5EF4-FFF2-40B4-BE49-F238E27FC236}">
                      <a16:creationId xmlns:a16="http://schemas.microsoft.com/office/drawing/2014/main" id="{DB0111F2-3C41-4B9B-A235-258D9EDCBF08}"/>
                    </a:ext>
                  </a:extLst>
                </p:cNvPr>
                <p:cNvPicPr/>
                <p:nvPr/>
              </p:nvPicPr>
              <p:blipFill>
                <a:blip r:embed="rId74"/>
                <a:stretch>
                  <a:fillRect/>
                </a:stretch>
              </p:blipFill>
              <p:spPr>
                <a:xfrm>
                  <a:off x="11383396" y="2575282"/>
                  <a:ext cx="165862" cy="78425"/>
                </a:xfrm>
                <a:prstGeom prst="rect">
                  <a:avLst/>
                </a:prstGeom>
              </p:spPr>
            </p:pic>
          </mc:Fallback>
        </mc:AlternateContent>
      </p:grpSp>
      <p:grpSp>
        <p:nvGrpSpPr>
          <p:cNvPr id="104" name="グループ化 103">
            <a:extLst>
              <a:ext uri="{FF2B5EF4-FFF2-40B4-BE49-F238E27FC236}">
                <a16:creationId xmlns:a16="http://schemas.microsoft.com/office/drawing/2014/main" id="{36942A18-F32B-41FF-83E0-0042A7C6B24C}"/>
              </a:ext>
            </a:extLst>
          </p:cNvPr>
          <p:cNvGrpSpPr/>
          <p:nvPr/>
        </p:nvGrpSpPr>
        <p:grpSpPr>
          <a:xfrm>
            <a:off x="1719506" y="4385876"/>
            <a:ext cx="1961280" cy="1312560"/>
            <a:chOff x="1719506" y="4385876"/>
            <a:chExt cx="1961280" cy="1312560"/>
          </a:xfrm>
        </p:grpSpPr>
        <mc:AlternateContent xmlns:mc="http://schemas.openxmlformats.org/markup-compatibility/2006">
          <mc:Choice xmlns:p14="http://schemas.microsoft.com/office/powerpoint/2010/main" Requires="p14">
            <p:contentPart p14:bwMode="auto" r:id="rId75">
              <p14:nvContentPartPr>
                <p14:cNvPr id="66" name="インク 65">
                  <a:extLst>
                    <a:ext uri="{FF2B5EF4-FFF2-40B4-BE49-F238E27FC236}">
                      <a16:creationId xmlns:a16="http://schemas.microsoft.com/office/drawing/2014/main" id="{BA1F3169-5830-43BC-8BFA-8943A7B92E5C}"/>
                    </a:ext>
                  </a:extLst>
                </p14:cNvPr>
                <p14:cNvContentPartPr/>
                <p14:nvPr/>
              </p14:nvContentPartPr>
              <p14:xfrm>
                <a:off x="2241146" y="4385876"/>
                <a:ext cx="134640" cy="154080"/>
              </p14:xfrm>
            </p:contentPart>
          </mc:Choice>
          <mc:Fallback>
            <p:pic>
              <p:nvPicPr>
                <p:cNvPr id="66" name="インク 65">
                  <a:extLst>
                    <a:ext uri="{FF2B5EF4-FFF2-40B4-BE49-F238E27FC236}">
                      <a16:creationId xmlns:a16="http://schemas.microsoft.com/office/drawing/2014/main" id="{BA1F3169-5830-43BC-8BFA-8943A7B92E5C}"/>
                    </a:ext>
                  </a:extLst>
                </p:cNvPr>
                <p:cNvPicPr/>
                <p:nvPr/>
              </p:nvPicPr>
              <p:blipFill>
                <a:blip r:embed="rId76"/>
                <a:stretch>
                  <a:fillRect/>
                </a:stretch>
              </p:blipFill>
              <p:spPr>
                <a:xfrm>
                  <a:off x="2223146" y="4367876"/>
                  <a:ext cx="1702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7" name="インク 66">
                  <a:extLst>
                    <a:ext uri="{FF2B5EF4-FFF2-40B4-BE49-F238E27FC236}">
                      <a16:creationId xmlns:a16="http://schemas.microsoft.com/office/drawing/2014/main" id="{C2DF954C-8CD3-4AE2-8999-24556EE9DEA9}"/>
                    </a:ext>
                  </a:extLst>
                </p14:cNvPr>
                <p14:cNvContentPartPr/>
                <p14:nvPr/>
              </p14:nvContentPartPr>
              <p14:xfrm>
                <a:off x="2339066" y="4429076"/>
                <a:ext cx="170640" cy="72000"/>
              </p14:xfrm>
            </p:contentPart>
          </mc:Choice>
          <mc:Fallback>
            <p:pic>
              <p:nvPicPr>
                <p:cNvPr id="67" name="インク 66">
                  <a:extLst>
                    <a:ext uri="{FF2B5EF4-FFF2-40B4-BE49-F238E27FC236}">
                      <a16:creationId xmlns:a16="http://schemas.microsoft.com/office/drawing/2014/main" id="{C2DF954C-8CD3-4AE2-8999-24556EE9DEA9}"/>
                    </a:ext>
                  </a:extLst>
                </p:cNvPr>
                <p:cNvPicPr/>
                <p:nvPr/>
              </p:nvPicPr>
              <p:blipFill>
                <a:blip r:embed="rId78"/>
                <a:stretch>
                  <a:fillRect/>
                </a:stretch>
              </p:blipFill>
              <p:spPr>
                <a:xfrm>
                  <a:off x="2321066" y="4411076"/>
                  <a:ext cx="2062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8" name="インク 67">
                  <a:extLst>
                    <a:ext uri="{FF2B5EF4-FFF2-40B4-BE49-F238E27FC236}">
                      <a16:creationId xmlns:a16="http://schemas.microsoft.com/office/drawing/2014/main" id="{D78814BA-F95E-4E00-9AE3-AA9A7A09AB62}"/>
                    </a:ext>
                  </a:extLst>
                </p14:cNvPr>
                <p14:cNvContentPartPr/>
                <p14:nvPr/>
              </p14:nvContentPartPr>
              <p14:xfrm>
                <a:off x="2380106" y="4447076"/>
                <a:ext cx="5760" cy="367920"/>
              </p14:xfrm>
            </p:contentPart>
          </mc:Choice>
          <mc:Fallback>
            <p:pic>
              <p:nvPicPr>
                <p:cNvPr id="68" name="インク 67">
                  <a:extLst>
                    <a:ext uri="{FF2B5EF4-FFF2-40B4-BE49-F238E27FC236}">
                      <a16:creationId xmlns:a16="http://schemas.microsoft.com/office/drawing/2014/main" id="{D78814BA-F95E-4E00-9AE3-AA9A7A09AB62}"/>
                    </a:ext>
                  </a:extLst>
                </p:cNvPr>
                <p:cNvPicPr/>
                <p:nvPr/>
              </p:nvPicPr>
              <p:blipFill>
                <a:blip r:embed="rId80"/>
                <a:stretch>
                  <a:fillRect/>
                </a:stretch>
              </p:blipFill>
              <p:spPr>
                <a:xfrm>
                  <a:off x="2362106" y="4429076"/>
                  <a:ext cx="4140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9" name="インク 68">
                  <a:extLst>
                    <a:ext uri="{FF2B5EF4-FFF2-40B4-BE49-F238E27FC236}">
                      <a16:creationId xmlns:a16="http://schemas.microsoft.com/office/drawing/2014/main" id="{53CF7213-DA80-49A0-B821-345957DF9F4E}"/>
                    </a:ext>
                  </a:extLst>
                </p14:cNvPr>
                <p14:cNvContentPartPr/>
                <p14:nvPr/>
              </p14:nvContentPartPr>
              <p14:xfrm>
                <a:off x="1903466" y="4877276"/>
                <a:ext cx="226080" cy="145800"/>
              </p14:xfrm>
            </p:contentPart>
          </mc:Choice>
          <mc:Fallback>
            <p:pic>
              <p:nvPicPr>
                <p:cNvPr id="69" name="インク 68">
                  <a:extLst>
                    <a:ext uri="{FF2B5EF4-FFF2-40B4-BE49-F238E27FC236}">
                      <a16:creationId xmlns:a16="http://schemas.microsoft.com/office/drawing/2014/main" id="{53CF7213-DA80-49A0-B821-345957DF9F4E}"/>
                    </a:ext>
                  </a:extLst>
                </p:cNvPr>
                <p:cNvPicPr/>
                <p:nvPr/>
              </p:nvPicPr>
              <p:blipFill>
                <a:blip r:embed="rId82"/>
                <a:stretch>
                  <a:fillRect/>
                </a:stretch>
              </p:blipFill>
              <p:spPr>
                <a:xfrm>
                  <a:off x="1885495" y="4859276"/>
                  <a:ext cx="261663"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0" name="インク 69">
                  <a:extLst>
                    <a:ext uri="{FF2B5EF4-FFF2-40B4-BE49-F238E27FC236}">
                      <a16:creationId xmlns:a16="http://schemas.microsoft.com/office/drawing/2014/main" id="{3CDDCA47-CEFA-41AC-A292-609A328A94E6}"/>
                    </a:ext>
                  </a:extLst>
                </p14:cNvPr>
                <p14:cNvContentPartPr/>
                <p14:nvPr/>
              </p14:nvContentPartPr>
              <p14:xfrm>
                <a:off x="1843706" y="4997516"/>
                <a:ext cx="333720" cy="253440"/>
              </p14:xfrm>
            </p:contentPart>
          </mc:Choice>
          <mc:Fallback>
            <p:pic>
              <p:nvPicPr>
                <p:cNvPr id="70" name="インク 69">
                  <a:extLst>
                    <a:ext uri="{FF2B5EF4-FFF2-40B4-BE49-F238E27FC236}">
                      <a16:creationId xmlns:a16="http://schemas.microsoft.com/office/drawing/2014/main" id="{3CDDCA47-CEFA-41AC-A292-609A328A94E6}"/>
                    </a:ext>
                  </a:extLst>
                </p:cNvPr>
                <p:cNvPicPr/>
                <p:nvPr/>
              </p:nvPicPr>
              <p:blipFill>
                <a:blip r:embed="rId84"/>
                <a:stretch>
                  <a:fillRect/>
                </a:stretch>
              </p:blipFill>
              <p:spPr>
                <a:xfrm>
                  <a:off x="1825706" y="4979516"/>
                  <a:ext cx="3693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1" name="インク 70">
                  <a:extLst>
                    <a:ext uri="{FF2B5EF4-FFF2-40B4-BE49-F238E27FC236}">
                      <a16:creationId xmlns:a16="http://schemas.microsoft.com/office/drawing/2014/main" id="{E115291A-8D5A-425A-BB71-E433DDDFE81D}"/>
                    </a:ext>
                  </a:extLst>
                </p14:cNvPr>
                <p14:cNvContentPartPr/>
                <p14:nvPr/>
              </p14:nvContentPartPr>
              <p14:xfrm>
                <a:off x="2131706" y="4901396"/>
                <a:ext cx="174240" cy="168480"/>
              </p14:xfrm>
            </p:contentPart>
          </mc:Choice>
          <mc:Fallback>
            <p:pic>
              <p:nvPicPr>
                <p:cNvPr id="71" name="インク 70">
                  <a:extLst>
                    <a:ext uri="{FF2B5EF4-FFF2-40B4-BE49-F238E27FC236}">
                      <a16:creationId xmlns:a16="http://schemas.microsoft.com/office/drawing/2014/main" id="{E115291A-8D5A-425A-BB71-E433DDDFE81D}"/>
                    </a:ext>
                  </a:extLst>
                </p:cNvPr>
                <p:cNvPicPr/>
                <p:nvPr/>
              </p:nvPicPr>
              <p:blipFill>
                <a:blip r:embed="rId86"/>
                <a:stretch>
                  <a:fillRect/>
                </a:stretch>
              </p:blipFill>
              <p:spPr>
                <a:xfrm>
                  <a:off x="2113669" y="4883396"/>
                  <a:ext cx="209954"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2" name="インク 71">
                  <a:extLst>
                    <a:ext uri="{FF2B5EF4-FFF2-40B4-BE49-F238E27FC236}">
                      <a16:creationId xmlns:a16="http://schemas.microsoft.com/office/drawing/2014/main" id="{4574EB77-E6B5-4690-9F5D-267295FB1238}"/>
                    </a:ext>
                  </a:extLst>
                </p14:cNvPr>
                <p14:cNvContentPartPr/>
                <p14:nvPr/>
              </p14:nvContentPartPr>
              <p14:xfrm>
                <a:off x="2188586" y="4960076"/>
                <a:ext cx="187200" cy="274320"/>
              </p14:xfrm>
            </p:contentPart>
          </mc:Choice>
          <mc:Fallback>
            <p:pic>
              <p:nvPicPr>
                <p:cNvPr id="72" name="インク 71">
                  <a:extLst>
                    <a:ext uri="{FF2B5EF4-FFF2-40B4-BE49-F238E27FC236}">
                      <a16:creationId xmlns:a16="http://schemas.microsoft.com/office/drawing/2014/main" id="{4574EB77-E6B5-4690-9F5D-267295FB1238}"/>
                    </a:ext>
                  </a:extLst>
                </p:cNvPr>
                <p:cNvPicPr/>
                <p:nvPr/>
              </p:nvPicPr>
              <p:blipFill>
                <a:blip r:embed="rId88"/>
                <a:stretch>
                  <a:fillRect/>
                </a:stretch>
              </p:blipFill>
              <p:spPr>
                <a:xfrm>
                  <a:off x="2170586" y="4942076"/>
                  <a:ext cx="22284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3" name="インク 72">
                  <a:extLst>
                    <a:ext uri="{FF2B5EF4-FFF2-40B4-BE49-F238E27FC236}">
                      <a16:creationId xmlns:a16="http://schemas.microsoft.com/office/drawing/2014/main" id="{059F721B-3EED-4243-B6F4-97054A36D79C}"/>
                    </a:ext>
                  </a:extLst>
                </p14:cNvPr>
                <p14:cNvContentPartPr/>
                <p14:nvPr/>
              </p14:nvContentPartPr>
              <p14:xfrm>
                <a:off x="2176706" y="5066636"/>
                <a:ext cx="314280" cy="78120"/>
              </p14:xfrm>
            </p:contentPart>
          </mc:Choice>
          <mc:Fallback>
            <p:pic>
              <p:nvPicPr>
                <p:cNvPr id="73" name="インク 72">
                  <a:extLst>
                    <a:ext uri="{FF2B5EF4-FFF2-40B4-BE49-F238E27FC236}">
                      <a16:creationId xmlns:a16="http://schemas.microsoft.com/office/drawing/2014/main" id="{059F721B-3EED-4243-B6F4-97054A36D79C}"/>
                    </a:ext>
                  </a:extLst>
                </p:cNvPr>
                <p:cNvPicPr/>
                <p:nvPr/>
              </p:nvPicPr>
              <p:blipFill>
                <a:blip r:embed="rId90"/>
                <a:stretch>
                  <a:fillRect/>
                </a:stretch>
              </p:blipFill>
              <p:spPr>
                <a:xfrm>
                  <a:off x="2158706" y="5048636"/>
                  <a:ext cx="3499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4" name="インク 73">
                  <a:extLst>
                    <a:ext uri="{FF2B5EF4-FFF2-40B4-BE49-F238E27FC236}">
                      <a16:creationId xmlns:a16="http://schemas.microsoft.com/office/drawing/2014/main" id="{FAD2F5E7-11B1-441F-8AD4-9A391C7A8D68}"/>
                    </a:ext>
                  </a:extLst>
                </p14:cNvPr>
                <p14:cNvContentPartPr/>
                <p14:nvPr/>
              </p14:nvContentPartPr>
              <p14:xfrm>
                <a:off x="2497826" y="4902836"/>
                <a:ext cx="72720" cy="45720"/>
              </p14:xfrm>
            </p:contentPart>
          </mc:Choice>
          <mc:Fallback>
            <p:pic>
              <p:nvPicPr>
                <p:cNvPr id="74" name="インク 73">
                  <a:extLst>
                    <a:ext uri="{FF2B5EF4-FFF2-40B4-BE49-F238E27FC236}">
                      <a16:creationId xmlns:a16="http://schemas.microsoft.com/office/drawing/2014/main" id="{FAD2F5E7-11B1-441F-8AD4-9A391C7A8D68}"/>
                    </a:ext>
                  </a:extLst>
                </p:cNvPr>
                <p:cNvPicPr/>
                <p:nvPr/>
              </p:nvPicPr>
              <p:blipFill>
                <a:blip r:embed="rId92"/>
                <a:stretch>
                  <a:fillRect/>
                </a:stretch>
              </p:blipFill>
              <p:spPr>
                <a:xfrm>
                  <a:off x="2479915" y="4884836"/>
                  <a:ext cx="108184"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5" name="インク 74">
                  <a:extLst>
                    <a:ext uri="{FF2B5EF4-FFF2-40B4-BE49-F238E27FC236}">
                      <a16:creationId xmlns:a16="http://schemas.microsoft.com/office/drawing/2014/main" id="{D773B60F-AAD4-4FEF-97EA-2637B4F5DAA1}"/>
                    </a:ext>
                  </a:extLst>
                </p14:cNvPr>
                <p14:cNvContentPartPr/>
                <p14:nvPr/>
              </p14:nvContentPartPr>
              <p14:xfrm>
                <a:off x="2491706" y="4874036"/>
                <a:ext cx="160200" cy="206640"/>
              </p14:xfrm>
            </p:contentPart>
          </mc:Choice>
          <mc:Fallback>
            <p:pic>
              <p:nvPicPr>
                <p:cNvPr id="75" name="インク 74">
                  <a:extLst>
                    <a:ext uri="{FF2B5EF4-FFF2-40B4-BE49-F238E27FC236}">
                      <a16:creationId xmlns:a16="http://schemas.microsoft.com/office/drawing/2014/main" id="{D773B60F-AAD4-4FEF-97EA-2637B4F5DAA1}"/>
                    </a:ext>
                  </a:extLst>
                </p:cNvPr>
                <p:cNvPicPr/>
                <p:nvPr/>
              </p:nvPicPr>
              <p:blipFill>
                <a:blip r:embed="rId94"/>
                <a:stretch>
                  <a:fillRect/>
                </a:stretch>
              </p:blipFill>
              <p:spPr>
                <a:xfrm>
                  <a:off x="2473706" y="4856067"/>
                  <a:ext cx="195840" cy="242218"/>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6" name="インク 75">
                  <a:extLst>
                    <a:ext uri="{FF2B5EF4-FFF2-40B4-BE49-F238E27FC236}">
                      <a16:creationId xmlns:a16="http://schemas.microsoft.com/office/drawing/2014/main" id="{2D5C29B1-5D46-4272-8930-505D8AC444FE}"/>
                    </a:ext>
                  </a:extLst>
                </p14:cNvPr>
                <p14:cNvContentPartPr/>
                <p14:nvPr/>
              </p14:nvContentPartPr>
              <p14:xfrm>
                <a:off x="2511146" y="4948916"/>
                <a:ext cx="149760" cy="152280"/>
              </p14:xfrm>
            </p:contentPart>
          </mc:Choice>
          <mc:Fallback>
            <p:pic>
              <p:nvPicPr>
                <p:cNvPr id="76" name="インク 75">
                  <a:extLst>
                    <a:ext uri="{FF2B5EF4-FFF2-40B4-BE49-F238E27FC236}">
                      <a16:creationId xmlns:a16="http://schemas.microsoft.com/office/drawing/2014/main" id="{2D5C29B1-5D46-4272-8930-505D8AC444FE}"/>
                    </a:ext>
                  </a:extLst>
                </p:cNvPr>
                <p:cNvPicPr/>
                <p:nvPr/>
              </p:nvPicPr>
              <p:blipFill>
                <a:blip r:embed="rId96"/>
                <a:stretch>
                  <a:fillRect/>
                </a:stretch>
              </p:blipFill>
              <p:spPr>
                <a:xfrm>
                  <a:off x="2493146" y="4930873"/>
                  <a:ext cx="185400" cy="188004"/>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7" name="インク 76">
                  <a:extLst>
                    <a:ext uri="{FF2B5EF4-FFF2-40B4-BE49-F238E27FC236}">
                      <a16:creationId xmlns:a16="http://schemas.microsoft.com/office/drawing/2014/main" id="{CF24F044-65DB-4B0A-A369-D82A17F5B139}"/>
                    </a:ext>
                  </a:extLst>
                </p14:cNvPr>
                <p14:cNvContentPartPr/>
                <p14:nvPr/>
              </p14:nvContentPartPr>
              <p14:xfrm>
                <a:off x="2402786" y="5003636"/>
                <a:ext cx="298800" cy="182880"/>
              </p14:xfrm>
            </p:contentPart>
          </mc:Choice>
          <mc:Fallback>
            <p:pic>
              <p:nvPicPr>
                <p:cNvPr id="77" name="インク 76">
                  <a:extLst>
                    <a:ext uri="{FF2B5EF4-FFF2-40B4-BE49-F238E27FC236}">
                      <a16:creationId xmlns:a16="http://schemas.microsoft.com/office/drawing/2014/main" id="{CF24F044-65DB-4B0A-A369-D82A17F5B139}"/>
                    </a:ext>
                  </a:extLst>
                </p:cNvPr>
                <p:cNvPicPr/>
                <p:nvPr/>
              </p:nvPicPr>
              <p:blipFill>
                <a:blip r:embed="rId98"/>
                <a:stretch>
                  <a:fillRect/>
                </a:stretch>
              </p:blipFill>
              <p:spPr>
                <a:xfrm>
                  <a:off x="2384786" y="4985636"/>
                  <a:ext cx="33444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8" name="インク 77">
                  <a:extLst>
                    <a:ext uri="{FF2B5EF4-FFF2-40B4-BE49-F238E27FC236}">
                      <a16:creationId xmlns:a16="http://schemas.microsoft.com/office/drawing/2014/main" id="{450E5A78-CFAD-4EAF-A25E-B61B06138663}"/>
                    </a:ext>
                  </a:extLst>
                </p14:cNvPr>
                <p14:cNvContentPartPr/>
                <p14:nvPr/>
              </p14:nvContentPartPr>
              <p14:xfrm>
                <a:off x="2574506" y="4983116"/>
                <a:ext cx="32760" cy="281520"/>
              </p14:xfrm>
            </p:contentPart>
          </mc:Choice>
          <mc:Fallback>
            <p:pic>
              <p:nvPicPr>
                <p:cNvPr id="78" name="インク 77">
                  <a:extLst>
                    <a:ext uri="{FF2B5EF4-FFF2-40B4-BE49-F238E27FC236}">
                      <a16:creationId xmlns:a16="http://schemas.microsoft.com/office/drawing/2014/main" id="{450E5A78-CFAD-4EAF-A25E-B61B06138663}"/>
                    </a:ext>
                  </a:extLst>
                </p:cNvPr>
                <p:cNvPicPr/>
                <p:nvPr/>
              </p:nvPicPr>
              <p:blipFill>
                <a:blip r:embed="rId100"/>
                <a:stretch>
                  <a:fillRect/>
                </a:stretch>
              </p:blipFill>
              <p:spPr>
                <a:xfrm>
                  <a:off x="2556506" y="4965093"/>
                  <a:ext cx="68400" cy="317206"/>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9" name="インク 78">
                  <a:extLst>
                    <a:ext uri="{FF2B5EF4-FFF2-40B4-BE49-F238E27FC236}">
                      <a16:creationId xmlns:a16="http://schemas.microsoft.com/office/drawing/2014/main" id="{8CA0CF9E-705F-46BE-BD0D-39BC2FA59A2D}"/>
                    </a:ext>
                  </a:extLst>
                </p14:cNvPr>
                <p14:cNvContentPartPr/>
                <p14:nvPr/>
              </p14:nvContentPartPr>
              <p14:xfrm>
                <a:off x="2692946" y="4956116"/>
                <a:ext cx="159120" cy="308880"/>
              </p14:xfrm>
            </p:contentPart>
          </mc:Choice>
          <mc:Fallback>
            <p:pic>
              <p:nvPicPr>
                <p:cNvPr id="79" name="インク 78">
                  <a:extLst>
                    <a:ext uri="{FF2B5EF4-FFF2-40B4-BE49-F238E27FC236}">
                      <a16:creationId xmlns:a16="http://schemas.microsoft.com/office/drawing/2014/main" id="{8CA0CF9E-705F-46BE-BD0D-39BC2FA59A2D}"/>
                    </a:ext>
                  </a:extLst>
                </p:cNvPr>
                <p:cNvPicPr/>
                <p:nvPr/>
              </p:nvPicPr>
              <p:blipFill>
                <a:blip r:embed="rId102"/>
                <a:stretch>
                  <a:fillRect/>
                </a:stretch>
              </p:blipFill>
              <p:spPr>
                <a:xfrm>
                  <a:off x="2674946" y="4938116"/>
                  <a:ext cx="19476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0" name="インク 79">
                  <a:extLst>
                    <a:ext uri="{FF2B5EF4-FFF2-40B4-BE49-F238E27FC236}">
                      <a16:creationId xmlns:a16="http://schemas.microsoft.com/office/drawing/2014/main" id="{B2EB8719-B127-4B38-BA32-8A11AF3FD285}"/>
                    </a:ext>
                  </a:extLst>
                </p14:cNvPr>
                <p14:cNvContentPartPr/>
                <p14:nvPr/>
              </p14:nvContentPartPr>
              <p14:xfrm>
                <a:off x="2811026" y="4915796"/>
                <a:ext cx="154080" cy="141120"/>
              </p14:xfrm>
            </p:contentPart>
          </mc:Choice>
          <mc:Fallback>
            <p:pic>
              <p:nvPicPr>
                <p:cNvPr id="80" name="インク 79">
                  <a:extLst>
                    <a:ext uri="{FF2B5EF4-FFF2-40B4-BE49-F238E27FC236}">
                      <a16:creationId xmlns:a16="http://schemas.microsoft.com/office/drawing/2014/main" id="{B2EB8719-B127-4B38-BA32-8A11AF3FD285}"/>
                    </a:ext>
                  </a:extLst>
                </p:cNvPr>
                <p:cNvPicPr/>
                <p:nvPr/>
              </p:nvPicPr>
              <p:blipFill>
                <a:blip r:embed="rId104"/>
                <a:stretch>
                  <a:fillRect/>
                </a:stretch>
              </p:blipFill>
              <p:spPr>
                <a:xfrm>
                  <a:off x="2792984" y="4897796"/>
                  <a:ext cx="189803"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1" name="インク 80">
                  <a:extLst>
                    <a:ext uri="{FF2B5EF4-FFF2-40B4-BE49-F238E27FC236}">
                      <a16:creationId xmlns:a16="http://schemas.microsoft.com/office/drawing/2014/main" id="{9AB5BBB6-5192-4652-8060-018034A65627}"/>
                    </a:ext>
                  </a:extLst>
                </p14:cNvPr>
                <p14:cNvContentPartPr/>
                <p14:nvPr/>
              </p14:nvContentPartPr>
              <p14:xfrm>
                <a:off x="2823986" y="5033516"/>
                <a:ext cx="319320" cy="179280"/>
              </p14:xfrm>
            </p:contentPart>
          </mc:Choice>
          <mc:Fallback>
            <p:pic>
              <p:nvPicPr>
                <p:cNvPr id="81" name="インク 80">
                  <a:extLst>
                    <a:ext uri="{FF2B5EF4-FFF2-40B4-BE49-F238E27FC236}">
                      <a16:creationId xmlns:a16="http://schemas.microsoft.com/office/drawing/2014/main" id="{9AB5BBB6-5192-4652-8060-018034A65627}"/>
                    </a:ext>
                  </a:extLst>
                </p:cNvPr>
                <p:cNvPicPr/>
                <p:nvPr/>
              </p:nvPicPr>
              <p:blipFill>
                <a:blip r:embed="rId106"/>
                <a:stretch>
                  <a:fillRect/>
                </a:stretch>
              </p:blipFill>
              <p:spPr>
                <a:xfrm>
                  <a:off x="2805986" y="5015516"/>
                  <a:ext cx="3549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2" name="インク 81">
                  <a:extLst>
                    <a:ext uri="{FF2B5EF4-FFF2-40B4-BE49-F238E27FC236}">
                      <a16:creationId xmlns:a16="http://schemas.microsoft.com/office/drawing/2014/main" id="{61AB110F-9C61-4B73-B1B7-0D5E536BD869}"/>
                    </a:ext>
                  </a:extLst>
                </p14:cNvPr>
                <p14:cNvContentPartPr/>
                <p14:nvPr/>
              </p14:nvContentPartPr>
              <p14:xfrm>
                <a:off x="3125666" y="4988876"/>
                <a:ext cx="171720" cy="232920"/>
              </p14:xfrm>
            </p:contentPart>
          </mc:Choice>
          <mc:Fallback>
            <p:pic>
              <p:nvPicPr>
                <p:cNvPr id="82" name="インク 81">
                  <a:extLst>
                    <a:ext uri="{FF2B5EF4-FFF2-40B4-BE49-F238E27FC236}">
                      <a16:creationId xmlns:a16="http://schemas.microsoft.com/office/drawing/2014/main" id="{61AB110F-9C61-4B73-B1B7-0D5E536BD869}"/>
                    </a:ext>
                  </a:extLst>
                </p:cNvPr>
                <p:cNvPicPr/>
                <p:nvPr/>
              </p:nvPicPr>
              <p:blipFill>
                <a:blip r:embed="rId108"/>
                <a:stretch>
                  <a:fillRect/>
                </a:stretch>
              </p:blipFill>
              <p:spPr>
                <a:xfrm>
                  <a:off x="3107666" y="4970876"/>
                  <a:ext cx="2073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3" name="インク 82">
                  <a:extLst>
                    <a:ext uri="{FF2B5EF4-FFF2-40B4-BE49-F238E27FC236}">
                      <a16:creationId xmlns:a16="http://schemas.microsoft.com/office/drawing/2014/main" id="{06BA864A-6D53-4763-B329-C12892A893E9}"/>
                    </a:ext>
                  </a:extLst>
                </p14:cNvPr>
                <p14:cNvContentPartPr/>
                <p14:nvPr/>
              </p14:nvContentPartPr>
              <p14:xfrm>
                <a:off x="1719506" y="5365796"/>
                <a:ext cx="148320" cy="282960"/>
              </p14:xfrm>
            </p:contentPart>
          </mc:Choice>
          <mc:Fallback>
            <p:pic>
              <p:nvPicPr>
                <p:cNvPr id="83" name="インク 82">
                  <a:extLst>
                    <a:ext uri="{FF2B5EF4-FFF2-40B4-BE49-F238E27FC236}">
                      <a16:creationId xmlns:a16="http://schemas.microsoft.com/office/drawing/2014/main" id="{06BA864A-6D53-4763-B329-C12892A893E9}"/>
                    </a:ext>
                  </a:extLst>
                </p:cNvPr>
                <p:cNvPicPr/>
                <p:nvPr/>
              </p:nvPicPr>
              <p:blipFill>
                <a:blip r:embed="rId110"/>
                <a:stretch>
                  <a:fillRect/>
                </a:stretch>
              </p:blipFill>
              <p:spPr>
                <a:xfrm>
                  <a:off x="1701462" y="5347819"/>
                  <a:ext cx="184047" cy="318555"/>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4" name="インク 83">
                  <a:extLst>
                    <a:ext uri="{FF2B5EF4-FFF2-40B4-BE49-F238E27FC236}">
                      <a16:creationId xmlns:a16="http://schemas.microsoft.com/office/drawing/2014/main" id="{04313E96-C671-44F9-B047-6E5A81D5F4CF}"/>
                    </a:ext>
                  </a:extLst>
                </p14:cNvPr>
                <p14:cNvContentPartPr/>
                <p14:nvPr/>
              </p14:nvContentPartPr>
              <p14:xfrm>
                <a:off x="1764866" y="5541476"/>
                <a:ext cx="165240" cy="99720"/>
              </p14:xfrm>
            </p:contentPart>
          </mc:Choice>
          <mc:Fallback>
            <p:pic>
              <p:nvPicPr>
                <p:cNvPr id="84" name="インク 83">
                  <a:extLst>
                    <a:ext uri="{FF2B5EF4-FFF2-40B4-BE49-F238E27FC236}">
                      <a16:creationId xmlns:a16="http://schemas.microsoft.com/office/drawing/2014/main" id="{04313E96-C671-44F9-B047-6E5A81D5F4CF}"/>
                    </a:ext>
                  </a:extLst>
                </p:cNvPr>
                <p:cNvPicPr/>
                <p:nvPr/>
              </p:nvPicPr>
              <p:blipFill>
                <a:blip r:embed="rId112"/>
                <a:stretch>
                  <a:fillRect/>
                </a:stretch>
              </p:blipFill>
              <p:spPr>
                <a:xfrm>
                  <a:off x="1746866" y="5523476"/>
                  <a:ext cx="2008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5" name="インク 84">
                  <a:extLst>
                    <a:ext uri="{FF2B5EF4-FFF2-40B4-BE49-F238E27FC236}">
                      <a16:creationId xmlns:a16="http://schemas.microsoft.com/office/drawing/2014/main" id="{D9BEAA01-2E3E-4265-B4F3-3A86C8497DC2}"/>
                    </a:ext>
                  </a:extLst>
                </p14:cNvPr>
                <p14:cNvContentPartPr/>
                <p14:nvPr/>
              </p14:nvContentPartPr>
              <p14:xfrm>
                <a:off x="1976186" y="5388116"/>
                <a:ext cx="143280" cy="300600"/>
              </p14:xfrm>
            </p:contentPart>
          </mc:Choice>
          <mc:Fallback>
            <p:pic>
              <p:nvPicPr>
                <p:cNvPr id="85" name="インク 84">
                  <a:extLst>
                    <a:ext uri="{FF2B5EF4-FFF2-40B4-BE49-F238E27FC236}">
                      <a16:creationId xmlns:a16="http://schemas.microsoft.com/office/drawing/2014/main" id="{D9BEAA01-2E3E-4265-B4F3-3A86C8497DC2}"/>
                    </a:ext>
                  </a:extLst>
                </p:cNvPr>
                <p:cNvPicPr/>
                <p:nvPr/>
              </p:nvPicPr>
              <p:blipFill>
                <a:blip r:embed="rId114"/>
                <a:stretch>
                  <a:fillRect/>
                </a:stretch>
              </p:blipFill>
              <p:spPr>
                <a:xfrm>
                  <a:off x="1958186" y="5370116"/>
                  <a:ext cx="17892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6" name="インク 85">
                  <a:extLst>
                    <a:ext uri="{FF2B5EF4-FFF2-40B4-BE49-F238E27FC236}">
                      <a16:creationId xmlns:a16="http://schemas.microsoft.com/office/drawing/2014/main" id="{81434028-6B59-4F7F-83E8-49B8DB1C2B57}"/>
                    </a:ext>
                  </a:extLst>
                </p14:cNvPr>
                <p14:cNvContentPartPr/>
                <p14:nvPr/>
              </p14:nvContentPartPr>
              <p14:xfrm>
                <a:off x="1992746" y="5471636"/>
                <a:ext cx="134280" cy="71280"/>
              </p14:xfrm>
            </p:contentPart>
          </mc:Choice>
          <mc:Fallback>
            <p:pic>
              <p:nvPicPr>
                <p:cNvPr id="86" name="インク 85">
                  <a:extLst>
                    <a:ext uri="{FF2B5EF4-FFF2-40B4-BE49-F238E27FC236}">
                      <a16:creationId xmlns:a16="http://schemas.microsoft.com/office/drawing/2014/main" id="{81434028-6B59-4F7F-83E8-49B8DB1C2B57}"/>
                    </a:ext>
                  </a:extLst>
                </p:cNvPr>
                <p:cNvPicPr/>
                <p:nvPr/>
              </p:nvPicPr>
              <p:blipFill>
                <a:blip r:embed="rId116"/>
                <a:stretch>
                  <a:fillRect/>
                </a:stretch>
              </p:blipFill>
              <p:spPr>
                <a:xfrm>
                  <a:off x="1974746" y="5453726"/>
                  <a:ext cx="169920" cy="106741"/>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7" name="インク 86">
                  <a:extLst>
                    <a:ext uri="{FF2B5EF4-FFF2-40B4-BE49-F238E27FC236}">
                      <a16:creationId xmlns:a16="http://schemas.microsoft.com/office/drawing/2014/main" id="{6C0C66F2-37F5-457B-A839-33A4C5DAB757}"/>
                    </a:ext>
                  </a:extLst>
                </p14:cNvPr>
                <p14:cNvContentPartPr/>
                <p14:nvPr/>
              </p14:nvContentPartPr>
              <p14:xfrm>
                <a:off x="2198306" y="5372636"/>
                <a:ext cx="147240" cy="325800"/>
              </p14:xfrm>
            </p:contentPart>
          </mc:Choice>
          <mc:Fallback>
            <p:pic>
              <p:nvPicPr>
                <p:cNvPr id="87" name="インク 86">
                  <a:extLst>
                    <a:ext uri="{FF2B5EF4-FFF2-40B4-BE49-F238E27FC236}">
                      <a16:creationId xmlns:a16="http://schemas.microsoft.com/office/drawing/2014/main" id="{6C0C66F2-37F5-457B-A839-33A4C5DAB757}"/>
                    </a:ext>
                  </a:extLst>
                </p:cNvPr>
                <p:cNvPicPr/>
                <p:nvPr/>
              </p:nvPicPr>
              <p:blipFill>
                <a:blip r:embed="rId118"/>
                <a:stretch>
                  <a:fillRect/>
                </a:stretch>
              </p:blipFill>
              <p:spPr>
                <a:xfrm>
                  <a:off x="2180306" y="5354636"/>
                  <a:ext cx="18288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8" name="インク 87">
                  <a:extLst>
                    <a:ext uri="{FF2B5EF4-FFF2-40B4-BE49-F238E27FC236}">
                      <a16:creationId xmlns:a16="http://schemas.microsoft.com/office/drawing/2014/main" id="{70522BCB-A961-4C41-B00F-F1653ACA233E}"/>
                    </a:ext>
                  </a:extLst>
                </p14:cNvPr>
                <p14:cNvContentPartPr/>
                <p14:nvPr/>
              </p14:nvContentPartPr>
              <p14:xfrm>
                <a:off x="2409266" y="5424476"/>
                <a:ext cx="55440" cy="224640"/>
              </p14:xfrm>
            </p:contentPart>
          </mc:Choice>
          <mc:Fallback>
            <p:pic>
              <p:nvPicPr>
                <p:cNvPr id="88" name="インク 87">
                  <a:extLst>
                    <a:ext uri="{FF2B5EF4-FFF2-40B4-BE49-F238E27FC236}">
                      <a16:creationId xmlns:a16="http://schemas.microsoft.com/office/drawing/2014/main" id="{70522BCB-A961-4C41-B00F-F1653ACA233E}"/>
                    </a:ext>
                  </a:extLst>
                </p:cNvPr>
                <p:cNvPicPr/>
                <p:nvPr/>
              </p:nvPicPr>
              <p:blipFill>
                <a:blip r:embed="rId120"/>
                <a:stretch>
                  <a:fillRect/>
                </a:stretch>
              </p:blipFill>
              <p:spPr>
                <a:xfrm>
                  <a:off x="2391382" y="5406476"/>
                  <a:ext cx="9085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9" name="インク 88">
                  <a:extLst>
                    <a:ext uri="{FF2B5EF4-FFF2-40B4-BE49-F238E27FC236}">
                      <a16:creationId xmlns:a16="http://schemas.microsoft.com/office/drawing/2014/main" id="{300EC18A-0E09-4672-90C1-FBFE0354A532}"/>
                    </a:ext>
                  </a:extLst>
                </p14:cNvPr>
                <p14:cNvContentPartPr/>
                <p14:nvPr/>
              </p14:nvContentPartPr>
              <p14:xfrm>
                <a:off x="2508986" y="5492876"/>
                <a:ext cx="133920" cy="122760"/>
              </p14:xfrm>
            </p:contentPart>
          </mc:Choice>
          <mc:Fallback>
            <p:pic>
              <p:nvPicPr>
                <p:cNvPr id="89" name="インク 88">
                  <a:extLst>
                    <a:ext uri="{FF2B5EF4-FFF2-40B4-BE49-F238E27FC236}">
                      <a16:creationId xmlns:a16="http://schemas.microsoft.com/office/drawing/2014/main" id="{300EC18A-0E09-4672-90C1-FBFE0354A532}"/>
                    </a:ext>
                  </a:extLst>
                </p:cNvPr>
                <p:cNvPicPr/>
                <p:nvPr/>
              </p:nvPicPr>
              <p:blipFill>
                <a:blip r:embed="rId122"/>
                <a:stretch>
                  <a:fillRect/>
                </a:stretch>
              </p:blipFill>
              <p:spPr>
                <a:xfrm>
                  <a:off x="2491034" y="5474876"/>
                  <a:ext cx="169464"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0" name="インク 89">
                  <a:extLst>
                    <a:ext uri="{FF2B5EF4-FFF2-40B4-BE49-F238E27FC236}">
                      <a16:creationId xmlns:a16="http://schemas.microsoft.com/office/drawing/2014/main" id="{E0053ADE-9AEB-4704-BB42-5A5B338B1037}"/>
                    </a:ext>
                  </a:extLst>
                </p14:cNvPr>
                <p14:cNvContentPartPr/>
                <p14:nvPr/>
              </p14:nvContentPartPr>
              <p14:xfrm>
                <a:off x="2685386" y="5466956"/>
                <a:ext cx="115920" cy="205200"/>
              </p14:xfrm>
            </p:contentPart>
          </mc:Choice>
          <mc:Fallback>
            <p:pic>
              <p:nvPicPr>
                <p:cNvPr id="90" name="インク 89">
                  <a:extLst>
                    <a:ext uri="{FF2B5EF4-FFF2-40B4-BE49-F238E27FC236}">
                      <a16:creationId xmlns:a16="http://schemas.microsoft.com/office/drawing/2014/main" id="{E0053ADE-9AEB-4704-BB42-5A5B338B1037}"/>
                    </a:ext>
                  </a:extLst>
                </p:cNvPr>
                <p:cNvPicPr/>
                <p:nvPr/>
              </p:nvPicPr>
              <p:blipFill>
                <a:blip r:embed="rId124"/>
                <a:stretch>
                  <a:fillRect/>
                </a:stretch>
              </p:blipFill>
              <p:spPr>
                <a:xfrm>
                  <a:off x="2667386" y="5448956"/>
                  <a:ext cx="1515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1" name="インク 90">
                  <a:extLst>
                    <a:ext uri="{FF2B5EF4-FFF2-40B4-BE49-F238E27FC236}">
                      <a16:creationId xmlns:a16="http://schemas.microsoft.com/office/drawing/2014/main" id="{47AE6AD3-D23C-44C0-BB9C-5D9E20FF0854}"/>
                    </a:ext>
                  </a:extLst>
                </p14:cNvPr>
                <p14:cNvContentPartPr/>
                <p14:nvPr/>
              </p14:nvContentPartPr>
              <p14:xfrm>
                <a:off x="2913626" y="5389556"/>
                <a:ext cx="99360" cy="132480"/>
              </p14:xfrm>
            </p:contentPart>
          </mc:Choice>
          <mc:Fallback>
            <p:pic>
              <p:nvPicPr>
                <p:cNvPr id="91" name="インク 90">
                  <a:extLst>
                    <a:ext uri="{FF2B5EF4-FFF2-40B4-BE49-F238E27FC236}">
                      <a16:creationId xmlns:a16="http://schemas.microsoft.com/office/drawing/2014/main" id="{47AE6AD3-D23C-44C0-BB9C-5D9E20FF0854}"/>
                    </a:ext>
                  </a:extLst>
                </p:cNvPr>
                <p:cNvPicPr/>
                <p:nvPr/>
              </p:nvPicPr>
              <p:blipFill>
                <a:blip r:embed="rId126"/>
                <a:stretch>
                  <a:fillRect/>
                </a:stretch>
              </p:blipFill>
              <p:spPr>
                <a:xfrm>
                  <a:off x="2895691" y="5371556"/>
                  <a:ext cx="134871"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2" name="インク 91">
                  <a:extLst>
                    <a:ext uri="{FF2B5EF4-FFF2-40B4-BE49-F238E27FC236}">
                      <a16:creationId xmlns:a16="http://schemas.microsoft.com/office/drawing/2014/main" id="{6EF852BF-E21B-46D9-8398-9F339545B9A2}"/>
                    </a:ext>
                  </a:extLst>
                </p14:cNvPr>
                <p14:cNvContentPartPr/>
                <p14:nvPr/>
              </p14:nvContentPartPr>
              <p14:xfrm>
                <a:off x="2900306" y="5537516"/>
                <a:ext cx="147960" cy="55440"/>
              </p14:xfrm>
            </p:contentPart>
          </mc:Choice>
          <mc:Fallback>
            <p:pic>
              <p:nvPicPr>
                <p:cNvPr id="92" name="インク 91">
                  <a:extLst>
                    <a:ext uri="{FF2B5EF4-FFF2-40B4-BE49-F238E27FC236}">
                      <a16:creationId xmlns:a16="http://schemas.microsoft.com/office/drawing/2014/main" id="{6EF852BF-E21B-46D9-8398-9F339545B9A2}"/>
                    </a:ext>
                  </a:extLst>
                </p:cNvPr>
                <p:cNvPicPr/>
                <p:nvPr/>
              </p:nvPicPr>
              <p:blipFill>
                <a:blip r:embed="rId128"/>
                <a:stretch>
                  <a:fillRect/>
                </a:stretch>
              </p:blipFill>
              <p:spPr>
                <a:xfrm>
                  <a:off x="2882306" y="5519632"/>
                  <a:ext cx="183600" cy="9085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3" name="インク 92">
                  <a:extLst>
                    <a:ext uri="{FF2B5EF4-FFF2-40B4-BE49-F238E27FC236}">
                      <a16:creationId xmlns:a16="http://schemas.microsoft.com/office/drawing/2014/main" id="{2E324F52-2A2D-4FD9-B6A8-F705EEA2EB25}"/>
                    </a:ext>
                  </a:extLst>
                </p14:cNvPr>
                <p14:cNvContentPartPr/>
                <p14:nvPr/>
              </p14:nvContentPartPr>
              <p14:xfrm>
                <a:off x="2987786" y="5391356"/>
                <a:ext cx="254880" cy="262440"/>
              </p14:xfrm>
            </p:contentPart>
          </mc:Choice>
          <mc:Fallback>
            <p:pic>
              <p:nvPicPr>
                <p:cNvPr id="93" name="インク 92">
                  <a:extLst>
                    <a:ext uri="{FF2B5EF4-FFF2-40B4-BE49-F238E27FC236}">
                      <a16:creationId xmlns:a16="http://schemas.microsoft.com/office/drawing/2014/main" id="{2E324F52-2A2D-4FD9-B6A8-F705EEA2EB25}"/>
                    </a:ext>
                  </a:extLst>
                </p:cNvPr>
                <p:cNvPicPr/>
                <p:nvPr/>
              </p:nvPicPr>
              <p:blipFill>
                <a:blip r:embed="rId130"/>
                <a:stretch>
                  <a:fillRect/>
                </a:stretch>
              </p:blipFill>
              <p:spPr>
                <a:xfrm>
                  <a:off x="2969786" y="5373356"/>
                  <a:ext cx="29052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4" name="インク 93">
                  <a:extLst>
                    <a:ext uri="{FF2B5EF4-FFF2-40B4-BE49-F238E27FC236}">
                      <a16:creationId xmlns:a16="http://schemas.microsoft.com/office/drawing/2014/main" id="{14C28989-D144-437D-AB5C-08FE1CF0B3A3}"/>
                    </a:ext>
                  </a:extLst>
                </p14:cNvPr>
                <p14:cNvContentPartPr/>
                <p14:nvPr/>
              </p14:nvContentPartPr>
              <p14:xfrm>
                <a:off x="3104426" y="5370116"/>
                <a:ext cx="135720" cy="93600"/>
              </p14:xfrm>
            </p:contentPart>
          </mc:Choice>
          <mc:Fallback>
            <p:pic>
              <p:nvPicPr>
                <p:cNvPr id="94" name="インク 93">
                  <a:extLst>
                    <a:ext uri="{FF2B5EF4-FFF2-40B4-BE49-F238E27FC236}">
                      <a16:creationId xmlns:a16="http://schemas.microsoft.com/office/drawing/2014/main" id="{14C28989-D144-437D-AB5C-08FE1CF0B3A3}"/>
                    </a:ext>
                  </a:extLst>
                </p:cNvPr>
                <p:cNvPicPr/>
                <p:nvPr/>
              </p:nvPicPr>
              <p:blipFill>
                <a:blip r:embed="rId132"/>
                <a:stretch>
                  <a:fillRect/>
                </a:stretch>
              </p:blipFill>
              <p:spPr>
                <a:xfrm>
                  <a:off x="3086426" y="5352116"/>
                  <a:ext cx="1713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5" name="インク 94">
                  <a:extLst>
                    <a:ext uri="{FF2B5EF4-FFF2-40B4-BE49-F238E27FC236}">
                      <a16:creationId xmlns:a16="http://schemas.microsoft.com/office/drawing/2014/main" id="{9D96ABFE-4F7B-4320-9CD4-B64007F32652}"/>
                    </a:ext>
                  </a:extLst>
                </p14:cNvPr>
                <p14:cNvContentPartPr/>
                <p14:nvPr/>
              </p14:nvContentPartPr>
              <p14:xfrm>
                <a:off x="3086426" y="5492516"/>
                <a:ext cx="149040" cy="200880"/>
              </p14:xfrm>
            </p:contentPart>
          </mc:Choice>
          <mc:Fallback>
            <p:pic>
              <p:nvPicPr>
                <p:cNvPr id="95" name="インク 94">
                  <a:extLst>
                    <a:ext uri="{FF2B5EF4-FFF2-40B4-BE49-F238E27FC236}">
                      <a16:creationId xmlns:a16="http://schemas.microsoft.com/office/drawing/2014/main" id="{9D96ABFE-4F7B-4320-9CD4-B64007F32652}"/>
                    </a:ext>
                  </a:extLst>
                </p:cNvPr>
                <p:cNvPicPr/>
                <p:nvPr/>
              </p:nvPicPr>
              <p:blipFill>
                <a:blip r:embed="rId134"/>
                <a:stretch>
                  <a:fillRect/>
                </a:stretch>
              </p:blipFill>
              <p:spPr>
                <a:xfrm>
                  <a:off x="3068469" y="5474516"/>
                  <a:ext cx="184594"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6" name="インク 95">
                  <a:extLst>
                    <a:ext uri="{FF2B5EF4-FFF2-40B4-BE49-F238E27FC236}">
                      <a16:creationId xmlns:a16="http://schemas.microsoft.com/office/drawing/2014/main" id="{209EFAB5-E909-48A0-9117-0F3FA1C45ACF}"/>
                    </a:ext>
                  </a:extLst>
                </p14:cNvPr>
                <p14:cNvContentPartPr/>
                <p14:nvPr/>
              </p14:nvContentPartPr>
              <p14:xfrm>
                <a:off x="3079946" y="5340236"/>
                <a:ext cx="251640" cy="244440"/>
              </p14:xfrm>
            </p:contentPart>
          </mc:Choice>
          <mc:Fallback>
            <p:pic>
              <p:nvPicPr>
                <p:cNvPr id="96" name="インク 95">
                  <a:extLst>
                    <a:ext uri="{FF2B5EF4-FFF2-40B4-BE49-F238E27FC236}">
                      <a16:creationId xmlns:a16="http://schemas.microsoft.com/office/drawing/2014/main" id="{209EFAB5-E909-48A0-9117-0F3FA1C45ACF}"/>
                    </a:ext>
                  </a:extLst>
                </p:cNvPr>
                <p:cNvPicPr/>
                <p:nvPr/>
              </p:nvPicPr>
              <p:blipFill>
                <a:blip r:embed="rId136"/>
                <a:stretch>
                  <a:fillRect/>
                </a:stretch>
              </p:blipFill>
              <p:spPr>
                <a:xfrm>
                  <a:off x="3061972" y="5322236"/>
                  <a:ext cx="287229"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7" name="インク 96">
                  <a:extLst>
                    <a:ext uri="{FF2B5EF4-FFF2-40B4-BE49-F238E27FC236}">
                      <a16:creationId xmlns:a16="http://schemas.microsoft.com/office/drawing/2014/main" id="{D64DFC18-803A-4A8B-BCA3-44A8F9BB9D60}"/>
                    </a:ext>
                  </a:extLst>
                </p14:cNvPr>
                <p14:cNvContentPartPr/>
                <p14:nvPr/>
              </p14:nvContentPartPr>
              <p14:xfrm>
                <a:off x="3253106" y="5381636"/>
                <a:ext cx="106560" cy="278640"/>
              </p14:xfrm>
            </p:contentPart>
          </mc:Choice>
          <mc:Fallback>
            <p:pic>
              <p:nvPicPr>
                <p:cNvPr id="97" name="インク 96">
                  <a:extLst>
                    <a:ext uri="{FF2B5EF4-FFF2-40B4-BE49-F238E27FC236}">
                      <a16:creationId xmlns:a16="http://schemas.microsoft.com/office/drawing/2014/main" id="{D64DFC18-803A-4A8B-BCA3-44A8F9BB9D60}"/>
                    </a:ext>
                  </a:extLst>
                </p:cNvPr>
                <p:cNvPicPr/>
                <p:nvPr/>
              </p:nvPicPr>
              <p:blipFill>
                <a:blip r:embed="rId138"/>
                <a:stretch>
                  <a:fillRect/>
                </a:stretch>
              </p:blipFill>
              <p:spPr>
                <a:xfrm>
                  <a:off x="3235045" y="5363636"/>
                  <a:ext cx="142321"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8" name="インク 97">
                  <a:extLst>
                    <a:ext uri="{FF2B5EF4-FFF2-40B4-BE49-F238E27FC236}">
                      <a16:creationId xmlns:a16="http://schemas.microsoft.com/office/drawing/2014/main" id="{1659DABD-C637-409C-B276-E40B60D58DA4}"/>
                    </a:ext>
                  </a:extLst>
                </p14:cNvPr>
                <p14:cNvContentPartPr/>
                <p14:nvPr/>
              </p14:nvContentPartPr>
              <p14:xfrm>
                <a:off x="3357146" y="5374076"/>
                <a:ext cx="86040" cy="96120"/>
              </p14:xfrm>
            </p:contentPart>
          </mc:Choice>
          <mc:Fallback>
            <p:pic>
              <p:nvPicPr>
                <p:cNvPr id="98" name="インク 97">
                  <a:extLst>
                    <a:ext uri="{FF2B5EF4-FFF2-40B4-BE49-F238E27FC236}">
                      <a16:creationId xmlns:a16="http://schemas.microsoft.com/office/drawing/2014/main" id="{1659DABD-C637-409C-B276-E40B60D58DA4}"/>
                    </a:ext>
                  </a:extLst>
                </p:cNvPr>
                <p:cNvPicPr/>
                <p:nvPr/>
              </p:nvPicPr>
              <p:blipFill>
                <a:blip r:embed="rId140"/>
                <a:stretch>
                  <a:fillRect/>
                </a:stretch>
              </p:blipFill>
              <p:spPr>
                <a:xfrm>
                  <a:off x="3339146" y="5356076"/>
                  <a:ext cx="1216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9" name="インク 98">
                  <a:extLst>
                    <a:ext uri="{FF2B5EF4-FFF2-40B4-BE49-F238E27FC236}">
                      <a16:creationId xmlns:a16="http://schemas.microsoft.com/office/drawing/2014/main" id="{9DA0BD36-C2A3-4B87-B4EC-028C98C5349F}"/>
                    </a:ext>
                  </a:extLst>
                </p14:cNvPr>
                <p14:cNvContentPartPr/>
                <p14:nvPr/>
              </p14:nvContentPartPr>
              <p14:xfrm>
                <a:off x="3357146" y="5482796"/>
                <a:ext cx="81000" cy="25920"/>
              </p14:xfrm>
            </p:contentPart>
          </mc:Choice>
          <mc:Fallback>
            <p:pic>
              <p:nvPicPr>
                <p:cNvPr id="99" name="インク 98">
                  <a:extLst>
                    <a:ext uri="{FF2B5EF4-FFF2-40B4-BE49-F238E27FC236}">
                      <a16:creationId xmlns:a16="http://schemas.microsoft.com/office/drawing/2014/main" id="{9DA0BD36-C2A3-4B87-B4EC-028C98C5349F}"/>
                    </a:ext>
                  </a:extLst>
                </p:cNvPr>
                <p:cNvPicPr/>
                <p:nvPr/>
              </p:nvPicPr>
              <p:blipFill>
                <a:blip r:embed="rId142"/>
                <a:stretch>
                  <a:fillRect/>
                </a:stretch>
              </p:blipFill>
              <p:spPr>
                <a:xfrm>
                  <a:off x="3339146" y="5464796"/>
                  <a:ext cx="1166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0" name="インク 99">
                  <a:extLst>
                    <a:ext uri="{FF2B5EF4-FFF2-40B4-BE49-F238E27FC236}">
                      <a16:creationId xmlns:a16="http://schemas.microsoft.com/office/drawing/2014/main" id="{2B3D9B0B-160B-46F6-B538-7A00CEC78231}"/>
                    </a:ext>
                  </a:extLst>
                </p14:cNvPr>
                <p14:cNvContentPartPr/>
                <p14:nvPr/>
              </p14:nvContentPartPr>
              <p14:xfrm>
                <a:off x="3383786" y="5504036"/>
                <a:ext cx="40320" cy="77760"/>
              </p14:xfrm>
            </p:contentPart>
          </mc:Choice>
          <mc:Fallback>
            <p:pic>
              <p:nvPicPr>
                <p:cNvPr id="100" name="インク 99">
                  <a:extLst>
                    <a:ext uri="{FF2B5EF4-FFF2-40B4-BE49-F238E27FC236}">
                      <a16:creationId xmlns:a16="http://schemas.microsoft.com/office/drawing/2014/main" id="{2B3D9B0B-160B-46F6-B538-7A00CEC78231}"/>
                    </a:ext>
                  </a:extLst>
                </p:cNvPr>
                <p:cNvPicPr/>
                <p:nvPr/>
              </p:nvPicPr>
              <p:blipFill>
                <a:blip r:embed="rId144"/>
                <a:stretch>
                  <a:fillRect/>
                </a:stretch>
              </p:blipFill>
              <p:spPr>
                <a:xfrm>
                  <a:off x="3365786" y="5486036"/>
                  <a:ext cx="759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1" name="インク 100">
                  <a:extLst>
                    <a:ext uri="{FF2B5EF4-FFF2-40B4-BE49-F238E27FC236}">
                      <a16:creationId xmlns:a16="http://schemas.microsoft.com/office/drawing/2014/main" id="{59716D0C-10FB-4FD5-B5ED-896C8AD7B877}"/>
                    </a:ext>
                  </a:extLst>
                </p14:cNvPr>
                <p14:cNvContentPartPr/>
                <p14:nvPr/>
              </p14:nvContentPartPr>
              <p14:xfrm>
                <a:off x="3343826" y="5521676"/>
                <a:ext cx="140400" cy="96120"/>
              </p14:xfrm>
            </p:contentPart>
          </mc:Choice>
          <mc:Fallback>
            <p:pic>
              <p:nvPicPr>
                <p:cNvPr id="101" name="インク 100">
                  <a:extLst>
                    <a:ext uri="{FF2B5EF4-FFF2-40B4-BE49-F238E27FC236}">
                      <a16:creationId xmlns:a16="http://schemas.microsoft.com/office/drawing/2014/main" id="{59716D0C-10FB-4FD5-B5ED-896C8AD7B877}"/>
                    </a:ext>
                  </a:extLst>
                </p:cNvPr>
                <p:cNvPicPr/>
                <p:nvPr/>
              </p:nvPicPr>
              <p:blipFill>
                <a:blip r:embed="rId146"/>
                <a:stretch>
                  <a:fillRect/>
                </a:stretch>
              </p:blipFill>
              <p:spPr>
                <a:xfrm>
                  <a:off x="3325826" y="5503743"/>
                  <a:ext cx="176040" cy="131627"/>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2" name="インク 101">
                  <a:extLst>
                    <a:ext uri="{FF2B5EF4-FFF2-40B4-BE49-F238E27FC236}">
                      <a16:creationId xmlns:a16="http://schemas.microsoft.com/office/drawing/2014/main" id="{2188E848-03B3-44C6-92C8-3A2CD692DDAF}"/>
                    </a:ext>
                  </a:extLst>
                </p14:cNvPr>
                <p14:cNvContentPartPr/>
                <p14:nvPr/>
              </p14:nvContentPartPr>
              <p14:xfrm>
                <a:off x="3394946" y="5348876"/>
                <a:ext cx="192240" cy="288360"/>
              </p14:xfrm>
            </p:contentPart>
          </mc:Choice>
          <mc:Fallback>
            <p:pic>
              <p:nvPicPr>
                <p:cNvPr id="102" name="インク 101">
                  <a:extLst>
                    <a:ext uri="{FF2B5EF4-FFF2-40B4-BE49-F238E27FC236}">
                      <a16:creationId xmlns:a16="http://schemas.microsoft.com/office/drawing/2014/main" id="{2188E848-03B3-44C6-92C8-3A2CD692DDAF}"/>
                    </a:ext>
                  </a:extLst>
                </p:cNvPr>
                <p:cNvPicPr/>
                <p:nvPr/>
              </p:nvPicPr>
              <p:blipFill>
                <a:blip r:embed="rId148"/>
                <a:stretch>
                  <a:fillRect/>
                </a:stretch>
              </p:blipFill>
              <p:spPr>
                <a:xfrm>
                  <a:off x="3376946" y="5330876"/>
                  <a:ext cx="2278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3" name="インク 102">
                  <a:extLst>
                    <a:ext uri="{FF2B5EF4-FFF2-40B4-BE49-F238E27FC236}">
                      <a16:creationId xmlns:a16="http://schemas.microsoft.com/office/drawing/2014/main" id="{1EC3F2BB-FFDE-4326-8C95-60CD8136A5E4}"/>
                    </a:ext>
                  </a:extLst>
                </p14:cNvPr>
                <p14:cNvContentPartPr/>
                <p14:nvPr/>
              </p14:nvContentPartPr>
              <p14:xfrm>
                <a:off x="3433106" y="5477396"/>
                <a:ext cx="247680" cy="183240"/>
              </p14:xfrm>
            </p:contentPart>
          </mc:Choice>
          <mc:Fallback>
            <p:pic>
              <p:nvPicPr>
                <p:cNvPr id="103" name="インク 102">
                  <a:extLst>
                    <a:ext uri="{FF2B5EF4-FFF2-40B4-BE49-F238E27FC236}">
                      <a16:creationId xmlns:a16="http://schemas.microsoft.com/office/drawing/2014/main" id="{1EC3F2BB-FFDE-4326-8C95-60CD8136A5E4}"/>
                    </a:ext>
                  </a:extLst>
                </p:cNvPr>
                <p:cNvPicPr/>
                <p:nvPr/>
              </p:nvPicPr>
              <p:blipFill>
                <a:blip r:embed="rId150"/>
                <a:stretch>
                  <a:fillRect/>
                </a:stretch>
              </p:blipFill>
              <p:spPr>
                <a:xfrm>
                  <a:off x="3415132" y="5459396"/>
                  <a:ext cx="283268" cy="218880"/>
                </a:xfrm>
                <a:prstGeom prst="rect">
                  <a:avLst/>
                </a:prstGeom>
              </p:spPr>
            </p:pic>
          </mc:Fallback>
        </mc:AlternateContent>
      </p:grpSp>
      <p:grpSp>
        <p:nvGrpSpPr>
          <p:cNvPr id="108" name="グループ化 107">
            <a:extLst>
              <a:ext uri="{FF2B5EF4-FFF2-40B4-BE49-F238E27FC236}">
                <a16:creationId xmlns:a16="http://schemas.microsoft.com/office/drawing/2014/main" id="{CFEA43B3-F5FD-4E4A-8885-2370796A71CC}"/>
              </a:ext>
            </a:extLst>
          </p:cNvPr>
          <p:cNvGrpSpPr/>
          <p:nvPr/>
        </p:nvGrpSpPr>
        <p:grpSpPr>
          <a:xfrm>
            <a:off x="5118626" y="4279316"/>
            <a:ext cx="331560" cy="398160"/>
            <a:chOff x="5118626" y="4279316"/>
            <a:chExt cx="331560" cy="398160"/>
          </a:xfrm>
        </p:grpSpPr>
        <mc:AlternateContent xmlns:mc="http://schemas.openxmlformats.org/markup-compatibility/2006">
          <mc:Choice xmlns:p14="http://schemas.microsoft.com/office/powerpoint/2010/main" Requires="p14">
            <p:contentPart p14:bwMode="auto" r:id="rId151">
              <p14:nvContentPartPr>
                <p14:cNvPr id="105" name="インク 104">
                  <a:extLst>
                    <a:ext uri="{FF2B5EF4-FFF2-40B4-BE49-F238E27FC236}">
                      <a16:creationId xmlns:a16="http://schemas.microsoft.com/office/drawing/2014/main" id="{3FAB2867-0F7A-47EB-AF2F-AC73D1A3F5EE}"/>
                    </a:ext>
                  </a:extLst>
                </p14:cNvPr>
                <p14:cNvContentPartPr/>
                <p14:nvPr/>
              </p14:nvContentPartPr>
              <p14:xfrm>
                <a:off x="5118626" y="4279316"/>
                <a:ext cx="175680" cy="176400"/>
              </p14:xfrm>
            </p:contentPart>
          </mc:Choice>
          <mc:Fallback>
            <p:pic>
              <p:nvPicPr>
                <p:cNvPr id="105" name="インク 104">
                  <a:extLst>
                    <a:ext uri="{FF2B5EF4-FFF2-40B4-BE49-F238E27FC236}">
                      <a16:creationId xmlns:a16="http://schemas.microsoft.com/office/drawing/2014/main" id="{3FAB2867-0F7A-47EB-AF2F-AC73D1A3F5EE}"/>
                    </a:ext>
                  </a:extLst>
                </p:cNvPr>
                <p:cNvPicPr/>
                <p:nvPr/>
              </p:nvPicPr>
              <p:blipFill>
                <a:blip r:embed="rId152"/>
                <a:stretch>
                  <a:fillRect/>
                </a:stretch>
              </p:blipFill>
              <p:spPr>
                <a:xfrm>
                  <a:off x="5100589" y="4261316"/>
                  <a:ext cx="211393"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6" name="インク 105">
                  <a:extLst>
                    <a:ext uri="{FF2B5EF4-FFF2-40B4-BE49-F238E27FC236}">
                      <a16:creationId xmlns:a16="http://schemas.microsoft.com/office/drawing/2014/main" id="{B17D85AE-10DA-4C7A-9FF8-1038FFDC7602}"/>
                    </a:ext>
                  </a:extLst>
                </p14:cNvPr>
                <p14:cNvContentPartPr/>
                <p14:nvPr/>
              </p14:nvContentPartPr>
              <p14:xfrm>
                <a:off x="5232026" y="4326116"/>
                <a:ext cx="218160" cy="88200"/>
              </p14:xfrm>
            </p:contentPart>
          </mc:Choice>
          <mc:Fallback>
            <p:pic>
              <p:nvPicPr>
                <p:cNvPr id="106" name="インク 105">
                  <a:extLst>
                    <a:ext uri="{FF2B5EF4-FFF2-40B4-BE49-F238E27FC236}">
                      <a16:creationId xmlns:a16="http://schemas.microsoft.com/office/drawing/2014/main" id="{B17D85AE-10DA-4C7A-9FF8-1038FFDC7602}"/>
                    </a:ext>
                  </a:extLst>
                </p:cNvPr>
                <p:cNvPicPr/>
                <p:nvPr/>
              </p:nvPicPr>
              <p:blipFill>
                <a:blip r:embed="rId154"/>
                <a:stretch>
                  <a:fillRect/>
                </a:stretch>
              </p:blipFill>
              <p:spPr>
                <a:xfrm>
                  <a:off x="5214026" y="4308116"/>
                  <a:ext cx="2538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7" name="インク 106">
                  <a:extLst>
                    <a:ext uri="{FF2B5EF4-FFF2-40B4-BE49-F238E27FC236}">
                      <a16:creationId xmlns:a16="http://schemas.microsoft.com/office/drawing/2014/main" id="{7201320B-4E9A-40A7-B2F0-18E9F65C5DC8}"/>
                    </a:ext>
                  </a:extLst>
                </p14:cNvPr>
                <p14:cNvContentPartPr/>
                <p14:nvPr/>
              </p14:nvContentPartPr>
              <p14:xfrm>
                <a:off x="5270906" y="4309916"/>
                <a:ext cx="38880" cy="367560"/>
              </p14:xfrm>
            </p:contentPart>
          </mc:Choice>
          <mc:Fallback>
            <p:pic>
              <p:nvPicPr>
                <p:cNvPr id="107" name="インク 106">
                  <a:extLst>
                    <a:ext uri="{FF2B5EF4-FFF2-40B4-BE49-F238E27FC236}">
                      <a16:creationId xmlns:a16="http://schemas.microsoft.com/office/drawing/2014/main" id="{7201320B-4E9A-40A7-B2F0-18E9F65C5DC8}"/>
                    </a:ext>
                  </a:extLst>
                </p:cNvPr>
                <p:cNvPicPr/>
                <p:nvPr/>
              </p:nvPicPr>
              <p:blipFill>
                <a:blip r:embed="rId156"/>
                <a:stretch>
                  <a:fillRect/>
                </a:stretch>
              </p:blipFill>
              <p:spPr>
                <a:xfrm>
                  <a:off x="5252906" y="4291898"/>
                  <a:ext cx="74520" cy="403235"/>
                </a:xfrm>
                <a:prstGeom prst="rect">
                  <a:avLst/>
                </a:prstGeom>
              </p:spPr>
            </p:pic>
          </mc:Fallback>
        </mc:AlternateContent>
      </p:grpSp>
      <p:grpSp>
        <p:nvGrpSpPr>
          <p:cNvPr id="167" name="グループ化 166">
            <a:extLst>
              <a:ext uri="{FF2B5EF4-FFF2-40B4-BE49-F238E27FC236}">
                <a16:creationId xmlns:a16="http://schemas.microsoft.com/office/drawing/2014/main" id="{6995BCC0-2AE9-465C-A15A-AD702966A22F}"/>
              </a:ext>
            </a:extLst>
          </p:cNvPr>
          <p:cNvGrpSpPr/>
          <p:nvPr/>
        </p:nvGrpSpPr>
        <p:grpSpPr>
          <a:xfrm>
            <a:off x="4604546" y="4777196"/>
            <a:ext cx="2059200" cy="854280"/>
            <a:chOff x="4604546" y="4777196"/>
            <a:chExt cx="2059200" cy="854280"/>
          </a:xfrm>
        </p:grpSpPr>
        <mc:AlternateContent xmlns:mc="http://schemas.openxmlformats.org/markup-compatibility/2006">
          <mc:Choice xmlns:p14="http://schemas.microsoft.com/office/powerpoint/2010/main" Requires="p14">
            <p:contentPart p14:bwMode="auto" r:id="rId157">
              <p14:nvContentPartPr>
                <p14:cNvPr id="109" name="インク 108">
                  <a:extLst>
                    <a:ext uri="{FF2B5EF4-FFF2-40B4-BE49-F238E27FC236}">
                      <a16:creationId xmlns:a16="http://schemas.microsoft.com/office/drawing/2014/main" id="{0AD14B8D-12B2-445F-984F-70D5E6202C41}"/>
                    </a:ext>
                  </a:extLst>
                </p14:cNvPr>
                <p14:cNvContentPartPr/>
                <p14:nvPr/>
              </p14:nvContentPartPr>
              <p14:xfrm>
                <a:off x="4665386" y="4885196"/>
                <a:ext cx="117720" cy="58680"/>
              </p14:xfrm>
            </p:contentPart>
          </mc:Choice>
          <mc:Fallback>
            <p:pic>
              <p:nvPicPr>
                <p:cNvPr id="109" name="インク 108">
                  <a:extLst>
                    <a:ext uri="{FF2B5EF4-FFF2-40B4-BE49-F238E27FC236}">
                      <a16:creationId xmlns:a16="http://schemas.microsoft.com/office/drawing/2014/main" id="{0AD14B8D-12B2-445F-984F-70D5E6202C41}"/>
                    </a:ext>
                  </a:extLst>
                </p:cNvPr>
                <p:cNvPicPr/>
                <p:nvPr/>
              </p:nvPicPr>
              <p:blipFill>
                <a:blip r:embed="rId158"/>
                <a:stretch>
                  <a:fillRect/>
                </a:stretch>
              </p:blipFill>
              <p:spPr>
                <a:xfrm>
                  <a:off x="4647386" y="4867196"/>
                  <a:ext cx="1533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0" name="インク 109">
                  <a:extLst>
                    <a:ext uri="{FF2B5EF4-FFF2-40B4-BE49-F238E27FC236}">
                      <a16:creationId xmlns:a16="http://schemas.microsoft.com/office/drawing/2014/main" id="{C9904B3B-92AA-4F68-9A7B-7A5E44EE1217}"/>
                    </a:ext>
                  </a:extLst>
                </p14:cNvPr>
                <p14:cNvContentPartPr/>
                <p14:nvPr/>
              </p14:nvContentPartPr>
              <p14:xfrm>
                <a:off x="4604546" y="4852436"/>
                <a:ext cx="138240" cy="308880"/>
              </p14:xfrm>
            </p:contentPart>
          </mc:Choice>
          <mc:Fallback>
            <p:pic>
              <p:nvPicPr>
                <p:cNvPr id="110" name="インク 109">
                  <a:extLst>
                    <a:ext uri="{FF2B5EF4-FFF2-40B4-BE49-F238E27FC236}">
                      <a16:creationId xmlns:a16="http://schemas.microsoft.com/office/drawing/2014/main" id="{C9904B3B-92AA-4F68-9A7B-7A5E44EE1217}"/>
                    </a:ext>
                  </a:extLst>
                </p:cNvPr>
                <p:cNvPicPr/>
                <p:nvPr/>
              </p:nvPicPr>
              <p:blipFill>
                <a:blip r:embed="rId160"/>
                <a:stretch>
                  <a:fillRect/>
                </a:stretch>
              </p:blipFill>
              <p:spPr>
                <a:xfrm>
                  <a:off x="4586546" y="4834436"/>
                  <a:ext cx="1738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1" name="インク 110">
                  <a:extLst>
                    <a:ext uri="{FF2B5EF4-FFF2-40B4-BE49-F238E27FC236}">
                      <a16:creationId xmlns:a16="http://schemas.microsoft.com/office/drawing/2014/main" id="{739A4302-364B-4F54-A10A-6F6C1A74D8BE}"/>
                    </a:ext>
                  </a:extLst>
                </p14:cNvPr>
                <p14:cNvContentPartPr/>
                <p14:nvPr/>
              </p14:nvContentPartPr>
              <p14:xfrm>
                <a:off x="4682306" y="5031716"/>
                <a:ext cx="136800" cy="30600"/>
              </p14:xfrm>
            </p:contentPart>
          </mc:Choice>
          <mc:Fallback>
            <p:pic>
              <p:nvPicPr>
                <p:cNvPr id="111" name="インク 110">
                  <a:extLst>
                    <a:ext uri="{FF2B5EF4-FFF2-40B4-BE49-F238E27FC236}">
                      <a16:creationId xmlns:a16="http://schemas.microsoft.com/office/drawing/2014/main" id="{739A4302-364B-4F54-A10A-6F6C1A74D8BE}"/>
                    </a:ext>
                  </a:extLst>
                </p:cNvPr>
                <p:cNvPicPr/>
                <p:nvPr/>
              </p:nvPicPr>
              <p:blipFill>
                <a:blip r:embed="rId162"/>
                <a:stretch>
                  <a:fillRect/>
                </a:stretch>
              </p:blipFill>
              <p:spPr>
                <a:xfrm>
                  <a:off x="4664306" y="5013716"/>
                  <a:ext cx="172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2" name="インク 111">
                  <a:extLst>
                    <a:ext uri="{FF2B5EF4-FFF2-40B4-BE49-F238E27FC236}">
                      <a16:creationId xmlns:a16="http://schemas.microsoft.com/office/drawing/2014/main" id="{294081B0-F0AB-46FC-88D1-02F38313C01D}"/>
                    </a:ext>
                  </a:extLst>
                </p14:cNvPr>
                <p14:cNvContentPartPr/>
                <p14:nvPr/>
              </p14:nvContentPartPr>
              <p14:xfrm>
                <a:off x="4839266" y="4844516"/>
                <a:ext cx="77040" cy="130320"/>
              </p14:xfrm>
            </p:contentPart>
          </mc:Choice>
          <mc:Fallback>
            <p:pic>
              <p:nvPicPr>
                <p:cNvPr id="112" name="インク 111">
                  <a:extLst>
                    <a:ext uri="{FF2B5EF4-FFF2-40B4-BE49-F238E27FC236}">
                      <a16:creationId xmlns:a16="http://schemas.microsoft.com/office/drawing/2014/main" id="{294081B0-F0AB-46FC-88D1-02F38313C01D}"/>
                    </a:ext>
                  </a:extLst>
                </p:cNvPr>
                <p:cNvPicPr/>
                <p:nvPr/>
              </p:nvPicPr>
              <p:blipFill>
                <a:blip r:embed="rId164"/>
                <a:stretch>
                  <a:fillRect/>
                </a:stretch>
              </p:blipFill>
              <p:spPr>
                <a:xfrm>
                  <a:off x="4821266" y="4826516"/>
                  <a:ext cx="1126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3" name="インク 112">
                  <a:extLst>
                    <a:ext uri="{FF2B5EF4-FFF2-40B4-BE49-F238E27FC236}">
                      <a16:creationId xmlns:a16="http://schemas.microsoft.com/office/drawing/2014/main" id="{99ADE0C9-EAB5-48F8-963F-D55CD3AE7239}"/>
                    </a:ext>
                  </a:extLst>
                </p14:cNvPr>
                <p14:cNvContentPartPr/>
                <p14:nvPr/>
              </p14:nvContentPartPr>
              <p14:xfrm>
                <a:off x="4826666" y="4837316"/>
                <a:ext cx="116640" cy="133920"/>
              </p14:xfrm>
            </p:contentPart>
          </mc:Choice>
          <mc:Fallback>
            <p:pic>
              <p:nvPicPr>
                <p:cNvPr id="113" name="インク 112">
                  <a:extLst>
                    <a:ext uri="{FF2B5EF4-FFF2-40B4-BE49-F238E27FC236}">
                      <a16:creationId xmlns:a16="http://schemas.microsoft.com/office/drawing/2014/main" id="{99ADE0C9-EAB5-48F8-963F-D55CD3AE7239}"/>
                    </a:ext>
                  </a:extLst>
                </p:cNvPr>
                <p:cNvPicPr/>
                <p:nvPr/>
              </p:nvPicPr>
              <p:blipFill>
                <a:blip r:embed="rId166"/>
                <a:stretch>
                  <a:fillRect/>
                </a:stretch>
              </p:blipFill>
              <p:spPr>
                <a:xfrm>
                  <a:off x="4808610" y="4819316"/>
                  <a:ext cx="15239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4" name="インク 113">
                  <a:extLst>
                    <a:ext uri="{FF2B5EF4-FFF2-40B4-BE49-F238E27FC236}">
                      <a16:creationId xmlns:a16="http://schemas.microsoft.com/office/drawing/2014/main" id="{76A4D28B-89ED-4CC7-A064-B30D49BEBB0A}"/>
                    </a:ext>
                  </a:extLst>
                </p14:cNvPr>
                <p14:cNvContentPartPr/>
                <p14:nvPr/>
              </p14:nvContentPartPr>
              <p14:xfrm>
                <a:off x="4801826" y="4976276"/>
                <a:ext cx="142920" cy="30600"/>
              </p14:xfrm>
            </p:contentPart>
          </mc:Choice>
          <mc:Fallback>
            <p:pic>
              <p:nvPicPr>
                <p:cNvPr id="114" name="インク 113">
                  <a:extLst>
                    <a:ext uri="{FF2B5EF4-FFF2-40B4-BE49-F238E27FC236}">
                      <a16:creationId xmlns:a16="http://schemas.microsoft.com/office/drawing/2014/main" id="{76A4D28B-89ED-4CC7-A064-B30D49BEBB0A}"/>
                    </a:ext>
                  </a:extLst>
                </p:cNvPr>
                <p:cNvPicPr/>
                <p:nvPr/>
              </p:nvPicPr>
              <p:blipFill>
                <a:blip r:embed="rId168"/>
                <a:stretch>
                  <a:fillRect/>
                </a:stretch>
              </p:blipFill>
              <p:spPr>
                <a:xfrm>
                  <a:off x="4783826" y="4958276"/>
                  <a:ext cx="1785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5" name="インク 114">
                  <a:extLst>
                    <a:ext uri="{FF2B5EF4-FFF2-40B4-BE49-F238E27FC236}">
                      <a16:creationId xmlns:a16="http://schemas.microsoft.com/office/drawing/2014/main" id="{9657480E-A16D-4C9E-83BE-62F45EEEF48F}"/>
                    </a:ext>
                  </a:extLst>
                </p14:cNvPr>
                <p14:cNvContentPartPr/>
                <p14:nvPr/>
              </p14:nvContentPartPr>
              <p14:xfrm>
                <a:off x="4785266" y="5026316"/>
                <a:ext cx="50760" cy="176760"/>
              </p14:xfrm>
            </p:contentPart>
          </mc:Choice>
          <mc:Fallback>
            <p:pic>
              <p:nvPicPr>
                <p:cNvPr id="115" name="インク 114">
                  <a:extLst>
                    <a:ext uri="{FF2B5EF4-FFF2-40B4-BE49-F238E27FC236}">
                      <a16:creationId xmlns:a16="http://schemas.microsoft.com/office/drawing/2014/main" id="{9657480E-A16D-4C9E-83BE-62F45EEEF48F}"/>
                    </a:ext>
                  </a:extLst>
                </p:cNvPr>
                <p:cNvPicPr/>
                <p:nvPr/>
              </p:nvPicPr>
              <p:blipFill>
                <a:blip r:embed="rId170"/>
                <a:stretch>
                  <a:fillRect/>
                </a:stretch>
              </p:blipFill>
              <p:spPr>
                <a:xfrm>
                  <a:off x="4767393" y="5008316"/>
                  <a:ext cx="86149"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6" name="インク 115">
                  <a:extLst>
                    <a:ext uri="{FF2B5EF4-FFF2-40B4-BE49-F238E27FC236}">
                      <a16:creationId xmlns:a16="http://schemas.microsoft.com/office/drawing/2014/main" id="{225F7B45-32CF-4258-BF5E-5CEEF0600A62}"/>
                    </a:ext>
                  </a:extLst>
                </p14:cNvPr>
                <p14:cNvContentPartPr/>
                <p14:nvPr/>
              </p14:nvContentPartPr>
              <p14:xfrm>
                <a:off x="4805066" y="4962236"/>
                <a:ext cx="138600" cy="215280"/>
              </p14:xfrm>
            </p:contentPart>
          </mc:Choice>
          <mc:Fallback>
            <p:pic>
              <p:nvPicPr>
                <p:cNvPr id="116" name="インク 115">
                  <a:extLst>
                    <a:ext uri="{FF2B5EF4-FFF2-40B4-BE49-F238E27FC236}">
                      <a16:creationId xmlns:a16="http://schemas.microsoft.com/office/drawing/2014/main" id="{225F7B45-32CF-4258-BF5E-5CEEF0600A62}"/>
                    </a:ext>
                  </a:extLst>
                </p:cNvPr>
                <p:cNvPicPr/>
                <p:nvPr/>
              </p:nvPicPr>
              <p:blipFill>
                <a:blip r:embed="rId172"/>
                <a:stretch>
                  <a:fillRect/>
                </a:stretch>
              </p:blipFill>
              <p:spPr>
                <a:xfrm>
                  <a:off x="4787066" y="4944236"/>
                  <a:ext cx="1742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7" name="インク 116">
                  <a:extLst>
                    <a:ext uri="{FF2B5EF4-FFF2-40B4-BE49-F238E27FC236}">
                      <a16:creationId xmlns:a16="http://schemas.microsoft.com/office/drawing/2014/main" id="{6D2C8525-616A-4FCC-A952-E6D0360128B0}"/>
                    </a:ext>
                  </a:extLst>
                </p14:cNvPr>
                <p14:cNvContentPartPr/>
                <p14:nvPr/>
              </p14:nvContentPartPr>
              <p14:xfrm>
                <a:off x="4755746" y="5040716"/>
                <a:ext cx="261720" cy="96480"/>
              </p14:xfrm>
            </p:contentPart>
          </mc:Choice>
          <mc:Fallback>
            <p:pic>
              <p:nvPicPr>
                <p:cNvPr id="117" name="インク 116">
                  <a:extLst>
                    <a:ext uri="{FF2B5EF4-FFF2-40B4-BE49-F238E27FC236}">
                      <a16:creationId xmlns:a16="http://schemas.microsoft.com/office/drawing/2014/main" id="{6D2C8525-616A-4FCC-A952-E6D0360128B0}"/>
                    </a:ext>
                  </a:extLst>
                </p:cNvPr>
                <p:cNvPicPr/>
                <p:nvPr/>
              </p:nvPicPr>
              <p:blipFill>
                <a:blip r:embed="rId174"/>
                <a:stretch>
                  <a:fillRect/>
                </a:stretch>
              </p:blipFill>
              <p:spPr>
                <a:xfrm>
                  <a:off x="4737746" y="5022649"/>
                  <a:ext cx="297360" cy="132253"/>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8" name="インク 117">
                  <a:extLst>
                    <a:ext uri="{FF2B5EF4-FFF2-40B4-BE49-F238E27FC236}">
                      <a16:creationId xmlns:a16="http://schemas.microsoft.com/office/drawing/2014/main" id="{0EEE7A94-4ECB-41D7-AD5B-186E83A96E56}"/>
                    </a:ext>
                  </a:extLst>
                </p14:cNvPr>
                <p14:cNvContentPartPr/>
                <p14:nvPr/>
              </p14:nvContentPartPr>
              <p14:xfrm>
                <a:off x="5036186" y="4890956"/>
                <a:ext cx="168840" cy="33480"/>
              </p14:xfrm>
            </p:contentPart>
          </mc:Choice>
          <mc:Fallback>
            <p:pic>
              <p:nvPicPr>
                <p:cNvPr id="118" name="インク 117">
                  <a:extLst>
                    <a:ext uri="{FF2B5EF4-FFF2-40B4-BE49-F238E27FC236}">
                      <a16:creationId xmlns:a16="http://schemas.microsoft.com/office/drawing/2014/main" id="{0EEE7A94-4ECB-41D7-AD5B-186E83A96E56}"/>
                    </a:ext>
                  </a:extLst>
                </p:cNvPr>
                <p:cNvPicPr/>
                <p:nvPr/>
              </p:nvPicPr>
              <p:blipFill>
                <a:blip r:embed="rId176"/>
                <a:stretch>
                  <a:fillRect/>
                </a:stretch>
              </p:blipFill>
              <p:spPr>
                <a:xfrm>
                  <a:off x="5018186" y="4872956"/>
                  <a:ext cx="2044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9" name="インク 118">
                  <a:extLst>
                    <a:ext uri="{FF2B5EF4-FFF2-40B4-BE49-F238E27FC236}">
                      <a16:creationId xmlns:a16="http://schemas.microsoft.com/office/drawing/2014/main" id="{9E968843-ED35-4A74-A1B7-BBF017438218}"/>
                    </a:ext>
                  </a:extLst>
                </p14:cNvPr>
                <p14:cNvContentPartPr/>
                <p14:nvPr/>
              </p14:nvContentPartPr>
              <p14:xfrm>
                <a:off x="4975346" y="4927316"/>
                <a:ext cx="94320" cy="222840"/>
              </p14:xfrm>
            </p:contentPart>
          </mc:Choice>
          <mc:Fallback>
            <p:pic>
              <p:nvPicPr>
                <p:cNvPr id="119" name="インク 118">
                  <a:extLst>
                    <a:ext uri="{FF2B5EF4-FFF2-40B4-BE49-F238E27FC236}">
                      <a16:creationId xmlns:a16="http://schemas.microsoft.com/office/drawing/2014/main" id="{9E968843-ED35-4A74-A1B7-BBF017438218}"/>
                    </a:ext>
                  </a:extLst>
                </p:cNvPr>
                <p:cNvPicPr/>
                <p:nvPr/>
              </p:nvPicPr>
              <p:blipFill>
                <a:blip r:embed="rId178"/>
                <a:stretch>
                  <a:fillRect/>
                </a:stretch>
              </p:blipFill>
              <p:spPr>
                <a:xfrm>
                  <a:off x="4957346" y="4909345"/>
                  <a:ext cx="129960" cy="258423"/>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0" name="インク 119">
                  <a:extLst>
                    <a:ext uri="{FF2B5EF4-FFF2-40B4-BE49-F238E27FC236}">
                      <a16:creationId xmlns:a16="http://schemas.microsoft.com/office/drawing/2014/main" id="{0C43BB0C-F18E-4CCD-8EFD-1A00485DEDD0}"/>
                    </a:ext>
                  </a:extLst>
                </p14:cNvPr>
                <p14:cNvContentPartPr/>
                <p14:nvPr/>
              </p14:nvContentPartPr>
              <p14:xfrm>
                <a:off x="5058506" y="4820036"/>
                <a:ext cx="203400" cy="360000"/>
              </p14:xfrm>
            </p:contentPart>
          </mc:Choice>
          <mc:Fallback>
            <p:pic>
              <p:nvPicPr>
                <p:cNvPr id="120" name="インク 119">
                  <a:extLst>
                    <a:ext uri="{FF2B5EF4-FFF2-40B4-BE49-F238E27FC236}">
                      <a16:creationId xmlns:a16="http://schemas.microsoft.com/office/drawing/2014/main" id="{0C43BB0C-F18E-4CCD-8EFD-1A00485DEDD0}"/>
                    </a:ext>
                  </a:extLst>
                </p:cNvPr>
                <p:cNvPicPr/>
                <p:nvPr/>
              </p:nvPicPr>
              <p:blipFill>
                <a:blip r:embed="rId180"/>
                <a:stretch>
                  <a:fillRect/>
                </a:stretch>
              </p:blipFill>
              <p:spPr>
                <a:xfrm>
                  <a:off x="5040506" y="4802036"/>
                  <a:ext cx="239040" cy="3956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1" name="インク 120">
                  <a:extLst>
                    <a:ext uri="{FF2B5EF4-FFF2-40B4-BE49-F238E27FC236}">
                      <a16:creationId xmlns:a16="http://schemas.microsoft.com/office/drawing/2014/main" id="{4E69794C-2990-4930-86B5-7D8B369D86A3}"/>
                    </a:ext>
                  </a:extLst>
                </p14:cNvPr>
                <p14:cNvContentPartPr/>
                <p14:nvPr/>
              </p14:nvContentPartPr>
              <p14:xfrm>
                <a:off x="5062106" y="4901036"/>
                <a:ext cx="181800" cy="231480"/>
              </p14:xfrm>
            </p:contentPart>
          </mc:Choice>
          <mc:Fallback>
            <p:pic>
              <p:nvPicPr>
                <p:cNvPr id="121" name="インク 120">
                  <a:extLst>
                    <a:ext uri="{FF2B5EF4-FFF2-40B4-BE49-F238E27FC236}">
                      <a16:creationId xmlns:a16="http://schemas.microsoft.com/office/drawing/2014/main" id="{4E69794C-2990-4930-86B5-7D8B369D86A3}"/>
                    </a:ext>
                  </a:extLst>
                </p:cNvPr>
                <p:cNvPicPr/>
                <p:nvPr/>
              </p:nvPicPr>
              <p:blipFill>
                <a:blip r:embed="rId182"/>
                <a:stretch>
                  <a:fillRect/>
                </a:stretch>
              </p:blipFill>
              <p:spPr>
                <a:xfrm>
                  <a:off x="5044106" y="4883036"/>
                  <a:ext cx="21744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2" name="インク 121">
                  <a:extLst>
                    <a:ext uri="{FF2B5EF4-FFF2-40B4-BE49-F238E27FC236}">
                      <a16:creationId xmlns:a16="http://schemas.microsoft.com/office/drawing/2014/main" id="{7BC8C761-CE7D-491C-93E9-D8E89625A9B9}"/>
                    </a:ext>
                  </a:extLst>
                </p14:cNvPr>
                <p14:cNvContentPartPr/>
                <p14:nvPr/>
              </p14:nvContentPartPr>
              <p14:xfrm>
                <a:off x="5170466" y="4791236"/>
                <a:ext cx="49320" cy="59760"/>
              </p14:xfrm>
            </p:contentPart>
          </mc:Choice>
          <mc:Fallback>
            <p:pic>
              <p:nvPicPr>
                <p:cNvPr id="122" name="インク 121">
                  <a:extLst>
                    <a:ext uri="{FF2B5EF4-FFF2-40B4-BE49-F238E27FC236}">
                      <a16:creationId xmlns:a16="http://schemas.microsoft.com/office/drawing/2014/main" id="{7BC8C761-CE7D-491C-93E9-D8E89625A9B9}"/>
                    </a:ext>
                  </a:extLst>
                </p:cNvPr>
                <p:cNvPicPr/>
                <p:nvPr/>
              </p:nvPicPr>
              <p:blipFill>
                <a:blip r:embed="rId184"/>
                <a:stretch>
                  <a:fillRect/>
                </a:stretch>
              </p:blipFill>
              <p:spPr>
                <a:xfrm>
                  <a:off x="5152466" y="4773236"/>
                  <a:ext cx="849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3" name="インク 122">
                  <a:extLst>
                    <a:ext uri="{FF2B5EF4-FFF2-40B4-BE49-F238E27FC236}">
                      <a16:creationId xmlns:a16="http://schemas.microsoft.com/office/drawing/2014/main" id="{B6B4DCEF-2D4B-4406-B30F-6ABDC8229BFF}"/>
                    </a:ext>
                  </a:extLst>
                </p14:cNvPr>
                <p14:cNvContentPartPr/>
                <p14:nvPr/>
              </p14:nvContentPartPr>
              <p14:xfrm>
                <a:off x="5295026" y="4830476"/>
                <a:ext cx="161640" cy="19080"/>
              </p14:xfrm>
            </p:contentPart>
          </mc:Choice>
          <mc:Fallback>
            <p:pic>
              <p:nvPicPr>
                <p:cNvPr id="123" name="インク 122">
                  <a:extLst>
                    <a:ext uri="{FF2B5EF4-FFF2-40B4-BE49-F238E27FC236}">
                      <a16:creationId xmlns:a16="http://schemas.microsoft.com/office/drawing/2014/main" id="{B6B4DCEF-2D4B-4406-B30F-6ABDC8229BFF}"/>
                    </a:ext>
                  </a:extLst>
                </p:cNvPr>
                <p:cNvPicPr/>
                <p:nvPr/>
              </p:nvPicPr>
              <p:blipFill>
                <a:blip r:embed="rId186"/>
                <a:stretch>
                  <a:fillRect/>
                </a:stretch>
              </p:blipFill>
              <p:spPr>
                <a:xfrm>
                  <a:off x="5277066" y="4812476"/>
                  <a:ext cx="197201"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4" name="インク 123">
                  <a:extLst>
                    <a:ext uri="{FF2B5EF4-FFF2-40B4-BE49-F238E27FC236}">
                      <a16:creationId xmlns:a16="http://schemas.microsoft.com/office/drawing/2014/main" id="{95F0ABD7-A8D7-4751-9944-7E90BF512C02}"/>
                    </a:ext>
                  </a:extLst>
                </p14:cNvPr>
                <p14:cNvContentPartPr/>
                <p14:nvPr/>
              </p14:nvContentPartPr>
              <p14:xfrm>
                <a:off x="5348666" y="4849916"/>
                <a:ext cx="29880" cy="138240"/>
              </p14:xfrm>
            </p:contentPart>
          </mc:Choice>
          <mc:Fallback>
            <p:pic>
              <p:nvPicPr>
                <p:cNvPr id="124" name="インク 123">
                  <a:extLst>
                    <a:ext uri="{FF2B5EF4-FFF2-40B4-BE49-F238E27FC236}">
                      <a16:creationId xmlns:a16="http://schemas.microsoft.com/office/drawing/2014/main" id="{95F0ABD7-A8D7-4751-9944-7E90BF512C02}"/>
                    </a:ext>
                  </a:extLst>
                </p:cNvPr>
                <p:cNvPicPr/>
                <p:nvPr/>
              </p:nvPicPr>
              <p:blipFill>
                <a:blip r:embed="rId188"/>
                <a:stretch>
                  <a:fillRect/>
                </a:stretch>
              </p:blipFill>
              <p:spPr>
                <a:xfrm>
                  <a:off x="5330880" y="4831916"/>
                  <a:ext cx="65096"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5" name="インク 124">
                  <a:extLst>
                    <a:ext uri="{FF2B5EF4-FFF2-40B4-BE49-F238E27FC236}">
                      <a16:creationId xmlns:a16="http://schemas.microsoft.com/office/drawing/2014/main" id="{D56852F6-C886-42D6-A2AF-694A1DD161F0}"/>
                    </a:ext>
                  </a:extLst>
                </p14:cNvPr>
                <p14:cNvContentPartPr/>
                <p14:nvPr/>
              </p14:nvContentPartPr>
              <p14:xfrm>
                <a:off x="5298266" y="4881236"/>
                <a:ext cx="115920" cy="104760"/>
              </p14:xfrm>
            </p:contentPart>
          </mc:Choice>
          <mc:Fallback>
            <p:pic>
              <p:nvPicPr>
                <p:cNvPr id="125" name="インク 124">
                  <a:extLst>
                    <a:ext uri="{FF2B5EF4-FFF2-40B4-BE49-F238E27FC236}">
                      <a16:creationId xmlns:a16="http://schemas.microsoft.com/office/drawing/2014/main" id="{D56852F6-C886-42D6-A2AF-694A1DD161F0}"/>
                    </a:ext>
                  </a:extLst>
                </p:cNvPr>
                <p:cNvPicPr/>
                <p:nvPr/>
              </p:nvPicPr>
              <p:blipFill>
                <a:blip r:embed="rId190"/>
                <a:stretch>
                  <a:fillRect/>
                </a:stretch>
              </p:blipFill>
              <p:spPr>
                <a:xfrm>
                  <a:off x="5280266" y="4863236"/>
                  <a:ext cx="1515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6" name="インク 125">
                  <a:extLst>
                    <a:ext uri="{FF2B5EF4-FFF2-40B4-BE49-F238E27FC236}">
                      <a16:creationId xmlns:a16="http://schemas.microsoft.com/office/drawing/2014/main" id="{7B4106CC-F53A-4A87-8023-49599EFCEC50}"/>
                    </a:ext>
                  </a:extLst>
                </p14:cNvPr>
                <p14:cNvContentPartPr/>
                <p14:nvPr/>
              </p14:nvContentPartPr>
              <p14:xfrm>
                <a:off x="5298626" y="4890236"/>
                <a:ext cx="181080" cy="90360"/>
              </p14:xfrm>
            </p:contentPart>
          </mc:Choice>
          <mc:Fallback>
            <p:pic>
              <p:nvPicPr>
                <p:cNvPr id="126" name="インク 125">
                  <a:extLst>
                    <a:ext uri="{FF2B5EF4-FFF2-40B4-BE49-F238E27FC236}">
                      <a16:creationId xmlns:a16="http://schemas.microsoft.com/office/drawing/2014/main" id="{7B4106CC-F53A-4A87-8023-49599EFCEC50}"/>
                    </a:ext>
                  </a:extLst>
                </p:cNvPr>
                <p:cNvPicPr/>
                <p:nvPr/>
              </p:nvPicPr>
              <p:blipFill>
                <a:blip r:embed="rId192"/>
                <a:stretch>
                  <a:fillRect/>
                </a:stretch>
              </p:blipFill>
              <p:spPr>
                <a:xfrm>
                  <a:off x="5280626" y="4872236"/>
                  <a:ext cx="2167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7" name="インク 126">
                  <a:extLst>
                    <a:ext uri="{FF2B5EF4-FFF2-40B4-BE49-F238E27FC236}">
                      <a16:creationId xmlns:a16="http://schemas.microsoft.com/office/drawing/2014/main" id="{A85A2B1E-6B74-4391-967D-9E35CCDA3EE5}"/>
                    </a:ext>
                  </a:extLst>
                </p14:cNvPr>
                <p14:cNvContentPartPr/>
                <p14:nvPr/>
              </p14:nvContentPartPr>
              <p14:xfrm>
                <a:off x="5298626" y="4979156"/>
                <a:ext cx="96120" cy="178560"/>
              </p14:xfrm>
            </p:contentPart>
          </mc:Choice>
          <mc:Fallback>
            <p:pic>
              <p:nvPicPr>
                <p:cNvPr id="127" name="インク 126">
                  <a:extLst>
                    <a:ext uri="{FF2B5EF4-FFF2-40B4-BE49-F238E27FC236}">
                      <a16:creationId xmlns:a16="http://schemas.microsoft.com/office/drawing/2014/main" id="{A85A2B1E-6B74-4391-967D-9E35CCDA3EE5}"/>
                    </a:ext>
                  </a:extLst>
                </p:cNvPr>
                <p:cNvPicPr/>
                <p:nvPr/>
              </p:nvPicPr>
              <p:blipFill>
                <a:blip r:embed="rId194"/>
                <a:stretch>
                  <a:fillRect/>
                </a:stretch>
              </p:blipFill>
              <p:spPr>
                <a:xfrm>
                  <a:off x="5280626" y="4961120"/>
                  <a:ext cx="131760" cy="214272"/>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8" name="インク 127">
                  <a:extLst>
                    <a:ext uri="{FF2B5EF4-FFF2-40B4-BE49-F238E27FC236}">
                      <a16:creationId xmlns:a16="http://schemas.microsoft.com/office/drawing/2014/main" id="{DE258281-4550-4E78-8796-74698D1667FF}"/>
                    </a:ext>
                  </a:extLst>
                </p14:cNvPr>
                <p14:cNvContentPartPr/>
                <p14:nvPr/>
              </p14:nvContentPartPr>
              <p14:xfrm>
                <a:off x="5242106" y="5010476"/>
                <a:ext cx="253080" cy="110520"/>
              </p14:xfrm>
            </p:contentPart>
          </mc:Choice>
          <mc:Fallback>
            <p:pic>
              <p:nvPicPr>
                <p:cNvPr id="128" name="インク 127">
                  <a:extLst>
                    <a:ext uri="{FF2B5EF4-FFF2-40B4-BE49-F238E27FC236}">
                      <a16:creationId xmlns:a16="http://schemas.microsoft.com/office/drawing/2014/main" id="{DE258281-4550-4E78-8796-74698D1667FF}"/>
                    </a:ext>
                  </a:extLst>
                </p:cNvPr>
                <p:cNvPicPr/>
                <p:nvPr/>
              </p:nvPicPr>
              <p:blipFill>
                <a:blip r:embed="rId196"/>
                <a:stretch>
                  <a:fillRect/>
                </a:stretch>
              </p:blipFill>
              <p:spPr>
                <a:xfrm>
                  <a:off x="5224106" y="4992476"/>
                  <a:ext cx="2887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9" name="インク 128">
                  <a:extLst>
                    <a:ext uri="{FF2B5EF4-FFF2-40B4-BE49-F238E27FC236}">
                      <a16:creationId xmlns:a16="http://schemas.microsoft.com/office/drawing/2014/main" id="{3709EF88-A634-441D-B13C-DA31E4C1457B}"/>
                    </a:ext>
                  </a:extLst>
                </p14:cNvPr>
                <p14:cNvContentPartPr/>
                <p14:nvPr/>
              </p14:nvContentPartPr>
              <p14:xfrm>
                <a:off x="5553506" y="4869356"/>
                <a:ext cx="173520" cy="30600"/>
              </p14:xfrm>
            </p:contentPart>
          </mc:Choice>
          <mc:Fallback>
            <p:pic>
              <p:nvPicPr>
                <p:cNvPr id="129" name="インク 128">
                  <a:extLst>
                    <a:ext uri="{FF2B5EF4-FFF2-40B4-BE49-F238E27FC236}">
                      <a16:creationId xmlns:a16="http://schemas.microsoft.com/office/drawing/2014/main" id="{3709EF88-A634-441D-B13C-DA31E4C1457B}"/>
                    </a:ext>
                  </a:extLst>
                </p:cNvPr>
                <p:cNvPicPr/>
                <p:nvPr/>
              </p:nvPicPr>
              <p:blipFill>
                <a:blip r:embed="rId198"/>
                <a:stretch>
                  <a:fillRect/>
                </a:stretch>
              </p:blipFill>
              <p:spPr>
                <a:xfrm>
                  <a:off x="5535506" y="4851142"/>
                  <a:ext cx="209160" cy="66664"/>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30" name="インク 129">
                  <a:extLst>
                    <a:ext uri="{FF2B5EF4-FFF2-40B4-BE49-F238E27FC236}">
                      <a16:creationId xmlns:a16="http://schemas.microsoft.com/office/drawing/2014/main" id="{A1C2CFF7-6FB8-4EC0-9EB3-2338C44767F3}"/>
                    </a:ext>
                  </a:extLst>
                </p14:cNvPr>
                <p14:cNvContentPartPr/>
                <p14:nvPr/>
              </p14:nvContentPartPr>
              <p14:xfrm>
                <a:off x="5582306" y="4812116"/>
                <a:ext cx="121320" cy="133920"/>
              </p14:xfrm>
            </p:contentPart>
          </mc:Choice>
          <mc:Fallback>
            <p:pic>
              <p:nvPicPr>
                <p:cNvPr id="130" name="インク 129">
                  <a:extLst>
                    <a:ext uri="{FF2B5EF4-FFF2-40B4-BE49-F238E27FC236}">
                      <a16:creationId xmlns:a16="http://schemas.microsoft.com/office/drawing/2014/main" id="{A1C2CFF7-6FB8-4EC0-9EB3-2338C44767F3}"/>
                    </a:ext>
                  </a:extLst>
                </p:cNvPr>
                <p:cNvPicPr/>
                <p:nvPr/>
              </p:nvPicPr>
              <p:blipFill>
                <a:blip r:embed="rId200"/>
                <a:stretch>
                  <a:fillRect/>
                </a:stretch>
              </p:blipFill>
              <p:spPr>
                <a:xfrm>
                  <a:off x="5564306" y="4794116"/>
                  <a:ext cx="1569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31" name="インク 130">
                  <a:extLst>
                    <a:ext uri="{FF2B5EF4-FFF2-40B4-BE49-F238E27FC236}">
                      <a16:creationId xmlns:a16="http://schemas.microsoft.com/office/drawing/2014/main" id="{152CE704-DFD8-48BC-A48B-B708750CE252}"/>
                    </a:ext>
                  </a:extLst>
                </p14:cNvPr>
                <p14:cNvContentPartPr/>
                <p14:nvPr/>
              </p14:nvContentPartPr>
              <p14:xfrm>
                <a:off x="5551346" y="4953236"/>
                <a:ext cx="186480" cy="11160"/>
              </p14:xfrm>
            </p:contentPart>
          </mc:Choice>
          <mc:Fallback>
            <p:pic>
              <p:nvPicPr>
                <p:cNvPr id="131" name="インク 130">
                  <a:extLst>
                    <a:ext uri="{FF2B5EF4-FFF2-40B4-BE49-F238E27FC236}">
                      <a16:creationId xmlns:a16="http://schemas.microsoft.com/office/drawing/2014/main" id="{152CE704-DFD8-48BC-A48B-B708750CE252}"/>
                    </a:ext>
                  </a:extLst>
                </p:cNvPr>
                <p:cNvPicPr/>
                <p:nvPr/>
              </p:nvPicPr>
              <p:blipFill>
                <a:blip r:embed="rId202"/>
                <a:stretch>
                  <a:fillRect/>
                </a:stretch>
              </p:blipFill>
              <p:spPr>
                <a:xfrm>
                  <a:off x="5533346" y="4935236"/>
                  <a:ext cx="2221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2" name="インク 131">
                  <a:extLst>
                    <a:ext uri="{FF2B5EF4-FFF2-40B4-BE49-F238E27FC236}">
                      <a16:creationId xmlns:a16="http://schemas.microsoft.com/office/drawing/2014/main" id="{CD527943-90A1-49F0-A4D5-C453374026BA}"/>
                    </a:ext>
                  </a:extLst>
                </p14:cNvPr>
                <p14:cNvContentPartPr/>
                <p14:nvPr/>
              </p14:nvContentPartPr>
              <p14:xfrm>
                <a:off x="5565746" y="4950356"/>
                <a:ext cx="110520" cy="87840"/>
              </p14:xfrm>
            </p:contentPart>
          </mc:Choice>
          <mc:Fallback>
            <p:pic>
              <p:nvPicPr>
                <p:cNvPr id="132" name="インク 131">
                  <a:extLst>
                    <a:ext uri="{FF2B5EF4-FFF2-40B4-BE49-F238E27FC236}">
                      <a16:creationId xmlns:a16="http://schemas.microsoft.com/office/drawing/2014/main" id="{CD527943-90A1-49F0-A4D5-C453374026BA}"/>
                    </a:ext>
                  </a:extLst>
                </p:cNvPr>
                <p:cNvPicPr/>
                <p:nvPr/>
              </p:nvPicPr>
              <p:blipFill>
                <a:blip r:embed="rId204"/>
                <a:stretch>
                  <a:fillRect/>
                </a:stretch>
              </p:blipFill>
              <p:spPr>
                <a:xfrm>
                  <a:off x="5547746" y="4932282"/>
                  <a:ext cx="146160" cy="123627"/>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3" name="インク 132">
                  <a:extLst>
                    <a:ext uri="{FF2B5EF4-FFF2-40B4-BE49-F238E27FC236}">
                      <a16:creationId xmlns:a16="http://schemas.microsoft.com/office/drawing/2014/main" id="{79A46123-BA9C-4909-AC3D-D54AFA3E1D67}"/>
                    </a:ext>
                  </a:extLst>
                </p14:cNvPr>
                <p14:cNvContentPartPr/>
                <p14:nvPr/>
              </p14:nvContentPartPr>
              <p14:xfrm>
                <a:off x="5552066" y="4984916"/>
                <a:ext cx="224640" cy="97560"/>
              </p14:xfrm>
            </p:contentPart>
          </mc:Choice>
          <mc:Fallback>
            <p:pic>
              <p:nvPicPr>
                <p:cNvPr id="133" name="インク 132">
                  <a:extLst>
                    <a:ext uri="{FF2B5EF4-FFF2-40B4-BE49-F238E27FC236}">
                      <a16:creationId xmlns:a16="http://schemas.microsoft.com/office/drawing/2014/main" id="{79A46123-BA9C-4909-AC3D-D54AFA3E1D67}"/>
                    </a:ext>
                  </a:extLst>
                </p:cNvPr>
                <p:cNvPicPr/>
                <p:nvPr/>
              </p:nvPicPr>
              <p:blipFill>
                <a:blip r:embed="rId206"/>
                <a:stretch>
                  <a:fillRect/>
                </a:stretch>
              </p:blipFill>
              <p:spPr>
                <a:xfrm>
                  <a:off x="5534066" y="4966916"/>
                  <a:ext cx="2602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4" name="インク 133">
                  <a:extLst>
                    <a:ext uri="{FF2B5EF4-FFF2-40B4-BE49-F238E27FC236}">
                      <a16:creationId xmlns:a16="http://schemas.microsoft.com/office/drawing/2014/main" id="{642B9330-6A44-496D-B7A1-551E109BB634}"/>
                    </a:ext>
                  </a:extLst>
                </p14:cNvPr>
                <p14:cNvContentPartPr/>
                <p14:nvPr/>
              </p14:nvContentPartPr>
              <p14:xfrm>
                <a:off x="5542346" y="5062676"/>
                <a:ext cx="118440" cy="102600"/>
              </p14:xfrm>
            </p:contentPart>
          </mc:Choice>
          <mc:Fallback>
            <p:pic>
              <p:nvPicPr>
                <p:cNvPr id="134" name="インク 133">
                  <a:extLst>
                    <a:ext uri="{FF2B5EF4-FFF2-40B4-BE49-F238E27FC236}">
                      <a16:creationId xmlns:a16="http://schemas.microsoft.com/office/drawing/2014/main" id="{642B9330-6A44-496D-B7A1-551E109BB634}"/>
                    </a:ext>
                  </a:extLst>
                </p:cNvPr>
                <p:cNvPicPr/>
                <p:nvPr/>
              </p:nvPicPr>
              <p:blipFill>
                <a:blip r:embed="rId208"/>
                <a:stretch>
                  <a:fillRect/>
                </a:stretch>
              </p:blipFill>
              <p:spPr>
                <a:xfrm>
                  <a:off x="5524346" y="5044676"/>
                  <a:ext cx="1540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5" name="インク 134">
                  <a:extLst>
                    <a:ext uri="{FF2B5EF4-FFF2-40B4-BE49-F238E27FC236}">
                      <a16:creationId xmlns:a16="http://schemas.microsoft.com/office/drawing/2014/main" id="{54B14E77-2A54-4485-8462-90F95356AAB6}"/>
                    </a:ext>
                  </a:extLst>
                </p14:cNvPr>
                <p14:cNvContentPartPr/>
                <p14:nvPr/>
              </p14:nvContentPartPr>
              <p14:xfrm>
                <a:off x="5649626" y="5097956"/>
                <a:ext cx="155160" cy="35280"/>
              </p14:xfrm>
            </p:contentPart>
          </mc:Choice>
          <mc:Fallback>
            <p:pic>
              <p:nvPicPr>
                <p:cNvPr id="135" name="インク 134">
                  <a:extLst>
                    <a:ext uri="{FF2B5EF4-FFF2-40B4-BE49-F238E27FC236}">
                      <a16:creationId xmlns:a16="http://schemas.microsoft.com/office/drawing/2014/main" id="{54B14E77-2A54-4485-8462-90F95356AAB6}"/>
                    </a:ext>
                  </a:extLst>
                </p:cNvPr>
                <p:cNvPicPr/>
                <p:nvPr/>
              </p:nvPicPr>
              <p:blipFill>
                <a:blip r:embed="rId210"/>
                <a:stretch>
                  <a:fillRect/>
                </a:stretch>
              </p:blipFill>
              <p:spPr>
                <a:xfrm>
                  <a:off x="5631626" y="5080138"/>
                  <a:ext cx="1908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6" name="インク 135">
                  <a:extLst>
                    <a:ext uri="{FF2B5EF4-FFF2-40B4-BE49-F238E27FC236}">
                      <a16:creationId xmlns:a16="http://schemas.microsoft.com/office/drawing/2014/main" id="{17D87090-9376-41F7-AEE8-75BFDECF44BF}"/>
                    </a:ext>
                  </a:extLst>
                </p14:cNvPr>
                <p14:cNvContentPartPr/>
                <p14:nvPr/>
              </p14:nvContentPartPr>
              <p14:xfrm>
                <a:off x="5850506" y="4777196"/>
                <a:ext cx="59760" cy="90720"/>
              </p14:xfrm>
            </p:contentPart>
          </mc:Choice>
          <mc:Fallback>
            <p:pic>
              <p:nvPicPr>
                <p:cNvPr id="136" name="インク 135">
                  <a:extLst>
                    <a:ext uri="{FF2B5EF4-FFF2-40B4-BE49-F238E27FC236}">
                      <a16:creationId xmlns:a16="http://schemas.microsoft.com/office/drawing/2014/main" id="{17D87090-9376-41F7-AEE8-75BFDECF44BF}"/>
                    </a:ext>
                  </a:extLst>
                </p:cNvPr>
                <p:cNvPicPr/>
                <p:nvPr/>
              </p:nvPicPr>
              <p:blipFill>
                <a:blip r:embed="rId212"/>
                <a:stretch>
                  <a:fillRect/>
                </a:stretch>
              </p:blipFill>
              <p:spPr>
                <a:xfrm>
                  <a:off x="5832506" y="4759196"/>
                  <a:ext cx="954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7" name="インク 136">
                  <a:extLst>
                    <a:ext uri="{FF2B5EF4-FFF2-40B4-BE49-F238E27FC236}">
                      <a16:creationId xmlns:a16="http://schemas.microsoft.com/office/drawing/2014/main" id="{65F92B4C-04F3-4181-8DBC-8B999CEBF449}"/>
                    </a:ext>
                  </a:extLst>
                </p14:cNvPr>
                <p14:cNvContentPartPr/>
                <p14:nvPr/>
              </p14:nvContentPartPr>
              <p14:xfrm>
                <a:off x="5818106" y="4818596"/>
                <a:ext cx="166680" cy="201600"/>
              </p14:xfrm>
            </p:contentPart>
          </mc:Choice>
          <mc:Fallback>
            <p:pic>
              <p:nvPicPr>
                <p:cNvPr id="137" name="インク 136">
                  <a:extLst>
                    <a:ext uri="{FF2B5EF4-FFF2-40B4-BE49-F238E27FC236}">
                      <a16:creationId xmlns:a16="http://schemas.microsoft.com/office/drawing/2014/main" id="{65F92B4C-04F3-4181-8DBC-8B999CEBF449}"/>
                    </a:ext>
                  </a:extLst>
                </p:cNvPr>
                <p:cNvPicPr/>
                <p:nvPr/>
              </p:nvPicPr>
              <p:blipFill>
                <a:blip r:embed="rId214"/>
                <a:stretch>
                  <a:fillRect/>
                </a:stretch>
              </p:blipFill>
              <p:spPr>
                <a:xfrm>
                  <a:off x="5800145" y="4800564"/>
                  <a:ext cx="202243" cy="237304"/>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8" name="インク 137">
                  <a:extLst>
                    <a:ext uri="{FF2B5EF4-FFF2-40B4-BE49-F238E27FC236}">
                      <a16:creationId xmlns:a16="http://schemas.microsoft.com/office/drawing/2014/main" id="{72901BC2-689A-488F-BA63-D3A5BF5CE711}"/>
                    </a:ext>
                  </a:extLst>
                </p14:cNvPr>
                <p14:cNvContentPartPr/>
                <p14:nvPr/>
              </p14:nvContentPartPr>
              <p14:xfrm>
                <a:off x="5836466" y="4893836"/>
                <a:ext cx="134280" cy="113760"/>
              </p14:xfrm>
            </p:contentPart>
          </mc:Choice>
          <mc:Fallback>
            <p:pic>
              <p:nvPicPr>
                <p:cNvPr id="138" name="インク 137">
                  <a:extLst>
                    <a:ext uri="{FF2B5EF4-FFF2-40B4-BE49-F238E27FC236}">
                      <a16:creationId xmlns:a16="http://schemas.microsoft.com/office/drawing/2014/main" id="{72901BC2-689A-488F-BA63-D3A5BF5CE711}"/>
                    </a:ext>
                  </a:extLst>
                </p:cNvPr>
                <p:cNvPicPr/>
                <p:nvPr/>
              </p:nvPicPr>
              <p:blipFill>
                <a:blip r:embed="rId216"/>
                <a:stretch>
                  <a:fillRect/>
                </a:stretch>
              </p:blipFill>
              <p:spPr>
                <a:xfrm>
                  <a:off x="5818466" y="4875836"/>
                  <a:ext cx="1699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9" name="インク 138">
                  <a:extLst>
                    <a:ext uri="{FF2B5EF4-FFF2-40B4-BE49-F238E27FC236}">
                      <a16:creationId xmlns:a16="http://schemas.microsoft.com/office/drawing/2014/main" id="{F221AFE2-09CA-402F-9C86-C13EF2033B81}"/>
                    </a:ext>
                  </a:extLst>
                </p14:cNvPr>
                <p14:cNvContentPartPr/>
                <p14:nvPr/>
              </p14:nvContentPartPr>
              <p14:xfrm>
                <a:off x="5733506" y="4938836"/>
                <a:ext cx="267480" cy="184320"/>
              </p14:xfrm>
            </p:contentPart>
          </mc:Choice>
          <mc:Fallback>
            <p:pic>
              <p:nvPicPr>
                <p:cNvPr id="139" name="インク 138">
                  <a:extLst>
                    <a:ext uri="{FF2B5EF4-FFF2-40B4-BE49-F238E27FC236}">
                      <a16:creationId xmlns:a16="http://schemas.microsoft.com/office/drawing/2014/main" id="{F221AFE2-09CA-402F-9C86-C13EF2033B81}"/>
                    </a:ext>
                  </a:extLst>
                </p:cNvPr>
                <p:cNvPicPr/>
                <p:nvPr/>
              </p:nvPicPr>
              <p:blipFill>
                <a:blip r:embed="rId218"/>
                <a:stretch>
                  <a:fillRect/>
                </a:stretch>
              </p:blipFill>
              <p:spPr>
                <a:xfrm>
                  <a:off x="5715506" y="4920801"/>
                  <a:ext cx="303120" cy="22003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40" name="インク 139">
                  <a:extLst>
                    <a:ext uri="{FF2B5EF4-FFF2-40B4-BE49-F238E27FC236}">
                      <a16:creationId xmlns:a16="http://schemas.microsoft.com/office/drawing/2014/main" id="{939FD7F6-7761-400B-BD8F-534F2E9D25C6}"/>
                    </a:ext>
                  </a:extLst>
                </p14:cNvPr>
                <p14:cNvContentPartPr/>
                <p14:nvPr/>
              </p14:nvContentPartPr>
              <p14:xfrm>
                <a:off x="5901266" y="4914716"/>
                <a:ext cx="10080" cy="268200"/>
              </p14:xfrm>
            </p:contentPart>
          </mc:Choice>
          <mc:Fallback>
            <p:pic>
              <p:nvPicPr>
                <p:cNvPr id="140" name="インク 139">
                  <a:extLst>
                    <a:ext uri="{FF2B5EF4-FFF2-40B4-BE49-F238E27FC236}">
                      <a16:creationId xmlns:a16="http://schemas.microsoft.com/office/drawing/2014/main" id="{939FD7F6-7761-400B-BD8F-534F2E9D25C6}"/>
                    </a:ext>
                  </a:extLst>
                </p:cNvPr>
                <p:cNvPicPr/>
                <p:nvPr/>
              </p:nvPicPr>
              <p:blipFill>
                <a:blip r:embed="rId220"/>
                <a:stretch>
                  <a:fillRect/>
                </a:stretch>
              </p:blipFill>
              <p:spPr>
                <a:xfrm>
                  <a:off x="5883266" y="4896716"/>
                  <a:ext cx="457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1" name="インク 140">
                  <a:extLst>
                    <a:ext uri="{FF2B5EF4-FFF2-40B4-BE49-F238E27FC236}">
                      <a16:creationId xmlns:a16="http://schemas.microsoft.com/office/drawing/2014/main" id="{089501FE-2BFA-4CEC-9306-597331104901}"/>
                    </a:ext>
                  </a:extLst>
                </p14:cNvPr>
                <p14:cNvContentPartPr/>
                <p14:nvPr/>
              </p14:nvContentPartPr>
              <p14:xfrm>
                <a:off x="5992706" y="4863236"/>
                <a:ext cx="123480" cy="138240"/>
              </p14:xfrm>
            </p:contentPart>
          </mc:Choice>
          <mc:Fallback>
            <p:pic>
              <p:nvPicPr>
                <p:cNvPr id="141" name="インク 140">
                  <a:extLst>
                    <a:ext uri="{FF2B5EF4-FFF2-40B4-BE49-F238E27FC236}">
                      <a16:creationId xmlns:a16="http://schemas.microsoft.com/office/drawing/2014/main" id="{089501FE-2BFA-4CEC-9306-597331104901}"/>
                    </a:ext>
                  </a:extLst>
                </p:cNvPr>
                <p:cNvPicPr/>
                <p:nvPr/>
              </p:nvPicPr>
              <p:blipFill>
                <a:blip r:embed="rId222"/>
                <a:stretch>
                  <a:fillRect/>
                </a:stretch>
              </p:blipFill>
              <p:spPr>
                <a:xfrm>
                  <a:off x="5974653" y="4845236"/>
                  <a:ext cx="159224"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2" name="インク 141">
                  <a:extLst>
                    <a:ext uri="{FF2B5EF4-FFF2-40B4-BE49-F238E27FC236}">
                      <a16:creationId xmlns:a16="http://schemas.microsoft.com/office/drawing/2014/main" id="{E096B9B1-C76A-4DFB-9B5B-E0CB2C5FCA2D}"/>
                    </a:ext>
                  </a:extLst>
                </p14:cNvPr>
                <p14:cNvContentPartPr/>
                <p14:nvPr/>
              </p14:nvContentPartPr>
              <p14:xfrm>
                <a:off x="6034106" y="4875836"/>
                <a:ext cx="166320" cy="267840"/>
              </p14:xfrm>
            </p:contentPart>
          </mc:Choice>
          <mc:Fallback>
            <p:pic>
              <p:nvPicPr>
                <p:cNvPr id="142" name="インク 141">
                  <a:extLst>
                    <a:ext uri="{FF2B5EF4-FFF2-40B4-BE49-F238E27FC236}">
                      <a16:creationId xmlns:a16="http://schemas.microsoft.com/office/drawing/2014/main" id="{E096B9B1-C76A-4DFB-9B5B-E0CB2C5FCA2D}"/>
                    </a:ext>
                  </a:extLst>
                </p:cNvPr>
                <p:cNvPicPr/>
                <p:nvPr/>
              </p:nvPicPr>
              <p:blipFill>
                <a:blip r:embed="rId224"/>
                <a:stretch>
                  <a:fillRect/>
                </a:stretch>
              </p:blipFill>
              <p:spPr>
                <a:xfrm>
                  <a:off x="6016106" y="4857860"/>
                  <a:ext cx="201960" cy="303432"/>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3" name="インク 142">
                  <a:extLst>
                    <a:ext uri="{FF2B5EF4-FFF2-40B4-BE49-F238E27FC236}">
                      <a16:creationId xmlns:a16="http://schemas.microsoft.com/office/drawing/2014/main" id="{86E99D1F-2D81-406A-A693-27ED69D14743}"/>
                    </a:ext>
                  </a:extLst>
                </p14:cNvPr>
                <p14:cNvContentPartPr/>
                <p14:nvPr/>
              </p14:nvContentPartPr>
              <p14:xfrm>
                <a:off x="6113306" y="4944956"/>
                <a:ext cx="127080" cy="25920"/>
              </p14:xfrm>
            </p:contentPart>
          </mc:Choice>
          <mc:Fallback>
            <p:pic>
              <p:nvPicPr>
                <p:cNvPr id="143" name="インク 142">
                  <a:extLst>
                    <a:ext uri="{FF2B5EF4-FFF2-40B4-BE49-F238E27FC236}">
                      <a16:creationId xmlns:a16="http://schemas.microsoft.com/office/drawing/2014/main" id="{86E99D1F-2D81-406A-A693-27ED69D14743}"/>
                    </a:ext>
                  </a:extLst>
                </p:cNvPr>
                <p:cNvPicPr/>
                <p:nvPr/>
              </p:nvPicPr>
              <p:blipFill>
                <a:blip r:embed="rId226"/>
                <a:stretch>
                  <a:fillRect/>
                </a:stretch>
              </p:blipFill>
              <p:spPr>
                <a:xfrm>
                  <a:off x="6095306" y="4927203"/>
                  <a:ext cx="162720" cy="61072"/>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4" name="インク 143">
                  <a:extLst>
                    <a:ext uri="{FF2B5EF4-FFF2-40B4-BE49-F238E27FC236}">
                      <a16:creationId xmlns:a16="http://schemas.microsoft.com/office/drawing/2014/main" id="{34FFC063-F756-4273-9C49-C10CF730BEAC}"/>
                    </a:ext>
                  </a:extLst>
                </p14:cNvPr>
                <p14:cNvContentPartPr/>
                <p14:nvPr/>
              </p14:nvContentPartPr>
              <p14:xfrm>
                <a:off x="6091706" y="4952876"/>
                <a:ext cx="178200" cy="151200"/>
              </p14:xfrm>
            </p:contentPart>
          </mc:Choice>
          <mc:Fallback>
            <p:pic>
              <p:nvPicPr>
                <p:cNvPr id="144" name="インク 143">
                  <a:extLst>
                    <a:ext uri="{FF2B5EF4-FFF2-40B4-BE49-F238E27FC236}">
                      <a16:creationId xmlns:a16="http://schemas.microsoft.com/office/drawing/2014/main" id="{34FFC063-F756-4273-9C49-C10CF730BEAC}"/>
                    </a:ext>
                  </a:extLst>
                </p:cNvPr>
                <p:cNvPicPr/>
                <p:nvPr/>
              </p:nvPicPr>
              <p:blipFill>
                <a:blip r:embed="rId228"/>
                <a:stretch>
                  <a:fillRect/>
                </a:stretch>
              </p:blipFill>
              <p:spPr>
                <a:xfrm>
                  <a:off x="6073706" y="4934876"/>
                  <a:ext cx="2138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5" name="インク 144">
                  <a:extLst>
                    <a:ext uri="{FF2B5EF4-FFF2-40B4-BE49-F238E27FC236}">
                      <a16:creationId xmlns:a16="http://schemas.microsoft.com/office/drawing/2014/main" id="{9D0A2858-E089-4512-8419-7C6D4C952E61}"/>
                    </a:ext>
                  </a:extLst>
                </p14:cNvPr>
                <p14:cNvContentPartPr/>
                <p14:nvPr/>
              </p14:nvContentPartPr>
              <p14:xfrm>
                <a:off x="6327146" y="4962596"/>
                <a:ext cx="129600" cy="206280"/>
              </p14:xfrm>
            </p:contentPart>
          </mc:Choice>
          <mc:Fallback>
            <p:pic>
              <p:nvPicPr>
                <p:cNvPr id="145" name="インク 144">
                  <a:extLst>
                    <a:ext uri="{FF2B5EF4-FFF2-40B4-BE49-F238E27FC236}">
                      <a16:creationId xmlns:a16="http://schemas.microsoft.com/office/drawing/2014/main" id="{9D0A2858-E089-4512-8419-7C6D4C952E61}"/>
                    </a:ext>
                  </a:extLst>
                </p:cNvPr>
                <p:cNvPicPr/>
                <p:nvPr/>
              </p:nvPicPr>
              <p:blipFill>
                <a:blip r:embed="rId230"/>
                <a:stretch>
                  <a:fillRect/>
                </a:stretch>
              </p:blipFill>
              <p:spPr>
                <a:xfrm>
                  <a:off x="6309146" y="4944596"/>
                  <a:ext cx="1652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7" name="インク 146">
                  <a:extLst>
                    <a:ext uri="{FF2B5EF4-FFF2-40B4-BE49-F238E27FC236}">
                      <a16:creationId xmlns:a16="http://schemas.microsoft.com/office/drawing/2014/main" id="{2A3CF2F1-85EF-4338-90C5-904C6C39BDE7}"/>
                    </a:ext>
                  </a:extLst>
                </p14:cNvPr>
                <p14:cNvContentPartPr/>
                <p14:nvPr/>
              </p14:nvContentPartPr>
              <p14:xfrm>
                <a:off x="4684826" y="5278316"/>
                <a:ext cx="150480" cy="201600"/>
              </p14:xfrm>
            </p:contentPart>
          </mc:Choice>
          <mc:Fallback>
            <p:pic>
              <p:nvPicPr>
                <p:cNvPr id="147" name="インク 146">
                  <a:extLst>
                    <a:ext uri="{FF2B5EF4-FFF2-40B4-BE49-F238E27FC236}">
                      <a16:creationId xmlns:a16="http://schemas.microsoft.com/office/drawing/2014/main" id="{2A3CF2F1-85EF-4338-90C5-904C6C39BDE7}"/>
                    </a:ext>
                  </a:extLst>
                </p:cNvPr>
                <p:cNvPicPr/>
                <p:nvPr/>
              </p:nvPicPr>
              <p:blipFill>
                <a:blip r:embed="rId232"/>
                <a:stretch>
                  <a:fillRect/>
                </a:stretch>
              </p:blipFill>
              <p:spPr>
                <a:xfrm>
                  <a:off x="4666826" y="5260348"/>
                  <a:ext cx="186120" cy="237176"/>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8" name="インク 147">
                  <a:extLst>
                    <a:ext uri="{FF2B5EF4-FFF2-40B4-BE49-F238E27FC236}">
                      <a16:creationId xmlns:a16="http://schemas.microsoft.com/office/drawing/2014/main" id="{8A7F9B5B-E8B1-405E-8510-6C3C431337EE}"/>
                    </a:ext>
                  </a:extLst>
                </p14:cNvPr>
                <p14:cNvContentPartPr/>
                <p14:nvPr/>
              </p14:nvContentPartPr>
              <p14:xfrm>
                <a:off x="4712906" y="5418356"/>
                <a:ext cx="127440" cy="96480"/>
              </p14:xfrm>
            </p:contentPart>
          </mc:Choice>
          <mc:Fallback>
            <p:pic>
              <p:nvPicPr>
                <p:cNvPr id="148" name="インク 147">
                  <a:extLst>
                    <a:ext uri="{FF2B5EF4-FFF2-40B4-BE49-F238E27FC236}">
                      <a16:creationId xmlns:a16="http://schemas.microsoft.com/office/drawing/2014/main" id="{8A7F9B5B-E8B1-405E-8510-6C3C431337EE}"/>
                    </a:ext>
                  </a:extLst>
                </p:cNvPr>
                <p:cNvPicPr/>
                <p:nvPr/>
              </p:nvPicPr>
              <p:blipFill>
                <a:blip r:embed="rId234"/>
                <a:stretch>
                  <a:fillRect/>
                </a:stretch>
              </p:blipFill>
              <p:spPr>
                <a:xfrm>
                  <a:off x="4694855" y="5400356"/>
                  <a:ext cx="163181"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9" name="インク 148">
                  <a:extLst>
                    <a:ext uri="{FF2B5EF4-FFF2-40B4-BE49-F238E27FC236}">
                      <a16:creationId xmlns:a16="http://schemas.microsoft.com/office/drawing/2014/main" id="{94FE32DA-4BFC-4377-B933-D7741C0AAA3F}"/>
                    </a:ext>
                  </a:extLst>
                </p14:cNvPr>
                <p14:cNvContentPartPr/>
                <p14:nvPr/>
              </p14:nvContentPartPr>
              <p14:xfrm>
                <a:off x="4917746" y="5274716"/>
                <a:ext cx="179640" cy="259560"/>
              </p14:xfrm>
            </p:contentPart>
          </mc:Choice>
          <mc:Fallback>
            <p:pic>
              <p:nvPicPr>
                <p:cNvPr id="149" name="インク 148">
                  <a:extLst>
                    <a:ext uri="{FF2B5EF4-FFF2-40B4-BE49-F238E27FC236}">
                      <a16:creationId xmlns:a16="http://schemas.microsoft.com/office/drawing/2014/main" id="{94FE32DA-4BFC-4377-B933-D7741C0AAA3F}"/>
                    </a:ext>
                  </a:extLst>
                </p:cNvPr>
                <p:cNvPicPr/>
                <p:nvPr/>
              </p:nvPicPr>
              <p:blipFill>
                <a:blip r:embed="rId236"/>
                <a:stretch>
                  <a:fillRect/>
                </a:stretch>
              </p:blipFill>
              <p:spPr>
                <a:xfrm>
                  <a:off x="4899782" y="5256716"/>
                  <a:ext cx="215209"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50" name="インク 149">
                  <a:extLst>
                    <a:ext uri="{FF2B5EF4-FFF2-40B4-BE49-F238E27FC236}">
                      <a16:creationId xmlns:a16="http://schemas.microsoft.com/office/drawing/2014/main" id="{90F7B437-F8BB-4A79-A1FA-A6D2EC0CA29C}"/>
                    </a:ext>
                  </a:extLst>
                </p14:cNvPr>
                <p14:cNvContentPartPr/>
                <p14:nvPr/>
              </p14:nvContentPartPr>
              <p14:xfrm>
                <a:off x="4932146" y="5396396"/>
                <a:ext cx="125640" cy="52200"/>
              </p14:xfrm>
            </p:contentPart>
          </mc:Choice>
          <mc:Fallback>
            <p:pic>
              <p:nvPicPr>
                <p:cNvPr id="150" name="インク 149">
                  <a:extLst>
                    <a:ext uri="{FF2B5EF4-FFF2-40B4-BE49-F238E27FC236}">
                      <a16:creationId xmlns:a16="http://schemas.microsoft.com/office/drawing/2014/main" id="{90F7B437-F8BB-4A79-A1FA-A6D2EC0CA29C}"/>
                    </a:ext>
                  </a:extLst>
                </p:cNvPr>
                <p:cNvPicPr/>
                <p:nvPr/>
              </p:nvPicPr>
              <p:blipFill>
                <a:blip r:embed="rId238"/>
                <a:stretch>
                  <a:fillRect/>
                </a:stretch>
              </p:blipFill>
              <p:spPr>
                <a:xfrm>
                  <a:off x="4914146" y="5378396"/>
                  <a:ext cx="1612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1" name="インク 150">
                  <a:extLst>
                    <a:ext uri="{FF2B5EF4-FFF2-40B4-BE49-F238E27FC236}">
                      <a16:creationId xmlns:a16="http://schemas.microsoft.com/office/drawing/2014/main" id="{8ED1CFC4-494D-4218-94AF-D3AEAA0BDD2A}"/>
                    </a:ext>
                  </a:extLst>
                </p14:cNvPr>
                <p14:cNvContentPartPr/>
                <p14:nvPr/>
              </p14:nvContentPartPr>
              <p14:xfrm>
                <a:off x="5130866" y="5278316"/>
                <a:ext cx="167760" cy="298800"/>
              </p14:xfrm>
            </p:contentPart>
          </mc:Choice>
          <mc:Fallback>
            <p:pic>
              <p:nvPicPr>
                <p:cNvPr id="151" name="インク 150">
                  <a:extLst>
                    <a:ext uri="{FF2B5EF4-FFF2-40B4-BE49-F238E27FC236}">
                      <a16:creationId xmlns:a16="http://schemas.microsoft.com/office/drawing/2014/main" id="{8ED1CFC4-494D-4218-94AF-D3AEAA0BDD2A}"/>
                    </a:ext>
                  </a:extLst>
                </p:cNvPr>
                <p:cNvPicPr/>
                <p:nvPr/>
              </p:nvPicPr>
              <p:blipFill>
                <a:blip r:embed="rId240"/>
                <a:stretch>
                  <a:fillRect/>
                </a:stretch>
              </p:blipFill>
              <p:spPr>
                <a:xfrm>
                  <a:off x="5112866" y="5260316"/>
                  <a:ext cx="2034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2" name="インク 151">
                  <a:extLst>
                    <a:ext uri="{FF2B5EF4-FFF2-40B4-BE49-F238E27FC236}">
                      <a16:creationId xmlns:a16="http://schemas.microsoft.com/office/drawing/2014/main" id="{DF1D5DCA-D604-41F9-AC6D-CFFB0EAB191F}"/>
                    </a:ext>
                  </a:extLst>
                </p14:cNvPr>
                <p14:cNvContentPartPr/>
                <p14:nvPr/>
              </p14:nvContentPartPr>
              <p14:xfrm>
                <a:off x="5304026" y="5331236"/>
                <a:ext cx="208800" cy="209520"/>
              </p14:xfrm>
            </p:contentPart>
          </mc:Choice>
          <mc:Fallback>
            <p:pic>
              <p:nvPicPr>
                <p:cNvPr id="152" name="インク 151">
                  <a:extLst>
                    <a:ext uri="{FF2B5EF4-FFF2-40B4-BE49-F238E27FC236}">
                      <a16:creationId xmlns:a16="http://schemas.microsoft.com/office/drawing/2014/main" id="{DF1D5DCA-D604-41F9-AC6D-CFFB0EAB191F}"/>
                    </a:ext>
                  </a:extLst>
                </p:cNvPr>
                <p:cNvPicPr/>
                <p:nvPr/>
              </p:nvPicPr>
              <p:blipFill>
                <a:blip r:embed="rId242"/>
                <a:stretch>
                  <a:fillRect/>
                </a:stretch>
              </p:blipFill>
              <p:spPr>
                <a:xfrm>
                  <a:off x="5286026" y="5313236"/>
                  <a:ext cx="2444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3" name="インク 152">
                  <a:extLst>
                    <a:ext uri="{FF2B5EF4-FFF2-40B4-BE49-F238E27FC236}">
                      <a16:creationId xmlns:a16="http://schemas.microsoft.com/office/drawing/2014/main" id="{CD25967F-DF10-498E-B64C-9FB52DA5CF7B}"/>
                    </a:ext>
                  </a:extLst>
                </p14:cNvPr>
                <p14:cNvContentPartPr/>
                <p14:nvPr/>
              </p14:nvContentPartPr>
              <p14:xfrm>
                <a:off x="5557826" y="5353556"/>
                <a:ext cx="126360" cy="204480"/>
              </p14:xfrm>
            </p:contentPart>
          </mc:Choice>
          <mc:Fallback>
            <p:pic>
              <p:nvPicPr>
                <p:cNvPr id="153" name="インク 152">
                  <a:extLst>
                    <a:ext uri="{FF2B5EF4-FFF2-40B4-BE49-F238E27FC236}">
                      <a16:creationId xmlns:a16="http://schemas.microsoft.com/office/drawing/2014/main" id="{CD25967F-DF10-498E-B64C-9FB52DA5CF7B}"/>
                    </a:ext>
                  </a:extLst>
                </p:cNvPr>
                <p:cNvPicPr/>
                <p:nvPr/>
              </p:nvPicPr>
              <p:blipFill>
                <a:blip r:embed="rId244"/>
                <a:stretch>
                  <a:fillRect/>
                </a:stretch>
              </p:blipFill>
              <p:spPr>
                <a:xfrm>
                  <a:off x="5539826" y="5335556"/>
                  <a:ext cx="1620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54" name="インク 153">
                  <a:extLst>
                    <a:ext uri="{FF2B5EF4-FFF2-40B4-BE49-F238E27FC236}">
                      <a16:creationId xmlns:a16="http://schemas.microsoft.com/office/drawing/2014/main" id="{5CDD6046-E6F7-4916-81C4-C98CF0ED1426}"/>
                    </a:ext>
                  </a:extLst>
                </p14:cNvPr>
                <p14:cNvContentPartPr/>
                <p14:nvPr/>
              </p14:nvContentPartPr>
              <p14:xfrm>
                <a:off x="5797226" y="5281916"/>
                <a:ext cx="135720" cy="142200"/>
              </p14:xfrm>
            </p:contentPart>
          </mc:Choice>
          <mc:Fallback>
            <p:pic>
              <p:nvPicPr>
                <p:cNvPr id="154" name="インク 153">
                  <a:extLst>
                    <a:ext uri="{FF2B5EF4-FFF2-40B4-BE49-F238E27FC236}">
                      <a16:creationId xmlns:a16="http://schemas.microsoft.com/office/drawing/2014/main" id="{5CDD6046-E6F7-4916-81C4-C98CF0ED1426}"/>
                    </a:ext>
                  </a:extLst>
                </p:cNvPr>
                <p:cNvPicPr/>
                <p:nvPr/>
              </p:nvPicPr>
              <p:blipFill>
                <a:blip r:embed="rId246"/>
                <a:stretch>
                  <a:fillRect/>
                </a:stretch>
              </p:blipFill>
              <p:spPr>
                <a:xfrm>
                  <a:off x="5779178" y="5263961"/>
                  <a:ext cx="171455" cy="17775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5" name="インク 154">
                  <a:extLst>
                    <a:ext uri="{FF2B5EF4-FFF2-40B4-BE49-F238E27FC236}">
                      <a16:creationId xmlns:a16="http://schemas.microsoft.com/office/drawing/2014/main" id="{4ADA779A-16E7-400B-8CF7-4AD7B81D1D41}"/>
                    </a:ext>
                  </a:extLst>
                </p14:cNvPr>
                <p14:cNvContentPartPr/>
                <p14:nvPr/>
              </p14:nvContentPartPr>
              <p14:xfrm>
                <a:off x="5783906" y="5427716"/>
                <a:ext cx="179640" cy="39240"/>
              </p14:xfrm>
            </p:contentPart>
          </mc:Choice>
          <mc:Fallback>
            <p:pic>
              <p:nvPicPr>
                <p:cNvPr id="155" name="インク 154">
                  <a:extLst>
                    <a:ext uri="{FF2B5EF4-FFF2-40B4-BE49-F238E27FC236}">
                      <a16:creationId xmlns:a16="http://schemas.microsoft.com/office/drawing/2014/main" id="{4ADA779A-16E7-400B-8CF7-4AD7B81D1D41}"/>
                    </a:ext>
                  </a:extLst>
                </p:cNvPr>
                <p:cNvPicPr/>
                <p:nvPr/>
              </p:nvPicPr>
              <p:blipFill>
                <a:blip r:embed="rId248"/>
                <a:stretch>
                  <a:fillRect/>
                </a:stretch>
              </p:blipFill>
              <p:spPr>
                <a:xfrm>
                  <a:off x="5765906" y="5409716"/>
                  <a:ext cx="2152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6" name="インク 155">
                  <a:extLst>
                    <a:ext uri="{FF2B5EF4-FFF2-40B4-BE49-F238E27FC236}">
                      <a16:creationId xmlns:a16="http://schemas.microsoft.com/office/drawing/2014/main" id="{F9C77A19-0C3B-4AC8-A1F8-4762D3269244}"/>
                    </a:ext>
                  </a:extLst>
                </p14:cNvPr>
                <p14:cNvContentPartPr/>
                <p14:nvPr/>
              </p14:nvContentPartPr>
              <p14:xfrm>
                <a:off x="5885786" y="5300996"/>
                <a:ext cx="246960" cy="295200"/>
              </p14:xfrm>
            </p:contentPart>
          </mc:Choice>
          <mc:Fallback>
            <p:pic>
              <p:nvPicPr>
                <p:cNvPr id="156" name="インク 155">
                  <a:extLst>
                    <a:ext uri="{FF2B5EF4-FFF2-40B4-BE49-F238E27FC236}">
                      <a16:creationId xmlns:a16="http://schemas.microsoft.com/office/drawing/2014/main" id="{F9C77A19-0C3B-4AC8-A1F8-4762D3269244}"/>
                    </a:ext>
                  </a:extLst>
                </p:cNvPr>
                <p:cNvPicPr/>
                <p:nvPr/>
              </p:nvPicPr>
              <p:blipFill>
                <a:blip r:embed="rId250"/>
                <a:stretch>
                  <a:fillRect/>
                </a:stretch>
              </p:blipFill>
              <p:spPr>
                <a:xfrm>
                  <a:off x="5867786" y="5282996"/>
                  <a:ext cx="2826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7" name="インク 156">
                  <a:extLst>
                    <a:ext uri="{FF2B5EF4-FFF2-40B4-BE49-F238E27FC236}">
                      <a16:creationId xmlns:a16="http://schemas.microsoft.com/office/drawing/2014/main" id="{A3FCCB2A-5A3F-4C91-A87C-EEFF90DBD486}"/>
                    </a:ext>
                  </a:extLst>
                </p14:cNvPr>
                <p14:cNvContentPartPr/>
                <p14:nvPr/>
              </p14:nvContentPartPr>
              <p14:xfrm>
                <a:off x="6031946" y="5281196"/>
                <a:ext cx="91800" cy="97560"/>
              </p14:xfrm>
            </p:contentPart>
          </mc:Choice>
          <mc:Fallback>
            <p:pic>
              <p:nvPicPr>
                <p:cNvPr id="157" name="インク 156">
                  <a:extLst>
                    <a:ext uri="{FF2B5EF4-FFF2-40B4-BE49-F238E27FC236}">
                      <a16:creationId xmlns:a16="http://schemas.microsoft.com/office/drawing/2014/main" id="{A3FCCB2A-5A3F-4C91-A87C-EEFF90DBD486}"/>
                    </a:ext>
                  </a:extLst>
                </p:cNvPr>
                <p:cNvPicPr/>
                <p:nvPr/>
              </p:nvPicPr>
              <p:blipFill>
                <a:blip r:embed="rId252"/>
                <a:stretch>
                  <a:fillRect/>
                </a:stretch>
              </p:blipFill>
              <p:spPr>
                <a:xfrm>
                  <a:off x="6013946" y="5263196"/>
                  <a:ext cx="12744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8" name="インク 157">
                  <a:extLst>
                    <a:ext uri="{FF2B5EF4-FFF2-40B4-BE49-F238E27FC236}">
                      <a16:creationId xmlns:a16="http://schemas.microsoft.com/office/drawing/2014/main" id="{CFF2FCF6-C61A-43DE-98C5-ED7A806E2DB3}"/>
                    </a:ext>
                  </a:extLst>
                </p14:cNvPr>
                <p14:cNvContentPartPr/>
                <p14:nvPr/>
              </p14:nvContentPartPr>
              <p14:xfrm>
                <a:off x="5952386" y="5387036"/>
                <a:ext cx="192240" cy="42480"/>
              </p14:xfrm>
            </p:contentPart>
          </mc:Choice>
          <mc:Fallback>
            <p:pic>
              <p:nvPicPr>
                <p:cNvPr id="158" name="インク 157">
                  <a:extLst>
                    <a:ext uri="{FF2B5EF4-FFF2-40B4-BE49-F238E27FC236}">
                      <a16:creationId xmlns:a16="http://schemas.microsoft.com/office/drawing/2014/main" id="{CFF2FCF6-C61A-43DE-98C5-ED7A806E2DB3}"/>
                    </a:ext>
                  </a:extLst>
                </p:cNvPr>
                <p:cNvPicPr/>
                <p:nvPr/>
              </p:nvPicPr>
              <p:blipFill>
                <a:blip r:embed="rId254"/>
                <a:stretch>
                  <a:fillRect/>
                </a:stretch>
              </p:blipFill>
              <p:spPr>
                <a:xfrm>
                  <a:off x="5934386" y="5368882"/>
                  <a:ext cx="227880" cy="78425"/>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9" name="インク 158">
                  <a:extLst>
                    <a:ext uri="{FF2B5EF4-FFF2-40B4-BE49-F238E27FC236}">
                      <a16:creationId xmlns:a16="http://schemas.microsoft.com/office/drawing/2014/main" id="{392CB26F-387B-47D9-9A74-6376238A72A2}"/>
                    </a:ext>
                  </a:extLst>
                </p14:cNvPr>
                <p14:cNvContentPartPr/>
                <p14:nvPr/>
              </p14:nvContentPartPr>
              <p14:xfrm>
                <a:off x="5975066" y="5370476"/>
                <a:ext cx="137160" cy="241200"/>
              </p14:xfrm>
            </p:contentPart>
          </mc:Choice>
          <mc:Fallback>
            <p:pic>
              <p:nvPicPr>
                <p:cNvPr id="159" name="インク 158">
                  <a:extLst>
                    <a:ext uri="{FF2B5EF4-FFF2-40B4-BE49-F238E27FC236}">
                      <a16:creationId xmlns:a16="http://schemas.microsoft.com/office/drawing/2014/main" id="{392CB26F-387B-47D9-9A74-6376238A72A2}"/>
                    </a:ext>
                  </a:extLst>
                </p:cNvPr>
                <p:cNvPicPr/>
                <p:nvPr/>
              </p:nvPicPr>
              <p:blipFill>
                <a:blip r:embed="rId256"/>
                <a:stretch>
                  <a:fillRect/>
                </a:stretch>
              </p:blipFill>
              <p:spPr>
                <a:xfrm>
                  <a:off x="5957066" y="5352476"/>
                  <a:ext cx="1728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60" name="インク 159">
                  <a:extLst>
                    <a:ext uri="{FF2B5EF4-FFF2-40B4-BE49-F238E27FC236}">
                      <a16:creationId xmlns:a16="http://schemas.microsoft.com/office/drawing/2014/main" id="{88D4552D-BB40-4CCA-B113-CEB4C8AA742F}"/>
                    </a:ext>
                  </a:extLst>
                </p14:cNvPr>
                <p14:cNvContentPartPr/>
                <p14:nvPr/>
              </p14:nvContentPartPr>
              <p14:xfrm>
                <a:off x="6114746" y="5283716"/>
                <a:ext cx="138600" cy="249840"/>
              </p14:xfrm>
            </p:contentPart>
          </mc:Choice>
          <mc:Fallback>
            <p:pic>
              <p:nvPicPr>
                <p:cNvPr id="160" name="インク 159">
                  <a:extLst>
                    <a:ext uri="{FF2B5EF4-FFF2-40B4-BE49-F238E27FC236}">
                      <a16:creationId xmlns:a16="http://schemas.microsoft.com/office/drawing/2014/main" id="{88D4552D-BB40-4CCA-B113-CEB4C8AA742F}"/>
                    </a:ext>
                  </a:extLst>
                </p:cNvPr>
                <p:cNvPicPr/>
                <p:nvPr/>
              </p:nvPicPr>
              <p:blipFill>
                <a:blip r:embed="rId258"/>
                <a:stretch>
                  <a:fillRect/>
                </a:stretch>
              </p:blipFill>
              <p:spPr>
                <a:xfrm>
                  <a:off x="6096746" y="5265716"/>
                  <a:ext cx="1742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61" name="インク 160">
                  <a:extLst>
                    <a:ext uri="{FF2B5EF4-FFF2-40B4-BE49-F238E27FC236}">
                      <a16:creationId xmlns:a16="http://schemas.microsoft.com/office/drawing/2014/main" id="{CA1A859A-2816-41DF-825B-A2815A6DFB71}"/>
                    </a:ext>
                  </a:extLst>
                </p14:cNvPr>
                <p14:cNvContentPartPr/>
                <p14:nvPr/>
              </p14:nvContentPartPr>
              <p14:xfrm>
                <a:off x="6168026" y="5447516"/>
                <a:ext cx="41760" cy="149040"/>
              </p14:xfrm>
            </p:contentPart>
          </mc:Choice>
          <mc:Fallback>
            <p:pic>
              <p:nvPicPr>
                <p:cNvPr id="161" name="インク 160">
                  <a:extLst>
                    <a:ext uri="{FF2B5EF4-FFF2-40B4-BE49-F238E27FC236}">
                      <a16:creationId xmlns:a16="http://schemas.microsoft.com/office/drawing/2014/main" id="{CA1A859A-2816-41DF-825B-A2815A6DFB71}"/>
                    </a:ext>
                  </a:extLst>
                </p:cNvPr>
                <p:cNvPicPr/>
                <p:nvPr/>
              </p:nvPicPr>
              <p:blipFill>
                <a:blip r:embed="rId260"/>
                <a:stretch>
                  <a:fillRect/>
                </a:stretch>
              </p:blipFill>
              <p:spPr>
                <a:xfrm>
                  <a:off x="6150026" y="5429516"/>
                  <a:ext cx="774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2" name="インク 161">
                  <a:extLst>
                    <a:ext uri="{FF2B5EF4-FFF2-40B4-BE49-F238E27FC236}">
                      <a16:creationId xmlns:a16="http://schemas.microsoft.com/office/drawing/2014/main" id="{3992A860-8992-4AE8-967D-E9B7D5E5A876}"/>
                    </a:ext>
                  </a:extLst>
                </p14:cNvPr>
                <p14:cNvContentPartPr/>
                <p14:nvPr/>
              </p14:nvContentPartPr>
              <p14:xfrm>
                <a:off x="6257666" y="5278676"/>
                <a:ext cx="120960" cy="132840"/>
              </p14:xfrm>
            </p:contentPart>
          </mc:Choice>
          <mc:Fallback>
            <p:pic>
              <p:nvPicPr>
                <p:cNvPr id="162" name="インク 161">
                  <a:extLst>
                    <a:ext uri="{FF2B5EF4-FFF2-40B4-BE49-F238E27FC236}">
                      <a16:creationId xmlns:a16="http://schemas.microsoft.com/office/drawing/2014/main" id="{3992A860-8992-4AE8-967D-E9B7D5E5A876}"/>
                    </a:ext>
                  </a:extLst>
                </p:cNvPr>
                <p:cNvPicPr/>
                <p:nvPr/>
              </p:nvPicPr>
              <p:blipFill>
                <a:blip r:embed="rId262"/>
                <a:stretch>
                  <a:fillRect/>
                </a:stretch>
              </p:blipFill>
              <p:spPr>
                <a:xfrm>
                  <a:off x="6239666" y="5260676"/>
                  <a:ext cx="1566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3" name="インク 162">
                  <a:extLst>
                    <a:ext uri="{FF2B5EF4-FFF2-40B4-BE49-F238E27FC236}">
                      <a16:creationId xmlns:a16="http://schemas.microsoft.com/office/drawing/2014/main" id="{71F00CB6-94F7-4AC8-AC91-590AE2EC4495}"/>
                    </a:ext>
                  </a:extLst>
                </p14:cNvPr>
                <p14:cNvContentPartPr/>
                <p14:nvPr/>
              </p14:nvContentPartPr>
              <p14:xfrm>
                <a:off x="6274226" y="5423036"/>
                <a:ext cx="68760" cy="82800"/>
              </p14:xfrm>
            </p:contentPart>
          </mc:Choice>
          <mc:Fallback>
            <p:pic>
              <p:nvPicPr>
                <p:cNvPr id="163" name="インク 162">
                  <a:extLst>
                    <a:ext uri="{FF2B5EF4-FFF2-40B4-BE49-F238E27FC236}">
                      <a16:creationId xmlns:a16="http://schemas.microsoft.com/office/drawing/2014/main" id="{71F00CB6-94F7-4AC8-AC91-590AE2EC4495}"/>
                    </a:ext>
                  </a:extLst>
                </p:cNvPr>
                <p:cNvPicPr/>
                <p:nvPr/>
              </p:nvPicPr>
              <p:blipFill>
                <a:blip r:embed="rId264"/>
                <a:stretch>
                  <a:fillRect/>
                </a:stretch>
              </p:blipFill>
              <p:spPr>
                <a:xfrm>
                  <a:off x="6256131" y="5405036"/>
                  <a:ext cx="104588"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64" name="インク 163">
                  <a:extLst>
                    <a:ext uri="{FF2B5EF4-FFF2-40B4-BE49-F238E27FC236}">
                      <a16:creationId xmlns:a16="http://schemas.microsoft.com/office/drawing/2014/main" id="{B95A2B6A-77E7-470F-B0C4-253BA344C03F}"/>
                    </a:ext>
                  </a:extLst>
                </p14:cNvPr>
                <p14:cNvContentPartPr/>
                <p14:nvPr/>
              </p14:nvContentPartPr>
              <p14:xfrm>
                <a:off x="6234626" y="5460836"/>
                <a:ext cx="140400" cy="68400"/>
              </p14:xfrm>
            </p:contentPart>
          </mc:Choice>
          <mc:Fallback>
            <p:pic>
              <p:nvPicPr>
                <p:cNvPr id="164" name="インク 163">
                  <a:extLst>
                    <a:ext uri="{FF2B5EF4-FFF2-40B4-BE49-F238E27FC236}">
                      <a16:creationId xmlns:a16="http://schemas.microsoft.com/office/drawing/2014/main" id="{B95A2B6A-77E7-470F-B0C4-253BA344C03F}"/>
                    </a:ext>
                  </a:extLst>
                </p:cNvPr>
                <p:cNvPicPr/>
                <p:nvPr/>
              </p:nvPicPr>
              <p:blipFill>
                <a:blip r:embed="rId266"/>
                <a:stretch>
                  <a:fillRect/>
                </a:stretch>
              </p:blipFill>
              <p:spPr>
                <a:xfrm>
                  <a:off x="6216626" y="5442930"/>
                  <a:ext cx="176040" cy="103853"/>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65" name="インク 164">
                  <a:extLst>
                    <a:ext uri="{FF2B5EF4-FFF2-40B4-BE49-F238E27FC236}">
                      <a16:creationId xmlns:a16="http://schemas.microsoft.com/office/drawing/2014/main" id="{102F0187-3262-441B-9D8C-9806D88C0C7E}"/>
                    </a:ext>
                  </a:extLst>
                </p14:cNvPr>
                <p14:cNvContentPartPr/>
                <p14:nvPr/>
              </p14:nvContentPartPr>
              <p14:xfrm>
                <a:off x="6280346" y="5243396"/>
                <a:ext cx="227880" cy="351000"/>
              </p14:xfrm>
            </p:contentPart>
          </mc:Choice>
          <mc:Fallback>
            <p:pic>
              <p:nvPicPr>
                <p:cNvPr id="165" name="インク 164">
                  <a:extLst>
                    <a:ext uri="{FF2B5EF4-FFF2-40B4-BE49-F238E27FC236}">
                      <a16:creationId xmlns:a16="http://schemas.microsoft.com/office/drawing/2014/main" id="{102F0187-3262-441B-9D8C-9806D88C0C7E}"/>
                    </a:ext>
                  </a:extLst>
                </p:cNvPr>
                <p:cNvPicPr/>
                <p:nvPr/>
              </p:nvPicPr>
              <p:blipFill>
                <a:blip r:embed="rId268"/>
                <a:stretch>
                  <a:fillRect/>
                </a:stretch>
              </p:blipFill>
              <p:spPr>
                <a:xfrm>
                  <a:off x="6262346" y="5225396"/>
                  <a:ext cx="26352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6" name="インク 165">
                  <a:extLst>
                    <a:ext uri="{FF2B5EF4-FFF2-40B4-BE49-F238E27FC236}">
                      <a16:creationId xmlns:a16="http://schemas.microsoft.com/office/drawing/2014/main" id="{12836D27-B87B-442F-B26A-356406234FCA}"/>
                    </a:ext>
                  </a:extLst>
                </p14:cNvPr>
                <p14:cNvContentPartPr/>
                <p14:nvPr/>
              </p14:nvContentPartPr>
              <p14:xfrm>
                <a:off x="6329666" y="5412236"/>
                <a:ext cx="334080" cy="219240"/>
              </p14:xfrm>
            </p:contentPart>
          </mc:Choice>
          <mc:Fallback>
            <p:pic>
              <p:nvPicPr>
                <p:cNvPr id="166" name="インク 165">
                  <a:extLst>
                    <a:ext uri="{FF2B5EF4-FFF2-40B4-BE49-F238E27FC236}">
                      <a16:creationId xmlns:a16="http://schemas.microsoft.com/office/drawing/2014/main" id="{12836D27-B87B-442F-B26A-356406234FCA}"/>
                    </a:ext>
                  </a:extLst>
                </p:cNvPr>
                <p:cNvPicPr/>
                <p:nvPr/>
              </p:nvPicPr>
              <p:blipFill>
                <a:blip r:embed="rId270"/>
                <a:stretch>
                  <a:fillRect/>
                </a:stretch>
              </p:blipFill>
              <p:spPr>
                <a:xfrm>
                  <a:off x="6311666" y="5394236"/>
                  <a:ext cx="369720" cy="254880"/>
                </a:xfrm>
                <a:prstGeom prst="rect">
                  <a:avLst/>
                </a:prstGeom>
              </p:spPr>
            </p:pic>
          </mc:Fallback>
        </mc:AlternateContent>
      </p:grpSp>
      <p:grpSp>
        <p:nvGrpSpPr>
          <p:cNvPr id="258" name="グループ化 257">
            <a:extLst>
              <a:ext uri="{FF2B5EF4-FFF2-40B4-BE49-F238E27FC236}">
                <a16:creationId xmlns:a16="http://schemas.microsoft.com/office/drawing/2014/main" id="{054C5BC4-822F-41BC-8A16-4E3D4B42AFC9}"/>
              </a:ext>
            </a:extLst>
          </p:cNvPr>
          <p:cNvGrpSpPr/>
          <p:nvPr/>
        </p:nvGrpSpPr>
        <p:grpSpPr>
          <a:xfrm>
            <a:off x="8717546" y="4190756"/>
            <a:ext cx="293400" cy="321120"/>
            <a:chOff x="8717546" y="4190756"/>
            <a:chExt cx="293400" cy="321120"/>
          </a:xfrm>
        </p:grpSpPr>
        <mc:AlternateContent xmlns:mc="http://schemas.openxmlformats.org/markup-compatibility/2006">
          <mc:Choice xmlns:p14="http://schemas.microsoft.com/office/powerpoint/2010/main" Requires="p14">
            <p:contentPart p14:bwMode="auto" r:id="rId271">
              <p14:nvContentPartPr>
                <p14:cNvPr id="168" name="インク 167">
                  <a:extLst>
                    <a:ext uri="{FF2B5EF4-FFF2-40B4-BE49-F238E27FC236}">
                      <a16:creationId xmlns:a16="http://schemas.microsoft.com/office/drawing/2014/main" id="{177F322C-3122-4D70-9BFD-B1789C9464DF}"/>
                    </a:ext>
                  </a:extLst>
                </p14:cNvPr>
                <p14:cNvContentPartPr/>
                <p14:nvPr/>
              </p14:nvContentPartPr>
              <p14:xfrm>
                <a:off x="8717546" y="4190756"/>
                <a:ext cx="191160" cy="211320"/>
              </p14:xfrm>
            </p:contentPart>
          </mc:Choice>
          <mc:Fallback>
            <p:pic>
              <p:nvPicPr>
                <p:cNvPr id="168" name="インク 167">
                  <a:extLst>
                    <a:ext uri="{FF2B5EF4-FFF2-40B4-BE49-F238E27FC236}">
                      <a16:creationId xmlns:a16="http://schemas.microsoft.com/office/drawing/2014/main" id="{177F322C-3122-4D70-9BFD-B1789C9464DF}"/>
                    </a:ext>
                  </a:extLst>
                </p:cNvPr>
                <p:cNvPicPr/>
                <p:nvPr/>
              </p:nvPicPr>
              <p:blipFill>
                <a:blip r:embed="rId272"/>
                <a:stretch>
                  <a:fillRect/>
                </a:stretch>
              </p:blipFill>
              <p:spPr>
                <a:xfrm>
                  <a:off x="8699546" y="4172787"/>
                  <a:ext cx="226800" cy="246899"/>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9" name="インク 168">
                  <a:extLst>
                    <a:ext uri="{FF2B5EF4-FFF2-40B4-BE49-F238E27FC236}">
                      <a16:creationId xmlns:a16="http://schemas.microsoft.com/office/drawing/2014/main" id="{10474BA3-31EB-4C10-B8CD-DFC2DDF1756E}"/>
                    </a:ext>
                  </a:extLst>
                </p14:cNvPr>
                <p14:cNvContentPartPr/>
                <p14:nvPr/>
              </p14:nvContentPartPr>
              <p14:xfrm>
                <a:off x="8870906" y="4256636"/>
                <a:ext cx="140040" cy="72000"/>
              </p14:xfrm>
            </p:contentPart>
          </mc:Choice>
          <mc:Fallback>
            <p:pic>
              <p:nvPicPr>
                <p:cNvPr id="169" name="インク 168">
                  <a:extLst>
                    <a:ext uri="{FF2B5EF4-FFF2-40B4-BE49-F238E27FC236}">
                      <a16:creationId xmlns:a16="http://schemas.microsoft.com/office/drawing/2014/main" id="{10474BA3-31EB-4C10-B8CD-DFC2DDF1756E}"/>
                    </a:ext>
                  </a:extLst>
                </p:cNvPr>
                <p:cNvPicPr/>
                <p:nvPr/>
              </p:nvPicPr>
              <p:blipFill>
                <a:blip r:embed="rId274"/>
                <a:stretch>
                  <a:fillRect/>
                </a:stretch>
              </p:blipFill>
              <p:spPr>
                <a:xfrm>
                  <a:off x="8852906" y="4238726"/>
                  <a:ext cx="175680" cy="107463"/>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57" name="インク 256">
                  <a:extLst>
                    <a:ext uri="{FF2B5EF4-FFF2-40B4-BE49-F238E27FC236}">
                      <a16:creationId xmlns:a16="http://schemas.microsoft.com/office/drawing/2014/main" id="{9A47B3C2-BD4D-4D2E-BC69-36426DB8258D}"/>
                    </a:ext>
                  </a:extLst>
                </p14:cNvPr>
                <p14:cNvContentPartPr/>
                <p14:nvPr/>
              </p14:nvContentPartPr>
              <p14:xfrm>
                <a:off x="8749946" y="4226036"/>
                <a:ext cx="127440" cy="285840"/>
              </p14:xfrm>
            </p:contentPart>
          </mc:Choice>
          <mc:Fallback>
            <p:pic>
              <p:nvPicPr>
                <p:cNvPr id="257" name="インク 256">
                  <a:extLst>
                    <a:ext uri="{FF2B5EF4-FFF2-40B4-BE49-F238E27FC236}">
                      <a16:creationId xmlns:a16="http://schemas.microsoft.com/office/drawing/2014/main" id="{9A47B3C2-BD4D-4D2E-BC69-36426DB8258D}"/>
                    </a:ext>
                  </a:extLst>
                </p:cNvPr>
                <p:cNvPicPr/>
                <p:nvPr/>
              </p:nvPicPr>
              <p:blipFill>
                <a:blip r:embed="rId276"/>
                <a:stretch>
                  <a:fillRect/>
                </a:stretch>
              </p:blipFill>
              <p:spPr>
                <a:xfrm>
                  <a:off x="8731895" y="4208036"/>
                  <a:ext cx="163181" cy="321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7">
            <p14:nvContentPartPr>
              <p14:cNvPr id="328" name="インク 327">
                <a:extLst>
                  <a:ext uri="{FF2B5EF4-FFF2-40B4-BE49-F238E27FC236}">
                    <a16:creationId xmlns:a16="http://schemas.microsoft.com/office/drawing/2014/main" id="{53012CA2-92B1-4723-ADF5-78658982F3DF}"/>
                  </a:ext>
                </a:extLst>
              </p14:cNvPr>
              <p14:cNvContentPartPr/>
              <p14:nvPr/>
            </p14:nvContentPartPr>
            <p14:xfrm>
              <a:off x="8164586" y="5610236"/>
              <a:ext cx="136440" cy="203400"/>
            </p14:xfrm>
          </p:contentPart>
        </mc:Choice>
        <mc:Fallback>
          <p:pic>
            <p:nvPicPr>
              <p:cNvPr id="328" name="インク 327">
                <a:extLst>
                  <a:ext uri="{FF2B5EF4-FFF2-40B4-BE49-F238E27FC236}">
                    <a16:creationId xmlns:a16="http://schemas.microsoft.com/office/drawing/2014/main" id="{53012CA2-92B1-4723-ADF5-78658982F3DF}"/>
                  </a:ext>
                </a:extLst>
              </p:cNvPr>
              <p:cNvPicPr/>
              <p:nvPr/>
            </p:nvPicPr>
            <p:blipFill>
              <a:blip r:embed="rId278"/>
              <a:stretch>
                <a:fillRect/>
              </a:stretch>
            </p:blipFill>
            <p:spPr>
              <a:xfrm>
                <a:off x="8146586" y="5592204"/>
                <a:ext cx="172080" cy="239103"/>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329" name="インク 328">
                <a:extLst>
                  <a:ext uri="{FF2B5EF4-FFF2-40B4-BE49-F238E27FC236}">
                    <a16:creationId xmlns:a16="http://schemas.microsoft.com/office/drawing/2014/main" id="{4D4619B2-A624-4C19-B626-E92C1C3A0F44}"/>
                  </a:ext>
                </a:extLst>
              </p14:cNvPr>
              <p14:cNvContentPartPr/>
              <p14:nvPr/>
            </p14:nvContentPartPr>
            <p14:xfrm>
              <a:off x="8280866" y="5679716"/>
              <a:ext cx="153360" cy="150120"/>
            </p14:xfrm>
          </p:contentPart>
        </mc:Choice>
        <mc:Fallback>
          <p:pic>
            <p:nvPicPr>
              <p:cNvPr id="329" name="インク 328">
                <a:extLst>
                  <a:ext uri="{FF2B5EF4-FFF2-40B4-BE49-F238E27FC236}">
                    <a16:creationId xmlns:a16="http://schemas.microsoft.com/office/drawing/2014/main" id="{4D4619B2-A624-4C19-B626-E92C1C3A0F44}"/>
                  </a:ext>
                </a:extLst>
              </p:cNvPr>
              <p:cNvPicPr/>
              <p:nvPr/>
            </p:nvPicPr>
            <p:blipFill>
              <a:blip r:embed="rId280"/>
              <a:stretch>
                <a:fillRect/>
              </a:stretch>
            </p:blipFill>
            <p:spPr>
              <a:xfrm>
                <a:off x="8262866" y="5661716"/>
                <a:ext cx="1890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330" name="インク 329">
                <a:extLst>
                  <a:ext uri="{FF2B5EF4-FFF2-40B4-BE49-F238E27FC236}">
                    <a16:creationId xmlns:a16="http://schemas.microsoft.com/office/drawing/2014/main" id="{2DABB47F-A144-407F-90DF-BDD76F49EC26}"/>
                  </a:ext>
                </a:extLst>
              </p14:cNvPr>
              <p14:cNvContentPartPr/>
              <p14:nvPr/>
            </p14:nvContentPartPr>
            <p14:xfrm>
              <a:off x="8446466" y="5540756"/>
              <a:ext cx="191880" cy="371880"/>
            </p14:xfrm>
          </p:contentPart>
        </mc:Choice>
        <mc:Fallback>
          <p:pic>
            <p:nvPicPr>
              <p:cNvPr id="330" name="インク 329">
                <a:extLst>
                  <a:ext uri="{FF2B5EF4-FFF2-40B4-BE49-F238E27FC236}">
                    <a16:creationId xmlns:a16="http://schemas.microsoft.com/office/drawing/2014/main" id="{2DABB47F-A144-407F-90DF-BDD76F49EC26}"/>
                  </a:ext>
                </a:extLst>
              </p:cNvPr>
              <p:cNvPicPr/>
              <p:nvPr/>
            </p:nvPicPr>
            <p:blipFill>
              <a:blip r:embed="rId282"/>
              <a:stretch>
                <a:fillRect/>
              </a:stretch>
            </p:blipFill>
            <p:spPr>
              <a:xfrm>
                <a:off x="8428466" y="5522756"/>
                <a:ext cx="22752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331" name="インク 330">
                <a:extLst>
                  <a:ext uri="{FF2B5EF4-FFF2-40B4-BE49-F238E27FC236}">
                    <a16:creationId xmlns:a16="http://schemas.microsoft.com/office/drawing/2014/main" id="{B80E989F-44FB-4905-840E-C0A69FF64A06}"/>
                  </a:ext>
                </a:extLst>
              </p14:cNvPr>
              <p14:cNvContentPartPr/>
              <p14:nvPr/>
            </p14:nvContentPartPr>
            <p14:xfrm>
              <a:off x="8404706" y="5763236"/>
              <a:ext cx="130680" cy="22320"/>
            </p14:xfrm>
          </p:contentPart>
        </mc:Choice>
        <mc:Fallback>
          <p:pic>
            <p:nvPicPr>
              <p:cNvPr id="331" name="インク 330">
                <a:extLst>
                  <a:ext uri="{FF2B5EF4-FFF2-40B4-BE49-F238E27FC236}">
                    <a16:creationId xmlns:a16="http://schemas.microsoft.com/office/drawing/2014/main" id="{B80E989F-44FB-4905-840E-C0A69FF64A06}"/>
                  </a:ext>
                </a:extLst>
              </p:cNvPr>
              <p:cNvPicPr/>
              <p:nvPr/>
            </p:nvPicPr>
            <p:blipFill>
              <a:blip r:embed="rId284"/>
              <a:stretch>
                <a:fillRect/>
              </a:stretch>
            </p:blipFill>
            <p:spPr>
              <a:xfrm>
                <a:off x="8386656" y="5744941"/>
                <a:ext cx="166418" cy="58544"/>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332" name="インク 331">
                <a:extLst>
                  <a:ext uri="{FF2B5EF4-FFF2-40B4-BE49-F238E27FC236}">
                    <a16:creationId xmlns:a16="http://schemas.microsoft.com/office/drawing/2014/main" id="{F147F69D-1EB5-46DB-964E-DDA6A5DB55D2}"/>
                  </a:ext>
                </a:extLst>
              </p14:cNvPr>
              <p14:cNvContentPartPr/>
              <p14:nvPr/>
            </p14:nvContentPartPr>
            <p14:xfrm>
              <a:off x="8541146" y="5683316"/>
              <a:ext cx="169920" cy="143280"/>
            </p14:xfrm>
          </p:contentPart>
        </mc:Choice>
        <mc:Fallback>
          <p:pic>
            <p:nvPicPr>
              <p:cNvPr id="332" name="インク 331">
                <a:extLst>
                  <a:ext uri="{FF2B5EF4-FFF2-40B4-BE49-F238E27FC236}">
                    <a16:creationId xmlns:a16="http://schemas.microsoft.com/office/drawing/2014/main" id="{F147F69D-1EB5-46DB-964E-DDA6A5DB55D2}"/>
                  </a:ext>
                </a:extLst>
              </p:cNvPr>
              <p:cNvPicPr/>
              <p:nvPr/>
            </p:nvPicPr>
            <p:blipFill>
              <a:blip r:embed="rId286"/>
              <a:stretch>
                <a:fillRect/>
              </a:stretch>
            </p:blipFill>
            <p:spPr>
              <a:xfrm>
                <a:off x="8523146" y="5665316"/>
                <a:ext cx="20556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333" name="インク 332">
                <a:extLst>
                  <a:ext uri="{FF2B5EF4-FFF2-40B4-BE49-F238E27FC236}">
                    <a16:creationId xmlns:a16="http://schemas.microsoft.com/office/drawing/2014/main" id="{088CE669-48B9-4FFF-85D0-52B62B49A004}"/>
                  </a:ext>
                </a:extLst>
              </p14:cNvPr>
              <p14:cNvContentPartPr/>
              <p14:nvPr/>
            </p14:nvContentPartPr>
            <p14:xfrm>
              <a:off x="8736266" y="5666036"/>
              <a:ext cx="104400" cy="153000"/>
            </p14:xfrm>
          </p:contentPart>
        </mc:Choice>
        <mc:Fallback>
          <p:pic>
            <p:nvPicPr>
              <p:cNvPr id="333" name="インク 332">
                <a:extLst>
                  <a:ext uri="{FF2B5EF4-FFF2-40B4-BE49-F238E27FC236}">
                    <a16:creationId xmlns:a16="http://schemas.microsoft.com/office/drawing/2014/main" id="{088CE669-48B9-4FFF-85D0-52B62B49A004}"/>
                  </a:ext>
                </a:extLst>
              </p:cNvPr>
              <p:cNvPicPr/>
              <p:nvPr/>
            </p:nvPicPr>
            <p:blipFill>
              <a:blip r:embed="rId288"/>
              <a:stretch>
                <a:fillRect/>
              </a:stretch>
            </p:blipFill>
            <p:spPr>
              <a:xfrm>
                <a:off x="8718266" y="5648036"/>
                <a:ext cx="1400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334" name="インク 333">
                <a:extLst>
                  <a:ext uri="{FF2B5EF4-FFF2-40B4-BE49-F238E27FC236}">
                    <a16:creationId xmlns:a16="http://schemas.microsoft.com/office/drawing/2014/main" id="{6006EBB9-A273-4F01-9947-DB26054BF0CE}"/>
                  </a:ext>
                </a:extLst>
              </p14:cNvPr>
              <p14:cNvContentPartPr/>
              <p14:nvPr/>
            </p14:nvContentPartPr>
            <p14:xfrm>
              <a:off x="8809706" y="5710676"/>
              <a:ext cx="145440" cy="138960"/>
            </p14:xfrm>
          </p:contentPart>
        </mc:Choice>
        <mc:Fallback>
          <p:pic>
            <p:nvPicPr>
              <p:cNvPr id="334" name="インク 333">
                <a:extLst>
                  <a:ext uri="{FF2B5EF4-FFF2-40B4-BE49-F238E27FC236}">
                    <a16:creationId xmlns:a16="http://schemas.microsoft.com/office/drawing/2014/main" id="{6006EBB9-A273-4F01-9947-DB26054BF0CE}"/>
                  </a:ext>
                </a:extLst>
              </p:cNvPr>
              <p:cNvPicPr/>
              <p:nvPr/>
            </p:nvPicPr>
            <p:blipFill>
              <a:blip r:embed="rId290"/>
              <a:stretch>
                <a:fillRect/>
              </a:stretch>
            </p:blipFill>
            <p:spPr>
              <a:xfrm>
                <a:off x="8791706" y="5692676"/>
                <a:ext cx="1810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335" name="インク 334">
                <a:extLst>
                  <a:ext uri="{FF2B5EF4-FFF2-40B4-BE49-F238E27FC236}">
                    <a16:creationId xmlns:a16="http://schemas.microsoft.com/office/drawing/2014/main" id="{6153B7D5-14B7-471B-893F-54F963FBD821}"/>
                  </a:ext>
                </a:extLst>
              </p14:cNvPr>
              <p14:cNvContentPartPr/>
              <p14:nvPr/>
            </p14:nvContentPartPr>
            <p14:xfrm>
              <a:off x="8972786" y="5712476"/>
              <a:ext cx="96480" cy="118440"/>
            </p14:xfrm>
          </p:contentPart>
        </mc:Choice>
        <mc:Fallback>
          <p:pic>
            <p:nvPicPr>
              <p:cNvPr id="335" name="インク 334">
                <a:extLst>
                  <a:ext uri="{FF2B5EF4-FFF2-40B4-BE49-F238E27FC236}">
                    <a16:creationId xmlns:a16="http://schemas.microsoft.com/office/drawing/2014/main" id="{6153B7D5-14B7-471B-893F-54F963FBD821}"/>
                  </a:ext>
                </a:extLst>
              </p:cNvPr>
              <p:cNvPicPr/>
              <p:nvPr/>
            </p:nvPicPr>
            <p:blipFill>
              <a:blip r:embed="rId292"/>
              <a:stretch>
                <a:fillRect/>
              </a:stretch>
            </p:blipFill>
            <p:spPr>
              <a:xfrm>
                <a:off x="8954786" y="5694476"/>
                <a:ext cx="1321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336" name="インク 335">
                <a:extLst>
                  <a:ext uri="{FF2B5EF4-FFF2-40B4-BE49-F238E27FC236}">
                    <a16:creationId xmlns:a16="http://schemas.microsoft.com/office/drawing/2014/main" id="{888157AC-AC1E-42E5-A791-B7D300830D53}"/>
                  </a:ext>
                </a:extLst>
              </p14:cNvPr>
              <p14:cNvContentPartPr/>
              <p14:nvPr/>
            </p14:nvContentPartPr>
            <p14:xfrm>
              <a:off x="9084386" y="5704196"/>
              <a:ext cx="108360" cy="158040"/>
            </p14:xfrm>
          </p:contentPart>
        </mc:Choice>
        <mc:Fallback>
          <p:pic>
            <p:nvPicPr>
              <p:cNvPr id="336" name="インク 335">
                <a:extLst>
                  <a:ext uri="{FF2B5EF4-FFF2-40B4-BE49-F238E27FC236}">
                    <a16:creationId xmlns:a16="http://schemas.microsoft.com/office/drawing/2014/main" id="{888157AC-AC1E-42E5-A791-B7D300830D53}"/>
                  </a:ext>
                </a:extLst>
              </p:cNvPr>
              <p:cNvPicPr/>
              <p:nvPr/>
            </p:nvPicPr>
            <p:blipFill>
              <a:blip r:embed="rId294"/>
              <a:stretch>
                <a:fillRect/>
              </a:stretch>
            </p:blipFill>
            <p:spPr>
              <a:xfrm>
                <a:off x="9066386" y="5686237"/>
                <a:ext cx="144000" cy="193599"/>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337" name="インク 336">
                <a:extLst>
                  <a:ext uri="{FF2B5EF4-FFF2-40B4-BE49-F238E27FC236}">
                    <a16:creationId xmlns:a16="http://schemas.microsoft.com/office/drawing/2014/main" id="{7904EE95-E0A7-4910-9132-8E84BFC94686}"/>
                  </a:ext>
                </a:extLst>
              </p14:cNvPr>
              <p14:cNvContentPartPr/>
              <p14:nvPr/>
            </p14:nvContentPartPr>
            <p14:xfrm>
              <a:off x="9204626" y="5700956"/>
              <a:ext cx="161280" cy="221040"/>
            </p14:xfrm>
          </p:contentPart>
        </mc:Choice>
        <mc:Fallback>
          <p:pic>
            <p:nvPicPr>
              <p:cNvPr id="337" name="インク 336">
                <a:extLst>
                  <a:ext uri="{FF2B5EF4-FFF2-40B4-BE49-F238E27FC236}">
                    <a16:creationId xmlns:a16="http://schemas.microsoft.com/office/drawing/2014/main" id="{7904EE95-E0A7-4910-9132-8E84BFC94686}"/>
                  </a:ext>
                </a:extLst>
              </p:cNvPr>
              <p:cNvPicPr/>
              <p:nvPr/>
            </p:nvPicPr>
            <p:blipFill>
              <a:blip r:embed="rId296"/>
              <a:stretch>
                <a:fillRect/>
              </a:stretch>
            </p:blipFill>
            <p:spPr>
              <a:xfrm>
                <a:off x="9186626" y="5682956"/>
                <a:ext cx="1969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340" name="インク 339">
                <a:extLst>
                  <a:ext uri="{FF2B5EF4-FFF2-40B4-BE49-F238E27FC236}">
                    <a16:creationId xmlns:a16="http://schemas.microsoft.com/office/drawing/2014/main" id="{9D5C9842-5355-4D16-95AA-C88CD089396D}"/>
                  </a:ext>
                </a:extLst>
              </p14:cNvPr>
              <p14:cNvContentPartPr/>
              <p14:nvPr/>
            </p14:nvContentPartPr>
            <p14:xfrm>
              <a:off x="9487226" y="5618156"/>
              <a:ext cx="114120" cy="216000"/>
            </p14:xfrm>
          </p:contentPart>
        </mc:Choice>
        <mc:Fallback>
          <p:pic>
            <p:nvPicPr>
              <p:cNvPr id="340" name="インク 339">
                <a:extLst>
                  <a:ext uri="{FF2B5EF4-FFF2-40B4-BE49-F238E27FC236}">
                    <a16:creationId xmlns:a16="http://schemas.microsoft.com/office/drawing/2014/main" id="{9D5C9842-5355-4D16-95AA-C88CD089396D}"/>
                  </a:ext>
                </a:extLst>
              </p:cNvPr>
              <p:cNvPicPr/>
              <p:nvPr/>
            </p:nvPicPr>
            <p:blipFill>
              <a:blip r:embed="rId298"/>
              <a:stretch>
                <a:fillRect/>
              </a:stretch>
            </p:blipFill>
            <p:spPr>
              <a:xfrm>
                <a:off x="9469226" y="5600156"/>
                <a:ext cx="1497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341" name="インク 340">
                <a:extLst>
                  <a:ext uri="{FF2B5EF4-FFF2-40B4-BE49-F238E27FC236}">
                    <a16:creationId xmlns:a16="http://schemas.microsoft.com/office/drawing/2014/main" id="{3BAEE31F-B0A8-49D7-B9B8-2824C6A80816}"/>
                  </a:ext>
                </a:extLst>
              </p14:cNvPr>
              <p14:cNvContentPartPr/>
              <p14:nvPr/>
            </p14:nvContentPartPr>
            <p14:xfrm>
              <a:off x="9555986" y="5742716"/>
              <a:ext cx="118800" cy="87480"/>
            </p14:xfrm>
          </p:contentPart>
        </mc:Choice>
        <mc:Fallback>
          <p:pic>
            <p:nvPicPr>
              <p:cNvPr id="341" name="インク 340">
                <a:extLst>
                  <a:ext uri="{FF2B5EF4-FFF2-40B4-BE49-F238E27FC236}">
                    <a16:creationId xmlns:a16="http://schemas.microsoft.com/office/drawing/2014/main" id="{3BAEE31F-B0A8-49D7-B9B8-2824C6A80816}"/>
                  </a:ext>
                </a:extLst>
              </p:cNvPr>
              <p:cNvPicPr/>
              <p:nvPr/>
            </p:nvPicPr>
            <p:blipFill>
              <a:blip r:embed="rId300"/>
              <a:stretch>
                <a:fillRect/>
              </a:stretch>
            </p:blipFill>
            <p:spPr>
              <a:xfrm>
                <a:off x="9537986" y="5724716"/>
                <a:ext cx="1544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342" name="インク 341">
                <a:extLst>
                  <a:ext uri="{FF2B5EF4-FFF2-40B4-BE49-F238E27FC236}">
                    <a16:creationId xmlns:a16="http://schemas.microsoft.com/office/drawing/2014/main" id="{18FB98F5-7C5B-4A28-BE1C-7C80A5FD388C}"/>
                  </a:ext>
                </a:extLst>
              </p14:cNvPr>
              <p14:cNvContentPartPr/>
              <p14:nvPr/>
            </p14:nvContentPartPr>
            <p14:xfrm>
              <a:off x="9444026" y="5711396"/>
              <a:ext cx="50040" cy="235440"/>
            </p14:xfrm>
          </p:contentPart>
        </mc:Choice>
        <mc:Fallback>
          <p:pic>
            <p:nvPicPr>
              <p:cNvPr id="342" name="インク 341">
                <a:extLst>
                  <a:ext uri="{FF2B5EF4-FFF2-40B4-BE49-F238E27FC236}">
                    <a16:creationId xmlns:a16="http://schemas.microsoft.com/office/drawing/2014/main" id="{18FB98F5-7C5B-4A28-BE1C-7C80A5FD388C}"/>
                  </a:ext>
                </a:extLst>
              </p:cNvPr>
              <p:cNvPicPr/>
              <p:nvPr/>
            </p:nvPicPr>
            <p:blipFill>
              <a:blip r:embed="rId302"/>
              <a:stretch>
                <a:fillRect/>
              </a:stretch>
            </p:blipFill>
            <p:spPr>
              <a:xfrm>
                <a:off x="9426026" y="5693423"/>
                <a:ext cx="85680" cy="271026"/>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343" name="インク 342">
                <a:extLst>
                  <a:ext uri="{FF2B5EF4-FFF2-40B4-BE49-F238E27FC236}">
                    <a16:creationId xmlns:a16="http://schemas.microsoft.com/office/drawing/2014/main" id="{E7A0AED8-CE66-4A7D-8652-CE0876FD1235}"/>
                  </a:ext>
                </a:extLst>
              </p14:cNvPr>
              <p14:cNvContentPartPr/>
              <p14:nvPr/>
            </p14:nvContentPartPr>
            <p14:xfrm>
              <a:off x="9467066" y="5677556"/>
              <a:ext cx="247680" cy="274320"/>
            </p14:xfrm>
          </p:contentPart>
        </mc:Choice>
        <mc:Fallback>
          <p:pic>
            <p:nvPicPr>
              <p:cNvPr id="343" name="インク 342">
                <a:extLst>
                  <a:ext uri="{FF2B5EF4-FFF2-40B4-BE49-F238E27FC236}">
                    <a16:creationId xmlns:a16="http://schemas.microsoft.com/office/drawing/2014/main" id="{E7A0AED8-CE66-4A7D-8652-CE0876FD1235}"/>
                  </a:ext>
                </a:extLst>
              </p:cNvPr>
              <p:cNvPicPr/>
              <p:nvPr/>
            </p:nvPicPr>
            <p:blipFill>
              <a:blip r:embed="rId304"/>
              <a:stretch>
                <a:fillRect/>
              </a:stretch>
            </p:blipFill>
            <p:spPr>
              <a:xfrm>
                <a:off x="9449066" y="5659580"/>
                <a:ext cx="283320" cy="309913"/>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344" name="インク 343">
                <a:extLst>
                  <a:ext uri="{FF2B5EF4-FFF2-40B4-BE49-F238E27FC236}">
                    <a16:creationId xmlns:a16="http://schemas.microsoft.com/office/drawing/2014/main" id="{2EC7FEDA-072B-47AC-9891-2F2224FEC09E}"/>
                  </a:ext>
                </a:extLst>
              </p14:cNvPr>
              <p14:cNvContentPartPr/>
              <p14:nvPr/>
            </p14:nvContentPartPr>
            <p14:xfrm>
              <a:off x="9836066" y="5729036"/>
              <a:ext cx="133200" cy="151920"/>
            </p14:xfrm>
          </p:contentPart>
        </mc:Choice>
        <mc:Fallback>
          <p:pic>
            <p:nvPicPr>
              <p:cNvPr id="344" name="インク 343">
                <a:extLst>
                  <a:ext uri="{FF2B5EF4-FFF2-40B4-BE49-F238E27FC236}">
                    <a16:creationId xmlns:a16="http://schemas.microsoft.com/office/drawing/2014/main" id="{2EC7FEDA-072B-47AC-9891-2F2224FEC09E}"/>
                  </a:ext>
                </a:extLst>
              </p:cNvPr>
              <p:cNvPicPr/>
              <p:nvPr/>
            </p:nvPicPr>
            <p:blipFill>
              <a:blip r:embed="rId306"/>
              <a:stretch>
                <a:fillRect/>
              </a:stretch>
            </p:blipFill>
            <p:spPr>
              <a:xfrm>
                <a:off x="9818017" y="5711036"/>
                <a:ext cx="168937"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345" name="インク 344">
                <a:extLst>
                  <a:ext uri="{FF2B5EF4-FFF2-40B4-BE49-F238E27FC236}">
                    <a16:creationId xmlns:a16="http://schemas.microsoft.com/office/drawing/2014/main" id="{C9A3D5B2-591F-437B-9AEF-0FED3DCD6D62}"/>
                  </a:ext>
                </a:extLst>
              </p14:cNvPr>
              <p14:cNvContentPartPr/>
              <p14:nvPr/>
            </p14:nvContentPartPr>
            <p14:xfrm>
              <a:off x="10155026" y="5600876"/>
              <a:ext cx="153000" cy="30960"/>
            </p14:xfrm>
          </p:contentPart>
        </mc:Choice>
        <mc:Fallback>
          <p:pic>
            <p:nvPicPr>
              <p:cNvPr id="345" name="インク 344">
                <a:extLst>
                  <a:ext uri="{FF2B5EF4-FFF2-40B4-BE49-F238E27FC236}">
                    <a16:creationId xmlns:a16="http://schemas.microsoft.com/office/drawing/2014/main" id="{C9A3D5B2-591F-437B-9AEF-0FED3DCD6D62}"/>
                  </a:ext>
                </a:extLst>
              </p:cNvPr>
              <p:cNvPicPr/>
              <p:nvPr/>
            </p:nvPicPr>
            <p:blipFill>
              <a:blip r:embed="rId308"/>
              <a:stretch>
                <a:fillRect/>
              </a:stretch>
            </p:blipFill>
            <p:spPr>
              <a:xfrm>
                <a:off x="10137068" y="5582876"/>
                <a:ext cx="188556"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346" name="インク 345">
                <a:extLst>
                  <a:ext uri="{FF2B5EF4-FFF2-40B4-BE49-F238E27FC236}">
                    <a16:creationId xmlns:a16="http://schemas.microsoft.com/office/drawing/2014/main" id="{062C6139-A127-4CFD-BF6F-02D7C1E8873D}"/>
                  </a:ext>
                </a:extLst>
              </p14:cNvPr>
              <p14:cNvContentPartPr/>
              <p14:nvPr/>
            </p14:nvContentPartPr>
            <p14:xfrm>
              <a:off x="10215866" y="5642636"/>
              <a:ext cx="23040" cy="211320"/>
            </p14:xfrm>
          </p:contentPart>
        </mc:Choice>
        <mc:Fallback>
          <p:pic>
            <p:nvPicPr>
              <p:cNvPr id="346" name="インク 345">
                <a:extLst>
                  <a:ext uri="{FF2B5EF4-FFF2-40B4-BE49-F238E27FC236}">
                    <a16:creationId xmlns:a16="http://schemas.microsoft.com/office/drawing/2014/main" id="{062C6139-A127-4CFD-BF6F-02D7C1E8873D}"/>
                  </a:ext>
                </a:extLst>
              </p:cNvPr>
              <p:cNvPicPr/>
              <p:nvPr/>
            </p:nvPicPr>
            <p:blipFill>
              <a:blip r:embed="rId310"/>
              <a:stretch>
                <a:fillRect/>
              </a:stretch>
            </p:blipFill>
            <p:spPr>
              <a:xfrm>
                <a:off x="10197866" y="5624636"/>
                <a:ext cx="586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347" name="インク 346">
                <a:extLst>
                  <a:ext uri="{FF2B5EF4-FFF2-40B4-BE49-F238E27FC236}">
                    <a16:creationId xmlns:a16="http://schemas.microsoft.com/office/drawing/2014/main" id="{1A605246-12ED-4E64-9F35-FEE8DF1EBB8F}"/>
                  </a:ext>
                </a:extLst>
              </p14:cNvPr>
              <p14:cNvContentPartPr/>
              <p14:nvPr/>
            </p14:nvContentPartPr>
            <p14:xfrm>
              <a:off x="10140266" y="5700596"/>
              <a:ext cx="179280" cy="194400"/>
            </p14:xfrm>
          </p:contentPart>
        </mc:Choice>
        <mc:Fallback>
          <p:pic>
            <p:nvPicPr>
              <p:cNvPr id="347" name="インク 346">
                <a:extLst>
                  <a:ext uri="{FF2B5EF4-FFF2-40B4-BE49-F238E27FC236}">
                    <a16:creationId xmlns:a16="http://schemas.microsoft.com/office/drawing/2014/main" id="{1A605246-12ED-4E64-9F35-FEE8DF1EBB8F}"/>
                  </a:ext>
                </a:extLst>
              </p:cNvPr>
              <p:cNvPicPr/>
              <p:nvPr/>
            </p:nvPicPr>
            <p:blipFill>
              <a:blip r:embed="rId312"/>
              <a:stretch>
                <a:fillRect/>
              </a:stretch>
            </p:blipFill>
            <p:spPr>
              <a:xfrm>
                <a:off x="10122230" y="5682596"/>
                <a:ext cx="214992"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348" name="インク 347">
                <a:extLst>
                  <a:ext uri="{FF2B5EF4-FFF2-40B4-BE49-F238E27FC236}">
                    <a16:creationId xmlns:a16="http://schemas.microsoft.com/office/drawing/2014/main" id="{267473C6-F0F9-43EE-A54C-F0BF1AA953CB}"/>
                  </a:ext>
                </a:extLst>
              </p14:cNvPr>
              <p14:cNvContentPartPr/>
              <p14:nvPr/>
            </p14:nvContentPartPr>
            <p14:xfrm>
              <a:off x="10197506" y="5761076"/>
              <a:ext cx="81360" cy="15120"/>
            </p14:xfrm>
          </p:contentPart>
        </mc:Choice>
        <mc:Fallback>
          <p:pic>
            <p:nvPicPr>
              <p:cNvPr id="348" name="インク 347">
                <a:extLst>
                  <a:ext uri="{FF2B5EF4-FFF2-40B4-BE49-F238E27FC236}">
                    <a16:creationId xmlns:a16="http://schemas.microsoft.com/office/drawing/2014/main" id="{267473C6-F0F9-43EE-A54C-F0BF1AA953CB}"/>
                  </a:ext>
                </a:extLst>
              </p:cNvPr>
              <p:cNvPicPr/>
              <p:nvPr/>
            </p:nvPicPr>
            <p:blipFill>
              <a:blip r:embed="rId314"/>
              <a:stretch>
                <a:fillRect/>
              </a:stretch>
            </p:blipFill>
            <p:spPr>
              <a:xfrm>
                <a:off x="10179426" y="5743495"/>
                <a:ext cx="117158" cy="49931"/>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349" name="インク 348">
                <a:extLst>
                  <a:ext uri="{FF2B5EF4-FFF2-40B4-BE49-F238E27FC236}">
                    <a16:creationId xmlns:a16="http://schemas.microsoft.com/office/drawing/2014/main" id="{3EAC3A75-0EA0-42CD-93C4-22444F70D4A1}"/>
                  </a:ext>
                </a:extLst>
              </p14:cNvPr>
              <p14:cNvContentPartPr/>
              <p14:nvPr/>
            </p14:nvContentPartPr>
            <p14:xfrm>
              <a:off x="10169426" y="5825156"/>
              <a:ext cx="124920" cy="13680"/>
            </p14:xfrm>
          </p:contentPart>
        </mc:Choice>
        <mc:Fallback>
          <p:pic>
            <p:nvPicPr>
              <p:cNvPr id="349" name="インク 348">
                <a:extLst>
                  <a:ext uri="{FF2B5EF4-FFF2-40B4-BE49-F238E27FC236}">
                    <a16:creationId xmlns:a16="http://schemas.microsoft.com/office/drawing/2014/main" id="{3EAC3A75-0EA0-42CD-93C4-22444F70D4A1}"/>
                  </a:ext>
                </a:extLst>
              </p:cNvPr>
              <p:cNvPicPr/>
              <p:nvPr/>
            </p:nvPicPr>
            <p:blipFill>
              <a:blip r:embed="rId316"/>
              <a:stretch>
                <a:fillRect/>
              </a:stretch>
            </p:blipFill>
            <p:spPr>
              <a:xfrm>
                <a:off x="10151426" y="5807156"/>
                <a:ext cx="1605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350" name="インク 349">
                <a:extLst>
                  <a:ext uri="{FF2B5EF4-FFF2-40B4-BE49-F238E27FC236}">
                    <a16:creationId xmlns:a16="http://schemas.microsoft.com/office/drawing/2014/main" id="{FA52262A-C9C8-4FF9-AB42-D7097E7222A6}"/>
                  </a:ext>
                </a:extLst>
              </p14:cNvPr>
              <p14:cNvContentPartPr/>
              <p14:nvPr/>
            </p14:nvContentPartPr>
            <p14:xfrm>
              <a:off x="10072226" y="5744516"/>
              <a:ext cx="295560" cy="190080"/>
            </p14:xfrm>
          </p:contentPart>
        </mc:Choice>
        <mc:Fallback>
          <p:pic>
            <p:nvPicPr>
              <p:cNvPr id="350" name="インク 349">
                <a:extLst>
                  <a:ext uri="{FF2B5EF4-FFF2-40B4-BE49-F238E27FC236}">
                    <a16:creationId xmlns:a16="http://schemas.microsoft.com/office/drawing/2014/main" id="{FA52262A-C9C8-4FF9-AB42-D7097E7222A6}"/>
                  </a:ext>
                </a:extLst>
              </p:cNvPr>
              <p:cNvPicPr/>
              <p:nvPr/>
            </p:nvPicPr>
            <p:blipFill>
              <a:blip r:embed="rId318"/>
              <a:stretch>
                <a:fillRect/>
              </a:stretch>
            </p:blipFill>
            <p:spPr>
              <a:xfrm>
                <a:off x="10054226" y="5726516"/>
                <a:ext cx="3312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351" name="インク 350">
                <a:extLst>
                  <a:ext uri="{FF2B5EF4-FFF2-40B4-BE49-F238E27FC236}">
                    <a16:creationId xmlns:a16="http://schemas.microsoft.com/office/drawing/2014/main" id="{09980DF8-CA37-4E94-A44F-FF1D6740B7AB}"/>
                  </a:ext>
                </a:extLst>
              </p14:cNvPr>
              <p14:cNvContentPartPr/>
              <p14:nvPr/>
            </p14:nvContentPartPr>
            <p14:xfrm>
              <a:off x="10385426" y="5560556"/>
              <a:ext cx="126720" cy="165600"/>
            </p14:xfrm>
          </p:contentPart>
        </mc:Choice>
        <mc:Fallback>
          <p:pic>
            <p:nvPicPr>
              <p:cNvPr id="351" name="インク 350">
                <a:extLst>
                  <a:ext uri="{FF2B5EF4-FFF2-40B4-BE49-F238E27FC236}">
                    <a16:creationId xmlns:a16="http://schemas.microsoft.com/office/drawing/2014/main" id="{09980DF8-CA37-4E94-A44F-FF1D6740B7AB}"/>
                  </a:ext>
                </a:extLst>
              </p:cNvPr>
              <p:cNvPicPr/>
              <p:nvPr/>
            </p:nvPicPr>
            <p:blipFill>
              <a:blip r:embed="rId320"/>
              <a:stretch>
                <a:fillRect/>
              </a:stretch>
            </p:blipFill>
            <p:spPr>
              <a:xfrm>
                <a:off x="10367426" y="5542517"/>
                <a:ext cx="162360" cy="201318"/>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352" name="インク 351">
                <a:extLst>
                  <a:ext uri="{FF2B5EF4-FFF2-40B4-BE49-F238E27FC236}">
                    <a16:creationId xmlns:a16="http://schemas.microsoft.com/office/drawing/2014/main" id="{36F6E96D-5021-4F88-AB9C-5280FBB024B0}"/>
                  </a:ext>
                </a:extLst>
              </p14:cNvPr>
              <p14:cNvContentPartPr/>
              <p14:nvPr/>
            </p14:nvContentPartPr>
            <p14:xfrm>
              <a:off x="10439066" y="5650196"/>
              <a:ext cx="27360" cy="287640"/>
            </p14:xfrm>
          </p:contentPart>
        </mc:Choice>
        <mc:Fallback>
          <p:pic>
            <p:nvPicPr>
              <p:cNvPr id="352" name="インク 351">
                <a:extLst>
                  <a:ext uri="{FF2B5EF4-FFF2-40B4-BE49-F238E27FC236}">
                    <a16:creationId xmlns:a16="http://schemas.microsoft.com/office/drawing/2014/main" id="{36F6E96D-5021-4F88-AB9C-5280FBB024B0}"/>
                  </a:ext>
                </a:extLst>
              </p:cNvPr>
              <p:cNvPicPr/>
              <p:nvPr/>
            </p:nvPicPr>
            <p:blipFill>
              <a:blip r:embed="rId322"/>
              <a:stretch>
                <a:fillRect/>
              </a:stretch>
            </p:blipFill>
            <p:spPr>
              <a:xfrm>
                <a:off x="10421066" y="5632173"/>
                <a:ext cx="63000" cy="323325"/>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353" name="インク 352">
                <a:extLst>
                  <a:ext uri="{FF2B5EF4-FFF2-40B4-BE49-F238E27FC236}">
                    <a16:creationId xmlns:a16="http://schemas.microsoft.com/office/drawing/2014/main" id="{DB4D8A98-79FF-4864-86C0-6A1647F92F70}"/>
                  </a:ext>
                </a:extLst>
              </p14:cNvPr>
              <p14:cNvContentPartPr/>
              <p14:nvPr/>
            </p14:nvContentPartPr>
            <p14:xfrm>
              <a:off x="10528346" y="5554436"/>
              <a:ext cx="205920" cy="139320"/>
            </p14:xfrm>
          </p:contentPart>
        </mc:Choice>
        <mc:Fallback>
          <p:pic>
            <p:nvPicPr>
              <p:cNvPr id="353" name="インク 352">
                <a:extLst>
                  <a:ext uri="{FF2B5EF4-FFF2-40B4-BE49-F238E27FC236}">
                    <a16:creationId xmlns:a16="http://schemas.microsoft.com/office/drawing/2014/main" id="{DB4D8A98-79FF-4864-86C0-6A1647F92F70}"/>
                  </a:ext>
                </a:extLst>
              </p:cNvPr>
              <p:cNvPicPr/>
              <p:nvPr/>
            </p:nvPicPr>
            <p:blipFill>
              <a:blip r:embed="rId324"/>
              <a:stretch>
                <a:fillRect/>
              </a:stretch>
            </p:blipFill>
            <p:spPr>
              <a:xfrm>
                <a:off x="10510346" y="5536436"/>
                <a:ext cx="2415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354" name="インク 353">
                <a:extLst>
                  <a:ext uri="{FF2B5EF4-FFF2-40B4-BE49-F238E27FC236}">
                    <a16:creationId xmlns:a16="http://schemas.microsoft.com/office/drawing/2014/main" id="{18EE16B0-7D48-44F4-AFA1-BF23B9EF6E2F}"/>
                  </a:ext>
                </a:extLst>
              </p14:cNvPr>
              <p14:cNvContentPartPr/>
              <p14:nvPr/>
            </p14:nvContentPartPr>
            <p14:xfrm>
              <a:off x="10585226" y="5670716"/>
              <a:ext cx="45360" cy="81360"/>
            </p14:xfrm>
          </p:contentPart>
        </mc:Choice>
        <mc:Fallback>
          <p:pic>
            <p:nvPicPr>
              <p:cNvPr id="354" name="インク 353">
                <a:extLst>
                  <a:ext uri="{FF2B5EF4-FFF2-40B4-BE49-F238E27FC236}">
                    <a16:creationId xmlns:a16="http://schemas.microsoft.com/office/drawing/2014/main" id="{18EE16B0-7D48-44F4-AFA1-BF23B9EF6E2F}"/>
                  </a:ext>
                </a:extLst>
              </p:cNvPr>
              <p:cNvPicPr/>
              <p:nvPr/>
            </p:nvPicPr>
            <p:blipFill>
              <a:blip r:embed="rId326"/>
              <a:stretch>
                <a:fillRect/>
              </a:stretch>
            </p:blipFill>
            <p:spPr>
              <a:xfrm>
                <a:off x="10567226" y="5652716"/>
                <a:ext cx="810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355" name="インク 354">
                <a:extLst>
                  <a:ext uri="{FF2B5EF4-FFF2-40B4-BE49-F238E27FC236}">
                    <a16:creationId xmlns:a16="http://schemas.microsoft.com/office/drawing/2014/main" id="{7ECEB62B-3960-4629-9181-38388E2D61C4}"/>
                  </a:ext>
                </a:extLst>
              </p14:cNvPr>
              <p14:cNvContentPartPr/>
              <p14:nvPr/>
            </p14:nvContentPartPr>
            <p14:xfrm>
              <a:off x="10608266" y="5650916"/>
              <a:ext cx="146880" cy="96840"/>
            </p14:xfrm>
          </p:contentPart>
        </mc:Choice>
        <mc:Fallback>
          <p:pic>
            <p:nvPicPr>
              <p:cNvPr id="355" name="インク 354">
                <a:extLst>
                  <a:ext uri="{FF2B5EF4-FFF2-40B4-BE49-F238E27FC236}">
                    <a16:creationId xmlns:a16="http://schemas.microsoft.com/office/drawing/2014/main" id="{7ECEB62B-3960-4629-9181-38388E2D61C4}"/>
                  </a:ext>
                </a:extLst>
              </p:cNvPr>
              <p:cNvPicPr/>
              <p:nvPr/>
            </p:nvPicPr>
            <p:blipFill>
              <a:blip r:embed="rId328"/>
              <a:stretch>
                <a:fillRect/>
              </a:stretch>
            </p:blipFill>
            <p:spPr>
              <a:xfrm>
                <a:off x="10590266" y="5632983"/>
                <a:ext cx="182520" cy="132348"/>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356" name="インク 355">
                <a:extLst>
                  <a:ext uri="{FF2B5EF4-FFF2-40B4-BE49-F238E27FC236}">
                    <a16:creationId xmlns:a16="http://schemas.microsoft.com/office/drawing/2014/main" id="{48261CFE-3FE4-4869-9F94-6779D14B724C}"/>
                  </a:ext>
                </a:extLst>
              </p14:cNvPr>
              <p14:cNvContentPartPr/>
              <p14:nvPr/>
            </p14:nvContentPartPr>
            <p14:xfrm>
              <a:off x="10538426" y="5703116"/>
              <a:ext cx="184680" cy="126360"/>
            </p14:xfrm>
          </p:contentPart>
        </mc:Choice>
        <mc:Fallback>
          <p:pic>
            <p:nvPicPr>
              <p:cNvPr id="356" name="インク 355">
                <a:extLst>
                  <a:ext uri="{FF2B5EF4-FFF2-40B4-BE49-F238E27FC236}">
                    <a16:creationId xmlns:a16="http://schemas.microsoft.com/office/drawing/2014/main" id="{48261CFE-3FE4-4869-9F94-6779D14B724C}"/>
                  </a:ext>
                </a:extLst>
              </p:cNvPr>
              <p:cNvPicPr/>
              <p:nvPr/>
            </p:nvPicPr>
            <p:blipFill>
              <a:blip r:embed="rId330"/>
              <a:stretch>
                <a:fillRect/>
              </a:stretch>
            </p:blipFill>
            <p:spPr>
              <a:xfrm>
                <a:off x="10520391" y="5685116"/>
                <a:ext cx="22039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357" name="インク 356">
                <a:extLst>
                  <a:ext uri="{FF2B5EF4-FFF2-40B4-BE49-F238E27FC236}">
                    <a16:creationId xmlns:a16="http://schemas.microsoft.com/office/drawing/2014/main" id="{4655CC4A-3BBD-4F6C-89DB-19C29CD82566}"/>
                  </a:ext>
                </a:extLst>
              </p14:cNvPr>
              <p14:cNvContentPartPr/>
              <p14:nvPr/>
            </p14:nvContentPartPr>
            <p14:xfrm>
              <a:off x="10597106" y="5747396"/>
              <a:ext cx="159480" cy="212400"/>
            </p14:xfrm>
          </p:contentPart>
        </mc:Choice>
        <mc:Fallback>
          <p:pic>
            <p:nvPicPr>
              <p:cNvPr id="357" name="インク 356">
                <a:extLst>
                  <a:ext uri="{FF2B5EF4-FFF2-40B4-BE49-F238E27FC236}">
                    <a16:creationId xmlns:a16="http://schemas.microsoft.com/office/drawing/2014/main" id="{4655CC4A-3BBD-4F6C-89DB-19C29CD82566}"/>
                  </a:ext>
                </a:extLst>
              </p:cNvPr>
              <p:cNvPicPr/>
              <p:nvPr/>
            </p:nvPicPr>
            <p:blipFill>
              <a:blip r:embed="rId332"/>
              <a:stretch>
                <a:fillRect/>
              </a:stretch>
            </p:blipFill>
            <p:spPr>
              <a:xfrm>
                <a:off x="10579106" y="5729396"/>
                <a:ext cx="1951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358" name="インク 357">
                <a:extLst>
                  <a:ext uri="{FF2B5EF4-FFF2-40B4-BE49-F238E27FC236}">
                    <a16:creationId xmlns:a16="http://schemas.microsoft.com/office/drawing/2014/main" id="{C61219F2-DD48-4D2C-8DF2-3F630C4DAE3E}"/>
                  </a:ext>
                </a:extLst>
              </p14:cNvPr>
              <p14:cNvContentPartPr/>
              <p14:nvPr/>
            </p14:nvContentPartPr>
            <p14:xfrm>
              <a:off x="10584146" y="5786996"/>
              <a:ext cx="113040" cy="115200"/>
            </p14:xfrm>
          </p:contentPart>
        </mc:Choice>
        <mc:Fallback>
          <p:pic>
            <p:nvPicPr>
              <p:cNvPr id="358" name="インク 357">
                <a:extLst>
                  <a:ext uri="{FF2B5EF4-FFF2-40B4-BE49-F238E27FC236}">
                    <a16:creationId xmlns:a16="http://schemas.microsoft.com/office/drawing/2014/main" id="{C61219F2-DD48-4D2C-8DF2-3F630C4DAE3E}"/>
                  </a:ext>
                </a:extLst>
              </p:cNvPr>
              <p:cNvPicPr/>
              <p:nvPr/>
            </p:nvPicPr>
            <p:blipFill>
              <a:blip r:embed="rId334"/>
              <a:stretch>
                <a:fillRect/>
              </a:stretch>
            </p:blipFill>
            <p:spPr>
              <a:xfrm>
                <a:off x="10566088" y="5768996"/>
                <a:ext cx="148794"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359" name="インク 358">
                <a:extLst>
                  <a:ext uri="{FF2B5EF4-FFF2-40B4-BE49-F238E27FC236}">
                    <a16:creationId xmlns:a16="http://schemas.microsoft.com/office/drawing/2014/main" id="{4EA64937-22DE-4950-932F-88D549E0070D}"/>
                  </a:ext>
                </a:extLst>
              </p14:cNvPr>
              <p14:cNvContentPartPr/>
              <p14:nvPr/>
            </p14:nvContentPartPr>
            <p14:xfrm>
              <a:off x="10713386" y="5736956"/>
              <a:ext cx="376920" cy="192960"/>
            </p14:xfrm>
          </p:contentPart>
        </mc:Choice>
        <mc:Fallback>
          <p:pic>
            <p:nvPicPr>
              <p:cNvPr id="359" name="インク 358">
                <a:extLst>
                  <a:ext uri="{FF2B5EF4-FFF2-40B4-BE49-F238E27FC236}">
                    <a16:creationId xmlns:a16="http://schemas.microsoft.com/office/drawing/2014/main" id="{4EA64937-22DE-4950-932F-88D549E0070D}"/>
                  </a:ext>
                </a:extLst>
              </p:cNvPr>
              <p:cNvPicPr/>
              <p:nvPr/>
            </p:nvPicPr>
            <p:blipFill>
              <a:blip r:embed="rId336"/>
              <a:stretch>
                <a:fillRect/>
              </a:stretch>
            </p:blipFill>
            <p:spPr>
              <a:xfrm>
                <a:off x="10695403" y="5718990"/>
                <a:ext cx="412526" cy="228534"/>
              </a:xfrm>
              <a:prstGeom prst="rect">
                <a:avLst/>
              </a:prstGeom>
            </p:spPr>
          </p:pic>
        </mc:Fallback>
      </mc:AlternateContent>
      <p:grpSp>
        <p:nvGrpSpPr>
          <p:cNvPr id="397" name="グループ化 396">
            <a:extLst>
              <a:ext uri="{FF2B5EF4-FFF2-40B4-BE49-F238E27FC236}">
                <a16:creationId xmlns:a16="http://schemas.microsoft.com/office/drawing/2014/main" id="{F9B86B89-4DC7-4288-AD3C-18E6425BDE83}"/>
              </a:ext>
            </a:extLst>
          </p:cNvPr>
          <p:cNvGrpSpPr/>
          <p:nvPr/>
        </p:nvGrpSpPr>
        <p:grpSpPr>
          <a:xfrm>
            <a:off x="8121386" y="4593596"/>
            <a:ext cx="3009240" cy="877320"/>
            <a:chOff x="8121386" y="4593596"/>
            <a:chExt cx="3009240" cy="877320"/>
          </a:xfrm>
        </p:grpSpPr>
        <mc:AlternateContent xmlns:mc="http://schemas.openxmlformats.org/markup-compatibility/2006">
          <mc:Choice xmlns:p14="http://schemas.microsoft.com/office/powerpoint/2010/main" Requires="p14">
            <p:contentPart p14:bwMode="auto" r:id="rId337">
              <p14:nvContentPartPr>
                <p14:cNvPr id="259" name="インク 258">
                  <a:extLst>
                    <a:ext uri="{FF2B5EF4-FFF2-40B4-BE49-F238E27FC236}">
                      <a16:creationId xmlns:a16="http://schemas.microsoft.com/office/drawing/2014/main" id="{50CBC4A9-B9D2-471E-9B07-66438CAE1BDE}"/>
                    </a:ext>
                  </a:extLst>
                </p14:cNvPr>
                <p14:cNvContentPartPr/>
                <p14:nvPr/>
              </p14:nvContentPartPr>
              <p14:xfrm>
                <a:off x="8155226" y="4649396"/>
                <a:ext cx="143640" cy="25920"/>
              </p14:xfrm>
            </p:contentPart>
          </mc:Choice>
          <mc:Fallback>
            <p:pic>
              <p:nvPicPr>
                <p:cNvPr id="259" name="インク 258">
                  <a:extLst>
                    <a:ext uri="{FF2B5EF4-FFF2-40B4-BE49-F238E27FC236}">
                      <a16:creationId xmlns:a16="http://schemas.microsoft.com/office/drawing/2014/main" id="{50CBC4A9-B9D2-471E-9B07-66438CAE1BDE}"/>
                    </a:ext>
                  </a:extLst>
                </p:cNvPr>
                <p:cNvPicPr/>
                <p:nvPr/>
              </p:nvPicPr>
              <p:blipFill>
                <a:blip r:embed="rId338"/>
                <a:stretch>
                  <a:fillRect/>
                </a:stretch>
              </p:blipFill>
              <p:spPr>
                <a:xfrm>
                  <a:off x="8137181" y="4631643"/>
                  <a:ext cx="179370" cy="61072"/>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60" name="インク 259">
                  <a:extLst>
                    <a:ext uri="{FF2B5EF4-FFF2-40B4-BE49-F238E27FC236}">
                      <a16:creationId xmlns:a16="http://schemas.microsoft.com/office/drawing/2014/main" id="{4131BC3D-75EC-45F7-96A5-FCCEB26598CF}"/>
                    </a:ext>
                  </a:extLst>
                </p14:cNvPr>
                <p14:cNvContentPartPr/>
                <p14:nvPr/>
              </p14:nvContentPartPr>
              <p14:xfrm>
                <a:off x="8219666" y="4615556"/>
                <a:ext cx="24840" cy="357840"/>
              </p14:xfrm>
            </p:contentPart>
          </mc:Choice>
          <mc:Fallback>
            <p:pic>
              <p:nvPicPr>
                <p:cNvPr id="260" name="インク 259">
                  <a:extLst>
                    <a:ext uri="{FF2B5EF4-FFF2-40B4-BE49-F238E27FC236}">
                      <a16:creationId xmlns:a16="http://schemas.microsoft.com/office/drawing/2014/main" id="{4131BC3D-75EC-45F7-96A5-FCCEB26598CF}"/>
                    </a:ext>
                  </a:extLst>
                </p:cNvPr>
                <p:cNvPicPr/>
                <p:nvPr/>
              </p:nvPicPr>
              <p:blipFill>
                <a:blip r:embed="rId340"/>
                <a:stretch>
                  <a:fillRect/>
                </a:stretch>
              </p:blipFill>
              <p:spPr>
                <a:xfrm>
                  <a:off x="8201923" y="4597556"/>
                  <a:ext cx="59971"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61" name="インク 260">
                  <a:extLst>
                    <a:ext uri="{FF2B5EF4-FFF2-40B4-BE49-F238E27FC236}">
                      <a16:creationId xmlns:a16="http://schemas.microsoft.com/office/drawing/2014/main" id="{53F59D75-432C-409B-99CC-442C760F1FD9}"/>
                    </a:ext>
                  </a:extLst>
                </p14:cNvPr>
                <p14:cNvContentPartPr/>
                <p14:nvPr/>
              </p14:nvContentPartPr>
              <p14:xfrm>
                <a:off x="8123906" y="4742996"/>
                <a:ext cx="208800" cy="114120"/>
              </p14:xfrm>
            </p:contentPart>
          </mc:Choice>
          <mc:Fallback>
            <p:pic>
              <p:nvPicPr>
                <p:cNvPr id="261" name="インク 260">
                  <a:extLst>
                    <a:ext uri="{FF2B5EF4-FFF2-40B4-BE49-F238E27FC236}">
                      <a16:creationId xmlns:a16="http://schemas.microsoft.com/office/drawing/2014/main" id="{53F59D75-432C-409B-99CC-442C760F1FD9}"/>
                    </a:ext>
                  </a:extLst>
                </p:cNvPr>
                <p:cNvPicPr/>
                <p:nvPr/>
              </p:nvPicPr>
              <p:blipFill>
                <a:blip r:embed="rId342"/>
                <a:stretch>
                  <a:fillRect/>
                </a:stretch>
              </p:blipFill>
              <p:spPr>
                <a:xfrm>
                  <a:off x="8105906" y="4724996"/>
                  <a:ext cx="2444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62" name="インク 261">
                  <a:extLst>
                    <a:ext uri="{FF2B5EF4-FFF2-40B4-BE49-F238E27FC236}">
                      <a16:creationId xmlns:a16="http://schemas.microsoft.com/office/drawing/2014/main" id="{070DE3DF-8069-4781-BCB5-07DE256BB637}"/>
                    </a:ext>
                  </a:extLst>
                </p14:cNvPr>
                <p14:cNvContentPartPr/>
                <p14:nvPr/>
              </p14:nvContentPartPr>
              <p14:xfrm>
                <a:off x="8330906" y="4596836"/>
                <a:ext cx="148320" cy="115200"/>
              </p14:xfrm>
            </p:contentPart>
          </mc:Choice>
          <mc:Fallback>
            <p:pic>
              <p:nvPicPr>
                <p:cNvPr id="262" name="インク 261">
                  <a:extLst>
                    <a:ext uri="{FF2B5EF4-FFF2-40B4-BE49-F238E27FC236}">
                      <a16:creationId xmlns:a16="http://schemas.microsoft.com/office/drawing/2014/main" id="{070DE3DF-8069-4781-BCB5-07DE256BB637}"/>
                    </a:ext>
                  </a:extLst>
                </p:cNvPr>
                <p:cNvPicPr/>
                <p:nvPr/>
              </p:nvPicPr>
              <p:blipFill>
                <a:blip r:embed="rId344"/>
                <a:stretch>
                  <a:fillRect/>
                </a:stretch>
              </p:blipFill>
              <p:spPr>
                <a:xfrm>
                  <a:off x="8312906" y="4578836"/>
                  <a:ext cx="1839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63" name="インク 262">
                  <a:extLst>
                    <a:ext uri="{FF2B5EF4-FFF2-40B4-BE49-F238E27FC236}">
                      <a16:creationId xmlns:a16="http://schemas.microsoft.com/office/drawing/2014/main" id="{8ED74B0C-93D3-4B5A-9E32-8B18BFD0A7B1}"/>
                    </a:ext>
                  </a:extLst>
                </p14:cNvPr>
                <p14:cNvContentPartPr/>
                <p14:nvPr/>
              </p14:nvContentPartPr>
              <p14:xfrm>
                <a:off x="8428466" y="4593596"/>
                <a:ext cx="18720" cy="133920"/>
              </p14:xfrm>
            </p:contentPart>
          </mc:Choice>
          <mc:Fallback>
            <p:pic>
              <p:nvPicPr>
                <p:cNvPr id="263" name="インク 262">
                  <a:extLst>
                    <a:ext uri="{FF2B5EF4-FFF2-40B4-BE49-F238E27FC236}">
                      <a16:creationId xmlns:a16="http://schemas.microsoft.com/office/drawing/2014/main" id="{8ED74B0C-93D3-4B5A-9E32-8B18BFD0A7B1}"/>
                    </a:ext>
                  </a:extLst>
                </p:cNvPr>
                <p:cNvPicPr/>
                <p:nvPr/>
              </p:nvPicPr>
              <p:blipFill>
                <a:blip r:embed="rId346"/>
                <a:stretch>
                  <a:fillRect/>
                </a:stretch>
              </p:blipFill>
              <p:spPr>
                <a:xfrm>
                  <a:off x="8410466" y="4575596"/>
                  <a:ext cx="543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64" name="インク 263">
                  <a:extLst>
                    <a:ext uri="{FF2B5EF4-FFF2-40B4-BE49-F238E27FC236}">
                      <a16:creationId xmlns:a16="http://schemas.microsoft.com/office/drawing/2014/main" id="{A02966FA-AB6D-46E2-A328-F2A72289271A}"/>
                    </a:ext>
                  </a:extLst>
                </p14:cNvPr>
                <p14:cNvContentPartPr/>
                <p14:nvPr/>
              </p14:nvContentPartPr>
              <p14:xfrm>
                <a:off x="8326586" y="4687556"/>
                <a:ext cx="146160" cy="72360"/>
              </p14:xfrm>
            </p:contentPart>
          </mc:Choice>
          <mc:Fallback>
            <p:pic>
              <p:nvPicPr>
                <p:cNvPr id="264" name="インク 263">
                  <a:extLst>
                    <a:ext uri="{FF2B5EF4-FFF2-40B4-BE49-F238E27FC236}">
                      <a16:creationId xmlns:a16="http://schemas.microsoft.com/office/drawing/2014/main" id="{A02966FA-AB6D-46E2-A328-F2A72289271A}"/>
                    </a:ext>
                  </a:extLst>
                </p:cNvPr>
                <p:cNvPicPr/>
                <p:nvPr/>
              </p:nvPicPr>
              <p:blipFill>
                <a:blip r:embed="rId348"/>
                <a:stretch>
                  <a:fillRect/>
                </a:stretch>
              </p:blipFill>
              <p:spPr>
                <a:xfrm>
                  <a:off x="8308586" y="4669556"/>
                  <a:ext cx="1818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65" name="インク 264">
                  <a:extLst>
                    <a:ext uri="{FF2B5EF4-FFF2-40B4-BE49-F238E27FC236}">
                      <a16:creationId xmlns:a16="http://schemas.microsoft.com/office/drawing/2014/main" id="{1D99347B-4D58-4363-A413-202985134485}"/>
                    </a:ext>
                  </a:extLst>
                </p14:cNvPr>
                <p14:cNvContentPartPr/>
                <p14:nvPr/>
              </p14:nvContentPartPr>
              <p14:xfrm>
                <a:off x="8325146" y="4791956"/>
                <a:ext cx="34560" cy="161280"/>
              </p14:xfrm>
            </p:contentPart>
          </mc:Choice>
          <mc:Fallback>
            <p:pic>
              <p:nvPicPr>
                <p:cNvPr id="265" name="インク 264">
                  <a:extLst>
                    <a:ext uri="{FF2B5EF4-FFF2-40B4-BE49-F238E27FC236}">
                      <a16:creationId xmlns:a16="http://schemas.microsoft.com/office/drawing/2014/main" id="{1D99347B-4D58-4363-A413-202985134485}"/>
                    </a:ext>
                  </a:extLst>
                </p:cNvPr>
                <p:cNvPicPr/>
                <p:nvPr/>
              </p:nvPicPr>
              <p:blipFill>
                <a:blip r:embed="rId350"/>
                <a:stretch>
                  <a:fillRect/>
                </a:stretch>
              </p:blipFill>
              <p:spPr>
                <a:xfrm>
                  <a:off x="8307332" y="4773956"/>
                  <a:ext cx="69833"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66" name="インク 265">
                  <a:extLst>
                    <a:ext uri="{FF2B5EF4-FFF2-40B4-BE49-F238E27FC236}">
                      <a16:creationId xmlns:a16="http://schemas.microsoft.com/office/drawing/2014/main" id="{EEC237B7-C8B8-4468-9092-17E82C745683}"/>
                    </a:ext>
                  </a:extLst>
                </p14:cNvPr>
                <p14:cNvContentPartPr/>
                <p14:nvPr/>
              </p14:nvContentPartPr>
              <p14:xfrm>
                <a:off x="8380946" y="4695836"/>
                <a:ext cx="35280" cy="163440"/>
              </p14:xfrm>
            </p:contentPart>
          </mc:Choice>
          <mc:Fallback>
            <p:pic>
              <p:nvPicPr>
                <p:cNvPr id="266" name="インク 265">
                  <a:extLst>
                    <a:ext uri="{FF2B5EF4-FFF2-40B4-BE49-F238E27FC236}">
                      <a16:creationId xmlns:a16="http://schemas.microsoft.com/office/drawing/2014/main" id="{EEC237B7-C8B8-4468-9092-17E82C745683}"/>
                    </a:ext>
                  </a:extLst>
                </p:cNvPr>
                <p:cNvPicPr/>
                <p:nvPr/>
              </p:nvPicPr>
              <p:blipFill>
                <a:blip r:embed="rId352"/>
                <a:stretch>
                  <a:fillRect/>
                </a:stretch>
              </p:blipFill>
              <p:spPr>
                <a:xfrm>
                  <a:off x="8362946" y="4677796"/>
                  <a:ext cx="70920" cy="199159"/>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67" name="インク 266">
                  <a:extLst>
                    <a:ext uri="{FF2B5EF4-FFF2-40B4-BE49-F238E27FC236}">
                      <a16:creationId xmlns:a16="http://schemas.microsoft.com/office/drawing/2014/main" id="{006DFC4A-31B8-443C-899E-018F5002D218}"/>
                    </a:ext>
                  </a:extLst>
                </p14:cNvPr>
                <p14:cNvContentPartPr/>
                <p14:nvPr/>
              </p14:nvContentPartPr>
              <p14:xfrm>
                <a:off x="8296346" y="4808156"/>
                <a:ext cx="239760" cy="91080"/>
              </p14:xfrm>
            </p:contentPart>
          </mc:Choice>
          <mc:Fallback>
            <p:pic>
              <p:nvPicPr>
                <p:cNvPr id="267" name="インク 266">
                  <a:extLst>
                    <a:ext uri="{FF2B5EF4-FFF2-40B4-BE49-F238E27FC236}">
                      <a16:creationId xmlns:a16="http://schemas.microsoft.com/office/drawing/2014/main" id="{006DFC4A-31B8-443C-899E-018F5002D218}"/>
                    </a:ext>
                  </a:extLst>
                </p:cNvPr>
                <p:cNvPicPr/>
                <p:nvPr/>
              </p:nvPicPr>
              <p:blipFill>
                <a:blip r:embed="rId354"/>
                <a:stretch>
                  <a:fillRect/>
                </a:stretch>
              </p:blipFill>
              <p:spPr>
                <a:xfrm>
                  <a:off x="8278346" y="4790227"/>
                  <a:ext cx="275400" cy="12658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68" name="インク 267">
                  <a:extLst>
                    <a:ext uri="{FF2B5EF4-FFF2-40B4-BE49-F238E27FC236}">
                      <a16:creationId xmlns:a16="http://schemas.microsoft.com/office/drawing/2014/main" id="{C1BF8448-8864-4C73-97C3-C9A614B29317}"/>
                    </a:ext>
                  </a:extLst>
                </p14:cNvPr>
                <p14:cNvContentPartPr/>
                <p14:nvPr/>
              </p14:nvContentPartPr>
              <p14:xfrm>
                <a:off x="8659586" y="4737236"/>
                <a:ext cx="150120" cy="10080"/>
              </p14:xfrm>
            </p:contentPart>
          </mc:Choice>
          <mc:Fallback>
            <p:pic>
              <p:nvPicPr>
                <p:cNvPr id="268" name="インク 267">
                  <a:extLst>
                    <a:ext uri="{FF2B5EF4-FFF2-40B4-BE49-F238E27FC236}">
                      <a16:creationId xmlns:a16="http://schemas.microsoft.com/office/drawing/2014/main" id="{C1BF8448-8864-4C73-97C3-C9A614B29317}"/>
                    </a:ext>
                  </a:extLst>
                </p:cNvPr>
                <p:cNvPicPr/>
                <p:nvPr/>
              </p:nvPicPr>
              <p:blipFill>
                <a:blip r:embed="rId356"/>
                <a:stretch>
                  <a:fillRect/>
                </a:stretch>
              </p:blipFill>
              <p:spPr>
                <a:xfrm>
                  <a:off x="8641586" y="4719236"/>
                  <a:ext cx="1857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69" name="インク 268">
                  <a:extLst>
                    <a:ext uri="{FF2B5EF4-FFF2-40B4-BE49-F238E27FC236}">
                      <a16:creationId xmlns:a16="http://schemas.microsoft.com/office/drawing/2014/main" id="{6FE3AFE7-8C1A-427C-8993-8FF8F0E67FC0}"/>
                    </a:ext>
                  </a:extLst>
                </p14:cNvPr>
                <p14:cNvContentPartPr/>
                <p14:nvPr/>
              </p14:nvContentPartPr>
              <p14:xfrm>
                <a:off x="8578946" y="4740116"/>
                <a:ext cx="115200" cy="165240"/>
              </p14:xfrm>
            </p:contentPart>
          </mc:Choice>
          <mc:Fallback>
            <p:pic>
              <p:nvPicPr>
                <p:cNvPr id="269" name="インク 268">
                  <a:extLst>
                    <a:ext uri="{FF2B5EF4-FFF2-40B4-BE49-F238E27FC236}">
                      <a16:creationId xmlns:a16="http://schemas.microsoft.com/office/drawing/2014/main" id="{6FE3AFE7-8C1A-427C-8993-8FF8F0E67FC0}"/>
                    </a:ext>
                  </a:extLst>
                </p:cNvPr>
                <p:cNvPicPr/>
                <p:nvPr/>
              </p:nvPicPr>
              <p:blipFill>
                <a:blip r:embed="rId358"/>
                <a:stretch>
                  <a:fillRect/>
                </a:stretch>
              </p:blipFill>
              <p:spPr>
                <a:xfrm>
                  <a:off x="8560946" y="4722155"/>
                  <a:ext cx="150840" cy="200803"/>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70" name="インク 269">
                  <a:extLst>
                    <a:ext uri="{FF2B5EF4-FFF2-40B4-BE49-F238E27FC236}">
                      <a16:creationId xmlns:a16="http://schemas.microsoft.com/office/drawing/2014/main" id="{C30674F1-A66F-425E-B3A1-C1D1E7680FF3}"/>
                    </a:ext>
                  </a:extLst>
                </p14:cNvPr>
                <p14:cNvContentPartPr/>
                <p14:nvPr/>
              </p14:nvContentPartPr>
              <p14:xfrm>
                <a:off x="8640146" y="4812116"/>
                <a:ext cx="56520" cy="107280"/>
              </p14:xfrm>
            </p:contentPart>
          </mc:Choice>
          <mc:Fallback>
            <p:pic>
              <p:nvPicPr>
                <p:cNvPr id="270" name="インク 269">
                  <a:extLst>
                    <a:ext uri="{FF2B5EF4-FFF2-40B4-BE49-F238E27FC236}">
                      <a16:creationId xmlns:a16="http://schemas.microsoft.com/office/drawing/2014/main" id="{C30674F1-A66F-425E-B3A1-C1D1E7680FF3}"/>
                    </a:ext>
                  </a:extLst>
                </p:cNvPr>
                <p:cNvPicPr/>
                <p:nvPr/>
              </p:nvPicPr>
              <p:blipFill>
                <a:blip r:embed="rId360"/>
                <a:stretch>
                  <a:fillRect/>
                </a:stretch>
              </p:blipFill>
              <p:spPr>
                <a:xfrm>
                  <a:off x="8622260" y="4794116"/>
                  <a:ext cx="91934"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71" name="インク 270">
                  <a:extLst>
                    <a:ext uri="{FF2B5EF4-FFF2-40B4-BE49-F238E27FC236}">
                      <a16:creationId xmlns:a16="http://schemas.microsoft.com/office/drawing/2014/main" id="{85EA5960-3EA5-4B7B-8528-C43314C1E4C8}"/>
                    </a:ext>
                  </a:extLst>
                </p14:cNvPr>
                <p14:cNvContentPartPr/>
                <p14:nvPr/>
              </p14:nvContentPartPr>
              <p14:xfrm>
                <a:off x="8689106" y="4610516"/>
                <a:ext cx="166680" cy="380160"/>
              </p14:xfrm>
            </p:contentPart>
          </mc:Choice>
          <mc:Fallback>
            <p:pic>
              <p:nvPicPr>
                <p:cNvPr id="271" name="インク 270">
                  <a:extLst>
                    <a:ext uri="{FF2B5EF4-FFF2-40B4-BE49-F238E27FC236}">
                      <a16:creationId xmlns:a16="http://schemas.microsoft.com/office/drawing/2014/main" id="{85EA5960-3EA5-4B7B-8528-C43314C1E4C8}"/>
                    </a:ext>
                  </a:extLst>
                </p:cNvPr>
                <p:cNvPicPr/>
                <p:nvPr/>
              </p:nvPicPr>
              <p:blipFill>
                <a:blip r:embed="rId362"/>
                <a:stretch>
                  <a:fillRect/>
                </a:stretch>
              </p:blipFill>
              <p:spPr>
                <a:xfrm>
                  <a:off x="8671106" y="4592516"/>
                  <a:ext cx="20232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72" name="インク 271">
                  <a:extLst>
                    <a:ext uri="{FF2B5EF4-FFF2-40B4-BE49-F238E27FC236}">
                      <a16:creationId xmlns:a16="http://schemas.microsoft.com/office/drawing/2014/main" id="{471F5698-5F89-4F92-99E0-D1B049264F96}"/>
                    </a:ext>
                  </a:extLst>
                </p14:cNvPr>
                <p14:cNvContentPartPr/>
                <p14:nvPr/>
              </p14:nvContentPartPr>
              <p14:xfrm>
                <a:off x="8675426" y="4672436"/>
                <a:ext cx="195480" cy="296640"/>
              </p14:xfrm>
            </p:contentPart>
          </mc:Choice>
          <mc:Fallback>
            <p:pic>
              <p:nvPicPr>
                <p:cNvPr id="272" name="インク 271">
                  <a:extLst>
                    <a:ext uri="{FF2B5EF4-FFF2-40B4-BE49-F238E27FC236}">
                      <a16:creationId xmlns:a16="http://schemas.microsoft.com/office/drawing/2014/main" id="{471F5698-5F89-4F92-99E0-D1B049264F96}"/>
                    </a:ext>
                  </a:extLst>
                </p:cNvPr>
                <p:cNvPicPr/>
                <p:nvPr/>
              </p:nvPicPr>
              <p:blipFill>
                <a:blip r:embed="rId364"/>
                <a:stretch>
                  <a:fillRect/>
                </a:stretch>
              </p:blipFill>
              <p:spPr>
                <a:xfrm>
                  <a:off x="8657426" y="4654436"/>
                  <a:ext cx="23112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73" name="インク 272">
                  <a:extLst>
                    <a:ext uri="{FF2B5EF4-FFF2-40B4-BE49-F238E27FC236}">
                      <a16:creationId xmlns:a16="http://schemas.microsoft.com/office/drawing/2014/main" id="{78047261-85DC-48C6-95D2-6FB0E47201C2}"/>
                    </a:ext>
                  </a:extLst>
                </p14:cNvPr>
                <p14:cNvContentPartPr/>
                <p14:nvPr/>
              </p14:nvContentPartPr>
              <p14:xfrm>
                <a:off x="8958386" y="4656956"/>
                <a:ext cx="156960" cy="133920"/>
              </p14:xfrm>
            </p:contentPart>
          </mc:Choice>
          <mc:Fallback>
            <p:pic>
              <p:nvPicPr>
                <p:cNvPr id="273" name="インク 272">
                  <a:extLst>
                    <a:ext uri="{FF2B5EF4-FFF2-40B4-BE49-F238E27FC236}">
                      <a16:creationId xmlns:a16="http://schemas.microsoft.com/office/drawing/2014/main" id="{78047261-85DC-48C6-95D2-6FB0E47201C2}"/>
                    </a:ext>
                  </a:extLst>
                </p:cNvPr>
                <p:cNvPicPr/>
                <p:nvPr/>
              </p:nvPicPr>
              <p:blipFill>
                <a:blip r:embed="rId366"/>
                <a:stretch>
                  <a:fillRect/>
                </a:stretch>
              </p:blipFill>
              <p:spPr>
                <a:xfrm>
                  <a:off x="8940386" y="4638907"/>
                  <a:ext cx="192600" cy="169656"/>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74" name="インク 273">
                  <a:extLst>
                    <a:ext uri="{FF2B5EF4-FFF2-40B4-BE49-F238E27FC236}">
                      <a16:creationId xmlns:a16="http://schemas.microsoft.com/office/drawing/2014/main" id="{7429F6CC-946C-4224-B729-B897228A9268}"/>
                    </a:ext>
                  </a:extLst>
                </p14:cNvPr>
                <p14:cNvContentPartPr/>
                <p14:nvPr/>
              </p14:nvContentPartPr>
              <p14:xfrm>
                <a:off x="8943986" y="4670276"/>
                <a:ext cx="133920" cy="139680"/>
              </p14:xfrm>
            </p:contentPart>
          </mc:Choice>
          <mc:Fallback>
            <p:pic>
              <p:nvPicPr>
                <p:cNvPr id="274" name="インク 273">
                  <a:extLst>
                    <a:ext uri="{FF2B5EF4-FFF2-40B4-BE49-F238E27FC236}">
                      <a16:creationId xmlns:a16="http://schemas.microsoft.com/office/drawing/2014/main" id="{7429F6CC-946C-4224-B729-B897228A9268}"/>
                    </a:ext>
                  </a:extLst>
                </p:cNvPr>
                <p:cNvPicPr/>
                <p:nvPr/>
              </p:nvPicPr>
              <p:blipFill>
                <a:blip r:embed="rId368"/>
                <a:stretch>
                  <a:fillRect/>
                </a:stretch>
              </p:blipFill>
              <p:spPr>
                <a:xfrm>
                  <a:off x="8925937" y="4652276"/>
                  <a:ext cx="169656"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75" name="インク 274">
                  <a:extLst>
                    <a:ext uri="{FF2B5EF4-FFF2-40B4-BE49-F238E27FC236}">
                      <a16:creationId xmlns:a16="http://schemas.microsoft.com/office/drawing/2014/main" id="{33D4928D-41D8-4309-9324-C9381FD3DEDF}"/>
                    </a:ext>
                  </a:extLst>
                </p14:cNvPr>
                <p14:cNvContentPartPr/>
                <p14:nvPr/>
              </p14:nvContentPartPr>
              <p14:xfrm>
                <a:off x="8948666" y="4714196"/>
                <a:ext cx="155160" cy="82800"/>
              </p14:xfrm>
            </p:contentPart>
          </mc:Choice>
          <mc:Fallback>
            <p:pic>
              <p:nvPicPr>
                <p:cNvPr id="275" name="インク 274">
                  <a:extLst>
                    <a:ext uri="{FF2B5EF4-FFF2-40B4-BE49-F238E27FC236}">
                      <a16:creationId xmlns:a16="http://schemas.microsoft.com/office/drawing/2014/main" id="{33D4928D-41D8-4309-9324-C9381FD3DEDF}"/>
                    </a:ext>
                  </a:extLst>
                </p:cNvPr>
                <p:cNvPicPr/>
                <p:nvPr/>
              </p:nvPicPr>
              <p:blipFill>
                <a:blip r:embed="rId370"/>
                <a:stretch>
                  <a:fillRect/>
                </a:stretch>
              </p:blipFill>
              <p:spPr>
                <a:xfrm>
                  <a:off x="8930666" y="4696196"/>
                  <a:ext cx="1908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76" name="インク 275">
                  <a:extLst>
                    <a:ext uri="{FF2B5EF4-FFF2-40B4-BE49-F238E27FC236}">
                      <a16:creationId xmlns:a16="http://schemas.microsoft.com/office/drawing/2014/main" id="{63A53D3E-2FA8-4933-9077-CF9B95965D1A}"/>
                    </a:ext>
                  </a:extLst>
                </p14:cNvPr>
                <p14:cNvContentPartPr/>
                <p14:nvPr/>
              </p14:nvContentPartPr>
              <p14:xfrm>
                <a:off x="8940386" y="4791956"/>
                <a:ext cx="107640" cy="188280"/>
              </p14:xfrm>
            </p:contentPart>
          </mc:Choice>
          <mc:Fallback>
            <p:pic>
              <p:nvPicPr>
                <p:cNvPr id="276" name="インク 275">
                  <a:extLst>
                    <a:ext uri="{FF2B5EF4-FFF2-40B4-BE49-F238E27FC236}">
                      <a16:creationId xmlns:a16="http://schemas.microsoft.com/office/drawing/2014/main" id="{63A53D3E-2FA8-4933-9077-CF9B95965D1A}"/>
                    </a:ext>
                  </a:extLst>
                </p:cNvPr>
                <p:cNvPicPr/>
                <p:nvPr/>
              </p:nvPicPr>
              <p:blipFill>
                <a:blip r:embed="rId372"/>
                <a:stretch>
                  <a:fillRect/>
                </a:stretch>
              </p:blipFill>
              <p:spPr>
                <a:xfrm>
                  <a:off x="8922386" y="4773956"/>
                  <a:ext cx="1432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77" name="インク 276">
                  <a:extLst>
                    <a:ext uri="{FF2B5EF4-FFF2-40B4-BE49-F238E27FC236}">
                      <a16:creationId xmlns:a16="http://schemas.microsoft.com/office/drawing/2014/main" id="{8FD03E87-8E66-4D71-A909-2331ACE85445}"/>
                    </a:ext>
                  </a:extLst>
                </p14:cNvPr>
                <p14:cNvContentPartPr/>
                <p14:nvPr/>
              </p14:nvContentPartPr>
              <p14:xfrm>
                <a:off x="8895746" y="4830476"/>
                <a:ext cx="286920" cy="144000"/>
              </p14:xfrm>
            </p:contentPart>
          </mc:Choice>
          <mc:Fallback>
            <p:pic>
              <p:nvPicPr>
                <p:cNvPr id="277" name="インク 276">
                  <a:extLst>
                    <a:ext uri="{FF2B5EF4-FFF2-40B4-BE49-F238E27FC236}">
                      <a16:creationId xmlns:a16="http://schemas.microsoft.com/office/drawing/2014/main" id="{8FD03E87-8E66-4D71-A909-2331ACE85445}"/>
                    </a:ext>
                  </a:extLst>
                </p:cNvPr>
                <p:cNvPicPr/>
                <p:nvPr/>
              </p:nvPicPr>
              <p:blipFill>
                <a:blip r:embed="rId374"/>
                <a:stretch>
                  <a:fillRect/>
                </a:stretch>
              </p:blipFill>
              <p:spPr>
                <a:xfrm>
                  <a:off x="8877746" y="4812521"/>
                  <a:ext cx="322560" cy="179551"/>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78" name="インク 277">
                  <a:extLst>
                    <a:ext uri="{FF2B5EF4-FFF2-40B4-BE49-F238E27FC236}">
                      <a16:creationId xmlns:a16="http://schemas.microsoft.com/office/drawing/2014/main" id="{338A3735-4E41-4EEC-807C-FE0F34A2B297}"/>
                    </a:ext>
                  </a:extLst>
                </p14:cNvPr>
                <p14:cNvContentPartPr/>
                <p14:nvPr/>
              </p14:nvContentPartPr>
              <p14:xfrm>
                <a:off x="9225866" y="4613756"/>
                <a:ext cx="174600" cy="169920"/>
              </p14:xfrm>
            </p:contentPart>
          </mc:Choice>
          <mc:Fallback>
            <p:pic>
              <p:nvPicPr>
                <p:cNvPr id="278" name="インク 277">
                  <a:extLst>
                    <a:ext uri="{FF2B5EF4-FFF2-40B4-BE49-F238E27FC236}">
                      <a16:creationId xmlns:a16="http://schemas.microsoft.com/office/drawing/2014/main" id="{338A3735-4E41-4EEC-807C-FE0F34A2B297}"/>
                    </a:ext>
                  </a:extLst>
                </p:cNvPr>
                <p:cNvPicPr/>
                <p:nvPr/>
              </p:nvPicPr>
              <p:blipFill>
                <a:blip r:embed="rId376"/>
                <a:stretch>
                  <a:fillRect/>
                </a:stretch>
              </p:blipFill>
              <p:spPr>
                <a:xfrm>
                  <a:off x="9207866" y="4595756"/>
                  <a:ext cx="2102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79" name="インク 278">
                  <a:extLst>
                    <a:ext uri="{FF2B5EF4-FFF2-40B4-BE49-F238E27FC236}">
                      <a16:creationId xmlns:a16="http://schemas.microsoft.com/office/drawing/2014/main" id="{1DECC2F9-4857-45F2-A728-378B944712E3}"/>
                    </a:ext>
                  </a:extLst>
                </p14:cNvPr>
                <p14:cNvContentPartPr/>
                <p14:nvPr/>
              </p14:nvContentPartPr>
              <p14:xfrm>
                <a:off x="9245306" y="4723556"/>
                <a:ext cx="142920" cy="22680"/>
              </p14:xfrm>
            </p:contentPart>
          </mc:Choice>
          <mc:Fallback>
            <p:pic>
              <p:nvPicPr>
                <p:cNvPr id="279" name="インク 278">
                  <a:extLst>
                    <a:ext uri="{FF2B5EF4-FFF2-40B4-BE49-F238E27FC236}">
                      <a16:creationId xmlns:a16="http://schemas.microsoft.com/office/drawing/2014/main" id="{1DECC2F9-4857-45F2-A728-378B944712E3}"/>
                    </a:ext>
                  </a:extLst>
                </p:cNvPr>
                <p:cNvPicPr/>
                <p:nvPr/>
              </p:nvPicPr>
              <p:blipFill>
                <a:blip r:embed="rId378"/>
                <a:stretch>
                  <a:fillRect/>
                </a:stretch>
              </p:blipFill>
              <p:spPr>
                <a:xfrm>
                  <a:off x="9227261" y="4705266"/>
                  <a:ext cx="178650" cy="58895"/>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80" name="インク 279">
                  <a:extLst>
                    <a:ext uri="{FF2B5EF4-FFF2-40B4-BE49-F238E27FC236}">
                      <a16:creationId xmlns:a16="http://schemas.microsoft.com/office/drawing/2014/main" id="{6E6F617D-C789-4764-B686-B947F34BE765}"/>
                    </a:ext>
                  </a:extLst>
                </p14:cNvPr>
                <p14:cNvContentPartPr/>
                <p14:nvPr/>
              </p14:nvContentPartPr>
              <p14:xfrm>
                <a:off x="9235226" y="4770356"/>
                <a:ext cx="150480" cy="14400"/>
              </p14:xfrm>
            </p:contentPart>
          </mc:Choice>
          <mc:Fallback>
            <p:pic>
              <p:nvPicPr>
                <p:cNvPr id="280" name="インク 279">
                  <a:extLst>
                    <a:ext uri="{FF2B5EF4-FFF2-40B4-BE49-F238E27FC236}">
                      <a16:creationId xmlns:a16="http://schemas.microsoft.com/office/drawing/2014/main" id="{6E6F617D-C789-4764-B686-B947F34BE765}"/>
                    </a:ext>
                  </a:extLst>
                </p:cNvPr>
                <p:cNvPicPr/>
                <p:nvPr/>
              </p:nvPicPr>
              <p:blipFill>
                <a:blip r:embed="rId380"/>
                <a:stretch>
                  <a:fillRect/>
                </a:stretch>
              </p:blipFill>
              <p:spPr>
                <a:xfrm>
                  <a:off x="9217226" y="4752356"/>
                  <a:ext cx="1861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81" name="インク 280">
                  <a:extLst>
                    <a:ext uri="{FF2B5EF4-FFF2-40B4-BE49-F238E27FC236}">
                      <a16:creationId xmlns:a16="http://schemas.microsoft.com/office/drawing/2014/main" id="{534A17E4-C81F-4CDD-9A23-DFE2988F4BC0}"/>
                    </a:ext>
                  </a:extLst>
                </p14:cNvPr>
                <p14:cNvContentPartPr/>
                <p14:nvPr/>
              </p14:nvContentPartPr>
              <p14:xfrm>
                <a:off x="9210386" y="4763156"/>
                <a:ext cx="228600" cy="188640"/>
              </p14:xfrm>
            </p:contentPart>
          </mc:Choice>
          <mc:Fallback>
            <p:pic>
              <p:nvPicPr>
                <p:cNvPr id="281" name="インク 280">
                  <a:extLst>
                    <a:ext uri="{FF2B5EF4-FFF2-40B4-BE49-F238E27FC236}">
                      <a16:creationId xmlns:a16="http://schemas.microsoft.com/office/drawing/2014/main" id="{534A17E4-C81F-4CDD-9A23-DFE2988F4BC0}"/>
                    </a:ext>
                  </a:extLst>
                </p:cNvPr>
                <p:cNvPicPr/>
                <p:nvPr/>
              </p:nvPicPr>
              <p:blipFill>
                <a:blip r:embed="rId382"/>
                <a:stretch>
                  <a:fillRect/>
                </a:stretch>
              </p:blipFill>
              <p:spPr>
                <a:xfrm>
                  <a:off x="9192386" y="4745156"/>
                  <a:ext cx="26424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82" name="インク 281">
                  <a:extLst>
                    <a:ext uri="{FF2B5EF4-FFF2-40B4-BE49-F238E27FC236}">
                      <a16:creationId xmlns:a16="http://schemas.microsoft.com/office/drawing/2014/main" id="{DE04AF78-5B44-46A8-9FA7-C46E2F4D51C4}"/>
                    </a:ext>
                  </a:extLst>
                </p14:cNvPr>
                <p14:cNvContentPartPr/>
                <p14:nvPr/>
              </p14:nvContentPartPr>
              <p14:xfrm>
                <a:off x="9202826" y="4849556"/>
                <a:ext cx="150840" cy="149760"/>
              </p14:xfrm>
            </p:contentPart>
          </mc:Choice>
          <mc:Fallback>
            <p:pic>
              <p:nvPicPr>
                <p:cNvPr id="282" name="インク 281">
                  <a:extLst>
                    <a:ext uri="{FF2B5EF4-FFF2-40B4-BE49-F238E27FC236}">
                      <a16:creationId xmlns:a16="http://schemas.microsoft.com/office/drawing/2014/main" id="{DE04AF78-5B44-46A8-9FA7-C46E2F4D51C4}"/>
                    </a:ext>
                  </a:extLst>
                </p:cNvPr>
                <p:cNvPicPr/>
                <p:nvPr/>
              </p:nvPicPr>
              <p:blipFill>
                <a:blip r:embed="rId384"/>
                <a:stretch>
                  <a:fillRect/>
                </a:stretch>
              </p:blipFill>
              <p:spPr>
                <a:xfrm>
                  <a:off x="9184826" y="4831556"/>
                  <a:ext cx="1864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83" name="インク 282">
                  <a:extLst>
                    <a:ext uri="{FF2B5EF4-FFF2-40B4-BE49-F238E27FC236}">
                      <a16:creationId xmlns:a16="http://schemas.microsoft.com/office/drawing/2014/main" id="{F8895C20-12CB-47BB-B00B-348EA04D803D}"/>
                    </a:ext>
                  </a:extLst>
                </p14:cNvPr>
                <p14:cNvContentPartPr/>
                <p14:nvPr/>
              </p14:nvContentPartPr>
              <p14:xfrm>
                <a:off x="9350786" y="4920476"/>
                <a:ext cx="100800" cy="72720"/>
              </p14:xfrm>
            </p:contentPart>
          </mc:Choice>
          <mc:Fallback>
            <p:pic>
              <p:nvPicPr>
                <p:cNvPr id="283" name="インク 282">
                  <a:extLst>
                    <a:ext uri="{FF2B5EF4-FFF2-40B4-BE49-F238E27FC236}">
                      <a16:creationId xmlns:a16="http://schemas.microsoft.com/office/drawing/2014/main" id="{F8895C20-12CB-47BB-B00B-348EA04D803D}"/>
                    </a:ext>
                  </a:extLst>
                </p:cNvPr>
                <p:cNvPicPr/>
                <p:nvPr/>
              </p:nvPicPr>
              <p:blipFill>
                <a:blip r:embed="rId386"/>
                <a:stretch>
                  <a:fillRect/>
                </a:stretch>
              </p:blipFill>
              <p:spPr>
                <a:xfrm>
                  <a:off x="9332786" y="4902476"/>
                  <a:ext cx="1364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84" name="インク 283">
                  <a:extLst>
                    <a:ext uri="{FF2B5EF4-FFF2-40B4-BE49-F238E27FC236}">
                      <a16:creationId xmlns:a16="http://schemas.microsoft.com/office/drawing/2014/main" id="{504F2961-C915-4314-924C-EC76B672B2B7}"/>
                    </a:ext>
                  </a:extLst>
                </p14:cNvPr>
                <p14:cNvContentPartPr/>
                <p14:nvPr/>
              </p14:nvContentPartPr>
              <p14:xfrm>
                <a:off x="9557786" y="4763876"/>
                <a:ext cx="164160" cy="174600"/>
              </p14:xfrm>
            </p:contentPart>
          </mc:Choice>
          <mc:Fallback>
            <p:pic>
              <p:nvPicPr>
                <p:cNvPr id="284" name="インク 283">
                  <a:extLst>
                    <a:ext uri="{FF2B5EF4-FFF2-40B4-BE49-F238E27FC236}">
                      <a16:creationId xmlns:a16="http://schemas.microsoft.com/office/drawing/2014/main" id="{504F2961-C915-4314-924C-EC76B672B2B7}"/>
                    </a:ext>
                  </a:extLst>
                </p:cNvPr>
                <p:cNvPicPr/>
                <p:nvPr/>
              </p:nvPicPr>
              <p:blipFill>
                <a:blip r:embed="rId388"/>
                <a:stretch>
                  <a:fillRect/>
                </a:stretch>
              </p:blipFill>
              <p:spPr>
                <a:xfrm>
                  <a:off x="9539746" y="4745839"/>
                  <a:ext cx="199878" cy="210314"/>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85" name="インク 284">
                  <a:extLst>
                    <a:ext uri="{FF2B5EF4-FFF2-40B4-BE49-F238E27FC236}">
                      <a16:creationId xmlns:a16="http://schemas.microsoft.com/office/drawing/2014/main" id="{035E413E-8F3A-4D37-AB13-697B22CDE4E1}"/>
                    </a:ext>
                  </a:extLst>
                </p14:cNvPr>
                <p14:cNvContentPartPr/>
                <p14:nvPr/>
              </p14:nvContentPartPr>
              <p14:xfrm>
                <a:off x="9908066" y="4712396"/>
                <a:ext cx="151560" cy="20160"/>
              </p14:xfrm>
            </p:contentPart>
          </mc:Choice>
          <mc:Fallback>
            <p:pic>
              <p:nvPicPr>
                <p:cNvPr id="285" name="インク 284">
                  <a:extLst>
                    <a:ext uri="{FF2B5EF4-FFF2-40B4-BE49-F238E27FC236}">
                      <a16:creationId xmlns:a16="http://schemas.microsoft.com/office/drawing/2014/main" id="{035E413E-8F3A-4D37-AB13-697B22CDE4E1}"/>
                    </a:ext>
                  </a:extLst>
                </p:cNvPr>
                <p:cNvPicPr/>
                <p:nvPr/>
              </p:nvPicPr>
              <p:blipFill>
                <a:blip r:embed="rId390"/>
                <a:stretch>
                  <a:fillRect/>
                </a:stretch>
              </p:blipFill>
              <p:spPr>
                <a:xfrm>
                  <a:off x="9890023" y="4694396"/>
                  <a:ext cx="187285"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86" name="インク 285">
                  <a:extLst>
                    <a:ext uri="{FF2B5EF4-FFF2-40B4-BE49-F238E27FC236}">
                      <a16:creationId xmlns:a16="http://schemas.microsoft.com/office/drawing/2014/main" id="{229BD941-F900-41BE-94AA-839BFB7257E6}"/>
                    </a:ext>
                  </a:extLst>
                </p14:cNvPr>
                <p14:cNvContentPartPr/>
                <p14:nvPr/>
              </p14:nvContentPartPr>
              <p14:xfrm>
                <a:off x="9932186" y="4670996"/>
                <a:ext cx="76320" cy="254880"/>
              </p14:xfrm>
            </p:contentPart>
          </mc:Choice>
          <mc:Fallback>
            <p:pic>
              <p:nvPicPr>
                <p:cNvPr id="286" name="インク 285">
                  <a:extLst>
                    <a:ext uri="{FF2B5EF4-FFF2-40B4-BE49-F238E27FC236}">
                      <a16:creationId xmlns:a16="http://schemas.microsoft.com/office/drawing/2014/main" id="{229BD941-F900-41BE-94AA-839BFB7257E6}"/>
                    </a:ext>
                  </a:extLst>
                </p:cNvPr>
                <p:cNvPicPr/>
                <p:nvPr/>
              </p:nvPicPr>
              <p:blipFill>
                <a:blip r:embed="rId392"/>
                <a:stretch>
                  <a:fillRect/>
                </a:stretch>
              </p:blipFill>
              <p:spPr>
                <a:xfrm>
                  <a:off x="9914186" y="4652996"/>
                  <a:ext cx="1119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87" name="インク 286">
                  <a:extLst>
                    <a:ext uri="{FF2B5EF4-FFF2-40B4-BE49-F238E27FC236}">
                      <a16:creationId xmlns:a16="http://schemas.microsoft.com/office/drawing/2014/main" id="{4BE5822B-97CE-4681-ABBD-A725941EB7E7}"/>
                    </a:ext>
                  </a:extLst>
                </p14:cNvPr>
                <p14:cNvContentPartPr/>
                <p14:nvPr/>
              </p14:nvContentPartPr>
              <p14:xfrm>
                <a:off x="9905906" y="4824716"/>
                <a:ext cx="153720" cy="130320"/>
              </p14:xfrm>
            </p:contentPart>
          </mc:Choice>
          <mc:Fallback>
            <p:pic>
              <p:nvPicPr>
                <p:cNvPr id="287" name="インク 286">
                  <a:extLst>
                    <a:ext uri="{FF2B5EF4-FFF2-40B4-BE49-F238E27FC236}">
                      <a16:creationId xmlns:a16="http://schemas.microsoft.com/office/drawing/2014/main" id="{4BE5822B-97CE-4681-ABBD-A725941EB7E7}"/>
                    </a:ext>
                  </a:extLst>
                </p:cNvPr>
                <p:cNvPicPr/>
                <p:nvPr/>
              </p:nvPicPr>
              <p:blipFill>
                <a:blip r:embed="rId394"/>
                <a:stretch>
                  <a:fillRect/>
                </a:stretch>
              </p:blipFill>
              <p:spPr>
                <a:xfrm>
                  <a:off x="9887864" y="4806716"/>
                  <a:ext cx="189444"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88" name="インク 287">
                  <a:extLst>
                    <a:ext uri="{FF2B5EF4-FFF2-40B4-BE49-F238E27FC236}">
                      <a16:creationId xmlns:a16="http://schemas.microsoft.com/office/drawing/2014/main" id="{6E445A28-AE78-4BBD-BD7C-1680287DD947}"/>
                    </a:ext>
                  </a:extLst>
                </p14:cNvPr>
                <p14:cNvContentPartPr/>
                <p14:nvPr/>
              </p14:nvContentPartPr>
              <p14:xfrm>
                <a:off x="10136306" y="4629956"/>
                <a:ext cx="225360" cy="169560"/>
              </p14:xfrm>
            </p:contentPart>
          </mc:Choice>
          <mc:Fallback>
            <p:pic>
              <p:nvPicPr>
                <p:cNvPr id="288" name="インク 287">
                  <a:extLst>
                    <a:ext uri="{FF2B5EF4-FFF2-40B4-BE49-F238E27FC236}">
                      <a16:creationId xmlns:a16="http://schemas.microsoft.com/office/drawing/2014/main" id="{6E445A28-AE78-4BBD-BD7C-1680287DD947}"/>
                    </a:ext>
                  </a:extLst>
                </p:cNvPr>
                <p:cNvPicPr/>
                <p:nvPr/>
              </p:nvPicPr>
              <p:blipFill>
                <a:blip r:embed="rId396"/>
                <a:stretch>
                  <a:fillRect/>
                </a:stretch>
              </p:blipFill>
              <p:spPr>
                <a:xfrm>
                  <a:off x="10118335" y="4611918"/>
                  <a:ext cx="260943" cy="205276"/>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89" name="インク 288">
                  <a:extLst>
                    <a:ext uri="{FF2B5EF4-FFF2-40B4-BE49-F238E27FC236}">
                      <a16:creationId xmlns:a16="http://schemas.microsoft.com/office/drawing/2014/main" id="{3D710896-A767-4011-9077-1CEF9351FA71}"/>
                    </a:ext>
                  </a:extLst>
                </p14:cNvPr>
                <p14:cNvContentPartPr/>
                <p14:nvPr/>
              </p14:nvContentPartPr>
              <p14:xfrm>
                <a:off x="10211186" y="4808876"/>
                <a:ext cx="87480" cy="7560"/>
              </p14:xfrm>
            </p:contentPart>
          </mc:Choice>
          <mc:Fallback>
            <p:pic>
              <p:nvPicPr>
                <p:cNvPr id="289" name="インク 288">
                  <a:extLst>
                    <a:ext uri="{FF2B5EF4-FFF2-40B4-BE49-F238E27FC236}">
                      <a16:creationId xmlns:a16="http://schemas.microsoft.com/office/drawing/2014/main" id="{3D710896-A767-4011-9077-1CEF9351FA71}"/>
                    </a:ext>
                  </a:extLst>
                </p:cNvPr>
                <p:cNvPicPr/>
                <p:nvPr/>
              </p:nvPicPr>
              <p:blipFill>
                <a:blip r:embed="rId398"/>
                <a:stretch>
                  <a:fillRect/>
                </a:stretch>
              </p:blipFill>
              <p:spPr>
                <a:xfrm>
                  <a:off x="10193260" y="4790876"/>
                  <a:ext cx="122974"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90" name="インク 289">
                  <a:extLst>
                    <a:ext uri="{FF2B5EF4-FFF2-40B4-BE49-F238E27FC236}">
                      <a16:creationId xmlns:a16="http://schemas.microsoft.com/office/drawing/2014/main" id="{2B72149D-392C-4A7B-9FB5-B94B84AF6784}"/>
                    </a:ext>
                  </a:extLst>
                </p14:cNvPr>
                <p14:cNvContentPartPr/>
                <p14:nvPr/>
              </p14:nvContentPartPr>
              <p14:xfrm>
                <a:off x="10177706" y="4856756"/>
                <a:ext cx="126720" cy="147600"/>
              </p14:xfrm>
            </p:contentPart>
          </mc:Choice>
          <mc:Fallback>
            <p:pic>
              <p:nvPicPr>
                <p:cNvPr id="290" name="インク 289">
                  <a:extLst>
                    <a:ext uri="{FF2B5EF4-FFF2-40B4-BE49-F238E27FC236}">
                      <a16:creationId xmlns:a16="http://schemas.microsoft.com/office/drawing/2014/main" id="{2B72149D-392C-4A7B-9FB5-B94B84AF6784}"/>
                    </a:ext>
                  </a:extLst>
                </p:cNvPr>
                <p:cNvPicPr/>
                <p:nvPr/>
              </p:nvPicPr>
              <p:blipFill>
                <a:blip r:embed="rId400"/>
                <a:stretch>
                  <a:fillRect/>
                </a:stretch>
              </p:blipFill>
              <p:spPr>
                <a:xfrm>
                  <a:off x="10159706" y="4838756"/>
                  <a:ext cx="16236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91" name="インク 290">
                  <a:extLst>
                    <a:ext uri="{FF2B5EF4-FFF2-40B4-BE49-F238E27FC236}">
                      <a16:creationId xmlns:a16="http://schemas.microsoft.com/office/drawing/2014/main" id="{FF48FD00-12B8-49F8-B872-593023C9F997}"/>
                    </a:ext>
                  </a:extLst>
                </p14:cNvPr>
                <p14:cNvContentPartPr/>
                <p14:nvPr/>
              </p14:nvContentPartPr>
              <p14:xfrm>
                <a:off x="10188146" y="4905356"/>
                <a:ext cx="161640" cy="99360"/>
              </p14:xfrm>
            </p:contentPart>
          </mc:Choice>
          <mc:Fallback>
            <p:pic>
              <p:nvPicPr>
                <p:cNvPr id="291" name="インク 290">
                  <a:extLst>
                    <a:ext uri="{FF2B5EF4-FFF2-40B4-BE49-F238E27FC236}">
                      <a16:creationId xmlns:a16="http://schemas.microsoft.com/office/drawing/2014/main" id="{FF48FD00-12B8-49F8-B872-593023C9F997}"/>
                    </a:ext>
                  </a:extLst>
                </p:cNvPr>
                <p:cNvPicPr/>
                <p:nvPr/>
              </p:nvPicPr>
              <p:blipFill>
                <a:blip r:embed="rId402"/>
                <a:stretch>
                  <a:fillRect/>
                </a:stretch>
              </p:blipFill>
              <p:spPr>
                <a:xfrm>
                  <a:off x="10170146" y="4887356"/>
                  <a:ext cx="1972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92" name="インク 291">
                  <a:extLst>
                    <a:ext uri="{FF2B5EF4-FFF2-40B4-BE49-F238E27FC236}">
                      <a16:creationId xmlns:a16="http://schemas.microsoft.com/office/drawing/2014/main" id="{95B34CBB-484E-4BB3-B2C6-33004F0623E1}"/>
                    </a:ext>
                  </a:extLst>
                </p14:cNvPr>
                <p14:cNvContentPartPr/>
                <p14:nvPr/>
              </p14:nvContentPartPr>
              <p14:xfrm>
                <a:off x="10432586" y="4791956"/>
                <a:ext cx="183960" cy="33840"/>
              </p14:xfrm>
            </p:contentPart>
          </mc:Choice>
          <mc:Fallback>
            <p:pic>
              <p:nvPicPr>
                <p:cNvPr id="292" name="インク 291">
                  <a:extLst>
                    <a:ext uri="{FF2B5EF4-FFF2-40B4-BE49-F238E27FC236}">
                      <a16:creationId xmlns:a16="http://schemas.microsoft.com/office/drawing/2014/main" id="{95B34CBB-484E-4BB3-B2C6-33004F0623E1}"/>
                    </a:ext>
                  </a:extLst>
                </p:cNvPr>
                <p:cNvPicPr/>
                <p:nvPr/>
              </p:nvPicPr>
              <p:blipFill>
                <a:blip r:embed="rId404"/>
                <a:stretch>
                  <a:fillRect/>
                </a:stretch>
              </p:blipFill>
              <p:spPr>
                <a:xfrm>
                  <a:off x="10414621" y="4774145"/>
                  <a:ext cx="219530" cy="69105"/>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93" name="インク 292">
                  <a:extLst>
                    <a:ext uri="{FF2B5EF4-FFF2-40B4-BE49-F238E27FC236}">
                      <a16:creationId xmlns:a16="http://schemas.microsoft.com/office/drawing/2014/main" id="{8EB6C7C6-E477-43D4-AEB1-068C7B3BD71D}"/>
                    </a:ext>
                  </a:extLst>
                </p14:cNvPr>
                <p14:cNvContentPartPr/>
                <p14:nvPr/>
              </p14:nvContentPartPr>
              <p14:xfrm>
                <a:off x="10438706" y="4702676"/>
                <a:ext cx="279360" cy="307440"/>
              </p14:xfrm>
            </p:contentPart>
          </mc:Choice>
          <mc:Fallback>
            <p:pic>
              <p:nvPicPr>
                <p:cNvPr id="293" name="インク 292">
                  <a:extLst>
                    <a:ext uri="{FF2B5EF4-FFF2-40B4-BE49-F238E27FC236}">
                      <a16:creationId xmlns:a16="http://schemas.microsoft.com/office/drawing/2014/main" id="{8EB6C7C6-E477-43D4-AEB1-068C7B3BD71D}"/>
                    </a:ext>
                  </a:extLst>
                </p:cNvPr>
                <p:cNvPicPr/>
                <p:nvPr/>
              </p:nvPicPr>
              <p:blipFill>
                <a:blip r:embed="rId406"/>
                <a:stretch>
                  <a:fillRect/>
                </a:stretch>
              </p:blipFill>
              <p:spPr>
                <a:xfrm>
                  <a:off x="10420706" y="4684676"/>
                  <a:ext cx="31500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94" name="インク 293">
                  <a:extLst>
                    <a:ext uri="{FF2B5EF4-FFF2-40B4-BE49-F238E27FC236}">
                      <a16:creationId xmlns:a16="http://schemas.microsoft.com/office/drawing/2014/main" id="{28D551D6-8CFE-46C0-8BE2-CB8977BB5004}"/>
                    </a:ext>
                  </a:extLst>
                </p14:cNvPr>
                <p14:cNvContentPartPr/>
                <p14:nvPr/>
              </p14:nvContentPartPr>
              <p14:xfrm>
                <a:off x="10722026" y="4624916"/>
                <a:ext cx="45720" cy="141480"/>
              </p14:xfrm>
            </p:contentPart>
          </mc:Choice>
          <mc:Fallback>
            <p:pic>
              <p:nvPicPr>
                <p:cNvPr id="294" name="インク 293">
                  <a:extLst>
                    <a:ext uri="{FF2B5EF4-FFF2-40B4-BE49-F238E27FC236}">
                      <a16:creationId xmlns:a16="http://schemas.microsoft.com/office/drawing/2014/main" id="{28D551D6-8CFE-46C0-8BE2-CB8977BB5004}"/>
                    </a:ext>
                  </a:extLst>
                </p:cNvPr>
                <p:cNvPicPr/>
                <p:nvPr/>
              </p:nvPicPr>
              <p:blipFill>
                <a:blip r:embed="rId408"/>
                <a:stretch>
                  <a:fillRect/>
                </a:stretch>
              </p:blipFill>
              <p:spPr>
                <a:xfrm>
                  <a:off x="10704026" y="4606916"/>
                  <a:ext cx="813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363" name="インク 362">
                  <a:extLst>
                    <a:ext uri="{FF2B5EF4-FFF2-40B4-BE49-F238E27FC236}">
                      <a16:creationId xmlns:a16="http://schemas.microsoft.com/office/drawing/2014/main" id="{1D767554-E971-49CA-956F-E38E3015AB72}"/>
                    </a:ext>
                  </a:extLst>
                </p14:cNvPr>
                <p14:cNvContentPartPr/>
                <p14:nvPr/>
              </p14:nvContentPartPr>
              <p14:xfrm>
                <a:off x="8373026" y="4809236"/>
                <a:ext cx="72720" cy="140040"/>
              </p14:xfrm>
            </p:contentPart>
          </mc:Choice>
          <mc:Fallback>
            <p:pic>
              <p:nvPicPr>
                <p:cNvPr id="363" name="インク 362">
                  <a:extLst>
                    <a:ext uri="{FF2B5EF4-FFF2-40B4-BE49-F238E27FC236}">
                      <a16:creationId xmlns:a16="http://schemas.microsoft.com/office/drawing/2014/main" id="{1D767554-E971-49CA-956F-E38E3015AB72}"/>
                    </a:ext>
                  </a:extLst>
                </p:cNvPr>
                <p:cNvPicPr/>
                <p:nvPr/>
              </p:nvPicPr>
              <p:blipFill>
                <a:blip r:embed="rId410"/>
                <a:stretch>
                  <a:fillRect/>
                </a:stretch>
              </p:blipFill>
              <p:spPr>
                <a:xfrm>
                  <a:off x="8355026" y="4791236"/>
                  <a:ext cx="1083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364" name="インク 363">
                  <a:extLst>
                    <a:ext uri="{FF2B5EF4-FFF2-40B4-BE49-F238E27FC236}">
                      <a16:creationId xmlns:a16="http://schemas.microsoft.com/office/drawing/2014/main" id="{9ADCF524-99DF-43C2-99F3-5B86437677F0}"/>
                    </a:ext>
                  </a:extLst>
                </p14:cNvPr>
                <p14:cNvContentPartPr/>
                <p14:nvPr/>
              </p14:nvContentPartPr>
              <p14:xfrm>
                <a:off x="8300666" y="4851716"/>
                <a:ext cx="105120" cy="19440"/>
              </p14:xfrm>
            </p:contentPart>
          </mc:Choice>
          <mc:Fallback>
            <p:pic>
              <p:nvPicPr>
                <p:cNvPr id="364" name="インク 363">
                  <a:extLst>
                    <a:ext uri="{FF2B5EF4-FFF2-40B4-BE49-F238E27FC236}">
                      <a16:creationId xmlns:a16="http://schemas.microsoft.com/office/drawing/2014/main" id="{9ADCF524-99DF-43C2-99F3-5B86437677F0}"/>
                    </a:ext>
                  </a:extLst>
                </p:cNvPr>
                <p:cNvPicPr/>
                <p:nvPr/>
              </p:nvPicPr>
              <p:blipFill>
                <a:blip r:embed="rId412"/>
                <a:stretch>
                  <a:fillRect/>
                </a:stretch>
              </p:blipFill>
              <p:spPr>
                <a:xfrm>
                  <a:off x="8282666" y="4833376"/>
                  <a:ext cx="140760" cy="55752"/>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366" name="インク 365">
                  <a:extLst>
                    <a:ext uri="{FF2B5EF4-FFF2-40B4-BE49-F238E27FC236}">
                      <a16:creationId xmlns:a16="http://schemas.microsoft.com/office/drawing/2014/main" id="{64BAFF34-ACE6-4310-837D-E3672577C274}"/>
                    </a:ext>
                  </a:extLst>
                </p14:cNvPr>
                <p14:cNvContentPartPr/>
                <p14:nvPr/>
              </p14:nvContentPartPr>
              <p14:xfrm>
                <a:off x="8121386" y="5081396"/>
                <a:ext cx="337680" cy="142920"/>
              </p14:xfrm>
            </p:contentPart>
          </mc:Choice>
          <mc:Fallback>
            <p:pic>
              <p:nvPicPr>
                <p:cNvPr id="366" name="インク 365">
                  <a:extLst>
                    <a:ext uri="{FF2B5EF4-FFF2-40B4-BE49-F238E27FC236}">
                      <a16:creationId xmlns:a16="http://schemas.microsoft.com/office/drawing/2014/main" id="{64BAFF34-ACE6-4310-837D-E3672577C274}"/>
                    </a:ext>
                  </a:extLst>
                </p:cNvPr>
                <p:cNvPicPr/>
                <p:nvPr/>
              </p:nvPicPr>
              <p:blipFill>
                <a:blip r:embed="rId414"/>
                <a:stretch>
                  <a:fillRect/>
                </a:stretch>
              </p:blipFill>
              <p:spPr>
                <a:xfrm>
                  <a:off x="8103367" y="5063351"/>
                  <a:ext cx="373358" cy="17865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367" name="インク 366">
                  <a:extLst>
                    <a:ext uri="{FF2B5EF4-FFF2-40B4-BE49-F238E27FC236}">
                      <a16:creationId xmlns:a16="http://schemas.microsoft.com/office/drawing/2014/main" id="{2F47197D-29B7-4F03-BF0A-37B5471E5E8E}"/>
                    </a:ext>
                  </a:extLst>
                </p14:cNvPr>
                <p14:cNvContentPartPr/>
                <p14:nvPr/>
              </p14:nvContentPartPr>
              <p14:xfrm>
                <a:off x="8185826" y="5246996"/>
                <a:ext cx="162360" cy="150480"/>
              </p14:xfrm>
            </p:contentPart>
          </mc:Choice>
          <mc:Fallback>
            <p:pic>
              <p:nvPicPr>
                <p:cNvPr id="367" name="インク 366">
                  <a:extLst>
                    <a:ext uri="{FF2B5EF4-FFF2-40B4-BE49-F238E27FC236}">
                      <a16:creationId xmlns:a16="http://schemas.microsoft.com/office/drawing/2014/main" id="{2F47197D-29B7-4F03-BF0A-37B5471E5E8E}"/>
                    </a:ext>
                  </a:extLst>
                </p:cNvPr>
                <p:cNvPicPr/>
                <p:nvPr/>
              </p:nvPicPr>
              <p:blipFill>
                <a:blip r:embed="rId416"/>
                <a:stretch>
                  <a:fillRect/>
                </a:stretch>
              </p:blipFill>
              <p:spPr>
                <a:xfrm>
                  <a:off x="8167826" y="5228996"/>
                  <a:ext cx="1980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368" name="インク 367">
                  <a:extLst>
                    <a:ext uri="{FF2B5EF4-FFF2-40B4-BE49-F238E27FC236}">
                      <a16:creationId xmlns:a16="http://schemas.microsoft.com/office/drawing/2014/main" id="{0010DD5C-81C1-4A4D-A1C4-B5060E4B5821}"/>
                    </a:ext>
                  </a:extLst>
                </p14:cNvPr>
                <p14:cNvContentPartPr/>
                <p14:nvPr/>
              </p14:nvContentPartPr>
              <p14:xfrm>
                <a:off x="8352146" y="5338436"/>
                <a:ext cx="128160" cy="108360"/>
              </p14:xfrm>
            </p:contentPart>
          </mc:Choice>
          <mc:Fallback>
            <p:pic>
              <p:nvPicPr>
                <p:cNvPr id="368" name="インク 367">
                  <a:extLst>
                    <a:ext uri="{FF2B5EF4-FFF2-40B4-BE49-F238E27FC236}">
                      <a16:creationId xmlns:a16="http://schemas.microsoft.com/office/drawing/2014/main" id="{0010DD5C-81C1-4A4D-A1C4-B5060E4B5821}"/>
                    </a:ext>
                  </a:extLst>
                </p:cNvPr>
                <p:cNvPicPr/>
                <p:nvPr/>
              </p:nvPicPr>
              <p:blipFill>
                <a:blip r:embed="rId418"/>
                <a:stretch>
                  <a:fillRect/>
                </a:stretch>
              </p:blipFill>
              <p:spPr>
                <a:xfrm>
                  <a:off x="8334146" y="5320436"/>
                  <a:ext cx="1638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369" name="インク 368">
                  <a:extLst>
                    <a:ext uri="{FF2B5EF4-FFF2-40B4-BE49-F238E27FC236}">
                      <a16:creationId xmlns:a16="http://schemas.microsoft.com/office/drawing/2014/main" id="{1867ED67-AE24-45F8-AD0E-3554BF829B5F}"/>
                    </a:ext>
                  </a:extLst>
                </p14:cNvPr>
                <p14:cNvContentPartPr/>
                <p14:nvPr/>
              </p14:nvContentPartPr>
              <p14:xfrm>
                <a:off x="8624666" y="5165636"/>
                <a:ext cx="145440" cy="247680"/>
              </p14:xfrm>
            </p:contentPart>
          </mc:Choice>
          <mc:Fallback>
            <p:pic>
              <p:nvPicPr>
                <p:cNvPr id="369" name="インク 368">
                  <a:extLst>
                    <a:ext uri="{FF2B5EF4-FFF2-40B4-BE49-F238E27FC236}">
                      <a16:creationId xmlns:a16="http://schemas.microsoft.com/office/drawing/2014/main" id="{1867ED67-AE24-45F8-AD0E-3554BF829B5F}"/>
                    </a:ext>
                  </a:extLst>
                </p:cNvPr>
                <p:cNvPicPr/>
                <p:nvPr/>
              </p:nvPicPr>
              <p:blipFill>
                <a:blip r:embed="rId420"/>
                <a:stretch>
                  <a:fillRect/>
                </a:stretch>
              </p:blipFill>
              <p:spPr>
                <a:xfrm>
                  <a:off x="8606666" y="5147610"/>
                  <a:ext cx="181080" cy="283372"/>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370" name="インク 369">
                  <a:extLst>
                    <a:ext uri="{FF2B5EF4-FFF2-40B4-BE49-F238E27FC236}">
                      <a16:creationId xmlns:a16="http://schemas.microsoft.com/office/drawing/2014/main" id="{C5EE1AC4-F871-4260-AB56-C926316B3E10}"/>
                    </a:ext>
                  </a:extLst>
                </p14:cNvPr>
                <p14:cNvContentPartPr/>
                <p14:nvPr/>
              </p14:nvContentPartPr>
              <p14:xfrm>
                <a:off x="8832386" y="5285156"/>
                <a:ext cx="47160" cy="121320"/>
              </p14:xfrm>
            </p:contentPart>
          </mc:Choice>
          <mc:Fallback>
            <p:pic>
              <p:nvPicPr>
                <p:cNvPr id="370" name="インク 369">
                  <a:extLst>
                    <a:ext uri="{FF2B5EF4-FFF2-40B4-BE49-F238E27FC236}">
                      <a16:creationId xmlns:a16="http://schemas.microsoft.com/office/drawing/2014/main" id="{C5EE1AC4-F871-4260-AB56-C926316B3E10}"/>
                    </a:ext>
                  </a:extLst>
                </p:cNvPr>
                <p:cNvPicPr/>
                <p:nvPr/>
              </p:nvPicPr>
              <p:blipFill>
                <a:blip r:embed="rId422"/>
                <a:stretch>
                  <a:fillRect/>
                </a:stretch>
              </p:blipFill>
              <p:spPr>
                <a:xfrm>
                  <a:off x="8814386" y="5267156"/>
                  <a:ext cx="828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371" name="インク 370">
                  <a:extLst>
                    <a:ext uri="{FF2B5EF4-FFF2-40B4-BE49-F238E27FC236}">
                      <a16:creationId xmlns:a16="http://schemas.microsoft.com/office/drawing/2014/main" id="{E20CE4AF-9736-4342-993E-A7FB6319CC9D}"/>
                    </a:ext>
                  </a:extLst>
                </p14:cNvPr>
                <p14:cNvContentPartPr/>
                <p14:nvPr/>
              </p14:nvContentPartPr>
              <p14:xfrm>
                <a:off x="8907626" y="5203076"/>
                <a:ext cx="201960" cy="178560"/>
              </p14:xfrm>
            </p:contentPart>
          </mc:Choice>
          <mc:Fallback>
            <p:pic>
              <p:nvPicPr>
                <p:cNvPr id="371" name="インク 370">
                  <a:extLst>
                    <a:ext uri="{FF2B5EF4-FFF2-40B4-BE49-F238E27FC236}">
                      <a16:creationId xmlns:a16="http://schemas.microsoft.com/office/drawing/2014/main" id="{E20CE4AF-9736-4342-993E-A7FB6319CC9D}"/>
                    </a:ext>
                  </a:extLst>
                </p:cNvPr>
                <p:cNvPicPr/>
                <p:nvPr/>
              </p:nvPicPr>
              <p:blipFill>
                <a:blip r:embed="rId424"/>
                <a:stretch>
                  <a:fillRect/>
                </a:stretch>
              </p:blipFill>
              <p:spPr>
                <a:xfrm>
                  <a:off x="8889658" y="5185076"/>
                  <a:ext cx="237537"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372" name="インク 371">
                  <a:extLst>
                    <a:ext uri="{FF2B5EF4-FFF2-40B4-BE49-F238E27FC236}">
                      <a16:creationId xmlns:a16="http://schemas.microsoft.com/office/drawing/2014/main" id="{922ED282-14C0-4585-B5F2-5769EC0D5BB6}"/>
                    </a:ext>
                  </a:extLst>
                </p14:cNvPr>
                <p14:cNvContentPartPr/>
                <p14:nvPr/>
              </p14:nvContentPartPr>
              <p14:xfrm>
                <a:off x="9033626" y="5141876"/>
                <a:ext cx="333000" cy="282240"/>
              </p14:xfrm>
            </p:contentPart>
          </mc:Choice>
          <mc:Fallback>
            <p:pic>
              <p:nvPicPr>
                <p:cNvPr id="372" name="インク 371">
                  <a:extLst>
                    <a:ext uri="{FF2B5EF4-FFF2-40B4-BE49-F238E27FC236}">
                      <a16:creationId xmlns:a16="http://schemas.microsoft.com/office/drawing/2014/main" id="{922ED282-14C0-4585-B5F2-5769EC0D5BB6}"/>
                    </a:ext>
                  </a:extLst>
                </p:cNvPr>
                <p:cNvPicPr/>
                <p:nvPr/>
              </p:nvPicPr>
              <p:blipFill>
                <a:blip r:embed="rId426"/>
                <a:stretch>
                  <a:fillRect/>
                </a:stretch>
              </p:blipFill>
              <p:spPr>
                <a:xfrm>
                  <a:off x="9015626" y="5123876"/>
                  <a:ext cx="36864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373" name="インク 372">
                  <a:extLst>
                    <a:ext uri="{FF2B5EF4-FFF2-40B4-BE49-F238E27FC236}">
                      <a16:creationId xmlns:a16="http://schemas.microsoft.com/office/drawing/2014/main" id="{BB849821-C521-486F-8B25-E8F475CA717A}"/>
                    </a:ext>
                  </a:extLst>
                </p14:cNvPr>
                <p14:cNvContentPartPr/>
                <p14:nvPr/>
              </p14:nvContentPartPr>
              <p14:xfrm>
                <a:off x="9260786" y="5233316"/>
                <a:ext cx="194400" cy="220320"/>
              </p14:xfrm>
            </p:contentPart>
          </mc:Choice>
          <mc:Fallback>
            <p:pic>
              <p:nvPicPr>
                <p:cNvPr id="373" name="インク 372">
                  <a:extLst>
                    <a:ext uri="{FF2B5EF4-FFF2-40B4-BE49-F238E27FC236}">
                      <a16:creationId xmlns:a16="http://schemas.microsoft.com/office/drawing/2014/main" id="{BB849821-C521-486F-8B25-E8F475CA717A}"/>
                    </a:ext>
                  </a:extLst>
                </p:cNvPr>
                <p:cNvPicPr/>
                <p:nvPr/>
              </p:nvPicPr>
              <p:blipFill>
                <a:blip r:embed="rId428"/>
                <a:stretch>
                  <a:fillRect/>
                </a:stretch>
              </p:blipFill>
              <p:spPr>
                <a:xfrm>
                  <a:off x="9242786" y="5215316"/>
                  <a:ext cx="2300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374" name="インク 373">
                  <a:extLst>
                    <a:ext uri="{FF2B5EF4-FFF2-40B4-BE49-F238E27FC236}">
                      <a16:creationId xmlns:a16="http://schemas.microsoft.com/office/drawing/2014/main" id="{EE524FD7-968B-453B-8BF7-B289F1B0A323}"/>
                    </a:ext>
                  </a:extLst>
                </p14:cNvPr>
                <p14:cNvContentPartPr/>
                <p14:nvPr/>
              </p14:nvContentPartPr>
              <p14:xfrm>
                <a:off x="9290666" y="5270036"/>
                <a:ext cx="219240" cy="200880"/>
              </p14:xfrm>
            </p:contentPart>
          </mc:Choice>
          <mc:Fallback>
            <p:pic>
              <p:nvPicPr>
                <p:cNvPr id="374" name="インク 373">
                  <a:extLst>
                    <a:ext uri="{FF2B5EF4-FFF2-40B4-BE49-F238E27FC236}">
                      <a16:creationId xmlns:a16="http://schemas.microsoft.com/office/drawing/2014/main" id="{EE524FD7-968B-453B-8BF7-B289F1B0A323}"/>
                    </a:ext>
                  </a:extLst>
                </p:cNvPr>
                <p:cNvPicPr/>
                <p:nvPr/>
              </p:nvPicPr>
              <p:blipFill>
                <a:blip r:embed="rId430"/>
                <a:stretch>
                  <a:fillRect/>
                </a:stretch>
              </p:blipFill>
              <p:spPr>
                <a:xfrm>
                  <a:off x="9272696" y="5252004"/>
                  <a:ext cx="254822" cy="236584"/>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375" name="インク 374">
                  <a:extLst>
                    <a:ext uri="{FF2B5EF4-FFF2-40B4-BE49-F238E27FC236}">
                      <a16:creationId xmlns:a16="http://schemas.microsoft.com/office/drawing/2014/main" id="{6EC7BCD6-FF9A-4D26-9D31-33BB7FB587DA}"/>
                    </a:ext>
                  </a:extLst>
                </p14:cNvPr>
                <p14:cNvContentPartPr/>
                <p14:nvPr/>
              </p14:nvContentPartPr>
              <p14:xfrm>
                <a:off x="9492266" y="5135036"/>
                <a:ext cx="127800" cy="160560"/>
              </p14:xfrm>
            </p:contentPart>
          </mc:Choice>
          <mc:Fallback>
            <p:pic>
              <p:nvPicPr>
                <p:cNvPr id="375" name="インク 374">
                  <a:extLst>
                    <a:ext uri="{FF2B5EF4-FFF2-40B4-BE49-F238E27FC236}">
                      <a16:creationId xmlns:a16="http://schemas.microsoft.com/office/drawing/2014/main" id="{6EC7BCD6-FF9A-4D26-9D31-33BB7FB587DA}"/>
                    </a:ext>
                  </a:extLst>
                </p:cNvPr>
                <p:cNvPicPr/>
                <p:nvPr/>
              </p:nvPicPr>
              <p:blipFill>
                <a:blip r:embed="rId432"/>
                <a:stretch>
                  <a:fillRect/>
                </a:stretch>
              </p:blipFill>
              <p:spPr>
                <a:xfrm>
                  <a:off x="9474266" y="5117036"/>
                  <a:ext cx="1634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376" name="インク 375">
                  <a:extLst>
                    <a:ext uri="{FF2B5EF4-FFF2-40B4-BE49-F238E27FC236}">
                      <a16:creationId xmlns:a16="http://schemas.microsoft.com/office/drawing/2014/main" id="{24E32F86-95A7-4CA0-9DF8-67AD489E5232}"/>
                    </a:ext>
                  </a:extLst>
                </p14:cNvPr>
                <p14:cNvContentPartPr/>
                <p14:nvPr/>
              </p14:nvContentPartPr>
              <p14:xfrm>
                <a:off x="9496946" y="5199116"/>
                <a:ext cx="266400" cy="76680"/>
              </p14:xfrm>
            </p:contentPart>
          </mc:Choice>
          <mc:Fallback>
            <p:pic>
              <p:nvPicPr>
                <p:cNvPr id="376" name="インク 375">
                  <a:extLst>
                    <a:ext uri="{FF2B5EF4-FFF2-40B4-BE49-F238E27FC236}">
                      <a16:creationId xmlns:a16="http://schemas.microsoft.com/office/drawing/2014/main" id="{24E32F86-95A7-4CA0-9DF8-67AD489E5232}"/>
                    </a:ext>
                  </a:extLst>
                </p:cNvPr>
                <p:cNvPicPr/>
                <p:nvPr/>
              </p:nvPicPr>
              <p:blipFill>
                <a:blip r:embed="rId434"/>
                <a:stretch>
                  <a:fillRect/>
                </a:stretch>
              </p:blipFill>
              <p:spPr>
                <a:xfrm>
                  <a:off x="9478946" y="5181031"/>
                  <a:ext cx="302040" cy="112488"/>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377" name="インク 376">
                  <a:extLst>
                    <a:ext uri="{FF2B5EF4-FFF2-40B4-BE49-F238E27FC236}">
                      <a16:creationId xmlns:a16="http://schemas.microsoft.com/office/drawing/2014/main" id="{8FB8BE81-2BF2-47D6-9C3F-AA300E970F56}"/>
                    </a:ext>
                  </a:extLst>
                </p14:cNvPr>
                <p14:cNvContentPartPr/>
                <p14:nvPr/>
              </p14:nvContentPartPr>
              <p14:xfrm>
                <a:off x="9514946" y="5267516"/>
                <a:ext cx="312840" cy="197280"/>
              </p14:xfrm>
            </p:contentPart>
          </mc:Choice>
          <mc:Fallback>
            <p:pic>
              <p:nvPicPr>
                <p:cNvPr id="377" name="インク 376">
                  <a:extLst>
                    <a:ext uri="{FF2B5EF4-FFF2-40B4-BE49-F238E27FC236}">
                      <a16:creationId xmlns:a16="http://schemas.microsoft.com/office/drawing/2014/main" id="{8FB8BE81-2BF2-47D6-9C3F-AA300E970F56}"/>
                    </a:ext>
                  </a:extLst>
                </p:cNvPr>
                <p:cNvPicPr/>
                <p:nvPr/>
              </p:nvPicPr>
              <p:blipFill>
                <a:blip r:embed="rId436"/>
                <a:stretch>
                  <a:fillRect/>
                </a:stretch>
              </p:blipFill>
              <p:spPr>
                <a:xfrm>
                  <a:off x="9496946" y="5249516"/>
                  <a:ext cx="34848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379" name="インク 378">
                  <a:extLst>
                    <a:ext uri="{FF2B5EF4-FFF2-40B4-BE49-F238E27FC236}">
                      <a16:creationId xmlns:a16="http://schemas.microsoft.com/office/drawing/2014/main" id="{47FFDBA7-EBB5-4783-BA21-DD2D4E9D6747}"/>
                    </a:ext>
                  </a:extLst>
                </p14:cNvPr>
                <p14:cNvContentPartPr/>
                <p14:nvPr/>
              </p14:nvContentPartPr>
              <p14:xfrm>
                <a:off x="9857306" y="5256356"/>
                <a:ext cx="117000" cy="157320"/>
              </p14:xfrm>
            </p:contentPart>
          </mc:Choice>
          <mc:Fallback>
            <p:pic>
              <p:nvPicPr>
                <p:cNvPr id="379" name="インク 378">
                  <a:extLst>
                    <a:ext uri="{FF2B5EF4-FFF2-40B4-BE49-F238E27FC236}">
                      <a16:creationId xmlns:a16="http://schemas.microsoft.com/office/drawing/2014/main" id="{47FFDBA7-EBB5-4783-BA21-DD2D4E9D6747}"/>
                    </a:ext>
                  </a:extLst>
                </p:cNvPr>
                <p:cNvPicPr/>
                <p:nvPr/>
              </p:nvPicPr>
              <p:blipFill>
                <a:blip r:embed="rId438"/>
                <a:stretch>
                  <a:fillRect/>
                </a:stretch>
              </p:blipFill>
              <p:spPr>
                <a:xfrm>
                  <a:off x="9839361" y="5238315"/>
                  <a:ext cx="152531" cy="193042"/>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380" name="インク 379">
                  <a:extLst>
                    <a:ext uri="{FF2B5EF4-FFF2-40B4-BE49-F238E27FC236}">
                      <a16:creationId xmlns:a16="http://schemas.microsoft.com/office/drawing/2014/main" id="{9299E9C3-EE6B-4D0F-9A6C-B309842F67E5}"/>
                    </a:ext>
                  </a:extLst>
                </p14:cNvPr>
                <p14:cNvContentPartPr/>
                <p14:nvPr/>
              </p14:nvContentPartPr>
              <p14:xfrm>
                <a:off x="9850466" y="5210636"/>
                <a:ext cx="66600" cy="254880"/>
              </p14:xfrm>
            </p:contentPart>
          </mc:Choice>
          <mc:Fallback>
            <p:pic>
              <p:nvPicPr>
                <p:cNvPr id="380" name="インク 379">
                  <a:extLst>
                    <a:ext uri="{FF2B5EF4-FFF2-40B4-BE49-F238E27FC236}">
                      <a16:creationId xmlns:a16="http://schemas.microsoft.com/office/drawing/2014/main" id="{9299E9C3-EE6B-4D0F-9A6C-B309842F67E5}"/>
                    </a:ext>
                  </a:extLst>
                </p:cNvPr>
                <p:cNvPicPr/>
                <p:nvPr/>
              </p:nvPicPr>
              <p:blipFill>
                <a:blip r:embed="rId440"/>
                <a:stretch>
                  <a:fillRect/>
                </a:stretch>
              </p:blipFill>
              <p:spPr>
                <a:xfrm>
                  <a:off x="9832466" y="5192636"/>
                  <a:ext cx="1022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381" name="インク 380">
                  <a:extLst>
                    <a:ext uri="{FF2B5EF4-FFF2-40B4-BE49-F238E27FC236}">
                      <a16:creationId xmlns:a16="http://schemas.microsoft.com/office/drawing/2014/main" id="{28F00A0F-31FC-4931-8CE2-31E06CDAB1A8}"/>
                    </a:ext>
                  </a:extLst>
                </p14:cNvPr>
                <p14:cNvContentPartPr/>
                <p14:nvPr/>
              </p14:nvContentPartPr>
              <p14:xfrm>
                <a:off x="9976106" y="5181116"/>
                <a:ext cx="147960" cy="117360"/>
              </p14:xfrm>
            </p:contentPart>
          </mc:Choice>
          <mc:Fallback>
            <p:pic>
              <p:nvPicPr>
                <p:cNvPr id="381" name="インク 380">
                  <a:extLst>
                    <a:ext uri="{FF2B5EF4-FFF2-40B4-BE49-F238E27FC236}">
                      <a16:creationId xmlns:a16="http://schemas.microsoft.com/office/drawing/2014/main" id="{28F00A0F-31FC-4931-8CE2-31E06CDAB1A8}"/>
                    </a:ext>
                  </a:extLst>
                </p:cNvPr>
                <p:cNvPicPr/>
                <p:nvPr/>
              </p:nvPicPr>
              <p:blipFill>
                <a:blip r:embed="rId442"/>
                <a:stretch>
                  <a:fillRect/>
                </a:stretch>
              </p:blipFill>
              <p:spPr>
                <a:xfrm>
                  <a:off x="9958062" y="5163116"/>
                  <a:ext cx="183687"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383" name="インク 382">
                  <a:extLst>
                    <a:ext uri="{FF2B5EF4-FFF2-40B4-BE49-F238E27FC236}">
                      <a16:creationId xmlns:a16="http://schemas.microsoft.com/office/drawing/2014/main" id="{F4811777-40F0-494C-BBB1-6D3CD80A1FEC}"/>
                    </a:ext>
                  </a:extLst>
                </p14:cNvPr>
                <p14:cNvContentPartPr/>
                <p14:nvPr/>
              </p14:nvContentPartPr>
              <p14:xfrm>
                <a:off x="10156826" y="5237636"/>
                <a:ext cx="92160" cy="19440"/>
              </p14:xfrm>
            </p:contentPart>
          </mc:Choice>
          <mc:Fallback>
            <p:pic>
              <p:nvPicPr>
                <p:cNvPr id="383" name="インク 382">
                  <a:extLst>
                    <a:ext uri="{FF2B5EF4-FFF2-40B4-BE49-F238E27FC236}">
                      <a16:creationId xmlns:a16="http://schemas.microsoft.com/office/drawing/2014/main" id="{F4811777-40F0-494C-BBB1-6D3CD80A1FEC}"/>
                    </a:ext>
                  </a:extLst>
                </p:cNvPr>
                <p:cNvPicPr/>
                <p:nvPr/>
              </p:nvPicPr>
              <p:blipFill>
                <a:blip r:embed="rId444"/>
                <a:stretch>
                  <a:fillRect/>
                </a:stretch>
              </p:blipFill>
              <p:spPr>
                <a:xfrm>
                  <a:off x="10138826" y="5219636"/>
                  <a:ext cx="1278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384" name="インク 383">
                  <a:extLst>
                    <a:ext uri="{FF2B5EF4-FFF2-40B4-BE49-F238E27FC236}">
                      <a16:creationId xmlns:a16="http://schemas.microsoft.com/office/drawing/2014/main" id="{4039D2AE-D735-4947-BC00-A99B70A9F97E}"/>
                    </a:ext>
                  </a:extLst>
                </p14:cNvPr>
                <p14:cNvContentPartPr/>
                <p14:nvPr/>
              </p14:nvContentPartPr>
              <p14:xfrm>
                <a:off x="10185626" y="5178236"/>
                <a:ext cx="21960" cy="266760"/>
              </p14:xfrm>
            </p:contentPart>
          </mc:Choice>
          <mc:Fallback>
            <p:pic>
              <p:nvPicPr>
                <p:cNvPr id="384" name="インク 383">
                  <a:extLst>
                    <a:ext uri="{FF2B5EF4-FFF2-40B4-BE49-F238E27FC236}">
                      <a16:creationId xmlns:a16="http://schemas.microsoft.com/office/drawing/2014/main" id="{4039D2AE-D735-4947-BC00-A99B70A9F97E}"/>
                    </a:ext>
                  </a:extLst>
                </p:cNvPr>
                <p:cNvPicPr/>
                <p:nvPr/>
              </p:nvPicPr>
              <p:blipFill>
                <a:blip r:embed="rId446"/>
                <a:stretch>
                  <a:fillRect/>
                </a:stretch>
              </p:blipFill>
              <p:spPr>
                <a:xfrm>
                  <a:off x="10167626" y="5160260"/>
                  <a:ext cx="57600" cy="302352"/>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385" name="インク 384">
                  <a:extLst>
                    <a:ext uri="{FF2B5EF4-FFF2-40B4-BE49-F238E27FC236}">
                      <a16:creationId xmlns:a16="http://schemas.microsoft.com/office/drawing/2014/main" id="{BEB123BC-EE0C-4048-B0A2-B2C76EC2B3F2}"/>
                    </a:ext>
                  </a:extLst>
                </p14:cNvPr>
                <p14:cNvContentPartPr/>
                <p14:nvPr/>
              </p14:nvContentPartPr>
              <p14:xfrm>
                <a:off x="10119026" y="5232236"/>
                <a:ext cx="278280" cy="102600"/>
              </p14:xfrm>
            </p:contentPart>
          </mc:Choice>
          <mc:Fallback>
            <p:pic>
              <p:nvPicPr>
                <p:cNvPr id="385" name="インク 384">
                  <a:extLst>
                    <a:ext uri="{FF2B5EF4-FFF2-40B4-BE49-F238E27FC236}">
                      <a16:creationId xmlns:a16="http://schemas.microsoft.com/office/drawing/2014/main" id="{BEB123BC-EE0C-4048-B0A2-B2C76EC2B3F2}"/>
                    </a:ext>
                  </a:extLst>
                </p:cNvPr>
                <p:cNvPicPr/>
                <p:nvPr/>
              </p:nvPicPr>
              <p:blipFill>
                <a:blip r:embed="rId448"/>
                <a:stretch>
                  <a:fillRect/>
                </a:stretch>
              </p:blipFill>
              <p:spPr>
                <a:xfrm>
                  <a:off x="10101026" y="5214236"/>
                  <a:ext cx="3139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386" name="インク 385">
                  <a:extLst>
                    <a:ext uri="{FF2B5EF4-FFF2-40B4-BE49-F238E27FC236}">
                      <a16:creationId xmlns:a16="http://schemas.microsoft.com/office/drawing/2014/main" id="{47FB9FFB-3B8F-4EB7-BCBA-64428E3ADDEF}"/>
                    </a:ext>
                  </a:extLst>
                </p14:cNvPr>
                <p14:cNvContentPartPr/>
                <p14:nvPr/>
              </p14:nvContentPartPr>
              <p14:xfrm>
                <a:off x="10305506" y="5149076"/>
                <a:ext cx="86040" cy="114120"/>
              </p14:xfrm>
            </p:contentPart>
          </mc:Choice>
          <mc:Fallback>
            <p:pic>
              <p:nvPicPr>
                <p:cNvPr id="386" name="インク 385">
                  <a:extLst>
                    <a:ext uri="{FF2B5EF4-FFF2-40B4-BE49-F238E27FC236}">
                      <a16:creationId xmlns:a16="http://schemas.microsoft.com/office/drawing/2014/main" id="{47FB9FFB-3B8F-4EB7-BCBA-64428E3ADDEF}"/>
                    </a:ext>
                  </a:extLst>
                </p:cNvPr>
                <p:cNvPicPr/>
                <p:nvPr/>
              </p:nvPicPr>
              <p:blipFill>
                <a:blip r:embed="rId450"/>
                <a:stretch>
                  <a:fillRect/>
                </a:stretch>
              </p:blipFill>
              <p:spPr>
                <a:xfrm>
                  <a:off x="10287506" y="5131076"/>
                  <a:ext cx="1216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387" name="インク 386">
                  <a:extLst>
                    <a:ext uri="{FF2B5EF4-FFF2-40B4-BE49-F238E27FC236}">
                      <a16:creationId xmlns:a16="http://schemas.microsoft.com/office/drawing/2014/main" id="{138C9283-2F2B-4EEE-A36B-6F14E95C3EAC}"/>
                    </a:ext>
                  </a:extLst>
                </p14:cNvPr>
                <p14:cNvContentPartPr/>
                <p14:nvPr/>
              </p14:nvContentPartPr>
              <p14:xfrm>
                <a:off x="10247186" y="5293076"/>
                <a:ext cx="15480" cy="120600"/>
              </p14:xfrm>
            </p:contentPart>
          </mc:Choice>
          <mc:Fallback>
            <p:pic>
              <p:nvPicPr>
                <p:cNvPr id="387" name="インク 386">
                  <a:extLst>
                    <a:ext uri="{FF2B5EF4-FFF2-40B4-BE49-F238E27FC236}">
                      <a16:creationId xmlns:a16="http://schemas.microsoft.com/office/drawing/2014/main" id="{138C9283-2F2B-4EEE-A36B-6F14E95C3EAC}"/>
                    </a:ext>
                  </a:extLst>
                </p:cNvPr>
                <p:cNvPicPr/>
                <p:nvPr/>
              </p:nvPicPr>
              <p:blipFill>
                <a:blip r:embed="rId452"/>
                <a:stretch>
                  <a:fillRect/>
                </a:stretch>
              </p:blipFill>
              <p:spPr>
                <a:xfrm>
                  <a:off x="10229186" y="5275076"/>
                  <a:ext cx="511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388" name="インク 387">
                  <a:extLst>
                    <a:ext uri="{FF2B5EF4-FFF2-40B4-BE49-F238E27FC236}">
                      <a16:creationId xmlns:a16="http://schemas.microsoft.com/office/drawing/2014/main" id="{80C78442-23FA-4B68-B41E-02040F4565DB}"/>
                    </a:ext>
                  </a:extLst>
                </p14:cNvPr>
                <p14:cNvContentPartPr/>
                <p14:nvPr/>
              </p14:nvContentPartPr>
              <p14:xfrm>
                <a:off x="10263386" y="5287676"/>
                <a:ext cx="128160" cy="154800"/>
              </p14:xfrm>
            </p:contentPart>
          </mc:Choice>
          <mc:Fallback>
            <p:pic>
              <p:nvPicPr>
                <p:cNvPr id="388" name="インク 387">
                  <a:extLst>
                    <a:ext uri="{FF2B5EF4-FFF2-40B4-BE49-F238E27FC236}">
                      <a16:creationId xmlns:a16="http://schemas.microsoft.com/office/drawing/2014/main" id="{80C78442-23FA-4B68-B41E-02040F4565DB}"/>
                    </a:ext>
                  </a:extLst>
                </p:cNvPr>
                <p:cNvPicPr/>
                <p:nvPr/>
              </p:nvPicPr>
              <p:blipFill>
                <a:blip r:embed="rId454"/>
                <a:stretch>
                  <a:fillRect/>
                </a:stretch>
              </p:blipFill>
              <p:spPr>
                <a:xfrm>
                  <a:off x="10245436" y="5269634"/>
                  <a:ext cx="163700" cy="190523"/>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389" name="インク 388">
                  <a:extLst>
                    <a:ext uri="{FF2B5EF4-FFF2-40B4-BE49-F238E27FC236}">
                      <a16:creationId xmlns:a16="http://schemas.microsoft.com/office/drawing/2014/main" id="{7E22342A-6A41-4DED-9F19-994F38F7FE66}"/>
                    </a:ext>
                  </a:extLst>
                </p14:cNvPr>
                <p14:cNvContentPartPr/>
                <p14:nvPr/>
              </p14:nvContentPartPr>
              <p14:xfrm>
                <a:off x="10246106" y="5342396"/>
                <a:ext cx="96480" cy="69120"/>
              </p14:xfrm>
            </p:contentPart>
          </mc:Choice>
          <mc:Fallback>
            <p:pic>
              <p:nvPicPr>
                <p:cNvPr id="389" name="インク 388">
                  <a:extLst>
                    <a:ext uri="{FF2B5EF4-FFF2-40B4-BE49-F238E27FC236}">
                      <a16:creationId xmlns:a16="http://schemas.microsoft.com/office/drawing/2014/main" id="{7E22342A-6A41-4DED-9F19-994F38F7FE66}"/>
                    </a:ext>
                  </a:extLst>
                </p:cNvPr>
                <p:cNvPicPr/>
                <p:nvPr/>
              </p:nvPicPr>
              <p:blipFill>
                <a:blip r:embed="rId456"/>
                <a:stretch>
                  <a:fillRect/>
                </a:stretch>
              </p:blipFill>
              <p:spPr>
                <a:xfrm>
                  <a:off x="10228106" y="5324396"/>
                  <a:ext cx="1321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390" name="インク 389">
                  <a:extLst>
                    <a:ext uri="{FF2B5EF4-FFF2-40B4-BE49-F238E27FC236}">
                      <a16:creationId xmlns:a16="http://schemas.microsoft.com/office/drawing/2014/main" id="{BE5B3CFF-1B98-4844-819B-AE2D8560689C}"/>
                    </a:ext>
                  </a:extLst>
                </p14:cNvPr>
                <p14:cNvContentPartPr/>
                <p14:nvPr/>
              </p14:nvContentPartPr>
              <p14:xfrm>
                <a:off x="10446986" y="5284076"/>
                <a:ext cx="128520" cy="142920"/>
              </p14:xfrm>
            </p:contentPart>
          </mc:Choice>
          <mc:Fallback>
            <p:pic>
              <p:nvPicPr>
                <p:cNvPr id="390" name="インク 389">
                  <a:extLst>
                    <a:ext uri="{FF2B5EF4-FFF2-40B4-BE49-F238E27FC236}">
                      <a16:creationId xmlns:a16="http://schemas.microsoft.com/office/drawing/2014/main" id="{BE5B3CFF-1B98-4844-819B-AE2D8560689C}"/>
                    </a:ext>
                  </a:extLst>
                </p:cNvPr>
                <p:cNvPicPr/>
                <p:nvPr/>
              </p:nvPicPr>
              <p:blipFill>
                <a:blip r:embed="rId458"/>
                <a:stretch>
                  <a:fillRect/>
                </a:stretch>
              </p:blipFill>
              <p:spPr>
                <a:xfrm>
                  <a:off x="10428986" y="5266076"/>
                  <a:ext cx="1641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391" name="インク 390">
                  <a:extLst>
                    <a:ext uri="{FF2B5EF4-FFF2-40B4-BE49-F238E27FC236}">
                      <a16:creationId xmlns:a16="http://schemas.microsoft.com/office/drawing/2014/main" id="{F45FBCF5-BE87-4F82-ACE9-972591E4CA93}"/>
                    </a:ext>
                  </a:extLst>
                </p14:cNvPr>
                <p14:cNvContentPartPr/>
                <p14:nvPr/>
              </p14:nvContentPartPr>
              <p14:xfrm>
                <a:off x="10463906" y="5206316"/>
                <a:ext cx="199080" cy="210600"/>
              </p14:xfrm>
            </p:contentPart>
          </mc:Choice>
          <mc:Fallback>
            <p:pic>
              <p:nvPicPr>
                <p:cNvPr id="391" name="インク 390">
                  <a:extLst>
                    <a:ext uri="{FF2B5EF4-FFF2-40B4-BE49-F238E27FC236}">
                      <a16:creationId xmlns:a16="http://schemas.microsoft.com/office/drawing/2014/main" id="{F45FBCF5-BE87-4F82-ACE9-972591E4CA93}"/>
                    </a:ext>
                  </a:extLst>
                </p:cNvPr>
                <p:cNvPicPr/>
                <p:nvPr/>
              </p:nvPicPr>
              <p:blipFill>
                <a:blip r:embed="rId460"/>
                <a:stretch>
                  <a:fillRect/>
                </a:stretch>
              </p:blipFill>
              <p:spPr>
                <a:xfrm>
                  <a:off x="10445906" y="5188316"/>
                  <a:ext cx="2347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392" name="インク 391">
                  <a:extLst>
                    <a:ext uri="{FF2B5EF4-FFF2-40B4-BE49-F238E27FC236}">
                      <a16:creationId xmlns:a16="http://schemas.microsoft.com/office/drawing/2014/main" id="{77F3DCB6-4031-4A07-AFE0-43D6538AAED5}"/>
                    </a:ext>
                  </a:extLst>
                </p14:cNvPr>
                <p14:cNvContentPartPr/>
                <p14:nvPr/>
              </p14:nvContentPartPr>
              <p14:xfrm>
                <a:off x="10719146" y="5204876"/>
                <a:ext cx="30240" cy="196200"/>
              </p14:xfrm>
            </p:contentPart>
          </mc:Choice>
          <mc:Fallback>
            <p:pic>
              <p:nvPicPr>
                <p:cNvPr id="392" name="インク 391">
                  <a:extLst>
                    <a:ext uri="{FF2B5EF4-FFF2-40B4-BE49-F238E27FC236}">
                      <a16:creationId xmlns:a16="http://schemas.microsoft.com/office/drawing/2014/main" id="{77F3DCB6-4031-4A07-AFE0-43D6538AAED5}"/>
                    </a:ext>
                  </a:extLst>
                </p:cNvPr>
                <p:cNvPicPr/>
                <p:nvPr/>
              </p:nvPicPr>
              <p:blipFill>
                <a:blip r:embed="rId462"/>
                <a:stretch>
                  <a:fillRect/>
                </a:stretch>
              </p:blipFill>
              <p:spPr>
                <a:xfrm>
                  <a:off x="10701146" y="5186876"/>
                  <a:ext cx="658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393" name="インク 392">
                  <a:extLst>
                    <a:ext uri="{FF2B5EF4-FFF2-40B4-BE49-F238E27FC236}">
                      <a16:creationId xmlns:a16="http://schemas.microsoft.com/office/drawing/2014/main" id="{4D232158-3094-46DB-A54B-E75AB493AD1A}"/>
                    </a:ext>
                  </a:extLst>
                </p14:cNvPr>
                <p14:cNvContentPartPr/>
                <p14:nvPr/>
              </p14:nvContentPartPr>
              <p14:xfrm>
                <a:off x="10646426" y="5245556"/>
                <a:ext cx="254520" cy="146160"/>
              </p14:xfrm>
            </p:contentPart>
          </mc:Choice>
          <mc:Fallback>
            <p:pic>
              <p:nvPicPr>
                <p:cNvPr id="393" name="インク 392">
                  <a:extLst>
                    <a:ext uri="{FF2B5EF4-FFF2-40B4-BE49-F238E27FC236}">
                      <a16:creationId xmlns:a16="http://schemas.microsoft.com/office/drawing/2014/main" id="{4D232158-3094-46DB-A54B-E75AB493AD1A}"/>
                    </a:ext>
                  </a:extLst>
                </p:cNvPr>
                <p:cNvPicPr/>
                <p:nvPr/>
              </p:nvPicPr>
              <p:blipFill>
                <a:blip r:embed="rId464"/>
                <a:stretch>
                  <a:fillRect/>
                </a:stretch>
              </p:blipFill>
              <p:spPr>
                <a:xfrm>
                  <a:off x="10628426" y="5227556"/>
                  <a:ext cx="2901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394" name="インク 393">
                  <a:extLst>
                    <a:ext uri="{FF2B5EF4-FFF2-40B4-BE49-F238E27FC236}">
                      <a16:creationId xmlns:a16="http://schemas.microsoft.com/office/drawing/2014/main" id="{6597B553-19CD-469B-A90E-B0784E7640F8}"/>
                    </a:ext>
                  </a:extLst>
                </p14:cNvPr>
                <p14:cNvContentPartPr/>
                <p14:nvPr/>
              </p14:nvContentPartPr>
              <p14:xfrm>
                <a:off x="10895546" y="5227556"/>
                <a:ext cx="152640" cy="19440"/>
              </p14:xfrm>
            </p:contentPart>
          </mc:Choice>
          <mc:Fallback>
            <p:pic>
              <p:nvPicPr>
                <p:cNvPr id="394" name="インク 393">
                  <a:extLst>
                    <a:ext uri="{FF2B5EF4-FFF2-40B4-BE49-F238E27FC236}">
                      <a16:creationId xmlns:a16="http://schemas.microsoft.com/office/drawing/2014/main" id="{6597B553-19CD-469B-A90E-B0784E7640F8}"/>
                    </a:ext>
                  </a:extLst>
                </p:cNvPr>
                <p:cNvPicPr/>
                <p:nvPr/>
              </p:nvPicPr>
              <p:blipFill>
                <a:blip r:embed="rId466"/>
                <a:stretch>
                  <a:fillRect/>
                </a:stretch>
              </p:blipFill>
              <p:spPr>
                <a:xfrm>
                  <a:off x="10877546" y="5209556"/>
                  <a:ext cx="1882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395" name="インク 394">
                  <a:extLst>
                    <a:ext uri="{FF2B5EF4-FFF2-40B4-BE49-F238E27FC236}">
                      <a16:creationId xmlns:a16="http://schemas.microsoft.com/office/drawing/2014/main" id="{E2D029A3-8548-4C02-9590-55F3E67B7E2C}"/>
                    </a:ext>
                  </a:extLst>
                </p14:cNvPr>
                <p14:cNvContentPartPr/>
                <p14:nvPr/>
              </p14:nvContentPartPr>
              <p14:xfrm>
                <a:off x="10929026" y="5186876"/>
                <a:ext cx="170280" cy="269640"/>
              </p14:xfrm>
            </p:contentPart>
          </mc:Choice>
          <mc:Fallback>
            <p:pic>
              <p:nvPicPr>
                <p:cNvPr id="395" name="インク 394">
                  <a:extLst>
                    <a:ext uri="{FF2B5EF4-FFF2-40B4-BE49-F238E27FC236}">
                      <a16:creationId xmlns:a16="http://schemas.microsoft.com/office/drawing/2014/main" id="{E2D029A3-8548-4C02-9590-55F3E67B7E2C}"/>
                    </a:ext>
                  </a:extLst>
                </p:cNvPr>
                <p:cNvPicPr/>
                <p:nvPr/>
              </p:nvPicPr>
              <p:blipFill>
                <a:blip r:embed="rId468"/>
                <a:stretch>
                  <a:fillRect/>
                </a:stretch>
              </p:blipFill>
              <p:spPr>
                <a:xfrm>
                  <a:off x="10911026" y="5168876"/>
                  <a:ext cx="20592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396" name="インク 395">
                  <a:extLst>
                    <a:ext uri="{FF2B5EF4-FFF2-40B4-BE49-F238E27FC236}">
                      <a16:creationId xmlns:a16="http://schemas.microsoft.com/office/drawing/2014/main" id="{AA0D07F6-0100-47C1-AAD2-06263281C3FD}"/>
                    </a:ext>
                  </a:extLst>
                </p14:cNvPr>
                <p14:cNvContentPartPr/>
                <p14:nvPr/>
              </p14:nvContentPartPr>
              <p14:xfrm>
                <a:off x="11031986" y="5350316"/>
                <a:ext cx="98640" cy="105120"/>
              </p14:xfrm>
            </p:contentPart>
          </mc:Choice>
          <mc:Fallback>
            <p:pic>
              <p:nvPicPr>
                <p:cNvPr id="396" name="インク 395">
                  <a:extLst>
                    <a:ext uri="{FF2B5EF4-FFF2-40B4-BE49-F238E27FC236}">
                      <a16:creationId xmlns:a16="http://schemas.microsoft.com/office/drawing/2014/main" id="{AA0D07F6-0100-47C1-AAD2-06263281C3FD}"/>
                    </a:ext>
                  </a:extLst>
                </p:cNvPr>
                <p:cNvPicPr/>
                <p:nvPr/>
              </p:nvPicPr>
              <p:blipFill>
                <a:blip r:embed="rId470"/>
                <a:stretch>
                  <a:fillRect/>
                </a:stretch>
              </p:blipFill>
              <p:spPr>
                <a:xfrm>
                  <a:off x="11013986" y="5332316"/>
                  <a:ext cx="134280" cy="140760"/>
                </a:xfrm>
                <a:prstGeom prst="rect">
                  <a:avLst/>
                </a:prstGeom>
              </p:spPr>
            </p:pic>
          </mc:Fallback>
        </mc:AlternateContent>
      </p:grpSp>
    </p:spTree>
    <p:extLst>
      <p:ext uri="{BB962C8B-B14F-4D97-AF65-F5344CB8AC3E}">
        <p14:creationId xmlns:p14="http://schemas.microsoft.com/office/powerpoint/2010/main" val="1335793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タイトル 16">
            <a:extLst>
              <a:ext uri="{FF2B5EF4-FFF2-40B4-BE49-F238E27FC236}">
                <a16:creationId xmlns:a16="http://schemas.microsoft.com/office/drawing/2014/main" id="{747E21AE-BC22-4D73-B820-2DEEB7752DA2}"/>
              </a:ext>
            </a:extLst>
          </p:cNvPr>
          <p:cNvSpPr>
            <a:spLocks noGrp="1"/>
          </p:cNvSpPr>
          <p:nvPr>
            <p:ph type="title"/>
          </p:nvPr>
        </p:nvSpPr>
        <p:spPr/>
        <p:txBody>
          <a:bodyPr/>
          <a:lstStyle/>
          <a:p>
            <a:r>
              <a:rPr kumimoji="1" lang="ja-JP" altLang="en-US" dirty="0"/>
              <a:t>このように変化しています</a:t>
            </a:r>
          </a:p>
        </p:txBody>
      </p:sp>
      <p:sp>
        <p:nvSpPr>
          <p:cNvPr id="18" name="コンテンツ プレースホルダー 17">
            <a:extLst>
              <a:ext uri="{FF2B5EF4-FFF2-40B4-BE49-F238E27FC236}">
                <a16:creationId xmlns:a16="http://schemas.microsoft.com/office/drawing/2014/main" id="{F0E613D1-9ACA-4784-A273-82F1C1F85356}"/>
              </a:ext>
            </a:extLst>
          </p:cNvPr>
          <p:cNvSpPr>
            <a:spLocks noGrp="1"/>
          </p:cNvSpPr>
          <p:nvPr>
            <p:ph idx="1"/>
          </p:nvPr>
        </p:nvSpPr>
        <p:spPr>
          <a:xfrm>
            <a:off x="797101" y="2580643"/>
            <a:ext cx="2007743" cy="622377"/>
          </a:xfrm>
        </p:spPr>
        <p:txBody>
          <a:bodyPr>
            <a:normAutofit/>
          </a:bodyPr>
          <a:lstStyle/>
          <a:p>
            <a:pPr marL="0" indent="0">
              <a:buNone/>
            </a:pPr>
            <a:r>
              <a:rPr kumimoji="1" lang="ja-JP" altLang="en-US" dirty="0"/>
              <a:t>従来手法：</a:t>
            </a:r>
          </a:p>
        </p:txBody>
      </p:sp>
      <p:sp>
        <p:nvSpPr>
          <p:cNvPr id="4" name="スライド番号プレースホルダー 3">
            <a:extLst>
              <a:ext uri="{FF2B5EF4-FFF2-40B4-BE49-F238E27FC236}">
                <a16:creationId xmlns:a16="http://schemas.microsoft.com/office/drawing/2014/main" id="{5B257ED0-5D22-4312-A06D-6725EAE388AA}"/>
              </a:ext>
            </a:extLst>
          </p:cNvPr>
          <p:cNvSpPr>
            <a:spLocks noGrp="1"/>
          </p:cNvSpPr>
          <p:nvPr>
            <p:ph type="sldNum" sz="quarter" idx="12"/>
          </p:nvPr>
        </p:nvSpPr>
        <p:spPr/>
        <p:txBody>
          <a:bodyPr/>
          <a:lstStyle/>
          <a:p>
            <a:fld id="{CD9BE97A-53C1-4E17-AABC-2B78E7EE41B0}" type="slidenum">
              <a:rPr kumimoji="1" lang="ja-JP" altLang="en-US" smtClean="0"/>
              <a:t>14</a:t>
            </a:fld>
            <a:endParaRPr kumimoji="1" lang="ja-JP" altLang="en-US"/>
          </a:p>
        </p:txBody>
      </p:sp>
      <p:pic>
        <p:nvPicPr>
          <p:cNvPr id="19" name="図 18" descr="テキスト, 手紙&#10;&#10;自動的に生成された説明">
            <a:extLst>
              <a:ext uri="{FF2B5EF4-FFF2-40B4-BE49-F238E27FC236}">
                <a16:creationId xmlns:a16="http://schemas.microsoft.com/office/drawing/2014/main" id="{0587BD2D-A5A5-4F6A-9209-196BDF9BF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420" y="1920738"/>
            <a:ext cx="8192503" cy="1942189"/>
          </a:xfrm>
          <a:prstGeom prst="rect">
            <a:avLst/>
          </a:prstGeom>
        </p:spPr>
      </p:pic>
      <p:pic>
        <p:nvPicPr>
          <p:cNvPr id="20" name="図 19" descr="時計 が含まれている画像&#10;&#10;自動的に生成された説明">
            <a:extLst>
              <a:ext uri="{FF2B5EF4-FFF2-40B4-BE49-F238E27FC236}">
                <a16:creationId xmlns:a16="http://schemas.microsoft.com/office/drawing/2014/main" id="{FB963498-176E-4B55-896D-CD7CC81C10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4420" y="4324467"/>
            <a:ext cx="8195455" cy="1942190"/>
          </a:xfrm>
          <a:prstGeom prst="rect">
            <a:avLst/>
          </a:prstGeom>
        </p:spPr>
      </p:pic>
      <p:sp>
        <p:nvSpPr>
          <p:cNvPr id="21" name="コンテンツ プレースホルダー 17">
            <a:extLst>
              <a:ext uri="{FF2B5EF4-FFF2-40B4-BE49-F238E27FC236}">
                <a16:creationId xmlns:a16="http://schemas.microsoft.com/office/drawing/2014/main" id="{9E9002C7-27B8-49E4-9514-7E3111B09B02}"/>
              </a:ext>
            </a:extLst>
          </p:cNvPr>
          <p:cNvSpPr txBox="1">
            <a:spLocks/>
          </p:cNvSpPr>
          <p:nvPr/>
        </p:nvSpPr>
        <p:spPr>
          <a:xfrm>
            <a:off x="704636" y="4984373"/>
            <a:ext cx="2424701" cy="6223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今回の手法：</a:t>
            </a:r>
          </a:p>
        </p:txBody>
      </p:sp>
      <p:cxnSp>
        <p:nvCxnSpPr>
          <p:cNvPr id="23" name="直線コネクタ 22">
            <a:extLst>
              <a:ext uri="{FF2B5EF4-FFF2-40B4-BE49-F238E27FC236}">
                <a16:creationId xmlns:a16="http://schemas.microsoft.com/office/drawing/2014/main" id="{E3B41A2C-1F7D-4D75-8251-4A62A053A16F}"/>
              </a:ext>
            </a:extLst>
          </p:cNvPr>
          <p:cNvCxnSpPr/>
          <p:nvPr/>
        </p:nvCxnSpPr>
        <p:spPr>
          <a:xfrm>
            <a:off x="595901" y="4017039"/>
            <a:ext cx="11111022"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24" name="グループ化 23">
            <a:extLst>
              <a:ext uri="{FF2B5EF4-FFF2-40B4-BE49-F238E27FC236}">
                <a16:creationId xmlns:a16="http://schemas.microsoft.com/office/drawing/2014/main" id="{1B29DDA9-9068-4EE3-B3D1-3C4AB229790F}"/>
              </a:ext>
            </a:extLst>
          </p:cNvPr>
          <p:cNvGrpSpPr/>
          <p:nvPr/>
        </p:nvGrpSpPr>
        <p:grpSpPr>
          <a:xfrm>
            <a:off x="8225104" y="904268"/>
            <a:ext cx="2963453" cy="406307"/>
            <a:chOff x="4481761" y="1014476"/>
            <a:chExt cx="4077720" cy="559080"/>
          </a:xfrm>
        </p:grpSpPr>
        <mc:AlternateContent xmlns:mc="http://schemas.openxmlformats.org/markup-compatibility/2006">
          <mc:Choice xmlns:p14="http://schemas.microsoft.com/office/powerpoint/2010/main" Requires="p14">
            <p:contentPart p14:bwMode="auto" r:id="rId4">
              <p14:nvContentPartPr>
                <p14:cNvPr id="25" name="インク 24">
                  <a:extLst>
                    <a:ext uri="{FF2B5EF4-FFF2-40B4-BE49-F238E27FC236}">
                      <a16:creationId xmlns:a16="http://schemas.microsoft.com/office/drawing/2014/main" id="{29228664-3F03-4E65-A3B2-6749428C86F9}"/>
                    </a:ext>
                  </a:extLst>
                </p14:cNvPr>
                <p14:cNvContentPartPr/>
                <p14:nvPr/>
              </p14:nvContentPartPr>
              <p14:xfrm>
                <a:off x="4609921" y="1014476"/>
                <a:ext cx="205560" cy="510840"/>
              </p14:xfrm>
            </p:contentPart>
          </mc:Choice>
          <mc:Fallback>
            <p:pic>
              <p:nvPicPr>
                <p:cNvPr id="25" name="インク 24">
                  <a:extLst>
                    <a:ext uri="{FF2B5EF4-FFF2-40B4-BE49-F238E27FC236}">
                      <a16:creationId xmlns:a16="http://schemas.microsoft.com/office/drawing/2014/main" id="{29228664-3F03-4E65-A3B2-6749428C86F9}"/>
                    </a:ext>
                  </a:extLst>
                </p:cNvPr>
                <p:cNvPicPr/>
                <p:nvPr/>
              </p:nvPicPr>
              <p:blipFill>
                <a:blip r:embed="rId5"/>
                <a:stretch>
                  <a:fillRect/>
                </a:stretch>
              </p:blipFill>
              <p:spPr>
                <a:xfrm>
                  <a:off x="4585214" y="989726"/>
                  <a:ext cx="254479" cy="559845"/>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6" name="インク 25">
                  <a:extLst>
                    <a:ext uri="{FF2B5EF4-FFF2-40B4-BE49-F238E27FC236}">
                      <a16:creationId xmlns:a16="http://schemas.microsoft.com/office/drawing/2014/main" id="{F1CC1E07-766B-4696-8285-5E7A3C9316C1}"/>
                    </a:ext>
                  </a:extLst>
                </p14:cNvPr>
                <p14:cNvContentPartPr/>
                <p14:nvPr/>
              </p14:nvContentPartPr>
              <p14:xfrm>
                <a:off x="4481761" y="1305356"/>
                <a:ext cx="258480" cy="56520"/>
              </p14:xfrm>
            </p:contentPart>
          </mc:Choice>
          <mc:Fallback>
            <p:pic>
              <p:nvPicPr>
                <p:cNvPr id="26" name="インク 25">
                  <a:extLst>
                    <a:ext uri="{FF2B5EF4-FFF2-40B4-BE49-F238E27FC236}">
                      <a16:creationId xmlns:a16="http://schemas.microsoft.com/office/drawing/2014/main" id="{F1CC1E07-766B-4696-8285-5E7A3C9316C1}"/>
                    </a:ext>
                  </a:extLst>
                </p:cNvPr>
                <p:cNvPicPr/>
                <p:nvPr/>
              </p:nvPicPr>
              <p:blipFill>
                <a:blip r:embed="rId7"/>
                <a:stretch>
                  <a:fillRect/>
                </a:stretch>
              </p:blipFill>
              <p:spPr>
                <a:xfrm>
                  <a:off x="4457002" y="1280567"/>
                  <a:ext cx="307502" cy="10560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7" name="インク 26">
                  <a:extLst>
                    <a:ext uri="{FF2B5EF4-FFF2-40B4-BE49-F238E27FC236}">
                      <a16:creationId xmlns:a16="http://schemas.microsoft.com/office/drawing/2014/main" id="{28AFF990-0C38-4CBF-AEFC-0B2990752B5E}"/>
                    </a:ext>
                  </a:extLst>
                </p14:cNvPr>
                <p14:cNvContentPartPr/>
                <p14:nvPr/>
              </p14:nvContentPartPr>
              <p14:xfrm>
                <a:off x="4919161" y="1149476"/>
                <a:ext cx="247320" cy="97920"/>
              </p14:xfrm>
            </p:contentPart>
          </mc:Choice>
          <mc:Fallback>
            <p:pic>
              <p:nvPicPr>
                <p:cNvPr id="27" name="インク 26">
                  <a:extLst>
                    <a:ext uri="{FF2B5EF4-FFF2-40B4-BE49-F238E27FC236}">
                      <a16:creationId xmlns:a16="http://schemas.microsoft.com/office/drawing/2014/main" id="{28AFF990-0C38-4CBF-AEFC-0B2990752B5E}"/>
                    </a:ext>
                  </a:extLst>
                </p:cNvPr>
                <p:cNvPicPr/>
                <p:nvPr/>
              </p:nvPicPr>
              <p:blipFill>
                <a:blip r:embed="rId9"/>
                <a:stretch>
                  <a:fillRect/>
                </a:stretch>
              </p:blipFill>
              <p:spPr>
                <a:xfrm>
                  <a:off x="4894379" y="1124749"/>
                  <a:ext cx="296387"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8" name="インク 27">
                  <a:extLst>
                    <a:ext uri="{FF2B5EF4-FFF2-40B4-BE49-F238E27FC236}">
                      <a16:creationId xmlns:a16="http://schemas.microsoft.com/office/drawing/2014/main" id="{A0450427-2E7D-4FC5-BA18-136B92573889}"/>
                    </a:ext>
                  </a:extLst>
                </p14:cNvPr>
                <p14:cNvContentPartPr/>
                <p14:nvPr/>
              </p14:nvContentPartPr>
              <p14:xfrm>
                <a:off x="4967401" y="1276556"/>
                <a:ext cx="150120" cy="216360"/>
              </p14:xfrm>
            </p:contentPart>
          </mc:Choice>
          <mc:Fallback>
            <p:pic>
              <p:nvPicPr>
                <p:cNvPr id="28" name="インク 27">
                  <a:extLst>
                    <a:ext uri="{FF2B5EF4-FFF2-40B4-BE49-F238E27FC236}">
                      <a16:creationId xmlns:a16="http://schemas.microsoft.com/office/drawing/2014/main" id="{A0450427-2E7D-4FC5-BA18-136B92573889}"/>
                    </a:ext>
                  </a:extLst>
                </p:cNvPr>
                <p:cNvPicPr/>
                <p:nvPr/>
              </p:nvPicPr>
              <p:blipFill>
                <a:blip r:embed="rId11"/>
                <a:stretch>
                  <a:fillRect/>
                </a:stretch>
              </p:blipFill>
              <p:spPr>
                <a:xfrm>
                  <a:off x="4942710" y="1251801"/>
                  <a:ext cx="199008" cy="265375"/>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9" name="インク 28">
                  <a:extLst>
                    <a:ext uri="{FF2B5EF4-FFF2-40B4-BE49-F238E27FC236}">
                      <a16:creationId xmlns:a16="http://schemas.microsoft.com/office/drawing/2014/main" id="{B1066104-C03E-455C-8754-44482E1D47F6}"/>
                    </a:ext>
                  </a:extLst>
                </p14:cNvPr>
                <p14:cNvContentPartPr/>
                <p14:nvPr/>
              </p14:nvContentPartPr>
              <p14:xfrm>
                <a:off x="5322361" y="1289516"/>
                <a:ext cx="251640" cy="62640"/>
              </p14:xfrm>
            </p:contentPart>
          </mc:Choice>
          <mc:Fallback>
            <p:pic>
              <p:nvPicPr>
                <p:cNvPr id="29" name="インク 28">
                  <a:extLst>
                    <a:ext uri="{FF2B5EF4-FFF2-40B4-BE49-F238E27FC236}">
                      <a16:creationId xmlns:a16="http://schemas.microsoft.com/office/drawing/2014/main" id="{B1066104-C03E-455C-8754-44482E1D47F6}"/>
                    </a:ext>
                  </a:extLst>
                </p:cNvPr>
                <p:cNvPicPr/>
                <p:nvPr/>
              </p:nvPicPr>
              <p:blipFill>
                <a:blip r:embed="rId13"/>
                <a:stretch>
                  <a:fillRect/>
                </a:stretch>
              </p:blipFill>
              <p:spPr>
                <a:xfrm>
                  <a:off x="5297642" y="1264855"/>
                  <a:ext cx="300584" cy="11147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インク 29">
                  <a:extLst>
                    <a:ext uri="{FF2B5EF4-FFF2-40B4-BE49-F238E27FC236}">
                      <a16:creationId xmlns:a16="http://schemas.microsoft.com/office/drawing/2014/main" id="{8B0C9E99-AC64-46A1-BF8D-770BF8DF11D8}"/>
                    </a:ext>
                  </a:extLst>
                </p14:cNvPr>
                <p14:cNvContentPartPr/>
                <p14:nvPr/>
              </p14:nvContentPartPr>
              <p14:xfrm>
                <a:off x="5478961" y="1200236"/>
                <a:ext cx="168120" cy="223920"/>
              </p14:xfrm>
            </p:contentPart>
          </mc:Choice>
          <mc:Fallback>
            <p:pic>
              <p:nvPicPr>
                <p:cNvPr id="30" name="インク 29">
                  <a:extLst>
                    <a:ext uri="{FF2B5EF4-FFF2-40B4-BE49-F238E27FC236}">
                      <a16:creationId xmlns:a16="http://schemas.microsoft.com/office/drawing/2014/main" id="{8B0C9E99-AC64-46A1-BF8D-770BF8DF11D8}"/>
                    </a:ext>
                  </a:extLst>
                </p:cNvPr>
                <p:cNvPicPr/>
                <p:nvPr/>
              </p:nvPicPr>
              <p:blipFill>
                <a:blip r:embed="rId15"/>
                <a:stretch>
                  <a:fillRect/>
                </a:stretch>
              </p:blipFill>
              <p:spPr>
                <a:xfrm>
                  <a:off x="5454237" y="1175466"/>
                  <a:ext cx="217073" cy="272964"/>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 name="インク 30">
                  <a:extLst>
                    <a:ext uri="{FF2B5EF4-FFF2-40B4-BE49-F238E27FC236}">
                      <a16:creationId xmlns:a16="http://schemas.microsoft.com/office/drawing/2014/main" id="{D9ABCE62-294B-4115-8A69-52A3A1518F50}"/>
                    </a:ext>
                  </a:extLst>
                </p14:cNvPr>
                <p14:cNvContentPartPr/>
                <p14:nvPr/>
              </p14:nvContentPartPr>
              <p14:xfrm>
                <a:off x="5931121" y="1021676"/>
                <a:ext cx="187560" cy="532440"/>
              </p14:xfrm>
            </p:contentPart>
          </mc:Choice>
          <mc:Fallback>
            <p:pic>
              <p:nvPicPr>
                <p:cNvPr id="31" name="インク 30">
                  <a:extLst>
                    <a:ext uri="{FF2B5EF4-FFF2-40B4-BE49-F238E27FC236}">
                      <a16:creationId xmlns:a16="http://schemas.microsoft.com/office/drawing/2014/main" id="{D9ABCE62-294B-4115-8A69-52A3A1518F50}"/>
                    </a:ext>
                  </a:extLst>
                </p:cNvPr>
                <p:cNvPicPr/>
                <p:nvPr/>
              </p:nvPicPr>
              <p:blipFill>
                <a:blip r:embed="rId17"/>
                <a:stretch>
                  <a:fillRect/>
                </a:stretch>
              </p:blipFill>
              <p:spPr>
                <a:xfrm>
                  <a:off x="5906377" y="996888"/>
                  <a:ext cx="236553" cy="581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 name="インク 31">
                  <a:extLst>
                    <a:ext uri="{FF2B5EF4-FFF2-40B4-BE49-F238E27FC236}">
                      <a16:creationId xmlns:a16="http://schemas.microsoft.com/office/drawing/2014/main" id="{39EF76E7-AB4A-4A5A-9148-64735065F21D}"/>
                    </a:ext>
                  </a:extLst>
                </p14:cNvPr>
                <p14:cNvContentPartPr/>
                <p14:nvPr/>
              </p14:nvContentPartPr>
              <p14:xfrm>
                <a:off x="5842561" y="1283036"/>
                <a:ext cx="309240" cy="96840"/>
              </p14:xfrm>
            </p:contentPart>
          </mc:Choice>
          <mc:Fallback>
            <p:pic>
              <p:nvPicPr>
                <p:cNvPr id="32" name="インク 31">
                  <a:extLst>
                    <a:ext uri="{FF2B5EF4-FFF2-40B4-BE49-F238E27FC236}">
                      <a16:creationId xmlns:a16="http://schemas.microsoft.com/office/drawing/2014/main" id="{39EF76E7-AB4A-4A5A-9148-64735065F21D}"/>
                    </a:ext>
                  </a:extLst>
                </p:cNvPr>
                <p:cNvPicPr/>
                <p:nvPr/>
              </p:nvPicPr>
              <p:blipFill>
                <a:blip r:embed="rId19"/>
                <a:stretch>
                  <a:fillRect/>
                </a:stretch>
              </p:blipFill>
              <p:spPr>
                <a:xfrm>
                  <a:off x="5817782" y="1258332"/>
                  <a:ext cx="358302" cy="145754"/>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 name="インク 32">
                  <a:extLst>
                    <a:ext uri="{FF2B5EF4-FFF2-40B4-BE49-F238E27FC236}">
                      <a16:creationId xmlns:a16="http://schemas.microsoft.com/office/drawing/2014/main" id="{07DEB21A-6C88-4563-93B3-295BB0213739}"/>
                    </a:ext>
                  </a:extLst>
                </p14:cNvPr>
                <p14:cNvContentPartPr/>
                <p14:nvPr/>
              </p14:nvContentPartPr>
              <p14:xfrm>
                <a:off x="6179881" y="1166036"/>
                <a:ext cx="287280" cy="136440"/>
              </p14:xfrm>
            </p:contentPart>
          </mc:Choice>
          <mc:Fallback>
            <p:pic>
              <p:nvPicPr>
                <p:cNvPr id="33" name="インク 32">
                  <a:extLst>
                    <a:ext uri="{FF2B5EF4-FFF2-40B4-BE49-F238E27FC236}">
                      <a16:creationId xmlns:a16="http://schemas.microsoft.com/office/drawing/2014/main" id="{07DEB21A-6C88-4563-93B3-295BB0213739}"/>
                    </a:ext>
                  </a:extLst>
                </p:cNvPr>
                <p:cNvPicPr/>
                <p:nvPr/>
              </p:nvPicPr>
              <p:blipFill>
                <a:blip r:embed="rId21"/>
                <a:stretch>
                  <a:fillRect/>
                </a:stretch>
              </p:blipFill>
              <p:spPr>
                <a:xfrm>
                  <a:off x="6155158" y="1141319"/>
                  <a:ext cx="336231" cy="1853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4" name="インク 33">
                  <a:extLst>
                    <a:ext uri="{FF2B5EF4-FFF2-40B4-BE49-F238E27FC236}">
                      <a16:creationId xmlns:a16="http://schemas.microsoft.com/office/drawing/2014/main" id="{8A2BDB83-D54E-4C91-B499-63E150C1452E}"/>
                    </a:ext>
                  </a:extLst>
                </p14:cNvPr>
                <p14:cNvContentPartPr/>
                <p14:nvPr/>
              </p14:nvContentPartPr>
              <p14:xfrm>
                <a:off x="6215881" y="1337756"/>
                <a:ext cx="186480" cy="154440"/>
              </p14:xfrm>
            </p:contentPart>
          </mc:Choice>
          <mc:Fallback>
            <p:pic>
              <p:nvPicPr>
                <p:cNvPr id="34" name="インク 33">
                  <a:extLst>
                    <a:ext uri="{FF2B5EF4-FFF2-40B4-BE49-F238E27FC236}">
                      <a16:creationId xmlns:a16="http://schemas.microsoft.com/office/drawing/2014/main" id="{8A2BDB83-D54E-4C91-B499-63E150C1452E}"/>
                    </a:ext>
                  </a:extLst>
                </p:cNvPr>
                <p:cNvPicPr/>
                <p:nvPr/>
              </p:nvPicPr>
              <p:blipFill>
                <a:blip r:embed="rId23"/>
                <a:stretch>
                  <a:fillRect/>
                </a:stretch>
              </p:blipFill>
              <p:spPr>
                <a:xfrm>
                  <a:off x="6191149" y="1313006"/>
                  <a:ext cx="235450" cy="20344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インク 34">
                  <a:extLst>
                    <a:ext uri="{FF2B5EF4-FFF2-40B4-BE49-F238E27FC236}">
                      <a16:creationId xmlns:a16="http://schemas.microsoft.com/office/drawing/2014/main" id="{DCE5FE27-345D-4FAC-A0C5-B9BA91E1AA93}"/>
                    </a:ext>
                  </a:extLst>
                </p14:cNvPr>
                <p14:cNvContentPartPr/>
                <p14:nvPr/>
              </p14:nvContentPartPr>
              <p14:xfrm>
                <a:off x="6486241" y="1489316"/>
                <a:ext cx="87480" cy="84240"/>
              </p14:xfrm>
            </p:contentPart>
          </mc:Choice>
          <mc:Fallback>
            <p:pic>
              <p:nvPicPr>
                <p:cNvPr id="35" name="インク 34">
                  <a:extLst>
                    <a:ext uri="{FF2B5EF4-FFF2-40B4-BE49-F238E27FC236}">
                      <a16:creationId xmlns:a16="http://schemas.microsoft.com/office/drawing/2014/main" id="{DCE5FE27-345D-4FAC-A0C5-B9BA91E1AA93}"/>
                    </a:ext>
                  </a:extLst>
                </p:cNvPr>
                <p:cNvPicPr/>
                <p:nvPr/>
              </p:nvPicPr>
              <p:blipFill>
                <a:blip r:embed="rId25"/>
                <a:stretch>
                  <a:fillRect/>
                </a:stretch>
              </p:blipFill>
              <p:spPr>
                <a:xfrm>
                  <a:off x="6461529" y="1464684"/>
                  <a:ext cx="136409" cy="133011"/>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6" name="インク 35">
                  <a:extLst>
                    <a:ext uri="{FF2B5EF4-FFF2-40B4-BE49-F238E27FC236}">
                      <a16:creationId xmlns:a16="http://schemas.microsoft.com/office/drawing/2014/main" id="{99E683BC-4A82-434D-88ED-4950F541194C}"/>
                    </a:ext>
                  </a:extLst>
                </p14:cNvPr>
                <p14:cNvContentPartPr/>
                <p14:nvPr/>
              </p14:nvContentPartPr>
              <p14:xfrm>
                <a:off x="6712681" y="1290956"/>
                <a:ext cx="151200" cy="168120"/>
              </p14:xfrm>
            </p:contentPart>
          </mc:Choice>
          <mc:Fallback>
            <p:pic>
              <p:nvPicPr>
                <p:cNvPr id="36" name="インク 35">
                  <a:extLst>
                    <a:ext uri="{FF2B5EF4-FFF2-40B4-BE49-F238E27FC236}">
                      <a16:creationId xmlns:a16="http://schemas.microsoft.com/office/drawing/2014/main" id="{99E683BC-4A82-434D-88ED-4950F541194C}"/>
                    </a:ext>
                  </a:extLst>
                </p:cNvPr>
                <p:cNvPicPr/>
                <p:nvPr/>
              </p:nvPicPr>
              <p:blipFill>
                <a:blip r:embed="rId27"/>
                <a:stretch>
                  <a:fillRect/>
                </a:stretch>
              </p:blipFill>
              <p:spPr>
                <a:xfrm>
                  <a:off x="6687894" y="1266160"/>
                  <a:ext cx="200278" cy="217217"/>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7" name="インク 36">
                  <a:extLst>
                    <a:ext uri="{FF2B5EF4-FFF2-40B4-BE49-F238E27FC236}">
                      <a16:creationId xmlns:a16="http://schemas.microsoft.com/office/drawing/2014/main" id="{1B7BCD26-A683-4F9F-BAD4-2C940014D554}"/>
                    </a:ext>
                  </a:extLst>
                </p14:cNvPr>
                <p14:cNvContentPartPr/>
                <p14:nvPr/>
              </p14:nvContentPartPr>
              <p14:xfrm>
                <a:off x="7165561" y="1249196"/>
                <a:ext cx="26640" cy="273240"/>
              </p14:xfrm>
            </p:contentPart>
          </mc:Choice>
          <mc:Fallback>
            <p:pic>
              <p:nvPicPr>
                <p:cNvPr id="37" name="インク 36">
                  <a:extLst>
                    <a:ext uri="{FF2B5EF4-FFF2-40B4-BE49-F238E27FC236}">
                      <a16:creationId xmlns:a16="http://schemas.microsoft.com/office/drawing/2014/main" id="{1B7BCD26-A683-4F9F-BAD4-2C940014D554}"/>
                    </a:ext>
                  </a:extLst>
                </p:cNvPr>
                <p:cNvPicPr/>
                <p:nvPr/>
              </p:nvPicPr>
              <p:blipFill>
                <a:blip r:embed="rId29"/>
                <a:stretch>
                  <a:fillRect/>
                </a:stretch>
              </p:blipFill>
              <p:spPr>
                <a:xfrm>
                  <a:off x="7141343" y="1224446"/>
                  <a:ext cx="74592" cy="322245"/>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8" name="インク 37">
                  <a:extLst>
                    <a:ext uri="{FF2B5EF4-FFF2-40B4-BE49-F238E27FC236}">
                      <a16:creationId xmlns:a16="http://schemas.microsoft.com/office/drawing/2014/main" id="{685E857A-0FE7-4A2D-A5FE-B5D1D5C290D0}"/>
                    </a:ext>
                  </a:extLst>
                </p14:cNvPr>
                <p14:cNvContentPartPr/>
                <p14:nvPr/>
              </p14:nvContentPartPr>
              <p14:xfrm>
                <a:off x="7288321" y="1311116"/>
                <a:ext cx="212400" cy="175320"/>
              </p14:xfrm>
            </p:contentPart>
          </mc:Choice>
          <mc:Fallback>
            <p:pic>
              <p:nvPicPr>
                <p:cNvPr id="38" name="インク 37">
                  <a:extLst>
                    <a:ext uri="{FF2B5EF4-FFF2-40B4-BE49-F238E27FC236}">
                      <a16:creationId xmlns:a16="http://schemas.microsoft.com/office/drawing/2014/main" id="{685E857A-0FE7-4A2D-A5FE-B5D1D5C290D0}"/>
                    </a:ext>
                  </a:extLst>
                </p:cNvPr>
                <p:cNvPicPr/>
                <p:nvPr/>
              </p:nvPicPr>
              <p:blipFill>
                <a:blip r:embed="rId31"/>
                <a:stretch>
                  <a:fillRect/>
                </a:stretch>
              </p:blipFill>
              <p:spPr>
                <a:xfrm>
                  <a:off x="7263566" y="1286353"/>
                  <a:ext cx="261415" cy="22435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9" name="インク 38">
                  <a:extLst>
                    <a:ext uri="{FF2B5EF4-FFF2-40B4-BE49-F238E27FC236}">
                      <a16:creationId xmlns:a16="http://schemas.microsoft.com/office/drawing/2014/main" id="{D52255BD-C267-4FE8-81D6-67A27A573317}"/>
                    </a:ext>
                  </a:extLst>
                </p14:cNvPr>
                <p14:cNvContentPartPr/>
                <p14:nvPr/>
              </p14:nvContentPartPr>
              <p14:xfrm>
                <a:off x="7800961" y="1105556"/>
                <a:ext cx="6840" cy="60120"/>
              </p14:xfrm>
            </p:contentPart>
          </mc:Choice>
          <mc:Fallback>
            <p:pic>
              <p:nvPicPr>
                <p:cNvPr id="39" name="インク 38">
                  <a:extLst>
                    <a:ext uri="{FF2B5EF4-FFF2-40B4-BE49-F238E27FC236}">
                      <a16:creationId xmlns:a16="http://schemas.microsoft.com/office/drawing/2014/main" id="{D52255BD-C267-4FE8-81D6-67A27A573317}"/>
                    </a:ext>
                  </a:extLst>
                </p:cNvPr>
                <p:cNvPicPr/>
                <p:nvPr/>
              </p:nvPicPr>
              <p:blipFill>
                <a:blip r:embed="rId33"/>
                <a:stretch>
                  <a:fillRect/>
                </a:stretch>
              </p:blipFill>
              <p:spPr>
                <a:xfrm>
                  <a:off x="7776532" y="1080917"/>
                  <a:ext cx="55209" cy="108906"/>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0" name="インク 39">
                  <a:extLst>
                    <a:ext uri="{FF2B5EF4-FFF2-40B4-BE49-F238E27FC236}">
                      <a16:creationId xmlns:a16="http://schemas.microsoft.com/office/drawing/2014/main" id="{F9196467-3197-45FF-BF02-47364FDAE692}"/>
                    </a:ext>
                  </a:extLst>
                </p14:cNvPr>
                <p14:cNvContentPartPr/>
                <p14:nvPr/>
              </p14:nvContentPartPr>
              <p14:xfrm>
                <a:off x="7686481" y="1163516"/>
                <a:ext cx="222120" cy="158400"/>
              </p14:xfrm>
            </p:contentPart>
          </mc:Choice>
          <mc:Fallback>
            <p:pic>
              <p:nvPicPr>
                <p:cNvPr id="40" name="インク 39">
                  <a:extLst>
                    <a:ext uri="{FF2B5EF4-FFF2-40B4-BE49-F238E27FC236}">
                      <a16:creationId xmlns:a16="http://schemas.microsoft.com/office/drawing/2014/main" id="{F9196467-3197-45FF-BF02-47364FDAE692}"/>
                    </a:ext>
                  </a:extLst>
                </p:cNvPr>
                <p:cNvPicPr/>
                <p:nvPr/>
              </p:nvPicPr>
              <p:blipFill>
                <a:blip r:embed="rId35"/>
                <a:stretch>
                  <a:fillRect/>
                </a:stretch>
              </p:blipFill>
              <p:spPr>
                <a:xfrm>
                  <a:off x="7661746" y="1138843"/>
                  <a:ext cx="271095" cy="207252"/>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1" name="インク 40">
                  <a:extLst>
                    <a:ext uri="{FF2B5EF4-FFF2-40B4-BE49-F238E27FC236}">
                      <a16:creationId xmlns:a16="http://schemas.microsoft.com/office/drawing/2014/main" id="{DBBC377D-1F13-4EEE-AC11-D4D72AF43202}"/>
                    </a:ext>
                  </a:extLst>
                </p14:cNvPr>
                <p14:cNvContentPartPr/>
                <p14:nvPr/>
              </p14:nvContentPartPr>
              <p14:xfrm>
                <a:off x="7645081" y="1224356"/>
                <a:ext cx="213480" cy="138240"/>
              </p14:xfrm>
            </p:contentPart>
          </mc:Choice>
          <mc:Fallback>
            <p:pic>
              <p:nvPicPr>
                <p:cNvPr id="41" name="インク 40">
                  <a:extLst>
                    <a:ext uri="{FF2B5EF4-FFF2-40B4-BE49-F238E27FC236}">
                      <a16:creationId xmlns:a16="http://schemas.microsoft.com/office/drawing/2014/main" id="{DBBC377D-1F13-4EEE-AC11-D4D72AF43202}"/>
                    </a:ext>
                  </a:extLst>
                </p:cNvPr>
                <p:cNvPicPr/>
                <p:nvPr/>
              </p:nvPicPr>
              <p:blipFill>
                <a:blip r:embed="rId37"/>
                <a:stretch>
                  <a:fillRect/>
                </a:stretch>
              </p:blipFill>
              <p:spPr>
                <a:xfrm>
                  <a:off x="7620373" y="1199582"/>
                  <a:ext cx="262403" cy="187293"/>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2" name="インク 41">
                  <a:extLst>
                    <a:ext uri="{FF2B5EF4-FFF2-40B4-BE49-F238E27FC236}">
                      <a16:creationId xmlns:a16="http://schemas.microsoft.com/office/drawing/2014/main" id="{B8CC162C-DB60-4A86-A5F5-23BB0E6562C4}"/>
                    </a:ext>
                  </a:extLst>
                </p14:cNvPr>
                <p14:cNvContentPartPr/>
                <p14:nvPr/>
              </p14:nvContentPartPr>
              <p14:xfrm>
                <a:off x="7873321" y="1260356"/>
                <a:ext cx="122400" cy="29160"/>
              </p14:xfrm>
            </p:contentPart>
          </mc:Choice>
          <mc:Fallback>
            <p:pic>
              <p:nvPicPr>
                <p:cNvPr id="42" name="インク 41">
                  <a:extLst>
                    <a:ext uri="{FF2B5EF4-FFF2-40B4-BE49-F238E27FC236}">
                      <a16:creationId xmlns:a16="http://schemas.microsoft.com/office/drawing/2014/main" id="{B8CC162C-DB60-4A86-A5F5-23BB0E6562C4}"/>
                    </a:ext>
                  </a:extLst>
                </p:cNvPr>
                <p:cNvPicPr/>
                <p:nvPr/>
              </p:nvPicPr>
              <p:blipFill>
                <a:blip r:embed="rId39"/>
                <a:stretch>
                  <a:fillRect/>
                </a:stretch>
              </p:blipFill>
              <p:spPr>
                <a:xfrm>
                  <a:off x="7848644" y="1235644"/>
                  <a:ext cx="171261" cy="78089"/>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3" name="インク 42">
                  <a:extLst>
                    <a:ext uri="{FF2B5EF4-FFF2-40B4-BE49-F238E27FC236}">
                      <a16:creationId xmlns:a16="http://schemas.microsoft.com/office/drawing/2014/main" id="{97BE3758-1AFF-4BE2-8834-DEDCE5C8DBEA}"/>
                    </a:ext>
                  </a:extLst>
                </p14:cNvPr>
                <p14:cNvContentPartPr/>
                <p14:nvPr/>
              </p14:nvContentPartPr>
              <p14:xfrm>
                <a:off x="7716361" y="1306076"/>
                <a:ext cx="323640" cy="183600"/>
              </p14:xfrm>
            </p:contentPart>
          </mc:Choice>
          <mc:Fallback>
            <p:pic>
              <p:nvPicPr>
                <p:cNvPr id="43" name="インク 42">
                  <a:extLst>
                    <a:ext uri="{FF2B5EF4-FFF2-40B4-BE49-F238E27FC236}">
                      <a16:creationId xmlns:a16="http://schemas.microsoft.com/office/drawing/2014/main" id="{97BE3758-1AFF-4BE2-8834-DEDCE5C8DBEA}"/>
                    </a:ext>
                  </a:extLst>
                </p:cNvPr>
                <p:cNvPicPr/>
                <p:nvPr/>
              </p:nvPicPr>
              <p:blipFill>
                <a:blip r:embed="rId41"/>
                <a:stretch>
                  <a:fillRect/>
                </a:stretch>
              </p:blipFill>
              <p:spPr>
                <a:xfrm>
                  <a:off x="7691618" y="1281332"/>
                  <a:ext cx="372631" cy="232593"/>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4" name="インク 43">
                  <a:extLst>
                    <a:ext uri="{FF2B5EF4-FFF2-40B4-BE49-F238E27FC236}">
                      <a16:creationId xmlns:a16="http://schemas.microsoft.com/office/drawing/2014/main" id="{8E283032-2A7E-4550-B657-468C9EBB520C}"/>
                    </a:ext>
                  </a:extLst>
                </p14:cNvPr>
                <p14:cNvContentPartPr/>
                <p14:nvPr/>
              </p14:nvContentPartPr>
              <p14:xfrm>
                <a:off x="8071321" y="1072076"/>
                <a:ext cx="173880" cy="212040"/>
              </p14:xfrm>
            </p:contentPart>
          </mc:Choice>
          <mc:Fallback>
            <p:pic>
              <p:nvPicPr>
                <p:cNvPr id="44" name="インク 43">
                  <a:extLst>
                    <a:ext uri="{FF2B5EF4-FFF2-40B4-BE49-F238E27FC236}">
                      <a16:creationId xmlns:a16="http://schemas.microsoft.com/office/drawing/2014/main" id="{8E283032-2A7E-4550-B657-468C9EBB520C}"/>
                    </a:ext>
                  </a:extLst>
                </p:cNvPr>
                <p:cNvPicPr/>
                <p:nvPr/>
              </p:nvPicPr>
              <p:blipFill>
                <a:blip r:embed="rId43"/>
                <a:stretch>
                  <a:fillRect/>
                </a:stretch>
              </p:blipFill>
              <p:spPr>
                <a:xfrm>
                  <a:off x="8046552" y="1047305"/>
                  <a:ext cx="222923" cy="261087"/>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5" name="インク 44">
                  <a:extLst>
                    <a:ext uri="{FF2B5EF4-FFF2-40B4-BE49-F238E27FC236}">
                      <a16:creationId xmlns:a16="http://schemas.microsoft.com/office/drawing/2014/main" id="{F9F656EB-FD8C-411F-885C-BF97E69DC73B}"/>
                    </a:ext>
                  </a:extLst>
                </p14:cNvPr>
                <p14:cNvContentPartPr/>
                <p14:nvPr/>
              </p14:nvContentPartPr>
              <p14:xfrm>
                <a:off x="8144401" y="1203476"/>
                <a:ext cx="347040" cy="244080"/>
              </p14:xfrm>
            </p:contentPart>
          </mc:Choice>
          <mc:Fallback>
            <p:pic>
              <p:nvPicPr>
                <p:cNvPr id="45" name="インク 44">
                  <a:extLst>
                    <a:ext uri="{FF2B5EF4-FFF2-40B4-BE49-F238E27FC236}">
                      <a16:creationId xmlns:a16="http://schemas.microsoft.com/office/drawing/2014/main" id="{F9F656EB-FD8C-411F-885C-BF97E69DC73B}"/>
                    </a:ext>
                  </a:extLst>
                </p:cNvPr>
                <p:cNvPicPr/>
                <p:nvPr/>
              </p:nvPicPr>
              <p:blipFill>
                <a:blip r:embed="rId45"/>
                <a:stretch>
                  <a:fillRect/>
                </a:stretch>
              </p:blipFill>
              <p:spPr>
                <a:xfrm>
                  <a:off x="8119648" y="1178671"/>
                  <a:ext cx="396051" cy="293194"/>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6" name="インク 45">
                  <a:extLst>
                    <a:ext uri="{FF2B5EF4-FFF2-40B4-BE49-F238E27FC236}">
                      <a16:creationId xmlns:a16="http://schemas.microsoft.com/office/drawing/2014/main" id="{FC9E6799-3A33-4C05-8E8F-C85B32D6826E}"/>
                    </a:ext>
                  </a:extLst>
                </p14:cNvPr>
                <p14:cNvContentPartPr/>
                <p14:nvPr/>
              </p14:nvContentPartPr>
              <p14:xfrm>
                <a:off x="8273641" y="1134356"/>
                <a:ext cx="285840" cy="322200"/>
              </p14:xfrm>
            </p:contentPart>
          </mc:Choice>
          <mc:Fallback>
            <p:pic>
              <p:nvPicPr>
                <p:cNvPr id="46" name="インク 45">
                  <a:extLst>
                    <a:ext uri="{FF2B5EF4-FFF2-40B4-BE49-F238E27FC236}">
                      <a16:creationId xmlns:a16="http://schemas.microsoft.com/office/drawing/2014/main" id="{FC9E6799-3A33-4C05-8E8F-C85B32D6826E}"/>
                    </a:ext>
                  </a:extLst>
                </p:cNvPr>
                <p:cNvPicPr/>
                <p:nvPr/>
              </p:nvPicPr>
              <p:blipFill>
                <a:blip r:embed="rId47"/>
                <a:stretch>
                  <a:fillRect/>
                </a:stretch>
              </p:blipFill>
              <p:spPr>
                <a:xfrm>
                  <a:off x="8248914" y="1109609"/>
                  <a:ext cx="334799" cy="371198"/>
                </a:xfrm>
                <a:prstGeom prst="rect">
                  <a:avLst/>
                </a:prstGeom>
              </p:spPr>
            </p:pic>
          </mc:Fallback>
        </mc:AlternateContent>
      </p:grpSp>
    </p:spTree>
    <p:extLst>
      <p:ext uri="{BB962C8B-B14F-4D97-AF65-F5344CB8AC3E}">
        <p14:creationId xmlns:p14="http://schemas.microsoft.com/office/powerpoint/2010/main" val="137661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C462AE-19EE-4046-9A34-FE95F2AFE0ED}"/>
              </a:ext>
            </a:extLst>
          </p:cNvPr>
          <p:cNvSpPr>
            <a:spLocks noGrp="1"/>
          </p:cNvSpPr>
          <p:nvPr>
            <p:ph type="title"/>
          </p:nvPr>
        </p:nvSpPr>
        <p:spPr/>
        <p:txBody>
          <a:bodyPr/>
          <a:lstStyle/>
          <a:p>
            <a:r>
              <a:rPr kumimoji="1" lang="ja-JP" altLang="en-US" dirty="0"/>
              <a:t>ここまで</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18A5FE5-0999-42E3-BCC0-6361ED0F654F}"/>
                  </a:ext>
                </a:extLst>
              </p:cNvPr>
              <p:cNvSpPr>
                <a:spLocks noGrp="1"/>
              </p:cNvSpPr>
              <p:nvPr>
                <p:ph idx="1"/>
              </p:nvPr>
            </p:nvSpPr>
            <p:spPr/>
            <p:txBody>
              <a:bodyPr/>
              <a:lstStyle/>
              <a:p>
                <a:r>
                  <a:rPr kumimoji="1" lang="ja-JP" altLang="en-US" dirty="0"/>
                  <a:t>ここまでで、構成要素ごとの処理ができるようになった</a:t>
                </a:r>
                <a:endParaRPr kumimoji="1" lang="en-US" altLang="ja-JP" dirty="0"/>
              </a:p>
              <a:p>
                <a:r>
                  <a:rPr lang="ja-JP" altLang="en-US" dirty="0"/>
                  <a:t>でも、このままだと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𝜒</m:t>
                        </m:r>
                      </m:e>
                      <m:sub>
                        <m:r>
                          <a:rPr lang="en-US" altLang="ja-JP" i="1">
                            <a:latin typeface="Cambria Math" panose="02040503050406030204" pitchFamily="18" charset="0"/>
                          </a:rPr>
                          <m:t>𝑟</m:t>
                        </m:r>
                      </m:sub>
                    </m:sSub>
                  </m:oMath>
                </a14:m>
                <a:r>
                  <a:rPr kumimoji="1" lang="ja-JP" altLang="en-US" dirty="0"/>
                  <a:t> のサイズが大きくないといけない</a:t>
                </a:r>
                <a:endParaRPr kumimoji="1" lang="en-US" altLang="ja-JP" dirty="0"/>
              </a:p>
              <a:p>
                <a:pPr marL="457200" lvl="1" indent="0">
                  <a:buNone/>
                </a:pPr>
                <a:r>
                  <a:rPr lang="ja-JP" altLang="en-US" dirty="0"/>
                  <a:t>→構成要素の数</a:t>
                </a:r>
                <a:r>
                  <a:rPr lang="en-US" altLang="ja-JP" dirty="0"/>
                  <a:t> </a:t>
                </a:r>
                <a14:m>
                  <m:oMath xmlns:m="http://schemas.openxmlformats.org/officeDocument/2006/math">
                    <m:d>
                      <m:dPr>
                        <m:begChr m:val="|"/>
                        <m:endChr m:val="|"/>
                        <m:ctrlPr>
                          <a:rPr lang="en-US" altLang="ja-JP" i="1" smtClean="0">
                            <a:latin typeface="Cambria Math" panose="02040503050406030204" pitchFamily="18" charset="0"/>
                          </a:rPr>
                        </m:ctrlPr>
                      </m:dPr>
                      <m:e>
                        <m:r>
                          <a:rPr lang="ja-JP" altLang="en-US" i="1">
                            <a:latin typeface="Cambria Math" panose="02040503050406030204" pitchFamily="18" charset="0"/>
                          </a:rPr>
                          <m:t>𝑈</m:t>
                        </m:r>
                      </m:e>
                    </m:d>
                  </m:oMath>
                </a14:m>
                <a:r>
                  <a:rPr kumimoji="1" lang="ja-JP" altLang="en-US" dirty="0"/>
                  <a:t> が</a:t>
                </a:r>
                <a:r>
                  <a:rPr kumimoji="1" lang="en-US" altLang="ja-JP" dirty="0"/>
                  <a:t>300</a:t>
                </a:r>
                <a:r>
                  <a:rPr kumimoji="1" lang="ja-JP" altLang="en-US" dirty="0"/>
                  <a:t>ぐらいあるから。</a:t>
                </a:r>
                <a:endParaRPr kumimoji="1" lang="en-US" altLang="ja-JP" dirty="0"/>
              </a:p>
              <a:p>
                <a:pPr marL="457200" lvl="1" indent="0">
                  <a:buNone/>
                </a:pPr>
                <a:endParaRPr lang="en-US" altLang="ja-JP" dirty="0"/>
              </a:p>
              <a:p>
                <a:pPr marL="0" indent="0">
                  <a:buNone/>
                </a:pP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𝜒</m:t>
                        </m:r>
                      </m:e>
                      <m:sub>
                        <m:r>
                          <a:rPr lang="en-US" altLang="ja-JP" i="1">
                            <a:latin typeface="Cambria Math" panose="02040503050406030204" pitchFamily="18" charset="0"/>
                          </a:rPr>
                          <m:t>𝑟</m:t>
                        </m:r>
                      </m:sub>
                    </m:sSub>
                  </m:oMath>
                </a14:m>
                <a:r>
                  <a:rPr lang="en-US" altLang="ja-JP" dirty="0"/>
                  <a:t> </a:t>
                </a:r>
                <a:r>
                  <a:rPr lang="ja-JP" altLang="en-US" dirty="0"/>
                  <a:t>に入っていない構成要素を補うことが必要だな～</a:t>
                </a:r>
                <a:endParaRPr lang="en-US" altLang="ja-JP" dirty="0"/>
              </a:p>
            </p:txBody>
          </p:sp>
        </mc:Choice>
        <mc:Fallback xmlns="">
          <p:sp>
            <p:nvSpPr>
              <p:cNvPr id="3" name="コンテンツ プレースホルダー 2">
                <a:extLst>
                  <a:ext uri="{FF2B5EF4-FFF2-40B4-BE49-F238E27FC236}">
                    <a16:creationId xmlns:a16="http://schemas.microsoft.com/office/drawing/2014/main" id="{818A5FE5-0999-42E3-BCC0-6361ED0F654F}"/>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4D4098B3-77F2-447A-A629-DD9FC4DA476F}"/>
              </a:ext>
            </a:extLst>
          </p:cNvPr>
          <p:cNvSpPr>
            <a:spLocks noGrp="1"/>
          </p:cNvSpPr>
          <p:nvPr>
            <p:ph type="sldNum" sz="quarter" idx="12"/>
          </p:nvPr>
        </p:nvSpPr>
        <p:spPr/>
        <p:txBody>
          <a:bodyPr/>
          <a:lstStyle/>
          <a:p>
            <a:fld id="{CD9BE97A-53C1-4E17-AABC-2B78E7EE41B0}" type="slidenum">
              <a:rPr kumimoji="1" lang="ja-JP" altLang="en-US" smtClean="0"/>
              <a:t>15</a:t>
            </a:fld>
            <a:endParaRPr kumimoji="1" lang="ja-JP" altLang="en-US"/>
          </a:p>
        </p:txBody>
      </p:sp>
    </p:spTree>
    <p:extLst>
      <p:ext uri="{BB962C8B-B14F-4D97-AF65-F5344CB8AC3E}">
        <p14:creationId xmlns:p14="http://schemas.microsoft.com/office/powerpoint/2010/main" val="3818743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701AE5-8071-4D6F-9032-DCE631F12AA7}"/>
              </a:ext>
            </a:extLst>
          </p:cNvPr>
          <p:cNvSpPr>
            <a:spLocks noGrp="1"/>
          </p:cNvSpPr>
          <p:nvPr>
            <p:ph type="title"/>
          </p:nvPr>
        </p:nvSpPr>
        <p:spPr/>
        <p:txBody>
          <a:bodyPr/>
          <a:lstStyle/>
          <a:p>
            <a:r>
              <a:rPr kumimoji="1" lang="ja-JP" altLang="en-US" dirty="0"/>
              <a:t>モデル概要</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655C408-BBD9-4961-828D-0D700958D09B}"/>
                  </a:ext>
                </a:extLst>
              </p:cNvPr>
              <p:cNvSpPr>
                <a:spLocks noGrp="1"/>
              </p:cNvSpPr>
              <p:nvPr>
                <p:ph idx="1"/>
              </p:nvPr>
            </p:nvSpPr>
            <p:spPr/>
            <p:txBody>
              <a:bodyPr/>
              <a:lstStyle/>
              <a:p>
                <a:pPr marL="0" indent="0">
                  <a:buNone/>
                </a:pP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𝑓</m:t>
                        </m:r>
                      </m:e>
                      <m:sub>
                        <m:r>
                          <a:rPr lang="en-US" altLang="ja-JP" i="1" dirty="0">
                            <a:latin typeface="Cambria Math" panose="02040503050406030204" pitchFamily="18" charset="0"/>
                          </a:rPr>
                          <m:t>𝑠</m:t>
                        </m:r>
                        <m:r>
                          <a:rPr lang="en-US" altLang="ja-JP" i="1" dirty="0">
                            <a:latin typeface="Cambria Math" panose="02040503050406030204" pitchFamily="18" charset="0"/>
                          </a:rPr>
                          <m:t>, </m:t>
                        </m:r>
                        <m:r>
                          <a:rPr lang="en-US" altLang="ja-JP" i="1" dirty="0">
                            <a:latin typeface="Cambria Math" panose="02040503050406030204" pitchFamily="18" charset="0"/>
                          </a:rPr>
                          <m:t>𝑢</m:t>
                        </m:r>
                      </m:sub>
                    </m:sSub>
                    <m:r>
                      <a:rPr lang="en-US" altLang="ja-JP" i="1">
                        <a:solidFill>
                          <a:prstClr val="black"/>
                        </a:solidFill>
                        <a:latin typeface="Cambria Math" panose="02040503050406030204" pitchFamily="18" charset="0"/>
                      </a:rPr>
                      <m:t>∈</m:t>
                    </m:r>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ℝ</m:t>
                        </m:r>
                      </m:e>
                      <m:sup>
                        <m:r>
                          <a:rPr lang="en-US" altLang="ja-JP" i="1" dirty="0">
                            <a:latin typeface="Cambria Math" panose="02040503050406030204" pitchFamily="18" charset="0"/>
                          </a:rPr>
                          <m:t>𝑑</m:t>
                        </m:r>
                      </m:sup>
                    </m:sSup>
                  </m:oMath>
                </a14:m>
                <a:r>
                  <a:rPr kumimoji="1" lang="ja-JP" altLang="en-US" dirty="0"/>
                  <a:t> を</a:t>
                </a:r>
                <a:r>
                  <a:rPr kumimoji="1" lang="en-US" altLang="ja-JP" dirty="0"/>
                  <a:t>2</a:t>
                </a:r>
                <a:r>
                  <a:rPr kumimoji="1" lang="ja-JP" altLang="en-US" dirty="0"/>
                  <a:t>要素に分解</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r>
                  <a:rPr lang="ja-JP" altLang="en-US" dirty="0"/>
                  <a:t>このように分解</a:t>
                </a:r>
                <a:endParaRPr lang="en-US" altLang="ja-JP" dirty="0"/>
              </a:p>
            </p:txBody>
          </p:sp>
        </mc:Choice>
        <mc:Fallback>
          <p:sp>
            <p:nvSpPr>
              <p:cNvPr id="3" name="コンテンツ プレースホルダー 2">
                <a:extLst>
                  <a:ext uri="{FF2B5EF4-FFF2-40B4-BE49-F238E27FC236}">
                    <a16:creationId xmlns:a16="http://schemas.microsoft.com/office/drawing/2014/main" id="{B655C408-BBD9-4961-828D-0D700958D09B}"/>
                  </a:ext>
                </a:extLst>
              </p:cNvPr>
              <p:cNvSpPr>
                <a:spLocks noGrp="1" noRot="1" noChangeAspect="1" noMove="1" noResize="1" noEditPoints="1" noAdjustHandles="1" noChangeArrowheads="1" noChangeShapeType="1" noTextEdit="1"/>
              </p:cNvSpPr>
              <p:nvPr>
                <p:ph idx="1"/>
              </p:nvPr>
            </p:nvSpPr>
            <p:spPr>
              <a:blipFill>
                <a:blip r:embed="rId3"/>
                <a:stretch>
                  <a:fillRect l="-1217" t="-168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8304C865-5000-4AF5-A021-B1E2BC301701}"/>
              </a:ext>
            </a:extLst>
          </p:cNvPr>
          <p:cNvSpPr>
            <a:spLocks noGrp="1"/>
          </p:cNvSpPr>
          <p:nvPr>
            <p:ph type="sldNum" sz="quarter" idx="12"/>
          </p:nvPr>
        </p:nvSpPr>
        <p:spPr/>
        <p:txBody>
          <a:bodyPr/>
          <a:lstStyle/>
          <a:p>
            <a:fld id="{CD9BE97A-53C1-4E17-AABC-2B78E7EE41B0}" type="slidenum">
              <a:rPr kumimoji="1" lang="ja-JP" altLang="en-US" smtClean="0"/>
              <a:t>16</a:t>
            </a:fld>
            <a:endParaRPr kumimoji="1" lang="ja-JP" altLang="en-US"/>
          </a:p>
        </p:txBody>
      </p:sp>
      <mc:AlternateContent xmlns:mc="http://schemas.openxmlformats.org/markup-compatibility/2006">
        <mc:Choice xmlns:a14="http://schemas.microsoft.com/office/drawing/2010/main" Requires="a14">
          <p:sp>
            <p:nvSpPr>
              <p:cNvPr id="5" name="テキスト ボックス 4">
                <a:extLst>
                  <a:ext uri="{FF2B5EF4-FFF2-40B4-BE49-F238E27FC236}">
                    <a16:creationId xmlns:a16="http://schemas.microsoft.com/office/drawing/2014/main" id="{34C05D41-2A6E-4B61-BA90-087619D1B7C3}"/>
                  </a:ext>
                </a:extLst>
              </p:cNvPr>
              <p:cNvSpPr txBox="1"/>
              <p:nvPr/>
            </p:nvSpPr>
            <p:spPr>
              <a:xfrm>
                <a:off x="2044556" y="2533969"/>
                <a:ext cx="5835721" cy="969496"/>
              </a:xfrm>
              <a:prstGeom prst="rect">
                <a:avLst/>
              </a:prstGeom>
              <a:noFill/>
            </p:spPr>
            <p:txBody>
              <a:bodyPr wrap="square" rtlCol="0">
                <a:spAutoFit/>
              </a:bodyPr>
              <a:lstStyle/>
              <a:p>
                <a:pPr lvl="1"/>
                <a:r>
                  <a:rPr lang="en-US" altLang="ja-JP" sz="2800" dirty="0">
                    <a:solidFill>
                      <a:prstClr val="black"/>
                    </a:solidFill>
                  </a:rPr>
                  <a:t>Component</a:t>
                </a:r>
                <a:r>
                  <a:rPr lang="ja-JP" altLang="en-US" sz="2800" dirty="0">
                    <a:solidFill>
                      <a:prstClr val="black"/>
                    </a:solidFill>
                  </a:rPr>
                  <a:t> </a:t>
                </a:r>
                <a:r>
                  <a:rPr lang="en-US" altLang="ja-JP" sz="2800" dirty="0">
                    <a:solidFill>
                      <a:prstClr val="black"/>
                    </a:solidFill>
                  </a:rPr>
                  <a:t>factor	</a:t>
                </a:r>
                <a:r>
                  <a:rPr lang="en-US" altLang="ja-JP" sz="2800" dirty="0"/>
                  <a:t> </a:t>
                </a:r>
                <a14:m>
                  <m:oMath xmlns:m="http://schemas.openxmlformats.org/officeDocument/2006/math">
                    <m:sSub>
                      <m:sSubPr>
                        <m:ctrlPr>
                          <a:rPr lang="en-US" altLang="ja-JP" sz="2800" i="1" dirty="0">
                            <a:latin typeface="Cambria Math" panose="02040503050406030204" pitchFamily="18" charset="0"/>
                          </a:rPr>
                        </m:ctrlPr>
                      </m:sSubPr>
                      <m:e>
                        <m:r>
                          <a:rPr lang="en-US" altLang="ja-JP" sz="2800" b="0" i="1" dirty="0" smtClean="0">
                            <a:latin typeface="Cambria Math" panose="02040503050406030204" pitchFamily="18" charset="0"/>
                          </a:rPr>
                          <m:t>𝑧</m:t>
                        </m:r>
                      </m:e>
                      <m:sub>
                        <m:r>
                          <a:rPr lang="en-US" altLang="ja-JP" sz="2800" i="1" dirty="0">
                            <a:latin typeface="Cambria Math" panose="02040503050406030204" pitchFamily="18" charset="0"/>
                          </a:rPr>
                          <m:t>𝑢</m:t>
                        </m:r>
                      </m:sub>
                    </m:sSub>
                    <m:r>
                      <a:rPr lang="en-US" altLang="ja-JP" sz="2800" i="1">
                        <a:solidFill>
                          <a:prstClr val="black"/>
                        </a:solidFill>
                        <a:latin typeface="Cambria Math" panose="02040503050406030204" pitchFamily="18" charset="0"/>
                      </a:rPr>
                      <m:t>∈</m:t>
                    </m:r>
                    <m:sSup>
                      <m:sSupPr>
                        <m:ctrlPr>
                          <a:rPr lang="en-US" altLang="ja-JP" sz="2800" i="1" dirty="0">
                            <a:latin typeface="Cambria Math" panose="02040503050406030204" pitchFamily="18" charset="0"/>
                          </a:rPr>
                        </m:ctrlPr>
                      </m:sSupPr>
                      <m:e>
                        <m:r>
                          <a:rPr lang="en-US" altLang="ja-JP" sz="2800" i="1" dirty="0">
                            <a:latin typeface="Cambria Math" panose="02040503050406030204" pitchFamily="18" charset="0"/>
                          </a:rPr>
                          <m:t>ℝ</m:t>
                        </m:r>
                      </m:e>
                      <m:sup>
                        <m:r>
                          <a:rPr lang="en-US" altLang="ja-JP" sz="2800" b="0" i="1" dirty="0" smtClean="0">
                            <a:latin typeface="Cambria Math" panose="02040503050406030204" pitchFamily="18" charset="0"/>
                          </a:rPr>
                          <m:t>𝑘</m:t>
                        </m:r>
                        <m:r>
                          <a:rPr lang="en-US" altLang="ja-JP" sz="2800" b="0" i="1" dirty="0" smtClean="0">
                            <a:latin typeface="Cambria Math" panose="02040503050406030204" pitchFamily="18" charset="0"/>
                            <a:ea typeface="Cambria Math" panose="02040503050406030204" pitchFamily="18" charset="0"/>
                          </a:rPr>
                          <m:t>×</m:t>
                        </m:r>
                        <m:r>
                          <a:rPr lang="en-US" altLang="ja-JP" sz="2800" i="1" dirty="0">
                            <a:latin typeface="Cambria Math" panose="02040503050406030204" pitchFamily="18" charset="0"/>
                          </a:rPr>
                          <m:t>𝑑</m:t>
                        </m:r>
                      </m:sup>
                    </m:sSup>
                  </m:oMath>
                </a14:m>
                <a:endParaRPr lang="en-US" altLang="ja-JP" sz="2800" dirty="0">
                  <a:solidFill>
                    <a:prstClr val="black"/>
                  </a:solidFill>
                </a:endParaRPr>
              </a:p>
              <a:p>
                <a:pPr lvl="1"/>
                <a:r>
                  <a:rPr lang="en-US" altLang="ja-JP" sz="2800" dirty="0">
                    <a:solidFill>
                      <a:prstClr val="black"/>
                    </a:solidFill>
                  </a:rPr>
                  <a:t>Style</a:t>
                </a:r>
                <a:r>
                  <a:rPr lang="ja-JP" altLang="en-US" sz="2800" dirty="0">
                    <a:solidFill>
                      <a:prstClr val="black"/>
                    </a:solidFill>
                  </a:rPr>
                  <a:t> </a:t>
                </a:r>
                <a:r>
                  <a:rPr lang="en-US" altLang="ja-JP" sz="2800" dirty="0">
                    <a:solidFill>
                      <a:prstClr val="black"/>
                    </a:solidFill>
                  </a:rPr>
                  <a:t>factor		</a:t>
                </a:r>
                <a:r>
                  <a:rPr lang="en-US" altLang="ja-JP" sz="2800" dirty="0"/>
                  <a:t> </a:t>
                </a:r>
                <a14:m>
                  <m:oMath xmlns:m="http://schemas.openxmlformats.org/officeDocument/2006/math">
                    <m:sSub>
                      <m:sSubPr>
                        <m:ctrlPr>
                          <a:rPr lang="en-US" altLang="ja-JP" sz="2800" i="1" dirty="0">
                            <a:latin typeface="Cambria Math" panose="02040503050406030204" pitchFamily="18" charset="0"/>
                          </a:rPr>
                        </m:ctrlPr>
                      </m:sSubPr>
                      <m:e>
                        <m:r>
                          <a:rPr lang="en-US" altLang="ja-JP" sz="2800" i="1" dirty="0">
                            <a:latin typeface="Cambria Math" panose="02040503050406030204" pitchFamily="18" charset="0"/>
                          </a:rPr>
                          <m:t>𝑧</m:t>
                        </m:r>
                      </m:e>
                      <m:sub>
                        <m:r>
                          <a:rPr lang="en-US" altLang="ja-JP" sz="2800" b="0" i="1" dirty="0" smtClean="0">
                            <a:latin typeface="Cambria Math" panose="02040503050406030204" pitchFamily="18" charset="0"/>
                          </a:rPr>
                          <m:t>𝑠</m:t>
                        </m:r>
                      </m:sub>
                    </m:sSub>
                    <m:r>
                      <a:rPr lang="en-US" altLang="ja-JP" sz="2800" i="1">
                        <a:solidFill>
                          <a:prstClr val="black"/>
                        </a:solidFill>
                        <a:latin typeface="Cambria Math" panose="02040503050406030204" pitchFamily="18" charset="0"/>
                      </a:rPr>
                      <m:t>∈</m:t>
                    </m:r>
                    <m:sSup>
                      <m:sSupPr>
                        <m:ctrlPr>
                          <a:rPr lang="en-US" altLang="ja-JP" sz="2800" i="1" dirty="0">
                            <a:latin typeface="Cambria Math" panose="02040503050406030204" pitchFamily="18" charset="0"/>
                          </a:rPr>
                        </m:ctrlPr>
                      </m:sSupPr>
                      <m:e>
                        <m:r>
                          <a:rPr lang="en-US" altLang="ja-JP" sz="2800" i="1" dirty="0">
                            <a:latin typeface="Cambria Math" panose="02040503050406030204" pitchFamily="18" charset="0"/>
                          </a:rPr>
                          <m:t>ℝ</m:t>
                        </m:r>
                      </m:e>
                      <m:sup>
                        <m:r>
                          <a:rPr lang="en-US" altLang="ja-JP" sz="2800" i="1" dirty="0">
                            <a:latin typeface="Cambria Math" panose="02040503050406030204" pitchFamily="18" charset="0"/>
                          </a:rPr>
                          <m:t>𝑘</m:t>
                        </m:r>
                        <m:r>
                          <a:rPr lang="en-US" altLang="ja-JP" sz="2800" i="1" dirty="0">
                            <a:latin typeface="Cambria Math" panose="02040503050406030204" pitchFamily="18" charset="0"/>
                            <a:ea typeface="Cambria Math" panose="02040503050406030204" pitchFamily="18" charset="0"/>
                          </a:rPr>
                          <m:t>×</m:t>
                        </m:r>
                        <m:r>
                          <a:rPr lang="en-US" altLang="ja-JP" sz="2800" i="1" dirty="0">
                            <a:latin typeface="Cambria Math" panose="02040503050406030204" pitchFamily="18" charset="0"/>
                          </a:rPr>
                          <m:t>𝑑</m:t>
                        </m:r>
                      </m:sup>
                    </m:sSup>
                  </m:oMath>
                </a14:m>
                <a:endParaRPr lang="en-US" altLang="ja-JP" sz="2800" dirty="0">
                  <a:solidFill>
                    <a:prstClr val="black"/>
                  </a:solidFill>
                </a:endParaRPr>
              </a:p>
            </p:txBody>
          </p:sp>
        </mc:Choice>
        <mc:Fallback>
          <p:sp>
            <p:nvSpPr>
              <p:cNvPr id="5" name="テキスト ボックス 4">
                <a:extLst>
                  <a:ext uri="{FF2B5EF4-FFF2-40B4-BE49-F238E27FC236}">
                    <a16:creationId xmlns:a16="http://schemas.microsoft.com/office/drawing/2014/main" id="{34C05D41-2A6E-4B61-BA90-087619D1B7C3}"/>
                  </a:ext>
                </a:extLst>
              </p:cNvPr>
              <p:cNvSpPr txBox="1">
                <a:spLocks noRot="1" noChangeAspect="1" noMove="1" noResize="1" noEditPoints="1" noAdjustHandles="1" noChangeArrowheads="1" noChangeShapeType="1" noTextEdit="1"/>
              </p:cNvSpPr>
              <p:nvPr/>
            </p:nvSpPr>
            <p:spPr>
              <a:xfrm>
                <a:off x="2044556" y="2533969"/>
                <a:ext cx="5835721" cy="969496"/>
              </a:xfrm>
              <a:prstGeom prst="rect">
                <a:avLst/>
              </a:prstGeom>
              <a:blipFill>
                <a:blip r:embed="rId4"/>
                <a:stretch>
                  <a:fillRect t="-5031" b="-17610"/>
                </a:stretch>
              </a:blipFill>
            </p:spPr>
            <p:txBody>
              <a:bodyPr/>
              <a:lstStyle/>
              <a:p>
                <a:r>
                  <a:rPr lang="ja-JP" alt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7" name="インク 6">
                <a:extLst>
                  <a:ext uri="{FF2B5EF4-FFF2-40B4-BE49-F238E27FC236}">
                    <a16:creationId xmlns:a16="http://schemas.microsoft.com/office/drawing/2014/main" id="{A220119A-7F40-49E5-95AF-680007D417AB}"/>
                  </a:ext>
                </a:extLst>
              </p14:cNvPr>
              <p14:cNvContentPartPr/>
              <p14:nvPr/>
            </p14:nvContentPartPr>
            <p14:xfrm>
              <a:off x="2120186" y="2415236"/>
              <a:ext cx="351360" cy="1093320"/>
            </p14:xfrm>
          </p:contentPart>
        </mc:Choice>
        <mc:Fallback>
          <p:pic>
            <p:nvPicPr>
              <p:cNvPr id="7" name="インク 6">
                <a:extLst>
                  <a:ext uri="{FF2B5EF4-FFF2-40B4-BE49-F238E27FC236}">
                    <a16:creationId xmlns:a16="http://schemas.microsoft.com/office/drawing/2014/main" id="{A220119A-7F40-49E5-95AF-680007D417AB}"/>
                  </a:ext>
                </a:extLst>
              </p:cNvPr>
              <p:cNvPicPr/>
              <p:nvPr/>
            </p:nvPicPr>
            <p:blipFill>
              <a:blip r:embed="rId6"/>
              <a:stretch>
                <a:fillRect/>
              </a:stretch>
            </p:blipFill>
            <p:spPr>
              <a:xfrm>
                <a:off x="2102186" y="2397236"/>
                <a:ext cx="387000" cy="1128960"/>
              </a:xfrm>
              <a:prstGeom prst="rect">
                <a:avLst/>
              </a:prstGeom>
            </p:spPr>
          </p:pic>
        </mc:Fallback>
      </mc:AlternateContent>
      <p:grpSp>
        <p:nvGrpSpPr>
          <p:cNvPr id="41" name="グループ化 40">
            <a:extLst>
              <a:ext uri="{FF2B5EF4-FFF2-40B4-BE49-F238E27FC236}">
                <a16:creationId xmlns:a16="http://schemas.microsoft.com/office/drawing/2014/main" id="{3B84C159-F436-4D67-9C33-EA17A27E5103}"/>
              </a:ext>
            </a:extLst>
          </p:cNvPr>
          <p:cNvGrpSpPr/>
          <p:nvPr/>
        </p:nvGrpSpPr>
        <p:grpSpPr>
          <a:xfrm>
            <a:off x="8196266" y="2605316"/>
            <a:ext cx="3274920" cy="552600"/>
            <a:chOff x="8196266" y="2605316"/>
            <a:chExt cx="3274920" cy="552600"/>
          </a:xfrm>
        </p:grpSpPr>
        <mc:AlternateContent xmlns:mc="http://schemas.openxmlformats.org/markup-compatibility/2006">
          <mc:Choice xmlns:p14="http://schemas.microsoft.com/office/powerpoint/2010/main" Requires="p14">
            <p:contentPart p14:bwMode="auto" r:id="rId7">
              <p14:nvContentPartPr>
                <p14:cNvPr id="13" name="インク 12">
                  <a:extLst>
                    <a:ext uri="{FF2B5EF4-FFF2-40B4-BE49-F238E27FC236}">
                      <a16:creationId xmlns:a16="http://schemas.microsoft.com/office/drawing/2014/main" id="{510D7378-8F1C-4C9C-927B-FBAD04CE6655}"/>
                    </a:ext>
                  </a:extLst>
                </p14:cNvPr>
                <p14:cNvContentPartPr/>
                <p14:nvPr/>
              </p14:nvContentPartPr>
              <p14:xfrm>
                <a:off x="8661386" y="2688476"/>
                <a:ext cx="25200" cy="317160"/>
              </p14:xfrm>
            </p:contentPart>
          </mc:Choice>
          <mc:Fallback>
            <p:pic>
              <p:nvPicPr>
                <p:cNvPr id="13" name="インク 12">
                  <a:extLst>
                    <a:ext uri="{FF2B5EF4-FFF2-40B4-BE49-F238E27FC236}">
                      <a16:creationId xmlns:a16="http://schemas.microsoft.com/office/drawing/2014/main" id="{510D7378-8F1C-4C9C-927B-FBAD04CE6655}"/>
                    </a:ext>
                  </a:extLst>
                </p:cNvPr>
                <p:cNvPicPr/>
                <p:nvPr/>
              </p:nvPicPr>
              <p:blipFill>
                <a:blip r:embed="rId8"/>
                <a:stretch>
                  <a:fillRect/>
                </a:stretch>
              </p:blipFill>
              <p:spPr>
                <a:xfrm>
                  <a:off x="8643386" y="2670476"/>
                  <a:ext cx="608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インク 13">
                  <a:extLst>
                    <a:ext uri="{FF2B5EF4-FFF2-40B4-BE49-F238E27FC236}">
                      <a16:creationId xmlns:a16="http://schemas.microsoft.com/office/drawing/2014/main" id="{936FDEDE-6E7A-4055-8C7D-64FD36F736E6}"/>
                    </a:ext>
                  </a:extLst>
                </p14:cNvPr>
                <p14:cNvContentPartPr/>
                <p14:nvPr/>
              </p14:nvContentPartPr>
              <p14:xfrm>
                <a:off x="8682626" y="2779916"/>
                <a:ext cx="131400" cy="186840"/>
              </p14:xfrm>
            </p:contentPart>
          </mc:Choice>
          <mc:Fallback>
            <p:pic>
              <p:nvPicPr>
                <p:cNvPr id="14" name="インク 13">
                  <a:extLst>
                    <a:ext uri="{FF2B5EF4-FFF2-40B4-BE49-F238E27FC236}">
                      <a16:creationId xmlns:a16="http://schemas.microsoft.com/office/drawing/2014/main" id="{936FDEDE-6E7A-4055-8C7D-64FD36F736E6}"/>
                    </a:ext>
                  </a:extLst>
                </p:cNvPr>
                <p:cNvPicPr/>
                <p:nvPr/>
              </p:nvPicPr>
              <p:blipFill>
                <a:blip r:embed="rId10"/>
                <a:stretch>
                  <a:fillRect/>
                </a:stretch>
              </p:blipFill>
              <p:spPr>
                <a:xfrm>
                  <a:off x="8664626" y="2761881"/>
                  <a:ext cx="167040" cy="222549"/>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インク 14">
                  <a:extLst>
                    <a:ext uri="{FF2B5EF4-FFF2-40B4-BE49-F238E27FC236}">
                      <a16:creationId xmlns:a16="http://schemas.microsoft.com/office/drawing/2014/main" id="{40D3BCBB-CBD6-48F0-AB99-7829762FBFAD}"/>
                    </a:ext>
                  </a:extLst>
                </p14:cNvPr>
                <p14:cNvContentPartPr/>
                <p14:nvPr/>
              </p14:nvContentPartPr>
              <p14:xfrm>
                <a:off x="8932826" y="2775236"/>
                <a:ext cx="15840" cy="186840"/>
              </p14:xfrm>
            </p:contentPart>
          </mc:Choice>
          <mc:Fallback>
            <p:pic>
              <p:nvPicPr>
                <p:cNvPr id="15" name="インク 14">
                  <a:extLst>
                    <a:ext uri="{FF2B5EF4-FFF2-40B4-BE49-F238E27FC236}">
                      <a16:creationId xmlns:a16="http://schemas.microsoft.com/office/drawing/2014/main" id="{40D3BCBB-CBD6-48F0-AB99-7829762FBFAD}"/>
                    </a:ext>
                  </a:extLst>
                </p:cNvPr>
                <p:cNvPicPr/>
                <p:nvPr/>
              </p:nvPicPr>
              <p:blipFill>
                <a:blip r:embed="rId12"/>
                <a:stretch>
                  <a:fillRect/>
                </a:stretch>
              </p:blipFill>
              <p:spPr>
                <a:xfrm>
                  <a:off x="8914826" y="2757236"/>
                  <a:ext cx="514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インク 15">
                  <a:extLst>
                    <a:ext uri="{FF2B5EF4-FFF2-40B4-BE49-F238E27FC236}">
                      <a16:creationId xmlns:a16="http://schemas.microsoft.com/office/drawing/2014/main" id="{D834AFBF-8E22-4508-BB3D-B84629B4E224}"/>
                    </a:ext>
                  </a:extLst>
                </p14:cNvPr>
                <p14:cNvContentPartPr/>
                <p14:nvPr/>
              </p14:nvContentPartPr>
              <p14:xfrm>
                <a:off x="9033626" y="2787116"/>
                <a:ext cx="153720" cy="196920"/>
              </p14:xfrm>
            </p:contentPart>
          </mc:Choice>
          <mc:Fallback>
            <p:pic>
              <p:nvPicPr>
                <p:cNvPr id="16" name="インク 15">
                  <a:extLst>
                    <a:ext uri="{FF2B5EF4-FFF2-40B4-BE49-F238E27FC236}">
                      <a16:creationId xmlns:a16="http://schemas.microsoft.com/office/drawing/2014/main" id="{D834AFBF-8E22-4508-BB3D-B84629B4E224}"/>
                    </a:ext>
                  </a:extLst>
                </p:cNvPr>
                <p:cNvPicPr/>
                <p:nvPr/>
              </p:nvPicPr>
              <p:blipFill>
                <a:blip r:embed="rId14"/>
                <a:stretch>
                  <a:fillRect/>
                </a:stretch>
              </p:blipFill>
              <p:spPr>
                <a:xfrm>
                  <a:off x="9015668" y="2769116"/>
                  <a:ext cx="189277"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9" name="インク 18">
                  <a:extLst>
                    <a:ext uri="{FF2B5EF4-FFF2-40B4-BE49-F238E27FC236}">
                      <a16:creationId xmlns:a16="http://schemas.microsoft.com/office/drawing/2014/main" id="{7AFAF717-2CCD-4E1C-A633-B003AAEDC757}"/>
                    </a:ext>
                  </a:extLst>
                </p14:cNvPr>
                <p14:cNvContentPartPr/>
                <p14:nvPr/>
              </p14:nvContentPartPr>
              <p14:xfrm>
                <a:off x="9431066" y="2605316"/>
                <a:ext cx="128880" cy="411480"/>
              </p14:xfrm>
            </p:contentPart>
          </mc:Choice>
          <mc:Fallback>
            <p:pic>
              <p:nvPicPr>
                <p:cNvPr id="19" name="インク 18">
                  <a:extLst>
                    <a:ext uri="{FF2B5EF4-FFF2-40B4-BE49-F238E27FC236}">
                      <a16:creationId xmlns:a16="http://schemas.microsoft.com/office/drawing/2014/main" id="{7AFAF717-2CCD-4E1C-A633-B003AAEDC757}"/>
                    </a:ext>
                  </a:extLst>
                </p:cNvPr>
                <p:cNvPicPr/>
                <p:nvPr/>
              </p:nvPicPr>
              <p:blipFill>
                <a:blip r:embed="rId16"/>
                <a:stretch>
                  <a:fillRect/>
                </a:stretch>
              </p:blipFill>
              <p:spPr>
                <a:xfrm>
                  <a:off x="9413116" y="2587316"/>
                  <a:ext cx="164421"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0" name="インク 19">
                  <a:extLst>
                    <a:ext uri="{FF2B5EF4-FFF2-40B4-BE49-F238E27FC236}">
                      <a16:creationId xmlns:a16="http://schemas.microsoft.com/office/drawing/2014/main" id="{4C59C383-845B-43DE-A487-6323C3B8285D}"/>
                    </a:ext>
                  </a:extLst>
                </p14:cNvPr>
                <p14:cNvContentPartPr/>
                <p14:nvPr/>
              </p14:nvContentPartPr>
              <p14:xfrm>
                <a:off x="9328466" y="2859116"/>
                <a:ext cx="192960" cy="22320"/>
              </p14:xfrm>
            </p:contentPart>
          </mc:Choice>
          <mc:Fallback>
            <p:pic>
              <p:nvPicPr>
                <p:cNvPr id="20" name="インク 19">
                  <a:extLst>
                    <a:ext uri="{FF2B5EF4-FFF2-40B4-BE49-F238E27FC236}">
                      <a16:creationId xmlns:a16="http://schemas.microsoft.com/office/drawing/2014/main" id="{4C59C383-845B-43DE-A487-6323C3B8285D}"/>
                    </a:ext>
                  </a:extLst>
                </p:cNvPr>
                <p:cNvPicPr/>
                <p:nvPr/>
              </p:nvPicPr>
              <p:blipFill>
                <a:blip r:embed="rId18"/>
                <a:stretch>
                  <a:fillRect/>
                </a:stretch>
              </p:blipFill>
              <p:spPr>
                <a:xfrm>
                  <a:off x="9310466" y="2840821"/>
                  <a:ext cx="228600" cy="58544"/>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インク 20">
                  <a:extLst>
                    <a:ext uri="{FF2B5EF4-FFF2-40B4-BE49-F238E27FC236}">
                      <a16:creationId xmlns:a16="http://schemas.microsoft.com/office/drawing/2014/main" id="{1FA58552-D1EC-425F-9CBB-F203510AE3F6}"/>
                    </a:ext>
                  </a:extLst>
                </p14:cNvPr>
                <p14:cNvContentPartPr/>
                <p14:nvPr/>
              </p14:nvContentPartPr>
              <p14:xfrm>
                <a:off x="9519626" y="2833916"/>
                <a:ext cx="227520" cy="158400"/>
              </p14:xfrm>
            </p:contentPart>
          </mc:Choice>
          <mc:Fallback>
            <p:pic>
              <p:nvPicPr>
                <p:cNvPr id="21" name="インク 20">
                  <a:extLst>
                    <a:ext uri="{FF2B5EF4-FFF2-40B4-BE49-F238E27FC236}">
                      <a16:creationId xmlns:a16="http://schemas.microsoft.com/office/drawing/2014/main" id="{1FA58552-D1EC-425F-9CBB-F203510AE3F6}"/>
                    </a:ext>
                  </a:extLst>
                </p:cNvPr>
                <p:cNvPicPr/>
                <p:nvPr/>
              </p:nvPicPr>
              <p:blipFill>
                <a:blip r:embed="rId20"/>
                <a:stretch>
                  <a:fillRect/>
                </a:stretch>
              </p:blipFill>
              <p:spPr>
                <a:xfrm>
                  <a:off x="9501626" y="2815957"/>
                  <a:ext cx="263160" cy="193959"/>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2" name="インク 21">
                  <a:extLst>
                    <a:ext uri="{FF2B5EF4-FFF2-40B4-BE49-F238E27FC236}">
                      <a16:creationId xmlns:a16="http://schemas.microsoft.com/office/drawing/2014/main" id="{C88CB261-29F4-4D2E-B248-1E890F510A81}"/>
                    </a:ext>
                  </a:extLst>
                </p14:cNvPr>
                <p14:cNvContentPartPr/>
                <p14:nvPr/>
              </p14:nvContentPartPr>
              <p14:xfrm>
                <a:off x="9742106" y="2846156"/>
                <a:ext cx="162360" cy="178920"/>
              </p14:xfrm>
            </p:contentPart>
          </mc:Choice>
          <mc:Fallback>
            <p:pic>
              <p:nvPicPr>
                <p:cNvPr id="22" name="インク 21">
                  <a:extLst>
                    <a:ext uri="{FF2B5EF4-FFF2-40B4-BE49-F238E27FC236}">
                      <a16:creationId xmlns:a16="http://schemas.microsoft.com/office/drawing/2014/main" id="{C88CB261-29F4-4D2E-B248-1E890F510A81}"/>
                    </a:ext>
                  </a:extLst>
                </p:cNvPr>
                <p:cNvPicPr/>
                <p:nvPr/>
              </p:nvPicPr>
              <p:blipFill>
                <a:blip r:embed="rId22"/>
                <a:stretch>
                  <a:fillRect/>
                </a:stretch>
              </p:blipFill>
              <p:spPr>
                <a:xfrm>
                  <a:off x="9724106" y="2828156"/>
                  <a:ext cx="1980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3" name="インク 22">
                  <a:extLst>
                    <a:ext uri="{FF2B5EF4-FFF2-40B4-BE49-F238E27FC236}">
                      <a16:creationId xmlns:a16="http://schemas.microsoft.com/office/drawing/2014/main" id="{34F91FB5-D65B-45AF-9832-0FC6DFF27533}"/>
                    </a:ext>
                  </a:extLst>
                </p14:cNvPr>
                <p14:cNvContentPartPr/>
                <p14:nvPr/>
              </p14:nvContentPartPr>
              <p14:xfrm>
                <a:off x="9922826" y="2874596"/>
                <a:ext cx="169560" cy="23400"/>
              </p14:xfrm>
            </p:contentPart>
          </mc:Choice>
          <mc:Fallback>
            <p:pic>
              <p:nvPicPr>
                <p:cNvPr id="23" name="インク 22">
                  <a:extLst>
                    <a:ext uri="{FF2B5EF4-FFF2-40B4-BE49-F238E27FC236}">
                      <a16:creationId xmlns:a16="http://schemas.microsoft.com/office/drawing/2014/main" id="{34F91FB5-D65B-45AF-9832-0FC6DFF27533}"/>
                    </a:ext>
                  </a:extLst>
                </p:cNvPr>
                <p:cNvPicPr/>
                <p:nvPr/>
              </p:nvPicPr>
              <p:blipFill>
                <a:blip r:embed="rId24"/>
                <a:stretch>
                  <a:fillRect/>
                </a:stretch>
              </p:blipFill>
              <p:spPr>
                <a:xfrm>
                  <a:off x="9904826" y="2856596"/>
                  <a:ext cx="2052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4" name="インク 23">
                  <a:extLst>
                    <a:ext uri="{FF2B5EF4-FFF2-40B4-BE49-F238E27FC236}">
                      <a16:creationId xmlns:a16="http://schemas.microsoft.com/office/drawing/2014/main" id="{2502BF2A-AAE5-45BD-9B19-D060D18280ED}"/>
                    </a:ext>
                  </a:extLst>
                </p14:cNvPr>
                <p14:cNvContentPartPr/>
                <p14:nvPr/>
              </p14:nvContentPartPr>
              <p14:xfrm>
                <a:off x="9994106" y="2825636"/>
                <a:ext cx="54000" cy="209880"/>
              </p14:xfrm>
            </p:contentPart>
          </mc:Choice>
          <mc:Fallback>
            <p:pic>
              <p:nvPicPr>
                <p:cNvPr id="24" name="インク 23">
                  <a:extLst>
                    <a:ext uri="{FF2B5EF4-FFF2-40B4-BE49-F238E27FC236}">
                      <a16:creationId xmlns:a16="http://schemas.microsoft.com/office/drawing/2014/main" id="{2502BF2A-AAE5-45BD-9B19-D060D18280ED}"/>
                    </a:ext>
                  </a:extLst>
                </p:cNvPr>
                <p:cNvPicPr/>
                <p:nvPr/>
              </p:nvPicPr>
              <p:blipFill>
                <a:blip r:embed="rId26"/>
                <a:stretch>
                  <a:fillRect/>
                </a:stretch>
              </p:blipFill>
              <p:spPr>
                <a:xfrm>
                  <a:off x="9976106" y="2807636"/>
                  <a:ext cx="896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インク 24">
                  <a:extLst>
                    <a:ext uri="{FF2B5EF4-FFF2-40B4-BE49-F238E27FC236}">
                      <a16:creationId xmlns:a16="http://schemas.microsoft.com/office/drawing/2014/main" id="{92A9E5B7-579C-42B8-8A68-B7C4764660D7}"/>
                    </a:ext>
                  </a:extLst>
                </p14:cNvPr>
                <p14:cNvContentPartPr/>
                <p14:nvPr/>
              </p14:nvContentPartPr>
              <p14:xfrm>
                <a:off x="10118306" y="2892956"/>
                <a:ext cx="122760" cy="141480"/>
              </p14:xfrm>
            </p:contentPart>
          </mc:Choice>
          <mc:Fallback>
            <p:pic>
              <p:nvPicPr>
                <p:cNvPr id="25" name="インク 24">
                  <a:extLst>
                    <a:ext uri="{FF2B5EF4-FFF2-40B4-BE49-F238E27FC236}">
                      <a16:creationId xmlns:a16="http://schemas.microsoft.com/office/drawing/2014/main" id="{92A9E5B7-579C-42B8-8A68-B7C4764660D7}"/>
                    </a:ext>
                  </a:extLst>
                </p:cNvPr>
                <p:cNvPicPr/>
                <p:nvPr/>
              </p:nvPicPr>
              <p:blipFill>
                <a:blip r:embed="rId28"/>
                <a:stretch>
                  <a:fillRect/>
                </a:stretch>
              </p:blipFill>
              <p:spPr>
                <a:xfrm>
                  <a:off x="10100359" y="2874956"/>
                  <a:ext cx="158296"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インク 25">
                  <a:extLst>
                    <a:ext uri="{FF2B5EF4-FFF2-40B4-BE49-F238E27FC236}">
                      <a16:creationId xmlns:a16="http://schemas.microsoft.com/office/drawing/2014/main" id="{81F82E90-AE75-4CA8-9A07-29952F68245F}"/>
                    </a:ext>
                  </a:extLst>
                </p14:cNvPr>
                <p14:cNvContentPartPr/>
                <p14:nvPr/>
              </p14:nvContentPartPr>
              <p14:xfrm>
                <a:off x="10271306" y="2909516"/>
                <a:ext cx="150120" cy="180720"/>
              </p14:xfrm>
            </p:contentPart>
          </mc:Choice>
          <mc:Fallback>
            <p:pic>
              <p:nvPicPr>
                <p:cNvPr id="26" name="インク 25">
                  <a:extLst>
                    <a:ext uri="{FF2B5EF4-FFF2-40B4-BE49-F238E27FC236}">
                      <a16:creationId xmlns:a16="http://schemas.microsoft.com/office/drawing/2014/main" id="{81F82E90-AE75-4CA8-9A07-29952F68245F}"/>
                    </a:ext>
                  </a:extLst>
                </p:cNvPr>
                <p:cNvPicPr/>
                <p:nvPr/>
              </p:nvPicPr>
              <p:blipFill>
                <a:blip r:embed="rId30"/>
                <a:stretch>
                  <a:fillRect/>
                </a:stretch>
              </p:blipFill>
              <p:spPr>
                <a:xfrm>
                  <a:off x="10253349" y="2891552"/>
                  <a:ext cx="185675" cy="216289"/>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インク 26">
                  <a:extLst>
                    <a:ext uri="{FF2B5EF4-FFF2-40B4-BE49-F238E27FC236}">
                      <a16:creationId xmlns:a16="http://schemas.microsoft.com/office/drawing/2014/main" id="{2A6A426F-E133-4210-8094-1E33CE8F858B}"/>
                    </a:ext>
                  </a:extLst>
                </p14:cNvPr>
                <p14:cNvContentPartPr/>
                <p14:nvPr/>
              </p14:nvContentPartPr>
              <p14:xfrm>
                <a:off x="10477586" y="2927876"/>
                <a:ext cx="176040" cy="193320"/>
              </p14:xfrm>
            </p:contentPart>
          </mc:Choice>
          <mc:Fallback>
            <p:pic>
              <p:nvPicPr>
                <p:cNvPr id="27" name="インク 26">
                  <a:extLst>
                    <a:ext uri="{FF2B5EF4-FFF2-40B4-BE49-F238E27FC236}">
                      <a16:creationId xmlns:a16="http://schemas.microsoft.com/office/drawing/2014/main" id="{2A6A426F-E133-4210-8094-1E33CE8F858B}"/>
                    </a:ext>
                  </a:extLst>
                </p:cNvPr>
                <p:cNvPicPr/>
                <p:nvPr/>
              </p:nvPicPr>
              <p:blipFill>
                <a:blip r:embed="rId32"/>
                <a:stretch>
                  <a:fillRect/>
                </a:stretch>
              </p:blipFill>
              <p:spPr>
                <a:xfrm>
                  <a:off x="10459586" y="2909876"/>
                  <a:ext cx="2116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インク 27">
                  <a:extLst>
                    <a:ext uri="{FF2B5EF4-FFF2-40B4-BE49-F238E27FC236}">
                      <a16:creationId xmlns:a16="http://schemas.microsoft.com/office/drawing/2014/main" id="{40CD08B0-668F-4AF6-A435-A4DC61873B27}"/>
                    </a:ext>
                  </a:extLst>
                </p14:cNvPr>
                <p14:cNvContentPartPr/>
                <p14:nvPr/>
              </p14:nvContentPartPr>
              <p14:xfrm>
                <a:off x="10720586" y="2847596"/>
                <a:ext cx="149040" cy="280080"/>
              </p14:xfrm>
            </p:contentPart>
          </mc:Choice>
          <mc:Fallback>
            <p:pic>
              <p:nvPicPr>
                <p:cNvPr id="28" name="インク 27">
                  <a:extLst>
                    <a:ext uri="{FF2B5EF4-FFF2-40B4-BE49-F238E27FC236}">
                      <a16:creationId xmlns:a16="http://schemas.microsoft.com/office/drawing/2014/main" id="{40CD08B0-668F-4AF6-A435-A4DC61873B27}"/>
                    </a:ext>
                  </a:extLst>
                </p:cNvPr>
                <p:cNvPicPr/>
                <p:nvPr/>
              </p:nvPicPr>
              <p:blipFill>
                <a:blip r:embed="rId34"/>
                <a:stretch>
                  <a:fillRect/>
                </a:stretch>
              </p:blipFill>
              <p:spPr>
                <a:xfrm>
                  <a:off x="10702586" y="2829619"/>
                  <a:ext cx="184680" cy="315674"/>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インク 28">
                  <a:extLst>
                    <a:ext uri="{FF2B5EF4-FFF2-40B4-BE49-F238E27FC236}">
                      <a16:creationId xmlns:a16="http://schemas.microsoft.com/office/drawing/2014/main" id="{D9905ACF-74E3-408D-9071-3BBD1FCBD722}"/>
                    </a:ext>
                  </a:extLst>
                </p14:cNvPr>
                <p14:cNvContentPartPr/>
                <p14:nvPr/>
              </p14:nvContentPartPr>
              <p14:xfrm>
                <a:off x="10898066" y="2802596"/>
                <a:ext cx="207720" cy="352080"/>
              </p14:xfrm>
            </p:contentPart>
          </mc:Choice>
          <mc:Fallback>
            <p:pic>
              <p:nvPicPr>
                <p:cNvPr id="29" name="インク 28">
                  <a:extLst>
                    <a:ext uri="{FF2B5EF4-FFF2-40B4-BE49-F238E27FC236}">
                      <a16:creationId xmlns:a16="http://schemas.microsoft.com/office/drawing/2014/main" id="{D9905ACF-74E3-408D-9071-3BBD1FCBD722}"/>
                    </a:ext>
                  </a:extLst>
                </p:cNvPr>
                <p:cNvPicPr/>
                <p:nvPr/>
              </p:nvPicPr>
              <p:blipFill>
                <a:blip r:embed="rId36"/>
                <a:stretch>
                  <a:fillRect/>
                </a:stretch>
              </p:blipFill>
              <p:spPr>
                <a:xfrm>
                  <a:off x="10880066" y="2784578"/>
                  <a:ext cx="243360" cy="387756"/>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インク 29">
                  <a:extLst>
                    <a:ext uri="{FF2B5EF4-FFF2-40B4-BE49-F238E27FC236}">
                      <a16:creationId xmlns:a16="http://schemas.microsoft.com/office/drawing/2014/main" id="{A06D6148-8161-4F74-B326-534EA047894D}"/>
                    </a:ext>
                  </a:extLst>
                </p14:cNvPr>
                <p14:cNvContentPartPr/>
                <p14:nvPr/>
              </p14:nvContentPartPr>
              <p14:xfrm>
                <a:off x="10977266" y="3015716"/>
                <a:ext cx="155520" cy="88560"/>
              </p14:xfrm>
            </p:contentPart>
          </mc:Choice>
          <mc:Fallback>
            <p:pic>
              <p:nvPicPr>
                <p:cNvPr id="30" name="インク 29">
                  <a:extLst>
                    <a:ext uri="{FF2B5EF4-FFF2-40B4-BE49-F238E27FC236}">
                      <a16:creationId xmlns:a16="http://schemas.microsoft.com/office/drawing/2014/main" id="{A06D6148-8161-4F74-B326-534EA047894D}"/>
                    </a:ext>
                  </a:extLst>
                </p:cNvPr>
                <p:cNvPicPr/>
                <p:nvPr/>
              </p:nvPicPr>
              <p:blipFill>
                <a:blip r:embed="rId38"/>
                <a:stretch>
                  <a:fillRect/>
                </a:stretch>
              </p:blipFill>
              <p:spPr>
                <a:xfrm>
                  <a:off x="10959266" y="2997643"/>
                  <a:ext cx="191160" cy="124345"/>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インク 30">
                  <a:extLst>
                    <a:ext uri="{FF2B5EF4-FFF2-40B4-BE49-F238E27FC236}">
                      <a16:creationId xmlns:a16="http://schemas.microsoft.com/office/drawing/2014/main" id="{5299153E-95C1-49E3-8108-D1BD619BE75C}"/>
                    </a:ext>
                  </a:extLst>
                </p14:cNvPr>
                <p14:cNvContentPartPr/>
                <p14:nvPr/>
              </p14:nvContentPartPr>
              <p14:xfrm>
                <a:off x="11170946" y="2841116"/>
                <a:ext cx="171720" cy="111600"/>
              </p14:xfrm>
            </p:contentPart>
          </mc:Choice>
          <mc:Fallback>
            <p:pic>
              <p:nvPicPr>
                <p:cNvPr id="31" name="インク 30">
                  <a:extLst>
                    <a:ext uri="{FF2B5EF4-FFF2-40B4-BE49-F238E27FC236}">
                      <a16:creationId xmlns:a16="http://schemas.microsoft.com/office/drawing/2014/main" id="{5299153E-95C1-49E3-8108-D1BD619BE75C}"/>
                    </a:ext>
                  </a:extLst>
                </p:cNvPr>
                <p:cNvPicPr/>
                <p:nvPr/>
              </p:nvPicPr>
              <p:blipFill>
                <a:blip r:embed="rId40"/>
                <a:stretch>
                  <a:fillRect/>
                </a:stretch>
              </p:blipFill>
              <p:spPr>
                <a:xfrm>
                  <a:off x="11152908" y="2823174"/>
                  <a:ext cx="207435" cy="147125"/>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インク 31">
                  <a:extLst>
                    <a:ext uri="{FF2B5EF4-FFF2-40B4-BE49-F238E27FC236}">
                      <a16:creationId xmlns:a16="http://schemas.microsoft.com/office/drawing/2014/main" id="{4DEA2941-22EE-4842-B0A3-C3A023C97227}"/>
                    </a:ext>
                  </a:extLst>
                </p14:cNvPr>
                <p14:cNvContentPartPr/>
                <p14:nvPr/>
              </p14:nvContentPartPr>
              <p14:xfrm>
                <a:off x="11087786" y="2937956"/>
                <a:ext cx="161640" cy="210960"/>
              </p14:xfrm>
            </p:contentPart>
          </mc:Choice>
          <mc:Fallback>
            <p:pic>
              <p:nvPicPr>
                <p:cNvPr id="32" name="インク 31">
                  <a:extLst>
                    <a:ext uri="{FF2B5EF4-FFF2-40B4-BE49-F238E27FC236}">
                      <a16:creationId xmlns:a16="http://schemas.microsoft.com/office/drawing/2014/main" id="{4DEA2941-22EE-4842-B0A3-C3A023C97227}"/>
                    </a:ext>
                  </a:extLst>
                </p:cNvPr>
                <p:cNvPicPr/>
                <p:nvPr/>
              </p:nvPicPr>
              <p:blipFill>
                <a:blip r:embed="rId42"/>
                <a:stretch>
                  <a:fillRect/>
                </a:stretch>
              </p:blipFill>
              <p:spPr>
                <a:xfrm>
                  <a:off x="11069786" y="2919956"/>
                  <a:ext cx="1972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インク 32">
                  <a:extLst>
                    <a:ext uri="{FF2B5EF4-FFF2-40B4-BE49-F238E27FC236}">
                      <a16:creationId xmlns:a16="http://schemas.microsoft.com/office/drawing/2014/main" id="{F8BE6593-F9F7-4E05-B8D3-188A0B58EC0D}"/>
                    </a:ext>
                  </a:extLst>
                </p14:cNvPr>
                <p14:cNvContentPartPr/>
                <p14:nvPr/>
              </p14:nvContentPartPr>
              <p14:xfrm>
                <a:off x="11268506" y="2978996"/>
                <a:ext cx="202680" cy="178920"/>
              </p14:xfrm>
            </p:contentPart>
          </mc:Choice>
          <mc:Fallback>
            <p:pic>
              <p:nvPicPr>
                <p:cNvPr id="33" name="インク 32">
                  <a:extLst>
                    <a:ext uri="{FF2B5EF4-FFF2-40B4-BE49-F238E27FC236}">
                      <a16:creationId xmlns:a16="http://schemas.microsoft.com/office/drawing/2014/main" id="{F8BE6593-F9F7-4E05-B8D3-188A0B58EC0D}"/>
                    </a:ext>
                  </a:extLst>
                </p:cNvPr>
                <p:cNvPicPr/>
                <p:nvPr/>
              </p:nvPicPr>
              <p:blipFill>
                <a:blip r:embed="rId44"/>
                <a:stretch>
                  <a:fillRect/>
                </a:stretch>
              </p:blipFill>
              <p:spPr>
                <a:xfrm>
                  <a:off x="11250474" y="2960996"/>
                  <a:ext cx="238383"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5" name="インク 34">
                  <a:extLst>
                    <a:ext uri="{FF2B5EF4-FFF2-40B4-BE49-F238E27FC236}">
                      <a16:creationId xmlns:a16="http://schemas.microsoft.com/office/drawing/2014/main" id="{3A078E36-2117-4E84-89AC-12920041F1C5}"/>
                    </a:ext>
                  </a:extLst>
                </p14:cNvPr>
                <p14:cNvContentPartPr/>
                <p14:nvPr/>
              </p14:nvContentPartPr>
              <p14:xfrm>
                <a:off x="8277986" y="2650316"/>
                <a:ext cx="225000" cy="324360"/>
              </p14:xfrm>
            </p:contentPart>
          </mc:Choice>
          <mc:Fallback>
            <p:pic>
              <p:nvPicPr>
                <p:cNvPr id="35" name="インク 34">
                  <a:extLst>
                    <a:ext uri="{FF2B5EF4-FFF2-40B4-BE49-F238E27FC236}">
                      <a16:creationId xmlns:a16="http://schemas.microsoft.com/office/drawing/2014/main" id="{3A078E36-2117-4E84-89AC-12920041F1C5}"/>
                    </a:ext>
                  </a:extLst>
                </p:cNvPr>
                <p:cNvPicPr/>
                <p:nvPr/>
              </p:nvPicPr>
              <p:blipFill>
                <a:blip r:embed="rId46"/>
                <a:stretch>
                  <a:fillRect/>
                </a:stretch>
              </p:blipFill>
              <p:spPr>
                <a:xfrm>
                  <a:off x="8259986" y="2632316"/>
                  <a:ext cx="26064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6" name="インク 35">
                  <a:extLst>
                    <a:ext uri="{FF2B5EF4-FFF2-40B4-BE49-F238E27FC236}">
                      <a16:creationId xmlns:a16="http://schemas.microsoft.com/office/drawing/2014/main" id="{52B61B4F-B820-46CF-9E46-9E6734E50C6B}"/>
                    </a:ext>
                  </a:extLst>
                </p14:cNvPr>
                <p14:cNvContentPartPr/>
                <p14:nvPr/>
              </p14:nvContentPartPr>
              <p14:xfrm>
                <a:off x="8245226" y="2686676"/>
                <a:ext cx="307800" cy="330840"/>
              </p14:xfrm>
            </p:contentPart>
          </mc:Choice>
          <mc:Fallback>
            <p:pic>
              <p:nvPicPr>
                <p:cNvPr id="36" name="インク 35">
                  <a:extLst>
                    <a:ext uri="{FF2B5EF4-FFF2-40B4-BE49-F238E27FC236}">
                      <a16:creationId xmlns:a16="http://schemas.microsoft.com/office/drawing/2014/main" id="{52B61B4F-B820-46CF-9E46-9E6734E50C6B}"/>
                    </a:ext>
                  </a:extLst>
                </p:cNvPr>
                <p:cNvPicPr/>
                <p:nvPr/>
              </p:nvPicPr>
              <p:blipFill>
                <a:blip r:embed="rId48"/>
                <a:stretch>
                  <a:fillRect/>
                </a:stretch>
              </p:blipFill>
              <p:spPr>
                <a:xfrm>
                  <a:off x="8227226" y="2668656"/>
                  <a:ext cx="343440" cy="366519"/>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7" name="インク 36">
                  <a:extLst>
                    <a:ext uri="{FF2B5EF4-FFF2-40B4-BE49-F238E27FC236}">
                      <a16:creationId xmlns:a16="http://schemas.microsoft.com/office/drawing/2014/main" id="{143E60A8-EEAA-440C-8EFA-F7CF36A2A974}"/>
                    </a:ext>
                  </a:extLst>
                </p14:cNvPr>
                <p14:cNvContentPartPr/>
                <p14:nvPr/>
              </p14:nvContentPartPr>
              <p14:xfrm>
                <a:off x="8345306" y="2643116"/>
                <a:ext cx="46800" cy="37800"/>
              </p14:xfrm>
            </p:contentPart>
          </mc:Choice>
          <mc:Fallback>
            <p:pic>
              <p:nvPicPr>
                <p:cNvPr id="37" name="インク 36">
                  <a:extLst>
                    <a:ext uri="{FF2B5EF4-FFF2-40B4-BE49-F238E27FC236}">
                      <a16:creationId xmlns:a16="http://schemas.microsoft.com/office/drawing/2014/main" id="{143E60A8-EEAA-440C-8EFA-F7CF36A2A974}"/>
                    </a:ext>
                  </a:extLst>
                </p:cNvPr>
                <p:cNvPicPr/>
                <p:nvPr/>
              </p:nvPicPr>
              <p:blipFill>
                <a:blip r:embed="rId50"/>
                <a:stretch>
                  <a:fillRect/>
                </a:stretch>
              </p:blipFill>
              <p:spPr>
                <a:xfrm>
                  <a:off x="8327306" y="2625116"/>
                  <a:ext cx="8244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8" name="インク 37">
                  <a:extLst>
                    <a:ext uri="{FF2B5EF4-FFF2-40B4-BE49-F238E27FC236}">
                      <a16:creationId xmlns:a16="http://schemas.microsoft.com/office/drawing/2014/main" id="{1393D2AA-6BAD-408B-BBD5-FE512CEA948E}"/>
                    </a:ext>
                  </a:extLst>
                </p14:cNvPr>
                <p14:cNvContentPartPr/>
                <p14:nvPr/>
              </p14:nvContentPartPr>
              <p14:xfrm>
                <a:off x="8196266" y="2823836"/>
                <a:ext cx="15120" cy="37800"/>
              </p14:xfrm>
            </p:contentPart>
          </mc:Choice>
          <mc:Fallback>
            <p:pic>
              <p:nvPicPr>
                <p:cNvPr id="38" name="インク 37">
                  <a:extLst>
                    <a:ext uri="{FF2B5EF4-FFF2-40B4-BE49-F238E27FC236}">
                      <a16:creationId xmlns:a16="http://schemas.microsoft.com/office/drawing/2014/main" id="{1393D2AA-6BAD-408B-BBD5-FE512CEA948E}"/>
                    </a:ext>
                  </a:extLst>
                </p:cNvPr>
                <p:cNvPicPr/>
                <p:nvPr/>
              </p:nvPicPr>
              <p:blipFill>
                <a:blip r:embed="rId52"/>
                <a:stretch>
                  <a:fillRect/>
                </a:stretch>
              </p:blipFill>
              <p:spPr>
                <a:xfrm>
                  <a:off x="8178685" y="2806006"/>
                  <a:ext cx="49931" cy="73104"/>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9" name="インク 38">
                  <a:extLst>
                    <a:ext uri="{FF2B5EF4-FFF2-40B4-BE49-F238E27FC236}">
                      <a16:creationId xmlns:a16="http://schemas.microsoft.com/office/drawing/2014/main" id="{9B504FDC-7ABB-49CF-A987-E3B0E53C7F4B}"/>
                    </a:ext>
                  </a:extLst>
                </p14:cNvPr>
                <p14:cNvContentPartPr/>
                <p14:nvPr/>
              </p14:nvContentPartPr>
              <p14:xfrm>
                <a:off x="8477066" y="2783876"/>
                <a:ext cx="25560" cy="36720"/>
              </p14:xfrm>
            </p:contentPart>
          </mc:Choice>
          <mc:Fallback>
            <p:pic>
              <p:nvPicPr>
                <p:cNvPr id="39" name="インク 38">
                  <a:extLst>
                    <a:ext uri="{FF2B5EF4-FFF2-40B4-BE49-F238E27FC236}">
                      <a16:creationId xmlns:a16="http://schemas.microsoft.com/office/drawing/2014/main" id="{9B504FDC-7ABB-49CF-A987-E3B0E53C7F4B}"/>
                    </a:ext>
                  </a:extLst>
                </p:cNvPr>
                <p:cNvPicPr/>
                <p:nvPr/>
              </p:nvPicPr>
              <p:blipFill>
                <a:blip r:embed="rId54"/>
                <a:stretch>
                  <a:fillRect/>
                </a:stretch>
              </p:blipFill>
              <p:spPr>
                <a:xfrm>
                  <a:off x="8459066" y="2765876"/>
                  <a:ext cx="612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0" name="インク 39">
                  <a:extLst>
                    <a:ext uri="{FF2B5EF4-FFF2-40B4-BE49-F238E27FC236}">
                      <a16:creationId xmlns:a16="http://schemas.microsoft.com/office/drawing/2014/main" id="{1A8ABA25-2BA8-4430-BB26-7A3684F7D4EB}"/>
                    </a:ext>
                  </a:extLst>
                </p14:cNvPr>
                <p14:cNvContentPartPr/>
                <p14:nvPr/>
              </p14:nvContentPartPr>
              <p14:xfrm>
                <a:off x="8388866" y="2942276"/>
                <a:ext cx="24480" cy="41760"/>
              </p14:xfrm>
            </p:contentPart>
          </mc:Choice>
          <mc:Fallback>
            <p:pic>
              <p:nvPicPr>
                <p:cNvPr id="40" name="インク 39">
                  <a:extLst>
                    <a:ext uri="{FF2B5EF4-FFF2-40B4-BE49-F238E27FC236}">
                      <a16:creationId xmlns:a16="http://schemas.microsoft.com/office/drawing/2014/main" id="{1A8ABA25-2BA8-4430-BB26-7A3684F7D4EB}"/>
                    </a:ext>
                  </a:extLst>
                </p:cNvPr>
                <p:cNvPicPr/>
                <p:nvPr/>
              </p:nvPicPr>
              <p:blipFill>
                <a:blip r:embed="rId56"/>
                <a:stretch>
                  <a:fillRect/>
                </a:stretch>
              </p:blipFill>
              <p:spPr>
                <a:xfrm>
                  <a:off x="8371127" y="2924276"/>
                  <a:ext cx="59603" cy="77400"/>
                </a:xfrm>
                <a:prstGeom prst="rect">
                  <a:avLst/>
                </a:prstGeom>
              </p:spPr>
            </p:pic>
          </mc:Fallback>
        </mc:AlternateContent>
      </p:grpSp>
      <p:grpSp>
        <p:nvGrpSpPr>
          <p:cNvPr id="45" name="グループ化 44">
            <a:extLst>
              <a:ext uri="{FF2B5EF4-FFF2-40B4-BE49-F238E27FC236}">
                <a16:creationId xmlns:a16="http://schemas.microsoft.com/office/drawing/2014/main" id="{7E1F9F50-2769-4842-99F6-EE5C29D590BA}"/>
              </a:ext>
            </a:extLst>
          </p:cNvPr>
          <p:cNvGrpSpPr/>
          <p:nvPr/>
        </p:nvGrpSpPr>
        <p:grpSpPr>
          <a:xfrm>
            <a:off x="5615066" y="1528556"/>
            <a:ext cx="344160" cy="534960"/>
            <a:chOff x="5615066" y="1528556"/>
            <a:chExt cx="344160" cy="534960"/>
          </a:xfrm>
        </p:grpSpPr>
        <mc:AlternateContent xmlns:mc="http://schemas.openxmlformats.org/markup-compatibility/2006">
          <mc:Choice xmlns:p14="http://schemas.microsoft.com/office/powerpoint/2010/main" Requires="p14">
            <p:contentPart p14:bwMode="auto" r:id="rId57">
              <p14:nvContentPartPr>
                <p14:cNvPr id="42" name="インク 41">
                  <a:extLst>
                    <a:ext uri="{FF2B5EF4-FFF2-40B4-BE49-F238E27FC236}">
                      <a16:creationId xmlns:a16="http://schemas.microsoft.com/office/drawing/2014/main" id="{DF52712F-0A63-4968-81BC-5CAF50292B88}"/>
                    </a:ext>
                  </a:extLst>
                </p14:cNvPr>
                <p14:cNvContentPartPr/>
                <p14:nvPr/>
              </p14:nvContentPartPr>
              <p14:xfrm>
                <a:off x="5615066" y="1545116"/>
                <a:ext cx="280440" cy="518400"/>
              </p14:xfrm>
            </p:contentPart>
          </mc:Choice>
          <mc:Fallback>
            <p:pic>
              <p:nvPicPr>
                <p:cNvPr id="42" name="インク 41">
                  <a:extLst>
                    <a:ext uri="{FF2B5EF4-FFF2-40B4-BE49-F238E27FC236}">
                      <a16:creationId xmlns:a16="http://schemas.microsoft.com/office/drawing/2014/main" id="{DF52712F-0A63-4968-81BC-5CAF50292B88}"/>
                    </a:ext>
                  </a:extLst>
                </p:cNvPr>
                <p:cNvPicPr/>
                <p:nvPr/>
              </p:nvPicPr>
              <p:blipFill>
                <a:blip r:embed="rId58"/>
                <a:stretch>
                  <a:fillRect/>
                </a:stretch>
              </p:blipFill>
              <p:spPr>
                <a:xfrm>
                  <a:off x="5597066" y="1527128"/>
                  <a:ext cx="316080" cy="554015"/>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3" name="インク 42">
                  <a:extLst>
                    <a:ext uri="{FF2B5EF4-FFF2-40B4-BE49-F238E27FC236}">
                      <a16:creationId xmlns:a16="http://schemas.microsoft.com/office/drawing/2014/main" id="{61AB9BB7-000E-4B34-97D1-065D479D8089}"/>
                    </a:ext>
                  </a:extLst>
                </p14:cNvPr>
                <p14:cNvContentPartPr/>
                <p14:nvPr/>
              </p14:nvContentPartPr>
              <p14:xfrm>
                <a:off x="5621906" y="1528556"/>
                <a:ext cx="337320" cy="521640"/>
              </p14:xfrm>
            </p:contentPart>
          </mc:Choice>
          <mc:Fallback>
            <p:pic>
              <p:nvPicPr>
                <p:cNvPr id="43" name="インク 42">
                  <a:extLst>
                    <a:ext uri="{FF2B5EF4-FFF2-40B4-BE49-F238E27FC236}">
                      <a16:creationId xmlns:a16="http://schemas.microsoft.com/office/drawing/2014/main" id="{61AB9BB7-000E-4B34-97D1-065D479D8089}"/>
                    </a:ext>
                  </a:extLst>
                </p:cNvPr>
                <p:cNvPicPr/>
                <p:nvPr/>
              </p:nvPicPr>
              <p:blipFill>
                <a:blip r:embed="rId60"/>
                <a:stretch>
                  <a:fillRect/>
                </a:stretch>
              </p:blipFill>
              <p:spPr>
                <a:xfrm>
                  <a:off x="5603925" y="1510556"/>
                  <a:ext cx="372922" cy="5572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インク 43">
                  <a:extLst>
                    <a:ext uri="{FF2B5EF4-FFF2-40B4-BE49-F238E27FC236}">
                      <a16:creationId xmlns:a16="http://schemas.microsoft.com/office/drawing/2014/main" id="{46C07909-16F0-4853-954B-C7B3A11CCA0E}"/>
                    </a:ext>
                  </a:extLst>
                </p14:cNvPr>
                <p14:cNvContentPartPr/>
                <p14:nvPr/>
              </p14:nvContentPartPr>
              <p14:xfrm>
                <a:off x="5738546" y="1639076"/>
                <a:ext cx="199800" cy="297360"/>
              </p14:xfrm>
            </p:contentPart>
          </mc:Choice>
          <mc:Fallback>
            <p:pic>
              <p:nvPicPr>
                <p:cNvPr id="44" name="インク 43">
                  <a:extLst>
                    <a:ext uri="{FF2B5EF4-FFF2-40B4-BE49-F238E27FC236}">
                      <a16:creationId xmlns:a16="http://schemas.microsoft.com/office/drawing/2014/main" id="{46C07909-16F0-4853-954B-C7B3A11CCA0E}"/>
                    </a:ext>
                  </a:extLst>
                </p:cNvPr>
                <p:cNvPicPr/>
                <p:nvPr/>
              </p:nvPicPr>
              <p:blipFill>
                <a:blip r:embed="rId62"/>
                <a:stretch>
                  <a:fillRect/>
                </a:stretch>
              </p:blipFill>
              <p:spPr>
                <a:xfrm>
                  <a:off x="5720546" y="1621076"/>
                  <a:ext cx="235440" cy="333000"/>
                </a:xfrm>
                <a:prstGeom prst="rect">
                  <a:avLst/>
                </a:prstGeom>
              </p:spPr>
            </p:pic>
          </mc:Fallback>
        </mc:AlternateContent>
      </p:grpSp>
      <p:grpSp>
        <p:nvGrpSpPr>
          <p:cNvPr id="48" name="グループ化 47">
            <a:extLst>
              <a:ext uri="{FF2B5EF4-FFF2-40B4-BE49-F238E27FC236}">
                <a16:creationId xmlns:a16="http://schemas.microsoft.com/office/drawing/2014/main" id="{3BE0608D-DD7E-4CF7-9BBF-658A870E1466}"/>
              </a:ext>
            </a:extLst>
          </p:cNvPr>
          <p:cNvGrpSpPr/>
          <p:nvPr/>
        </p:nvGrpSpPr>
        <p:grpSpPr>
          <a:xfrm>
            <a:off x="6164426" y="1677236"/>
            <a:ext cx="264240" cy="142200"/>
            <a:chOff x="6164426" y="1677236"/>
            <a:chExt cx="264240" cy="142200"/>
          </a:xfrm>
        </p:grpSpPr>
        <mc:AlternateContent xmlns:mc="http://schemas.openxmlformats.org/markup-compatibility/2006">
          <mc:Choice xmlns:p14="http://schemas.microsoft.com/office/powerpoint/2010/main" Requires="p14">
            <p:contentPart p14:bwMode="auto" r:id="rId63">
              <p14:nvContentPartPr>
                <p14:cNvPr id="46" name="インク 45">
                  <a:extLst>
                    <a:ext uri="{FF2B5EF4-FFF2-40B4-BE49-F238E27FC236}">
                      <a16:creationId xmlns:a16="http://schemas.microsoft.com/office/drawing/2014/main" id="{259441D7-1B18-4F92-820D-049E6B3C4FA6}"/>
                    </a:ext>
                  </a:extLst>
                </p14:cNvPr>
                <p14:cNvContentPartPr/>
                <p14:nvPr/>
              </p14:nvContentPartPr>
              <p14:xfrm>
                <a:off x="6164426" y="1749956"/>
                <a:ext cx="227880" cy="29880"/>
              </p14:xfrm>
            </p:contentPart>
          </mc:Choice>
          <mc:Fallback>
            <p:pic>
              <p:nvPicPr>
                <p:cNvPr id="46" name="インク 45">
                  <a:extLst>
                    <a:ext uri="{FF2B5EF4-FFF2-40B4-BE49-F238E27FC236}">
                      <a16:creationId xmlns:a16="http://schemas.microsoft.com/office/drawing/2014/main" id="{259441D7-1B18-4F92-820D-049E6B3C4FA6}"/>
                    </a:ext>
                  </a:extLst>
                </p:cNvPr>
                <p:cNvPicPr/>
                <p:nvPr/>
              </p:nvPicPr>
              <p:blipFill>
                <a:blip r:embed="rId64"/>
                <a:stretch>
                  <a:fillRect/>
                </a:stretch>
              </p:blipFill>
              <p:spPr>
                <a:xfrm>
                  <a:off x="6146426" y="1731956"/>
                  <a:ext cx="2635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インク 46">
                  <a:extLst>
                    <a:ext uri="{FF2B5EF4-FFF2-40B4-BE49-F238E27FC236}">
                      <a16:creationId xmlns:a16="http://schemas.microsoft.com/office/drawing/2014/main" id="{E1ABF89B-0990-4C0A-883A-B49EEDD2A5FE}"/>
                    </a:ext>
                  </a:extLst>
                </p14:cNvPr>
                <p14:cNvContentPartPr/>
                <p14:nvPr/>
              </p14:nvContentPartPr>
              <p14:xfrm>
                <a:off x="6337586" y="1677236"/>
                <a:ext cx="91080" cy="142200"/>
              </p14:xfrm>
            </p:contentPart>
          </mc:Choice>
          <mc:Fallback>
            <p:pic>
              <p:nvPicPr>
                <p:cNvPr id="47" name="インク 46">
                  <a:extLst>
                    <a:ext uri="{FF2B5EF4-FFF2-40B4-BE49-F238E27FC236}">
                      <a16:creationId xmlns:a16="http://schemas.microsoft.com/office/drawing/2014/main" id="{E1ABF89B-0990-4C0A-883A-B49EEDD2A5FE}"/>
                    </a:ext>
                  </a:extLst>
                </p:cNvPr>
                <p:cNvPicPr/>
                <p:nvPr/>
              </p:nvPicPr>
              <p:blipFill>
                <a:blip r:embed="rId66"/>
                <a:stretch>
                  <a:fillRect/>
                </a:stretch>
              </p:blipFill>
              <p:spPr>
                <a:xfrm>
                  <a:off x="6319586" y="1659236"/>
                  <a:ext cx="126720" cy="177840"/>
                </a:xfrm>
                <a:prstGeom prst="rect">
                  <a:avLst/>
                </a:prstGeom>
              </p:spPr>
            </p:pic>
          </mc:Fallback>
        </mc:AlternateContent>
      </p:grpSp>
      <p:grpSp>
        <p:nvGrpSpPr>
          <p:cNvPr id="83" name="グループ化 82">
            <a:extLst>
              <a:ext uri="{FF2B5EF4-FFF2-40B4-BE49-F238E27FC236}">
                <a16:creationId xmlns:a16="http://schemas.microsoft.com/office/drawing/2014/main" id="{8AD34DC2-6C4F-441F-94BD-D7A9E6311B97}"/>
              </a:ext>
            </a:extLst>
          </p:cNvPr>
          <p:cNvGrpSpPr/>
          <p:nvPr/>
        </p:nvGrpSpPr>
        <p:grpSpPr>
          <a:xfrm>
            <a:off x="6707666" y="1385636"/>
            <a:ext cx="1514520" cy="765360"/>
            <a:chOff x="6707666" y="1385636"/>
            <a:chExt cx="1514520" cy="765360"/>
          </a:xfrm>
        </p:grpSpPr>
        <mc:AlternateContent xmlns:mc="http://schemas.openxmlformats.org/markup-compatibility/2006">
          <mc:Choice xmlns:p14="http://schemas.microsoft.com/office/powerpoint/2010/main" Requires="p14">
            <p:contentPart p14:bwMode="auto" r:id="rId67">
              <p14:nvContentPartPr>
                <p14:cNvPr id="49" name="インク 48">
                  <a:extLst>
                    <a:ext uri="{FF2B5EF4-FFF2-40B4-BE49-F238E27FC236}">
                      <a16:creationId xmlns:a16="http://schemas.microsoft.com/office/drawing/2014/main" id="{2DD48ED3-6AEC-4D8C-A6DC-55666935E88D}"/>
                    </a:ext>
                  </a:extLst>
                </p14:cNvPr>
                <p14:cNvContentPartPr/>
                <p14:nvPr/>
              </p14:nvContentPartPr>
              <p14:xfrm>
                <a:off x="6707666" y="1437836"/>
                <a:ext cx="162720" cy="654120"/>
              </p14:xfrm>
            </p:contentPart>
          </mc:Choice>
          <mc:Fallback>
            <p:pic>
              <p:nvPicPr>
                <p:cNvPr id="49" name="インク 48">
                  <a:extLst>
                    <a:ext uri="{FF2B5EF4-FFF2-40B4-BE49-F238E27FC236}">
                      <a16:creationId xmlns:a16="http://schemas.microsoft.com/office/drawing/2014/main" id="{2DD48ED3-6AEC-4D8C-A6DC-55666935E88D}"/>
                    </a:ext>
                  </a:extLst>
                </p:cNvPr>
                <p:cNvPicPr/>
                <p:nvPr/>
              </p:nvPicPr>
              <p:blipFill>
                <a:blip r:embed="rId68"/>
                <a:stretch>
                  <a:fillRect/>
                </a:stretch>
              </p:blipFill>
              <p:spPr>
                <a:xfrm>
                  <a:off x="6689626" y="1419836"/>
                  <a:ext cx="198439" cy="6897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0" name="インク 49">
                  <a:extLst>
                    <a:ext uri="{FF2B5EF4-FFF2-40B4-BE49-F238E27FC236}">
                      <a16:creationId xmlns:a16="http://schemas.microsoft.com/office/drawing/2014/main" id="{A02AD0DF-4709-49B4-A27F-492535EA2605}"/>
                    </a:ext>
                  </a:extLst>
                </p14:cNvPr>
                <p14:cNvContentPartPr/>
                <p14:nvPr/>
              </p14:nvContentPartPr>
              <p14:xfrm>
                <a:off x="6968666" y="1463396"/>
                <a:ext cx="252000" cy="53640"/>
              </p14:xfrm>
            </p:contentPart>
          </mc:Choice>
          <mc:Fallback>
            <p:pic>
              <p:nvPicPr>
                <p:cNvPr id="50" name="インク 49">
                  <a:extLst>
                    <a:ext uri="{FF2B5EF4-FFF2-40B4-BE49-F238E27FC236}">
                      <a16:creationId xmlns:a16="http://schemas.microsoft.com/office/drawing/2014/main" id="{A02AD0DF-4709-49B4-A27F-492535EA2605}"/>
                    </a:ext>
                  </a:extLst>
                </p:cNvPr>
                <p:cNvPicPr/>
                <p:nvPr/>
              </p:nvPicPr>
              <p:blipFill>
                <a:blip r:embed="rId70"/>
                <a:stretch>
                  <a:fillRect/>
                </a:stretch>
              </p:blipFill>
              <p:spPr>
                <a:xfrm>
                  <a:off x="6950666" y="1445396"/>
                  <a:ext cx="2876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1" name="インク 50">
                  <a:extLst>
                    <a:ext uri="{FF2B5EF4-FFF2-40B4-BE49-F238E27FC236}">
                      <a16:creationId xmlns:a16="http://schemas.microsoft.com/office/drawing/2014/main" id="{2EA2A8B0-FFB6-47FF-A5A3-8C2A0B4E11B2}"/>
                    </a:ext>
                  </a:extLst>
                </p14:cNvPr>
                <p14:cNvContentPartPr/>
                <p14:nvPr/>
              </p14:nvContentPartPr>
              <p14:xfrm>
                <a:off x="6970466" y="1385636"/>
                <a:ext cx="168840" cy="277560"/>
              </p14:xfrm>
            </p:contentPart>
          </mc:Choice>
          <mc:Fallback>
            <p:pic>
              <p:nvPicPr>
                <p:cNvPr id="51" name="インク 50">
                  <a:extLst>
                    <a:ext uri="{FF2B5EF4-FFF2-40B4-BE49-F238E27FC236}">
                      <a16:creationId xmlns:a16="http://schemas.microsoft.com/office/drawing/2014/main" id="{2EA2A8B0-FFB6-47FF-A5A3-8C2A0B4E11B2}"/>
                    </a:ext>
                  </a:extLst>
                </p:cNvPr>
                <p:cNvPicPr/>
                <p:nvPr/>
              </p:nvPicPr>
              <p:blipFill>
                <a:blip r:embed="rId72"/>
                <a:stretch>
                  <a:fillRect/>
                </a:stretch>
              </p:blipFill>
              <p:spPr>
                <a:xfrm>
                  <a:off x="6952504" y="1367636"/>
                  <a:ext cx="204404"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2" name="インク 51">
                  <a:extLst>
                    <a:ext uri="{FF2B5EF4-FFF2-40B4-BE49-F238E27FC236}">
                      <a16:creationId xmlns:a16="http://schemas.microsoft.com/office/drawing/2014/main" id="{A2239F0F-17DD-43FB-9E6B-D1541CBF7407}"/>
                    </a:ext>
                  </a:extLst>
                </p14:cNvPr>
                <p14:cNvContentPartPr/>
                <p14:nvPr/>
              </p14:nvContentPartPr>
              <p14:xfrm>
                <a:off x="7098626" y="1577156"/>
                <a:ext cx="131040" cy="19440"/>
              </p14:xfrm>
            </p:contentPart>
          </mc:Choice>
          <mc:Fallback>
            <p:pic>
              <p:nvPicPr>
                <p:cNvPr id="52" name="インク 51">
                  <a:extLst>
                    <a:ext uri="{FF2B5EF4-FFF2-40B4-BE49-F238E27FC236}">
                      <a16:creationId xmlns:a16="http://schemas.microsoft.com/office/drawing/2014/main" id="{A2239F0F-17DD-43FB-9E6B-D1541CBF7407}"/>
                    </a:ext>
                  </a:extLst>
                </p:cNvPr>
                <p:cNvPicPr/>
                <p:nvPr/>
              </p:nvPicPr>
              <p:blipFill>
                <a:blip r:embed="rId74"/>
                <a:stretch>
                  <a:fillRect/>
                </a:stretch>
              </p:blipFill>
              <p:spPr>
                <a:xfrm>
                  <a:off x="7080576" y="1559156"/>
                  <a:ext cx="166778"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3" name="インク 52">
                  <a:extLst>
                    <a:ext uri="{FF2B5EF4-FFF2-40B4-BE49-F238E27FC236}">
                      <a16:creationId xmlns:a16="http://schemas.microsoft.com/office/drawing/2014/main" id="{D79B6A7B-0A6D-44E0-980A-E356F1BB66F5}"/>
                    </a:ext>
                  </a:extLst>
                </p14:cNvPr>
                <p14:cNvContentPartPr/>
                <p14:nvPr/>
              </p14:nvContentPartPr>
              <p14:xfrm>
                <a:off x="7092146" y="1595516"/>
                <a:ext cx="149040" cy="99000"/>
              </p14:xfrm>
            </p:contentPart>
          </mc:Choice>
          <mc:Fallback>
            <p:pic>
              <p:nvPicPr>
                <p:cNvPr id="53" name="インク 52">
                  <a:extLst>
                    <a:ext uri="{FF2B5EF4-FFF2-40B4-BE49-F238E27FC236}">
                      <a16:creationId xmlns:a16="http://schemas.microsoft.com/office/drawing/2014/main" id="{D79B6A7B-0A6D-44E0-980A-E356F1BB66F5}"/>
                    </a:ext>
                  </a:extLst>
                </p:cNvPr>
                <p:cNvPicPr/>
                <p:nvPr/>
              </p:nvPicPr>
              <p:blipFill>
                <a:blip r:embed="rId76"/>
                <a:stretch>
                  <a:fillRect/>
                </a:stretch>
              </p:blipFill>
              <p:spPr>
                <a:xfrm>
                  <a:off x="7074146" y="1577450"/>
                  <a:ext cx="184680" cy="13477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4" name="インク 53">
                  <a:extLst>
                    <a:ext uri="{FF2B5EF4-FFF2-40B4-BE49-F238E27FC236}">
                      <a16:creationId xmlns:a16="http://schemas.microsoft.com/office/drawing/2014/main" id="{8AEEC46E-D03D-4EFF-8DAA-AD11959AA551}"/>
                    </a:ext>
                  </a:extLst>
                </p14:cNvPr>
                <p14:cNvContentPartPr/>
                <p14:nvPr/>
              </p14:nvContentPartPr>
              <p14:xfrm>
                <a:off x="7365746" y="1486436"/>
                <a:ext cx="16200" cy="174960"/>
              </p14:xfrm>
            </p:contentPart>
          </mc:Choice>
          <mc:Fallback>
            <p:pic>
              <p:nvPicPr>
                <p:cNvPr id="54" name="インク 53">
                  <a:extLst>
                    <a:ext uri="{FF2B5EF4-FFF2-40B4-BE49-F238E27FC236}">
                      <a16:creationId xmlns:a16="http://schemas.microsoft.com/office/drawing/2014/main" id="{8AEEC46E-D03D-4EFF-8DAA-AD11959AA551}"/>
                    </a:ext>
                  </a:extLst>
                </p:cNvPr>
                <p:cNvPicPr/>
                <p:nvPr/>
              </p:nvPicPr>
              <p:blipFill>
                <a:blip r:embed="rId78"/>
                <a:stretch>
                  <a:fillRect/>
                </a:stretch>
              </p:blipFill>
              <p:spPr>
                <a:xfrm>
                  <a:off x="7347746" y="1468436"/>
                  <a:ext cx="518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5" name="インク 54">
                  <a:extLst>
                    <a:ext uri="{FF2B5EF4-FFF2-40B4-BE49-F238E27FC236}">
                      <a16:creationId xmlns:a16="http://schemas.microsoft.com/office/drawing/2014/main" id="{0FEAECC5-A24D-417B-9309-54A699B91E46}"/>
                    </a:ext>
                  </a:extLst>
                </p14:cNvPr>
                <p14:cNvContentPartPr/>
                <p14:nvPr/>
              </p14:nvContentPartPr>
              <p14:xfrm>
                <a:off x="7445306" y="1491116"/>
                <a:ext cx="118440" cy="25920"/>
              </p14:xfrm>
            </p:contentPart>
          </mc:Choice>
          <mc:Fallback>
            <p:pic>
              <p:nvPicPr>
                <p:cNvPr id="55" name="インク 54">
                  <a:extLst>
                    <a:ext uri="{FF2B5EF4-FFF2-40B4-BE49-F238E27FC236}">
                      <a16:creationId xmlns:a16="http://schemas.microsoft.com/office/drawing/2014/main" id="{0FEAECC5-A24D-417B-9309-54A699B91E46}"/>
                    </a:ext>
                  </a:extLst>
                </p:cNvPr>
                <p:cNvPicPr/>
                <p:nvPr/>
              </p:nvPicPr>
              <p:blipFill>
                <a:blip r:embed="rId80"/>
                <a:stretch>
                  <a:fillRect/>
                </a:stretch>
              </p:blipFill>
              <p:spPr>
                <a:xfrm>
                  <a:off x="7427306" y="1473116"/>
                  <a:ext cx="1540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6" name="インク 55">
                  <a:extLst>
                    <a:ext uri="{FF2B5EF4-FFF2-40B4-BE49-F238E27FC236}">
                      <a16:creationId xmlns:a16="http://schemas.microsoft.com/office/drawing/2014/main" id="{F045C5A4-266C-49F5-9087-B79DBC560C1B}"/>
                    </a:ext>
                  </a:extLst>
                </p14:cNvPr>
                <p14:cNvContentPartPr/>
                <p14:nvPr/>
              </p14:nvContentPartPr>
              <p14:xfrm>
                <a:off x="7470146" y="1422716"/>
                <a:ext cx="158760" cy="225000"/>
              </p14:xfrm>
            </p:contentPart>
          </mc:Choice>
          <mc:Fallback>
            <p:pic>
              <p:nvPicPr>
                <p:cNvPr id="56" name="インク 55">
                  <a:extLst>
                    <a:ext uri="{FF2B5EF4-FFF2-40B4-BE49-F238E27FC236}">
                      <a16:creationId xmlns:a16="http://schemas.microsoft.com/office/drawing/2014/main" id="{F045C5A4-266C-49F5-9087-B79DBC560C1B}"/>
                    </a:ext>
                  </a:extLst>
                </p:cNvPr>
                <p:cNvPicPr/>
                <p:nvPr/>
              </p:nvPicPr>
              <p:blipFill>
                <a:blip r:embed="rId82"/>
                <a:stretch>
                  <a:fillRect/>
                </a:stretch>
              </p:blipFill>
              <p:spPr>
                <a:xfrm>
                  <a:off x="7452146" y="1404716"/>
                  <a:ext cx="1944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7" name="インク 56">
                  <a:extLst>
                    <a:ext uri="{FF2B5EF4-FFF2-40B4-BE49-F238E27FC236}">
                      <a16:creationId xmlns:a16="http://schemas.microsoft.com/office/drawing/2014/main" id="{B95EF956-3BFE-4ACE-9073-4246EFB1F7CE}"/>
                    </a:ext>
                  </a:extLst>
                </p14:cNvPr>
                <p14:cNvContentPartPr/>
                <p14:nvPr/>
              </p14:nvContentPartPr>
              <p14:xfrm>
                <a:off x="7748786" y="1392116"/>
                <a:ext cx="55800" cy="22320"/>
              </p14:xfrm>
            </p:contentPart>
          </mc:Choice>
          <mc:Fallback>
            <p:pic>
              <p:nvPicPr>
                <p:cNvPr id="57" name="インク 56">
                  <a:extLst>
                    <a:ext uri="{FF2B5EF4-FFF2-40B4-BE49-F238E27FC236}">
                      <a16:creationId xmlns:a16="http://schemas.microsoft.com/office/drawing/2014/main" id="{B95EF956-3BFE-4ACE-9073-4246EFB1F7CE}"/>
                    </a:ext>
                  </a:extLst>
                </p:cNvPr>
                <p:cNvPicPr/>
                <p:nvPr/>
              </p:nvPicPr>
              <p:blipFill>
                <a:blip r:embed="rId84"/>
                <a:stretch>
                  <a:fillRect/>
                </a:stretch>
              </p:blipFill>
              <p:spPr>
                <a:xfrm>
                  <a:off x="7730786" y="1374116"/>
                  <a:ext cx="914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8" name="インク 57">
                  <a:extLst>
                    <a:ext uri="{FF2B5EF4-FFF2-40B4-BE49-F238E27FC236}">
                      <a16:creationId xmlns:a16="http://schemas.microsoft.com/office/drawing/2014/main" id="{F60EE53A-FF0E-43B8-B149-2082AA30D4DC}"/>
                    </a:ext>
                  </a:extLst>
                </p14:cNvPr>
                <p14:cNvContentPartPr/>
                <p14:nvPr/>
              </p14:nvContentPartPr>
              <p14:xfrm>
                <a:off x="7703786" y="1448996"/>
                <a:ext cx="122400" cy="232200"/>
              </p14:xfrm>
            </p:contentPart>
          </mc:Choice>
          <mc:Fallback>
            <p:pic>
              <p:nvPicPr>
                <p:cNvPr id="58" name="インク 57">
                  <a:extLst>
                    <a:ext uri="{FF2B5EF4-FFF2-40B4-BE49-F238E27FC236}">
                      <a16:creationId xmlns:a16="http://schemas.microsoft.com/office/drawing/2014/main" id="{F60EE53A-FF0E-43B8-B149-2082AA30D4DC}"/>
                    </a:ext>
                  </a:extLst>
                </p:cNvPr>
                <p:cNvPicPr/>
                <p:nvPr/>
              </p:nvPicPr>
              <p:blipFill>
                <a:blip r:embed="rId86"/>
                <a:stretch>
                  <a:fillRect/>
                </a:stretch>
              </p:blipFill>
              <p:spPr>
                <a:xfrm>
                  <a:off x="7685786" y="1431024"/>
                  <a:ext cx="158040" cy="267785"/>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9" name="インク 58">
                  <a:extLst>
                    <a:ext uri="{FF2B5EF4-FFF2-40B4-BE49-F238E27FC236}">
                      <a16:creationId xmlns:a16="http://schemas.microsoft.com/office/drawing/2014/main" id="{13B0BB3E-2B89-497F-8EC2-B303533C2512}"/>
                    </a:ext>
                  </a:extLst>
                </p14:cNvPr>
                <p14:cNvContentPartPr/>
                <p14:nvPr/>
              </p14:nvContentPartPr>
              <p14:xfrm>
                <a:off x="7960106" y="1497596"/>
                <a:ext cx="132120" cy="167040"/>
              </p14:xfrm>
            </p:contentPart>
          </mc:Choice>
          <mc:Fallback>
            <p:pic>
              <p:nvPicPr>
                <p:cNvPr id="59" name="インク 58">
                  <a:extLst>
                    <a:ext uri="{FF2B5EF4-FFF2-40B4-BE49-F238E27FC236}">
                      <a16:creationId xmlns:a16="http://schemas.microsoft.com/office/drawing/2014/main" id="{13B0BB3E-2B89-497F-8EC2-B303533C2512}"/>
                    </a:ext>
                  </a:extLst>
                </p:cNvPr>
                <p:cNvPicPr/>
                <p:nvPr/>
              </p:nvPicPr>
              <p:blipFill>
                <a:blip r:embed="rId88"/>
                <a:stretch>
                  <a:fillRect/>
                </a:stretch>
              </p:blipFill>
              <p:spPr>
                <a:xfrm>
                  <a:off x="7942106" y="1479596"/>
                  <a:ext cx="1677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0" name="インク 59">
                  <a:extLst>
                    <a:ext uri="{FF2B5EF4-FFF2-40B4-BE49-F238E27FC236}">
                      <a16:creationId xmlns:a16="http://schemas.microsoft.com/office/drawing/2014/main" id="{234B0EBF-54BF-4FC4-922E-E399CD963E9B}"/>
                    </a:ext>
                  </a:extLst>
                </p14:cNvPr>
                <p14:cNvContentPartPr/>
                <p14:nvPr/>
              </p14:nvContentPartPr>
              <p14:xfrm>
                <a:off x="8104466" y="1486796"/>
                <a:ext cx="117720" cy="114480"/>
              </p14:xfrm>
            </p:contentPart>
          </mc:Choice>
          <mc:Fallback>
            <p:pic>
              <p:nvPicPr>
                <p:cNvPr id="60" name="インク 59">
                  <a:extLst>
                    <a:ext uri="{FF2B5EF4-FFF2-40B4-BE49-F238E27FC236}">
                      <a16:creationId xmlns:a16="http://schemas.microsoft.com/office/drawing/2014/main" id="{234B0EBF-54BF-4FC4-922E-E399CD963E9B}"/>
                    </a:ext>
                  </a:extLst>
                </p:cNvPr>
                <p:cNvPicPr/>
                <p:nvPr/>
              </p:nvPicPr>
              <p:blipFill>
                <a:blip r:embed="rId90"/>
                <a:stretch>
                  <a:fillRect/>
                </a:stretch>
              </p:blipFill>
              <p:spPr>
                <a:xfrm>
                  <a:off x="8086466" y="1468852"/>
                  <a:ext cx="153360" cy="150008"/>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2" name="インク 61">
                  <a:extLst>
                    <a:ext uri="{FF2B5EF4-FFF2-40B4-BE49-F238E27FC236}">
                      <a16:creationId xmlns:a16="http://schemas.microsoft.com/office/drawing/2014/main" id="{329E8A0A-9647-4060-99FB-46F04E6C2F58}"/>
                    </a:ext>
                  </a:extLst>
                </p14:cNvPr>
                <p14:cNvContentPartPr/>
                <p14:nvPr/>
              </p14:nvContentPartPr>
              <p14:xfrm>
                <a:off x="6994946" y="1837436"/>
                <a:ext cx="13320" cy="156960"/>
              </p14:xfrm>
            </p:contentPart>
          </mc:Choice>
          <mc:Fallback>
            <p:pic>
              <p:nvPicPr>
                <p:cNvPr id="62" name="インク 61">
                  <a:extLst>
                    <a:ext uri="{FF2B5EF4-FFF2-40B4-BE49-F238E27FC236}">
                      <a16:creationId xmlns:a16="http://schemas.microsoft.com/office/drawing/2014/main" id="{329E8A0A-9647-4060-99FB-46F04E6C2F58}"/>
                    </a:ext>
                  </a:extLst>
                </p:cNvPr>
                <p:cNvPicPr/>
                <p:nvPr/>
              </p:nvPicPr>
              <p:blipFill>
                <a:blip r:embed="rId92"/>
                <a:stretch>
                  <a:fillRect/>
                </a:stretch>
              </p:blipFill>
              <p:spPr>
                <a:xfrm>
                  <a:off x="6976946" y="1819436"/>
                  <a:ext cx="489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3" name="インク 62">
                  <a:extLst>
                    <a:ext uri="{FF2B5EF4-FFF2-40B4-BE49-F238E27FC236}">
                      <a16:creationId xmlns:a16="http://schemas.microsoft.com/office/drawing/2014/main" id="{B1CE7F27-A5CF-4ED6-A660-CBDDA50599DC}"/>
                    </a:ext>
                  </a:extLst>
                </p14:cNvPr>
                <p14:cNvContentPartPr/>
                <p14:nvPr/>
              </p14:nvContentPartPr>
              <p14:xfrm>
                <a:off x="7013306" y="1839956"/>
                <a:ext cx="78120" cy="155880"/>
              </p14:xfrm>
            </p:contentPart>
          </mc:Choice>
          <mc:Fallback>
            <p:pic>
              <p:nvPicPr>
                <p:cNvPr id="63" name="インク 62">
                  <a:extLst>
                    <a:ext uri="{FF2B5EF4-FFF2-40B4-BE49-F238E27FC236}">
                      <a16:creationId xmlns:a16="http://schemas.microsoft.com/office/drawing/2014/main" id="{B1CE7F27-A5CF-4ED6-A660-CBDDA50599DC}"/>
                    </a:ext>
                  </a:extLst>
                </p:cNvPr>
                <p:cNvPicPr/>
                <p:nvPr/>
              </p:nvPicPr>
              <p:blipFill>
                <a:blip r:embed="rId94"/>
                <a:stretch>
                  <a:fillRect/>
                </a:stretch>
              </p:blipFill>
              <p:spPr>
                <a:xfrm>
                  <a:off x="6995306" y="1821914"/>
                  <a:ext cx="113760" cy="191603"/>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4" name="インク 63">
                  <a:extLst>
                    <a:ext uri="{FF2B5EF4-FFF2-40B4-BE49-F238E27FC236}">
                      <a16:creationId xmlns:a16="http://schemas.microsoft.com/office/drawing/2014/main" id="{62DFC5F2-A4FF-4B10-ADBB-015601825220}"/>
                    </a:ext>
                  </a:extLst>
                </p14:cNvPr>
                <p14:cNvContentPartPr/>
                <p14:nvPr/>
              </p14:nvContentPartPr>
              <p14:xfrm>
                <a:off x="7023386" y="1912676"/>
                <a:ext cx="56520" cy="9000"/>
              </p14:xfrm>
            </p:contentPart>
          </mc:Choice>
          <mc:Fallback>
            <p:pic>
              <p:nvPicPr>
                <p:cNvPr id="64" name="インク 63">
                  <a:extLst>
                    <a:ext uri="{FF2B5EF4-FFF2-40B4-BE49-F238E27FC236}">
                      <a16:creationId xmlns:a16="http://schemas.microsoft.com/office/drawing/2014/main" id="{62DFC5F2-A4FF-4B10-ADBB-015601825220}"/>
                    </a:ext>
                  </a:extLst>
                </p:cNvPr>
                <p:cNvPicPr/>
                <p:nvPr/>
              </p:nvPicPr>
              <p:blipFill>
                <a:blip r:embed="rId96"/>
                <a:stretch>
                  <a:fillRect/>
                </a:stretch>
              </p:blipFill>
              <p:spPr>
                <a:xfrm>
                  <a:off x="7005386" y="1895368"/>
                  <a:ext cx="92160" cy="43269"/>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5" name="インク 64">
                  <a:extLst>
                    <a:ext uri="{FF2B5EF4-FFF2-40B4-BE49-F238E27FC236}">
                      <a16:creationId xmlns:a16="http://schemas.microsoft.com/office/drawing/2014/main" id="{D3BE3861-3E8F-487A-8CAD-31A9B40CDC9B}"/>
                    </a:ext>
                  </a:extLst>
                </p14:cNvPr>
                <p14:cNvContentPartPr/>
                <p14:nvPr/>
              </p14:nvContentPartPr>
              <p14:xfrm>
                <a:off x="7008986" y="1993316"/>
                <a:ext cx="92520" cy="31680"/>
              </p14:xfrm>
            </p:contentPart>
          </mc:Choice>
          <mc:Fallback>
            <p:pic>
              <p:nvPicPr>
                <p:cNvPr id="65" name="インク 64">
                  <a:extLst>
                    <a:ext uri="{FF2B5EF4-FFF2-40B4-BE49-F238E27FC236}">
                      <a16:creationId xmlns:a16="http://schemas.microsoft.com/office/drawing/2014/main" id="{D3BE3861-3E8F-487A-8CAD-31A9B40CDC9B}"/>
                    </a:ext>
                  </a:extLst>
                </p:cNvPr>
                <p:cNvPicPr/>
                <p:nvPr/>
              </p:nvPicPr>
              <p:blipFill>
                <a:blip r:embed="rId98"/>
                <a:stretch>
                  <a:fillRect/>
                </a:stretch>
              </p:blipFill>
              <p:spPr>
                <a:xfrm>
                  <a:off x="6990986" y="1975518"/>
                  <a:ext cx="128160" cy="669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6" name="インク 65">
                  <a:extLst>
                    <a:ext uri="{FF2B5EF4-FFF2-40B4-BE49-F238E27FC236}">
                      <a16:creationId xmlns:a16="http://schemas.microsoft.com/office/drawing/2014/main" id="{41510A7D-E81C-41B8-A25A-C87514181453}"/>
                    </a:ext>
                  </a:extLst>
                </p14:cNvPr>
                <p14:cNvContentPartPr/>
                <p14:nvPr/>
              </p14:nvContentPartPr>
              <p14:xfrm>
                <a:off x="7135346" y="1815836"/>
                <a:ext cx="44640" cy="299520"/>
              </p14:xfrm>
            </p:contentPart>
          </mc:Choice>
          <mc:Fallback>
            <p:pic>
              <p:nvPicPr>
                <p:cNvPr id="66" name="インク 65">
                  <a:extLst>
                    <a:ext uri="{FF2B5EF4-FFF2-40B4-BE49-F238E27FC236}">
                      <a16:creationId xmlns:a16="http://schemas.microsoft.com/office/drawing/2014/main" id="{41510A7D-E81C-41B8-A25A-C87514181453}"/>
                    </a:ext>
                  </a:extLst>
                </p:cNvPr>
                <p:cNvPicPr/>
                <p:nvPr/>
              </p:nvPicPr>
              <p:blipFill>
                <a:blip r:embed="rId100"/>
                <a:stretch>
                  <a:fillRect/>
                </a:stretch>
              </p:blipFill>
              <p:spPr>
                <a:xfrm>
                  <a:off x="7117346" y="1797858"/>
                  <a:ext cx="80280" cy="335117"/>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7" name="インク 66">
                  <a:extLst>
                    <a:ext uri="{FF2B5EF4-FFF2-40B4-BE49-F238E27FC236}">
                      <a16:creationId xmlns:a16="http://schemas.microsoft.com/office/drawing/2014/main" id="{E547AB5E-FED5-4164-9F6D-C5577B8CF612}"/>
                    </a:ext>
                  </a:extLst>
                </p14:cNvPr>
                <p14:cNvContentPartPr/>
                <p14:nvPr/>
              </p14:nvContentPartPr>
              <p14:xfrm>
                <a:off x="7189346" y="1820156"/>
                <a:ext cx="131040" cy="259920"/>
              </p14:xfrm>
            </p:contentPart>
          </mc:Choice>
          <mc:Fallback>
            <p:pic>
              <p:nvPicPr>
                <p:cNvPr id="67" name="インク 66">
                  <a:extLst>
                    <a:ext uri="{FF2B5EF4-FFF2-40B4-BE49-F238E27FC236}">
                      <a16:creationId xmlns:a16="http://schemas.microsoft.com/office/drawing/2014/main" id="{E547AB5E-FED5-4164-9F6D-C5577B8CF612}"/>
                    </a:ext>
                  </a:extLst>
                </p:cNvPr>
                <p:cNvPicPr/>
                <p:nvPr/>
              </p:nvPicPr>
              <p:blipFill>
                <a:blip r:embed="rId102"/>
                <a:stretch>
                  <a:fillRect/>
                </a:stretch>
              </p:blipFill>
              <p:spPr>
                <a:xfrm>
                  <a:off x="7171346" y="1802181"/>
                  <a:ext cx="166680" cy="295511"/>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8" name="インク 67">
                  <a:extLst>
                    <a:ext uri="{FF2B5EF4-FFF2-40B4-BE49-F238E27FC236}">
                      <a16:creationId xmlns:a16="http://schemas.microsoft.com/office/drawing/2014/main" id="{7AD20451-35AA-4C7D-A06F-34C5FF619642}"/>
                    </a:ext>
                  </a:extLst>
                </p14:cNvPr>
                <p14:cNvContentPartPr/>
                <p14:nvPr/>
              </p14:nvContentPartPr>
              <p14:xfrm>
                <a:off x="7183586" y="1905836"/>
                <a:ext cx="99360" cy="73800"/>
              </p14:xfrm>
            </p:contentPart>
          </mc:Choice>
          <mc:Fallback>
            <p:pic>
              <p:nvPicPr>
                <p:cNvPr id="68" name="インク 67">
                  <a:extLst>
                    <a:ext uri="{FF2B5EF4-FFF2-40B4-BE49-F238E27FC236}">
                      <a16:creationId xmlns:a16="http://schemas.microsoft.com/office/drawing/2014/main" id="{7AD20451-35AA-4C7D-A06F-34C5FF619642}"/>
                    </a:ext>
                  </a:extLst>
                </p:cNvPr>
                <p:cNvPicPr/>
                <p:nvPr/>
              </p:nvPicPr>
              <p:blipFill>
                <a:blip r:embed="rId104"/>
                <a:stretch>
                  <a:fillRect/>
                </a:stretch>
              </p:blipFill>
              <p:spPr>
                <a:xfrm>
                  <a:off x="7165586" y="1887836"/>
                  <a:ext cx="1350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9" name="インク 68">
                  <a:extLst>
                    <a:ext uri="{FF2B5EF4-FFF2-40B4-BE49-F238E27FC236}">
                      <a16:creationId xmlns:a16="http://schemas.microsoft.com/office/drawing/2014/main" id="{FAC90CB4-9488-4211-A086-23699BFA49E2}"/>
                    </a:ext>
                  </a:extLst>
                </p14:cNvPr>
                <p14:cNvContentPartPr/>
                <p14:nvPr/>
              </p14:nvContentPartPr>
              <p14:xfrm>
                <a:off x="7419746" y="1815476"/>
                <a:ext cx="150840" cy="38520"/>
              </p14:xfrm>
            </p:contentPart>
          </mc:Choice>
          <mc:Fallback>
            <p:pic>
              <p:nvPicPr>
                <p:cNvPr id="69" name="インク 68">
                  <a:extLst>
                    <a:ext uri="{FF2B5EF4-FFF2-40B4-BE49-F238E27FC236}">
                      <a16:creationId xmlns:a16="http://schemas.microsoft.com/office/drawing/2014/main" id="{FAC90CB4-9488-4211-A086-23699BFA49E2}"/>
                    </a:ext>
                  </a:extLst>
                </p:cNvPr>
                <p:cNvPicPr/>
                <p:nvPr/>
              </p:nvPicPr>
              <p:blipFill>
                <a:blip r:embed="rId106"/>
                <a:stretch>
                  <a:fillRect/>
                </a:stretch>
              </p:blipFill>
              <p:spPr>
                <a:xfrm>
                  <a:off x="7401746" y="1797476"/>
                  <a:ext cx="1864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0" name="インク 69">
                  <a:extLst>
                    <a:ext uri="{FF2B5EF4-FFF2-40B4-BE49-F238E27FC236}">
                      <a16:creationId xmlns:a16="http://schemas.microsoft.com/office/drawing/2014/main" id="{566B6808-143A-4E15-BDBB-3530DBA1068E}"/>
                    </a:ext>
                  </a:extLst>
                </p14:cNvPr>
                <p14:cNvContentPartPr/>
                <p14:nvPr/>
              </p14:nvContentPartPr>
              <p14:xfrm>
                <a:off x="7441706" y="1787756"/>
                <a:ext cx="56160" cy="232200"/>
              </p14:xfrm>
            </p:contentPart>
          </mc:Choice>
          <mc:Fallback>
            <p:pic>
              <p:nvPicPr>
                <p:cNvPr id="70" name="インク 69">
                  <a:extLst>
                    <a:ext uri="{FF2B5EF4-FFF2-40B4-BE49-F238E27FC236}">
                      <a16:creationId xmlns:a16="http://schemas.microsoft.com/office/drawing/2014/main" id="{566B6808-143A-4E15-BDBB-3530DBA1068E}"/>
                    </a:ext>
                  </a:extLst>
                </p:cNvPr>
                <p:cNvPicPr/>
                <p:nvPr/>
              </p:nvPicPr>
              <p:blipFill>
                <a:blip r:embed="rId108"/>
                <a:stretch>
                  <a:fillRect/>
                </a:stretch>
              </p:blipFill>
              <p:spPr>
                <a:xfrm>
                  <a:off x="7423706" y="1769756"/>
                  <a:ext cx="9180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1" name="インク 70">
                  <a:extLst>
                    <a:ext uri="{FF2B5EF4-FFF2-40B4-BE49-F238E27FC236}">
                      <a16:creationId xmlns:a16="http://schemas.microsoft.com/office/drawing/2014/main" id="{7CD2294C-56A2-4CA8-B748-63ACE871DD7B}"/>
                    </a:ext>
                  </a:extLst>
                </p14:cNvPr>
                <p14:cNvContentPartPr/>
                <p14:nvPr/>
              </p14:nvContentPartPr>
              <p14:xfrm>
                <a:off x="7448906" y="1893596"/>
                <a:ext cx="112320" cy="102960"/>
              </p14:xfrm>
            </p:contentPart>
          </mc:Choice>
          <mc:Fallback>
            <p:pic>
              <p:nvPicPr>
                <p:cNvPr id="71" name="インク 70">
                  <a:extLst>
                    <a:ext uri="{FF2B5EF4-FFF2-40B4-BE49-F238E27FC236}">
                      <a16:creationId xmlns:a16="http://schemas.microsoft.com/office/drawing/2014/main" id="{7CD2294C-56A2-4CA8-B748-63ACE871DD7B}"/>
                    </a:ext>
                  </a:extLst>
                </p:cNvPr>
                <p:cNvPicPr/>
                <p:nvPr/>
              </p:nvPicPr>
              <p:blipFill>
                <a:blip r:embed="rId110"/>
                <a:stretch>
                  <a:fillRect/>
                </a:stretch>
              </p:blipFill>
              <p:spPr>
                <a:xfrm>
                  <a:off x="7430906" y="1875596"/>
                  <a:ext cx="1479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2" name="インク 71">
                  <a:extLst>
                    <a:ext uri="{FF2B5EF4-FFF2-40B4-BE49-F238E27FC236}">
                      <a16:creationId xmlns:a16="http://schemas.microsoft.com/office/drawing/2014/main" id="{1EFA8251-1E80-4864-9353-1959205BC4A9}"/>
                    </a:ext>
                  </a:extLst>
                </p14:cNvPr>
                <p14:cNvContentPartPr/>
                <p14:nvPr/>
              </p14:nvContentPartPr>
              <p14:xfrm>
                <a:off x="7478066" y="1938596"/>
                <a:ext cx="70200" cy="55800"/>
              </p14:xfrm>
            </p:contentPart>
          </mc:Choice>
          <mc:Fallback>
            <p:pic>
              <p:nvPicPr>
                <p:cNvPr id="72" name="インク 71">
                  <a:extLst>
                    <a:ext uri="{FF2B5EF4-FFF2-40B4-BE49-F238E27FC236}">
                      <a16:creationId xmlns:a16="http://schemas.microsoft.com/office/drawing/2014/main" id="{1EFA8251-1E80-4864-9353-1959205BC4A9}"/>
                    </a:ext>
                  </a:extLst>
                </p:cNvPr>
                <p:cNvPicPr/>
                <p:nvPr/>
              </p:nvPicPr>
              <p:blipFill>
                <a:blip r:embed="rId112"/>
                <a:stretch>
                  <a:fillRect/>
                </a:stretch>
              </p:blipFill>
              <p:spPr>
                <a:xfrm>
                  <a:off x="7460066" y="1920596"/>
                  <a:ext cx="1058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3" name="インク 72">
                  <a:extLst>
                    <a:ext uri="{FF2B5EF4-FFF2-40B4-BE49-F238E27FC236}">
                      <a16:creationId xmlns:a16="http://schemas.microsoft.com/office/drawing/2014/main" id="{025F148A-9A33-4C94-82FB-7DBB6D8ADD99}"/>
                    </a:ext>
                  </a:extLst>
                </p14:cNvPr>
                <p14:cNvContentPartPr/>
                <p14:nvPr/>
              </p14:nvContentPartPr>
              <p14:xfrm>
                <a:off x="7423706" y="2008076"/>
                <a:ext cx="178200" cy="42480"/>
              </p14:xfrm>
            </p:contentPart>
          </mc:Choice>
          <mc:Fallback>
            <p:pic>
              <p:nvPicPr>
                <p:cNvPr id="73" name="インク 72">
                  <a:extLst>
                    <a:ext uri="{FF2B5EF4-FFF2-40B4-BE49-F238E27FC236}">
                      <a16:creationId xmlns:a16="http://schemas.microsoft.com/office/drawing/2014/main" id="{025F148A-9A33-4C94-82FB-7DBB6D8ADD99}"/>
                    </a:ext>
                  </a:extLst>
                </p:cNvPr>
                <p:cNvPicPr/>
                <p:nvPr/>
              </p:nvPicPr>
              <p:blipFill>
                <a:blip r:embed="rId114"/>
                <a:stretch>
                  <a:fillRect/>
                </a:stretch>
              </p:blipFill>
              <p:spPr>
                <a:xfrm>
                  <a:off x="7405706" y="1990076"/>
                  <a:ext cx="2138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4" name="インク 73">
                  <a:extLst>
                    <a:ext uri="{FF2B5EF4-FFF2-40B4-BE49-F238E27FC236}">
                      <a16:creationId xmlns:a16="http://schemas.microsoft.com/office/drawing/2014/main" id="{D346F87E-5328-473E-9FE8-A43C7231A6F1}"/>
                    </a:ext>
                  </a:extLst>
                </p14:cNvPr>
                <p14:cNvContentPartPr/>
                <p14:nvPr/>
              </p14:nvContentPartPr>
              <p14:xfrm>
                <a:off x="7514066" y="1984676"/>
                <a:ext cx="12600" cy="150120"/>
              </p14:xfrm>
            </p:contentPart>
          </mc:Choice>
          <mc:Fallback>
            <p:pic>
              <p:nvPicPr>
                <p:cNvPr id="74" name="インク 73">
                  <a:extLst>
                    <a:ext uri="{FF2B5EF4-FFF2-40B4-BE49-F238E27FC236}">
                      <a16:creationId xmlns:a16="http://schemas.microsoft.com/office/drawing/2014/main" id="{D346F87E-5328-473E-9FE8-A43C7231A6F1}"/>
                    </a:ext>
                  </a:extLst>
                </p:cNvPr>
                <p:cNvPicPr/>
                <p:nvPr/>
              </p:nvPicPr>
              <p:blipFill>
                <a:blip r:embed="rId116"/>
                <a:stretch>
                  <a:fillRect/>
                </a:stretch>
              </p:blipFill>
              <p:spPr>
                <a:xfrm>
                  <a:off x="7496066" y="1966633"/>
                  <a:ext cx="48240" cy="185846"/>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5" name="インク 74">
                  <a:extLst>
                    <a:ext uri="{FF2B5EF4-FFF2-40B4-BE49-F238E27FC236}">
                      <a16:creationId xmlns:a16="http://schemas.microsoft.com/office/drawing/2014/main" id="{A1C1AE81-1363-4C0F-8046-7C906CC67F64}"/>
                    </a:ext>
                  </a:extLst>
                </p14:cNvPr>
                <p14:cNvContentPartPr/>
                <p14:nvPr/>
              </p14:nvContentPartPr>
              <p14:xfrm>
                <a:off x="7627826" y="1793876"/>
                <a:ext cx="46440" cy="270360"/>
              </p14:xfrm>
            </p:contentPart>
          </mc:Choice>
          <mc:Fallback>
            <p:pic>
              <p:nvPicPr>
                <p:cNvPr id="75" name="インク 74">
                  <a:extLst>
                    <a:ext uri="{FF2B5EF4-FFF2-40B4-BE49-F238E27FC236}">
                      <a16:creationId xmlns:a16="http://schemas.microsoft.com/office/drawing/2014/main" id="{A1C1AE81-1363-4C0F-8046-7C906CC67F64}"/>
                    </a:ext>
                  </a:extLst>
                </p:cNvPr>
                <p:cNvPicPr/>
                <p:nvPr/>
              </p:nvPicPr>
              <p:blipFill>
                <a:blip r:embed="rId118"/>
                <a:stretch>
                  <a:fillRect/>
                </a:stretch>
              </p:blipFill>
              <p:spPr>
                <a:xfrm>
                  <a:off x="7609826" y="1775852"/>
                  <a:ext cx="82080" cy="306048"/>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インク 75">
                  <a:extLst>
                    <a:ext uri="{FF2B5EF4-FFF2-40B4-BE49-F238E27FC236}">
                      <a16:creationId xmlns:a16="http://schemas.microsoft.com/office/drawing/2014/main" id="{205CB750-B063-476E-9E4E-D6A5559DD2A1}"/>
                    </a:ext>
                  </a:extLst>
                </p14:cNvPr>
                <p14:cNvContentPartPr/>
                <p14:nvPr/>
              </p14:nvContentPartPr>
              <p14:xfrm>
                <a:off x="7635386" y="1801076"/>
                <a:ext cx="103680" cy="349920"/>
              </p14:xfrm>
            </p:contentPart>
          </mc:Choice>
          <mc:Fallback>
            <p:pic>
              <p:nvPicPr>
                <p:cNvPr id="76" name="インク 75">
                  <a:extLst>
                    <a:ext uri="{FF2B5EF4-FFF2-40B4-BE49-F238E27FC236}">
                      <a16:creationId xmlns:a16="http://schemas.microsoft.com/office/drawing/2014/main" id="{205CB750-B063-476E-9E4E-D6A5559DD2A1}"/>
                    </a:ext>
                  </a:extLst>
                </p:cNvPr>
                <p:cNvPicPr/>
                <p:nvPr/>
              </p:nvPicPr>
              <p:blipFill>
                <a:blip r:embed="rId120"/>
                <a:stretch>
                  <a:fillRect/>
                </a:stretch>
              </p:blipFill>
              <p:spPr>
                <a:xfrm>
                  <a:off x="7617386" y="1783076"/>
                  <a:ext cx="139320" cy="3855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7" name="インク 76">
                  <a:extLst>
                    <a:ext uri="{FF2B5EF4-FFF2-40B4-BE49-F238E27FC236}">
                      <a16:creationId xmlns:a16="http://schemas.microsoft.com/office/drawing/2014/main" id="{2205EE8A-2D5A-44D1-B46D-AC8B69E78EE4}"/>
                    </a:ext>
                  </a:extLst>
                </p14:cNvPr>
                <p14:cNvContentPartPr/>
                <p14:nvPr/>
              </p14:nvContentPartPr>
              <p14:xfrm>
                <a:off x="7646546" y="1960916"/>
                <a:ext cx="135360" cy="29160"/>
              </p14:xfrm>
            </p:contentPart>
          </mc:Choice>
          <mc:Fallback>
            <p:pic>
              <p:nvPicPr>
                <p:cNvPr id="77" name="インク 76">
                  <a:extLst>
                    <a:ext uri="{FF2B5EF4-FFF2-40B4-BE49-F238E27FC236}">
                      <a16:creationId xmlns:a16="http://schemas.microsoft.com/office/drawing/2014/main" id="{2205EE8A-2D5A-44D1-B46D-AC8B69E78EE4}"/>
                    </a:ext>
                  </a:extLst>
                </p:cNvPr>
                <p:cNvPicPr/>
                <p:nvPr/>
              </p:nvPicPr>
              <p:blipFill>
                <a:blip r:embed="rId122"/>
                <a:stretch>
                  <a:fillRect/>
                </a:stretch>
              </p:blipFill>
              <p:spPr>
                <a:xfrm>
                  <a:off x="7628546" y="1942916"/>
                  <a:ext cx="1710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8" name="インク 77">
                  <a:extLst>
                    <a:ext uri="{FF2B5EF4-FFF2-40B4-BE49-F238E27FC236}">
                      <a16:creationId xmlns:a16="http://schemas.microsoft.com/office/drawing/2014/main" id="{A206A785-7C1E-4DF3-BD43-EDCEBF597E46}"/>
                    </a:ext>
                  </a:extLst>
                </p14:cNvPr>
                <p14:cNvContentPartPr/>
                <p14:nvPr/>
              </p14:nvContentPartPr>
              <p14:xfrm>
                <a:off x="7861466" y="1784876"/>
                <a:ext cx="107640" cy="175320"/>
              </p14:xfrm>
            </p:contentPart>
          </mc:Choice>
          <mc:Fallback>
            <p:pic>
              <p:nvPicPr>
                <p:cNvPr id="78" name="インク 77">
                  <a:extLst>
                    <a:ext uri="{FF2B5EF4-FFF2-40B4-BE49-F238E27FC236}">
                      <a16:creationId xmlns:a16="http://schemas.microsoft.com/office/drawing/2014/main" id="{A206A785-7C1E-4DF3-BD43-EDCEBF597E46}"/>
                    </a:ext>
                  </a:extLst>
                </p:cNvPr>
                <p:cNvPicPr/>
                <p:nvPr/>
              </p:nvPicPr>
              <p:blipFill>
                <a:blip r:embed="rId124"/>
                <a:stretch>
                  <a:fillRect/>
                </a:stretch>
              </p:blipFill>
              <p:spPr>
                <a:xfrm>
                  <a:off x="7843466" y="1766876"/>
                  <a:ext cx="1432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9" name="インク 78">
                  <a:extLst>
                    <a:ext uri="{FF2B5EF4-FFF2-40B4-BE49-F238E27FC236}">
                      <a16:creationId xmlns:a16="http://schemas.microsoft.com/office/drawing/2014/main" id="{62493536-1DCC-48B4-8D50-5CCFEDBC8D68}"/>
                    </a:ext>
                  </a:extLst>
                </p14:cNvPr>
                <p14:cNvContentPartPr/>
                <p14:nvPr/>
              </p14:nvContentPartPr>
              <p14:xfrm>
                <a:off x="7908986" y="1874516"/>
                <a:ext cx="16560" cy="237600"/>
              </p14:xfrm>
            </p:contentPart>
          </mc:Choice>
          <mc:Fallback>
            <p:pic>
              <p:nvPicPr>
                <p:cNvPr id="79" name="インク 78">
                  <a:extLst>
                    <a:ext uri="{FF2B5EF4-FFF2-40B4-BE49-F238E27FC236}">
                      <a16:creationId xmlns:a16="http://schemas.microsoft.com/office/drawing/2014/main" id="{62493536-1DCC-48B4-8D50-5CCFEDBC8D68}"/>
                    </a:ext>
                  </a:extLst>
                </p:cNvPr>
                <p:cNvPicPr/>
                <p:nvPr/>
              </p:nvPicPr>
              <p:blipFill>
                <a:blip r:embed="rId126"/>
                <a:stretch>
                  <a:fillRect/>
                </a:stretch>
              </p:blipFill>
              <p:spPr>
                <a:xfrm>
                  <a:off x="7890586" y="1856516"/>
                  <a:ext cx="52992"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0" name="インク 79">
                  <a:extLst>
                    <a:ext uri="{FF2B5EF4-FFF2-40B4-BE49-F238E27FC236}">
                      <a16:creationId xmlns:a16="http://schemas.microsoft.com/office/drawing/2014/main" id="{FECD051F-6792-4EF9-86CB-8E8386D50BEC}"/>
                    </a:ext>
                  </a:extLst>
                </p14:cNvPr>
                <p14:cNvContentPartPr/>
                <p14:nvPr/>
              </p14:nvContentPartPr>
              <p14:xfrm>
                <a:off x="7962986" y="1775876"/>
                <a:ext cx="171360" cy="343080"/>
              </p14:xfrm>
            </p:contentPart>
          </mc:Choice>
          <mc:Fallback>
            <p:pic>
              <p:nvPicPr>
                <p:cNvPr id="80" name="インク 79">
                  <a:extLst>
                    <a:ext uri="{FF2B5EF4-FFF2-40B4-BE49-F238E27FC236}">
                      <a16:creationId xmlns:a16="http://schemas.microsoft.com/office/drawing/2014/main" id="{FECD051F-6792-4EF9-86CB-8E8386D50BEC}"/>
                    </a:ext>
                  </a:extLst>
                </p:cNvPr>
                <p:cNvPicPr/>
                <p:nvPr/>
              </p:nvPicPr>
              <p:blipFill>
                <a:blip r:embed="rId128"/>
                <a:stretch>
                  <a:fillRect/>
                </a:stretch>
              </p:blipFill>
              <p:spPr>
                <a:xfrm>
                  <a:off x="7944986" y="1757876"/>
                  <a:ext cx="20700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1" name="インク 80">
                  <a:extLst>
                    <a:ext uri="{FF2B5EF4-FFF2-40B4-BE49-F238E27FC236}">
                      <a16:creationId xmlns:a16="http://schemas.microsoft.com/office/drawing/2014/main" id="{F032B610-E819-4390-AEAD-6A116A7B71E8}"/>
                    </a:ext>
                  </a:extLst>
                </p14:cNvPr>
                <p14:cNvContentPartPr/>
                <p14:nvPr/>
              </p14:nvContentPartPr>
              <p14:xfrm>
                <a:off x="7939226" y="1839956"/>
                <a:ext cx="258120" cy="178200"/>
              </p14:xfrm>
            </p:contentPart>
          </mc:Choice>
          <mc:Fallback>
            <p:pic>
              <p:nvPicPr>
                <p:cNvPr id="81" name="インク 80">
                  <a:extLst>
                    <a:ext uri="{FF2B5EF4-FFF2-40B4-BE49-F238E27FC236}">
                      <a16:creationId xmlns:a16="http://schemas.microsoft.com/office/drawing/2014/main" id="{F032B610-E819-4390-AEAD-6A116A7B71E8}"/>
                    </a:ext>
                  </a:extLst>
                </p:cNvPr>
                <p:cNvPicPr/>
                <p:nvPr/>
              </p:nvPicPr>
              <p:blipFill>
                <a:blip r:embed="rId130"/>
                <a:stretch>
                  <a:fillRect/>
                </a:stretch>
              </p:blipFill>
              <p:spPr>
                <a:xfrm>
                  <a:off x="7921226" y="1821956"/>
                  <a:ext cx="2937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2" name="インク 81">
                  <a:extLst>
                    <a:ext uri="{FF2B5EF4-FFF2-40B4-BE49-F238E27FC236}">
                      <a16:creationId xmlns:a16="http://schemas.microsoft.com/office/drawing/2014/main" id="{2BAD3FCB-3322-44A0-80AF-33F0611AF6D8}"/>
                    </a:ext>
                  </a:extLst>
                </p14:cNvPr>
                <p14:cNvContentPartPr/>
                <p14:nvPr/>
              </p14:nvContentPartPr>
              <p14:xfrm>
                <a:off x="7984946" y="2001596"/>
                <a:ext cx="147960" cy="15120"/>
              </p14:xfrm>
            </p:contentPart>
          </mc:Choice>
          <mc:Fallback>
            <p:pic>
              <p:nvPicPr>
                <p:cNvPr id="82" name="インク 81">
                  <a:extLst>
                    <a:ext uri="{FF2B5EF4-FFF2-40B4-BE49-F238E27FC236}">
                      <a16:creationId xmlns:a16="http://schemas.microsoft.com/office/drawing/2014/main" id="{2BAD3FCB-3322-44A0-80AF-33F0611AF6D8}"/>
                    </a:ext>
                  </a:extLst>
                </p:cNvPr>
                <p:cNvPicPr/>
                <p:nvPr/>
              </p:nvPicPr>
              <p:blipFill>
                <a:blip r:embed="rId132"/>
                <a:stretch>
                  <a:fillRect/>
                </a:stretch>
              </p:blipFill>
              <p:spPr>
                <a:xfrm>
                  <a:off x="7966946" y="1984015"/>
                  <a:ext cx="183600" cy="49931"/>
                </a:xfrm>
                <a:prstGeom prst="rect">
                  <a:avLst/>
                </a:prstGeom>
              </p:spPr>
            </p:pic>
          </mc:Fallback>
        </mc:AlternateContent>
      </p:grpSp>
      <p:grpSp>
        <p:nvGrpSpPr>
          <p:cNvPr id="98" name="グループ化 97">
            <a:extLst>
              <a:ext uri="{FF2B5EF4-FFF2-40B4-BE49-F238E27FC236}">
                <a16:creationId xmlns:a16="http://schemas.microsoft.com/office/drawing/2014/main" id="{09022EAC-705E-449C-B95B-8A09CC2F6F7B}"/>
              </a:ext>
            </a:extLst>
          </p:cNvPr>
          <p:cNvGrpSpPr/>
          <p:nvPr/>
        </p:nvGrpSpPr>
        <p:grpSpPr>
          <a:xfrm>
            <a:off x="8584346" y="1533236"/>
            <a:ext cx="1220400" cy="478440"/>
            <a:chOff x="8584346" y="1533236"/>
            <a:chExt cx="1220400" cy="478440"/>
          </a:xfrm>
        </p:grpSpPr>
        <mc:AlternateContent xmlns:mc="http://schemas.openxmlformats.org/markup-compatibility/2006">
          <mc:Choice xmlns:p14="http://schemas.microsoft.com/office/powerpoint/2010/main" Requires="p14">
            <p:contentPart p14:bwMode="auto" r:id="rId133">
              <p14:nvContentPartPr>
                <p14:cNvPr id="84" name="インク 83">
                  <a:extLst>
                    <a:ext uri="{FF2B5EF4-FFF2-40B4-BE49-F238E27FC236}">
                      <a16:creationId xmlns:a16="http://schemas.microsoft.com/office/drawing/2014/main" id="{F7AC8988-EC7B-4C35-A76E-39B52EA843BD}"/>
                    </a:ext>
                  </a:extLst>
                </p14:cNvPr>
                <p14:cNvContentPartPr/>
                <p14:nvPr/>
              </p14:nvContentPartPr>
              <p14:xfrm>
                <a:off x="8584346" y="1604156"/>
                <a:ext cx="51120" cy="227520"/>
              </p14:xfrm>
            </p:contentPart>
          </mc:Choice>
          <mc:Fallback>
            <p:pic>
              <p:nvPicPr>
                <p:cNvPr id="84" name="インク 83">
                  <a:extLst>
                    <a:ext uri="{FF2B5EF4-FFF2-40B4-BE49-F238E27FC236}">
                      <a16:creationId xmlns:a16="http://schemas.microsoft.com/office/drawing/2014/main" id="{F7AC8988-EC7B-4C35-A76E-39B52EA843BD}"/>
                    </a:ext>
                  </a:extLst>
                </p:cNvPr>
                <p:cNvPicPr/>
                <p:nvPr/>
              </p:nvPicPr>
              <p:blipFill>
                <a:blip r:embed="rId134"/>
                <a:stretch>
                  <a:fillRect/>
                </a:stretch>
              </p:blipFill>
              <p:spPr>
                <a:xfrm>
                  <a:off x="8566346" y="1586156"/>
                  <a:ext cx="867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5" name="インク 84">
                  <a:extLst>
                    <a:ext uri="{FF2B5EF4-FFF2-40B4-BE49-F238E27FC236}">
                      <a16:creationId xmlns:a16="http://schemas.microsoft.com/office/drawing/2014/main" id="{86B3CF15-18C3-49E0-B984-C0FB8CE35C8C}"/>
                    </a:ext>
                  </a:extLst>
                </p14:cNvPr>
                <p14:cNvContentPartPr/>
                <p14:nvPr/>
              </p14:nvContentPartPr>
              <p14:xfrm>
                <a:off x="8707466" y="1672196"/>
                <a:ext cx="115920" cy="37440"/>
              </p14:xfrm>
            </p:contentPart>
          </mc:Choice>
          <mc:Fallback>
            <p:pic>
              <p:nvPicPr>
                <p:cNvPr id="85" name="インク 84">
                  <a:extLst>
                    <a:ext uri="{FF2B5EF4-FFF2-40B4-BE49-F238E27FC236}">
                      <a16:creationId xmlns:a16="http://schemas.microsoft.com/office/drawing/2014/main" id="{86B3CF15-18C3-49E0-B984-C0FB8CE35C8C}"/>
                    </a:ext>
                  </a:extLst>
                </p:cNvPr>
                <p:cNvPicPr/>
                <p:nvPr/>
              </p:nvPicPr>
              <p:blipFill>
                <a:blip r:embed="rId136"/>
                <a:stretch>
                  <a:fillRect/>
                </a:stretch>
              </p:blipFill>
              <p:spPr>
                <a:xfrm>
                  <a:off x="8689466" y="1654367"/>
                  <a:ext cx="151560" cy="72741"/>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6" name="インク 85">
                  <a:extLst>
                    <a:ext uri="{FF2B5EF4-FFF2-40B4-BE49-F238E27FC236}">
                      <a16:creationId xmlns:a16="http://schemas.microsoft.com/office/drawing/2014/main" id="{941479CC-2C2C-444A-9FC9-07898C1C154B}"/>
                    </a:ext>
                  </a:extLst>
                </p14:cNvPr>
                <p14:cNvContentPartPr/>
                <p14:nvPr/>
              </p14:nvContentPartPr>
              <p14:xfrm>
                <a:off x="8732306" y="1752116"/>
                <a:ext cx="119160" cy="68400"/>
              </p14:xfrm>
            </p:contentPart>
          </mc:Choice>
          <mc:Fallback>
            <p:pic>
              <p:nvPicPr>
                <p:cNvPr id="86" name="インク 85">
                  <a:extLst>
                    <a:ext uri="{FF2B5EF4-FFF2-40B4-BE49-F238E27FC236}">
                      <a16:creationId xmlns:a16="http://schemas.microsoft.com/office/drawing/2014/main" id="{941479CC-2C2C-444A-9FC9-07898C1C154B}"/>
                    </a:ext>
                  </a:extLst>
                </p:cNvPr>
                <p:cNvPicPr/>
                <p:nvPr/>
              </p:nvPicPr>
              <p:blipFill>
                <a:blip r:embed="rId138"/>
                <a:stretch>
                  <a:fillRect/>
                </a:stretch>
              </p:blipFill>
              <p:spPr>
                <a:xfrm>
                  <a:off x="8714360" y="1734116"/>
                  <a:ext cx="154693"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7" name="インク 86">
                  <a:extLst>
                    <a:ext uri="{FF2B5EF4-FFF2-40B4-BE49-F238E27FC236}">
                      <a16:creationId xmlns:a16="http://schemas.microsoft.com/office/drawing/2014/main" id="{0F6973E4-D18D-4AF4-A3FB-76E06D542038}"/>
                    </a:ext>
                  </a:extLst>
                </p14:cNvPr>
                <p14:cNvContentPartPr/>
                <p14:nvPr/>
              </p14:nvContentPartPr>
              <p14:xfrm>
                <a:off x="8967386" y="1565996"/>
                <a:ext cx="264240" cy="157320"/>
              </p14:xfrm>
            </p:contentPart>
          </mc:Choice>
          <mc:Fallback>
            <p:pic>
              <p:nvPicPr>
                <p:cNvPr id="87" name="インク 86">
                  <a:extLst>
                    <a:ext uri="{FF2B5EF4-FFF2-40B4-BE49-F238E27FC236}">
                      <a16:creationId xmlns:a16="http://schemas.microsoft.com/office/drawing/2014/main" id="{0F6973E4-D18D-4AF4-A3FB-76E06D542038}"/>
                    </a:ext>
                  </a:extLst>
                </p:cNvPr>
                <p:cNvPicPr/>
                <p:nvPr/>
              </p:nvPicPr>
              <p:blipFill>
                <a:blip r:embed="rId140"/>
                <a:stretch>
                  <a:fillRect/>
                </a:stretch>
              </p:blipFill>
              <p:spPr>
                <a:xfrm>
                  <a:off x="8949386" y="1547955"/>
                  <a:ext cx="299880" cy="193042"/>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8" name="インク 87">
                  <a:extLst>
                    <a:ext uri="{FF2B5EF4-FFF2-40B4-BE49-F238E27FC236}">
                      <a16:creationId xmlns:a16="http://schemas.microsoft.com/office/drawing/2014/main" id="{BE364024-3056-4802-AD2A-8E8FA2DFB8C6}"/>
                    </a:ext>
                  </a:extLst>
                </p14:cNvPr>
                <p14:cNvContentPartPr/>
                <p14:nvPr/>
              </p14:nvContentPartPr>
              <p14:xfrm>
                <a:off x="9019586" y="1707476"/>
                <a:ext cx="162360" cy="196920"/>
              </p14:xfrm>
            </p:contentPart>
          </mc:Choice>
          <mc:Fallback>
            <p:pic>
              <p:nvPicPr>
                <p:cNvPr id="88" name="インク 87">
                  <a:extLst>
                    <a:ext uri="{FF2B5EF4-FFF2-40B4-BE49-F238E27FC236}">
                      <a16:creationId xmlns:a16="http://schemas.microsoft.com/office/drawing/2014/main" id="{BE364024-3056-4802-AD2A-8E8FA2DFB8C6}"/>
                    </a:ext>
                  </a:extLst>
                </p:cNvPr>
                <p:cNvPicPr/>
                <p:nvPr/>
              </p:nvPicPr>
              <p:blipFill>
                <a:blip r:embed="rId142"/>
                <a:stretch>
                  <a:fillRect/>
                </a:stretch>
              </p:blipFill>
              <p:spPr>
                <a:xfrm>
                  <a:off x="9001586" y="1689476"/>
                  <a:ext cx="1980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9" name="インク 88">
                  <a:extLst>
                    <a:ext uri="{FF2B5EF4-FFF2-40B4-BE49-F238E27FC236}">
                      <a16:creationId xmlns:a16="http://schemas.microsoft.com/office/drawing/2014/main" id="{E6F797D8-558F-470D-AFB2-4077469600AF}"/>
                    </a:ext>
                  </a:extLst>
                </p14:cNvPr>
                <p14:cNvContentPartPr/>
                <p14:nvPr/>
              </p14:nvContentPartPr>
              <p14:xfrm>
                <a:off x="9324866" y="1533236"/>
                <a:ext cx="121680" cy="145440"/>
              </p14:xfrm>
            </p:contentPart>
          </mc:Choice>
          <mc:Fallback>
            <p:pic>
              <p:nvPicPr>
                <p:cNvPr id="89" name="インク 88">
                  <a:extLst>
                    <a:ext uri="{FF2B5EF4-FFF2-40B4-BE49-F238E27FC236}">
                      <a16:creationId xmlns:a16="http://schemas.microsoft.com/office/drawing/2014/main" id="{E6F797D8-558F-470D-AFB2-4077469600AF}"/>
                    </a:ext>
                  </a:extLst>
                </p:cNvPr>
                <p:cNvPicPr/>
                <p:nvPr/>
              </p:nvPicPr>
              <p:blipFill>
                <a:blip r:embed="rId144"/>
                <a:stretch>
                  <a:fillRect/>
                </a:stretch>
              </p:blipFill>
              <p:spPr>
                <a:xfrm>
                  <a:off x="9306866" y="1515191"/>
                  <a:ext cx="157320" cy="181168"/>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0" name="インク 89">
                  <a:extLst>
                    <a:ext uri="{FF2B5EF4-FFF2-40B4-BE49-F238E27FC236}">
                      <a16:creationId xmlns:a16="http://schemas.microsoft.com/office/drawing/2014/main" id="{1B6309FC-66CC-455C-9C42-D1DBD4A4B529}"/>
                    </a:ext>
                  </a:extLst>
                </p14:cNvPr>
                <p14:cNvContentPartPr/>
                <p14:nvPr/>
              </p14:nvContentPartPr>
              <p14:xfrm>
                <a:off x="9291026" y="1683716"/>
                <a:ext cx="49320" cy="215640"/>
              </p14:xfrm>
            </p:contentPart>
          </mc:Choice>
          <mc:Fallback>
            <p:pic>
              <p:nvPicPr>
                <p:cNvPr id="90" name="インク 89">
                  <a:extLst>
                    <a:ext uri="{FF2B5EF4-FFF2-40B4-BE49-F238E27FC236}">
                      <a16:creationId xmlns:a16="http://schemas.microsoft.com/office/drawing/2014/main" id="{1B6309FC-66CC-455C-9C42-D1DBD4A4B529}"/>
                    </a:ext>
                  </a:extLst>
                </p:cNvPr>
                <p:cNvPicPr/>
                <p:nvPr/>
              </p:nvPicPr>
              <p:blipFill>
                <a:blip r:embed="rId146"/>
                <a:stretch>
                  <a:fillRect/>
                </a:stretch>
              </p:blipFill>
              <p:spPr>
                <a:xfrm>
                  <a:off x="9272894" y="1665716"/>
                  <a:ext cx="85222"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1" name="インク 90">
                  <a:extLst>
                    <a:ext uri="{FF2B5EF4-FFF2-40B4-BE49-F238E27FC236}">
                      <a16:creationId xmlns:a16="http://schemas.microsoft.com/office/drawing/2014/main" id="{10C9F8BE-3583-445D-A061-D0D0BC1C4DA3}"/>
                    </a:ext>
                  </a:extLst>
                </p14:cNvPr>
                <p14:cNvContentPartPr/>
                <p14:nvPr/>
              </p14:nvContentPartPr>
              <p14:xfrm>
                <a:off x="9347186" y="1650236"/>
                <a:ext cx="153000" cy="234360"/>
              </p14:xfrm>
            </p:contentPart>
          </mc:Choice>
          <mc:Fallback>
            <p:pic>
              <p:nvPicPr>
                <p:cNvPr id="91" name="インク 90">
                  <a:extLst>
                    <a:ext uri="{FF2B5EF4-FFF2-40B4-BE49-F238E27FC236}">
                      <a16:creationId xmlns:a16="http://schemas.microsoft.com/office/drawing/2014/main" id="{10C9F8BE-3583-445D-A061-D0D0BC1C4DA3}"/>
                    </a:ext>
                  </a:extLst>
                </p:cNvPr>
                <p:cNvPicPr/>
                <p:nvPr/>
              </p:nvPicPr>
              <p:blipFill>
                <a:blip r:embed="rId148"/>
                <a:stretch>
                  <a:fillRect/>
                </a:stretch>
              </p:blipFill>
              <p:spPr>
                <a:xfrm>
                  <a:off x="9329186" y="1632236"/>
                  <a:ext cx="1886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2" name="インク 91">
                  <a:extLst>
                    <a:ext uri="{FF2B5EF4-FFF2-40B4-BE49-F238E27FC236}">
                      <a16:creationId xmlns:a16="http://schemas.microsoft.com/office/drawing/2014/main" id="{222F4AA1-9D4A-4776-8A24-4ABD5247E386}"/>
                    </a:ext>
                  </a:extLst>
                </p14:cNvPr>
                <p14:cNvContentPartPr/>
                <p14:nvPr/>
              </p14:nvContentPartPr>
              <p14:xfrm>
                <a:off x="9379946" y="1695596"/>
                <a:ext cx="74880" cy="108720"/>
              </p14:xfrm>
            </p:contentPart>
          </mc:Choice>
          <mc:Fallback>
            <p:pic>
              <p:nvPicPr>
                <p:cNvPr id="92" name="インク 91">
                  <a:extLst>
                    <a:ext uri="{FF2B5EF4-FFF2-40B4-BE49-F238E27FC236}">
                      <a16:creationId xmlns:a16="http://schemas.microsoft.com/office/drawing/2014/main" id="{222F4AA1-9D4A-4776-8A24-4ABD5247E386}"/>
                    </a:ext>
                  </a:extLst>
                </p:cNvPr>
                <p:cNvPicPr/>
                <p:nvPr/>
              </p:nvPicPr>
              <p:blipFill>
                <a:blip r:embed="rId150"/>
                <a:stretch>
                  <a:fillRect/>
                </a:stretch>
              </p:blipFill>
              <p:spPr>
                <a:xfrm>
                  <a:off x="9361946" y="1677596"/>
                  <a:ext cx="1105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3" name="インク 92">
                  <a:extLst>
                    <a:ext uri="{FF2B5EF4-FFF2-40B4-BE49-F238E27FC236}">
                      <a16:creationId xmlns:a16="http://schemas.microsoft.com/office/drawing/2014/main" id="{4A4FF2A5-A028-4229-B291-E61676D49A5F}"/>
                    </a:ext>
                  </a:extLst>
                </p14:cNvPr>
                <p14:cNvContentPartPr/>
                <p14:nvPr/>
              </p14:nvContentPartPr>
              <p14:xfrm>
                <a:off x="9358706" y="1766156"/>
                <a:ext cx="123840" cy="23400"/>
              </p14:xfrm>
            </p:contentPart>
          </mc:Choice>
          <mc:Fallback>
            <p:pic>
              <p:nvPicPr>
                <p:cNvPr id="93" name="インク 92">
                  <a:extLst>
                    <a:ext uri="{FF2B5EF4-FFF2-40B4-BE49-F238E27FC236}">
                      <a16:creationId xmlns:a16="http://schemas.microsoft.com/office/drawing/2014/main" id="{4A4FF2A5-A028-4229-B291-E61676D49A5F}"/>
                    </a:ext>
                  </a:extLst>
                </p:cNvPr>
                <p:cNvPicPr/>
                <p:nvPr/>
              </p:nvPicPr>
              <p:blipFill>
                <a:blip r:embed="rId152"/>
                <a:stretch>
                  <a:fillRect/>
                </a:stretch>
              </p:blipFill>
              <p:spPr>
                <a:xfrm>
                  <a:off x="9340706" y="1748156"/>
                  <a:ext cx="1594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4" name="インク 93">
                  <a:extLst>
                    <a:ext uri="{FF2B5EF4-FFF2-40B4-BE49-F238E27FC236}">
                      <a16:creationId xmlns:a16="http://schemas.microsoft.com/office/drawing/2014/main" id="{8A4292EB-D495-4C5F-AD1B-74C67368F0BD}"/>
                    </a:ext>
                  </a:extLst>
                </p14:cNvPr>
                <p14:cNvContentPartPr/>
                <p14:nvPr/>
              </p14:nvContentPartPr>
              <p14:xfrm>
                <a:off x="9556706" y="1576076"/>
                <a:ext cx="238680" cy="239760"/>
              </p14:xfrm>
            </p:contentPart>
          </mc:Choice>
          <mc:Fallback>
            <p:pic>
              <p:nvPicPr>
                <p:cNvPr id="94" name="インク 93">
                  <a:extLst>
                    <a:ext uri="{FF2B5EF4-FFF2-40B4-BE49-F238E27FC236}">
                      <a16:creationId xmlns:a16="http://schemas.microsoft.com/office/drawing/2014/main" id="{8A4292EB-D495-4C5F-AD1B-74C67368F0BD}"/>
                    </a:ext>
                  </a:extLst>
                </p:cNvPr>
                <p:cNvPicPr/>
                <p:nvPr/>
              </p:nvPicPr>
              <p:blipFill>
                <a:blip r:embed="rId154"/>
                <a:stretch>
                  <a:fillRect/>
                </a:stretch>
              </p:blipFill>
              <p:spPr>
                <a:xfrm>
                  <a:off x="9538679" y="1558076"/>
                  <a:ext cx="274374"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5" name="インク 94">
                  <a:extLst>
                    <a:ext uri="{FF2B5EF4-FFF2-40B4-BE49-F238E27FC236}">
                      <a16:creationId xmlns:a16="http://schemas.microsoft.com/office/drawing/2014/main" id="{47DDBA2B-6A6C-4666-9C26-D9ABE99A1D69}"/>
                    </a:ext>
                  </a:extLst>
                </p14:cNvPr>
                <p14:cNvContentPartPr/>
                <p14:nvPr/>
              </p14:nvContentPartPr>
              <p14:xfrm>
                <a:off x="9690986" y="1721156"/>
                <a:ext cx="50760" cy="290520"/>
              </p14:xfrm>
            </p:contentPart>
          </mc:Choice>
          <mc:Fallback>
            <p:pic>
              <p:nvPicPr>
                <p:cNvPr id="95" name="インク 94">
                  <a:extLst>
                    <a:ext uri="{FF2B5EF4-FFF2-40B4-BE49-F238E27FC236}">
                      <a16:creationId xmlns:a16="http://schemas.microsoft.com/office/drawing/2014/main" id="{47DDBA2B-6A6C-4666-9C26-D9ABE99A1D69}"/>
                    </a:ext>
                  </a:extLst>
                </p:cNvPr>
                <p:cNvPicPr/>
                <p:nvPr/>
              </p:nvPicPr>
              <p:blipFill>
                <a:blip r:embed="rId156"/>
                <a:stretch>
                  <a:fillRect/>
                </a:stretch>
              </p:blipFill>
              <p:spPr>
                <a:xfrm>
                  <a:off x="9672986" y="1703156"/>
                  <a:ext cx="8640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7" name="インク 96">
                  <a:extLst>
                    <a:ext uri="{FF2B5EF4-FFF2-40B4-BE49-F238E27FC236}">
                      <a16:creationId xmlns:a16="http://schemas.microsoft.com/office/drawing/2014/main" id="{295EA3D8-E292-41FC-BA07-D1A9FF2D47D9}"/>
                    </a:ext>
                  </a:extLst>
                </p14:cNvPr>
                <p14:cNvContentPartPr/>
                <p14:nvPr/>
              </p14:nvContentPartPr>
              <p14:xfrm>
                <a:off x="9580106" y="1796036"/>
                <a:ext cx="224640" cy="58680"/>
              </p14:xfrm>
            </p:contentPart>
          </mc:Choice>
          <mc:Fallback>
            <p:pic>
              <p:nvPicPr>
                <p:cNvPr id="97" name="インク 96">
                  <a:extLst>
                    <a:ext uri="{FF2B5EF4-FFF2-40B4-BE49-F238E27FC236}">
                      <a16:creationId xmlns:a16="http://schemas.microsoft.com/office/drawing/2014/main" id="{295EA3D8-E292-41FC-BA07-D1A9FF2D47D9}"/>
                    </a:ext>
                  </a:extLst>
                </p:cNvPr>
                <p:cNvPicPr/>
                <p:nvPr/>
              </p:nvPicPr>
              <p:blipFill>
                <a:blip r:embed="rId158"/>
                <a:stretch>
                  <a:fillRect/>
                </a:stretch>
              </p:blipFill>
              <p:spPr>
                <a:xfrm>
                  <a:off x="9562106" y="1778036"/>
                  <a:ext cx="260280" cy="94320"/>
                </a:xfrm>
                <a:prstGeom prst="rect">
                  <a:avLst/>
                </a:prstGeom>
              </p:spPr>
            </p:pic>
          </mc:Fallback>
        </mc:AlternateContent>
      </p:grpSp>
      <p:pic>
        <p:nvPicPr>
          <p:cNvPr id="100" name="図 99" descr="時計 が含まれている画像&#10;&#10;自動的に生成された説明">
            <a:extLst>
              <a:ext uri="{FF2B5EF4-FFF2-40B4-BE49-F238E27FC236}">
                <a16:creationId xmlns:a16="http://schemas.microsoft.com/office/drawing/2014/main" id="{74F3FCEB-D21F-41BF-9C6E-1F1B0B684B08}"/>
              </a:ext>
            </a:extLst>
          </p:cNvPr>
          <p:cNvPicPr>
            <a:picLocks noChangeAspect="1"/>
          </p:cNvPicPr>
          <p:nvPr/>
        </p:nvPicPr>
        <p:blipFill>
          <a:blip r:embed="rId159">
            <a:extLst>
              <a:ext uri="{28A0092B-C50C-407E-A947-70E740481C1C}">
                <a14:useLocalDpi xmlns:a14="http://schemas.microsoft.com/office/drawing/2010/main" val="0"/>
              </a:ext>
            </a:extLst>
          </a:blip>
          <a:stretch>
            <a:fillRect/>
          </a:stretch>
        </p:blipFill>
        <p:spPr>
          <a:xfrm>
            <a:off x="2044556" y="4322152"/>
            <a:ext cx="7906047" cy="1449442"/>
          </a:xfrm>
          <a:prstGeom prst="rect">
            <a:avLst/>
          </a:prstGeom>
        </p:spPr>
      </p:pic>
      <p:grpSp>
        <p:nvGrpSpPr>
          <p:cNvPr id="130" name="グループ化 129">
            <a:extLst>
              <a:ext uri="{FF2B5EF4-FFF2-40B4-BE49-F238E27FC236}">
                <a16:creationId xmlns:a16="http://schemas.microsoft.com/office/drawing/2014/main" id="{EF405297-2EAE-49FA-A0AA-CD461DE4BBFF}"/>
              </a:ext>
            </a:extLst>
          </p:cNvPr>
          <p:cNvGrpSpPr/>
          <p:nvPr/>
        </p:nvGrpSpPr>
        <p:grpSpPr>
          <a:xfrm>
            <a:off x="7604786" y="5509796"/>
            <a:ext cx="2041920" cy="812160"/>
            <a:chOff x="7604786" y="5509796"/>
            <a:chExt cx="2041920" cy="812160"/>
          </a:xfrm>
        </p:grpSpPr>
        <mc:AlternateContent xmlns:mc="http://schemas.openxmlformats.org/markup-compatibility/2006">
          <mc:Choice xmlns:p14="http://schemas.microsoft.com/office/powerpoint/2010/main" Requires="p14">
            <p:contentPart p14:bwMode="auto" r:id="rId160">
              <p14:nvContentPartPr>
                <p14:cNvPr id="101" name="インク 100">
                  <a:extLst>
                    <a:ext uri="{FF2B5EF4-FFF2-40B4-BE49-F238E27FC236}">
                      <a16:creationId xmlns:a16="http://schemas.microsoft.com/office/drawing/2014/main" id="{1D2B73FC-85BC-4596-AA67-531441FEFDF8}"/>
                    </a:ext>
                  </a:extLst>
                </p14:cNvPr>
                <p14:cNvContentPartPr/>
                <p14:nvPr/>
              </p14:nvContentPartPr>
              <p14:xfrm>
                <a:off x="7604786" y="5520236"/>
                <a:ext cx="125640" cy="186480"/>
              </p14:xfrm>
            </p:contentPart>
          </mc:Choice>
          <mc:Fallback>
            <p:pic>
              <p:nvPicPr>
                <p:cNvPr id="101" name="インク 100">
                  <a:extLst>
                    <a:ext uri="{FF2B5EF4-FFF2-40B4-BE49-F238E27FC236}">
                      <a16:creationId xmlns:a16="http://schemas.microsoft.com/office/drawing/2014/main" id="{1D2B73FC-85BC-4596-AA67-531441FEFDF8}"/>
                    </a:ext>
                  </a:extLst>
                </p:cNvPr>
                <p:cNvPicPr/>
                <p:nvPr/>
              </p:nvPicPr>
              <p:blipFill>
                <a:blip r:embed="rId161"/>
                <a:stretch>
                  <a:fillRect/>
                </a:stretch>
              </p:blipFill>
              <p:spPr>
                <a:xfrm>
                  <a:off x="7586786" y="5502236"/>
                  <a:ext cx="1612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2" name="インク 101">
                  <a:extLst>
                    <a:ext uri="{FF2B5EF4-FFF2-40B4-BE49-F238E27FC236}">
                      <a16:creationId xmlns:a16="http://schemas.microsoft.com/office/drawing/2014/main" id="{90E0E2F7-8684-4076-8B2E-F98410B75626}"/>
                    </a:ext>
                  </a:extLst>
                </p14:cNvPr>
                <p14:cNvContentPartPr/>
                <p14:nvPr/>
              </p14:nvContentPartPr>
              <p14:xfrm>
                <a:off x="7745186" y="5509796"/>
                <a:ext cx="151200" cy="68040"/>
              </p14:xfrm>
            </p:contentPart>
          </mc:Choice>
          <mc:Fallback>
            <p:pic>
              <p:nvPicPr>
                <p:cNvPr id="102" name="インク 101">
                  <a:extLst>
                    <a:ext uri="{FF2B5EF4-FFF2-40B4-BE49-F238E27FC236}">
                      <a16:creationId xmlns:a16="http://schemas.microsoft.com/office/drawing/2014/main" id="{90E0E2F7-8684-4076-8B2E-F98410B75626}"/>
                    </a:ext>
                  </a:extLst>
                </p:cNvPr>
                <p:cNvPicPr/>
                <p:nvPr/>
              </p:nvPicPr>
              <p:blipFill>
                <a:blip r:embed="rId163"/>
                <a:stretch>
                  <a:fillRect/>
                </a:stretch>
              </p:blipFill>
              <p:spPr>
                <a:xfrm>
                  <a:off x="7727186" y="5491891"/>
                  <a:ext cx="186840" cy="103492"/>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3" name="インク 102">
                  <a:extLst>
                    <a:ext uri="{FF2B5EF4-FFF2-40B4-BE49-F238E27FC236}">
                      <a16:creationId xmlns:a16="http://schemas.microsoft.com/office/drawing/2014/main" id="{834BD199-9DB6-4206-A662-12845C87EF8F}"/>
                    </a:ext>
                  </a:extLst>
                </p14:cNvPr>
                <p14:cNvContentPartPr/>
                <p14:nvPr/>
              </p14:nvContentPartPr>
              <p14:xfrm>
                <a:off x="7769666" y="5514116"/>
                <a:ext cx="83160" cy="300240"/>
              </p14:xfrm>
            </p:contentPart>
          </mc:Choice>
          <mc:Fallback>
            <p:pic>
              <p:nvPicPr>
                <p:cNvPr id="103" name="インク 102">
                  <a:extLst>
                    <a:ext uri="{FF2B5EF4-FFF2-40B4-BE49-F238E27FC236}">
                      <a16:creationId xmlns:a16="http://schemas.microsoft.com/office/drawing/2014/main" id="{834BD199-9DB6-4206-A662-12845C87EF8F}"/>
                    </a:ext>
                  </a:extLst>
                </p:cNvPr>
                <p:cNvPicPr/>
                <p:nvPr/>
              </p:nvPicPr>
              <p:blipFill>
                <a:blip r:embed="rId165"/>
                <a:stretch>
                  <a:fillRect/>
                </a:stretch>
              </p:blipFill>
              <p:spPr>
                <a:xfrm>
                  <a:off x="7751588" y="5496116"/>
                  <a:ext cx="118955"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4" name="インク 103">
                  <a:extLst>
                    <a:ext uri="{FF2B5EF4-FFF2-40B4-BE49-F238E27FC236}">
                      <a16:creationId xmlns:a16="http://schemas.microsoft.com/office/drawing/2014/main" id="{3E54B375-1154-4DFA-840A-F3956B5FACE6}"/>
                    </a:ext>
                  </a:extLst>
                </p14:cNvPr>
                <p14:cNvContentPartPr/>
                <p14:nvPr/>
              </p14:nvContentPartPr>
              <p14:xfrm>
                <a:off x="7789826" y="5902556"/>
                <a:ext cx="202680" cy="32400"/>
              </p14:xfrm>
            </p:contentPart>
          </mc:Choice>
          <mc:Fallback>
            <p:pic>
              <p:nvPicPr>
                <p:cNvPr id="104" name="インク 103">
                  <a:extLst>
                    <a:ext uri="{FF2B5EF4-FFF2-40B4-BE49-F238E27FC236}">
                      <a16:creationId xmlns:a16="http://schemas.microsoft.com/office/drawing/2014/main" id="{3E54B375-1154-4DFA-840A-F3956B5FACE6}"/>
                    </a:ext>
                  </a:extLst>
                </p:cNvPr>
                <p:cNvPicPr/>
                <p:nvPr/>
              </p:nvPicPr>
              <p:blipFill>
                <a:blip r:embed="rId167"/>
                <a:stretch>
                  <a:fillRect/>
                </a:stretch>
              </p:blipFill>
              <p:spPr>
                <a:xfrm>
                  <a:off x="7771826" y="5884556"/>
                  <a:ext cx="2383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5" name="インク 104">
                  <a:extLst>
                    <a:ext uri="{FF2B5EF4-FFF2-40B4-BE49-F238E27FC236}">
                      <a16:creationId xmlns:a16="http://schemas.microsoft.com/office/drawing/2014/main" id="{A371C6E1-CAE1-4577-871B-12DCE7523D3A}"/>
                    </a:ext>
                  </a:extLst>
                </p14:cNvPr>
                <p14:cNvContentPartPr/>
                <p14:nvPr/>
              </p14:nvContentPartPr>
              <p14:xfrm>
                <a:off x="7834466" y="5959076"/>
                <a:ext cx="29160" cy="186120"/>
              </p14:xfrm>
            </p:contentPart>
          </mc:Choice>
          <mc:Fallback>
            <p:pic>
              <p:nvPicPr>
                <p:cNvPr id="105" name="インク 104">
                  <a:extLst>
                    <a:ext uri="{FF2B5EF4-FFF2-40B4-BE49-F238E27FC236}">
                      <a16:creationId xmlns:a16="http://schemas.microsoft.com/office/drawing/2014/main" id="{A371C6E1-CAE1-4577-871B-12DCE7523D3A}"/>
                    </a:ext>
                  </a:extLst>
                </p:cNvPr>
                <p:cNvPicPr/>
                <p:nvPr/>
              </p:nvPicPr>
              <p:blipFill>
                <a:blip r:embed="rId169"/>
                <a:stretch>
                  <a:fillRect/>
                </a:stretch>
              </p:blipFill>
              <p:spPr>
                <a:xfrm>
                  <a:off x="7816466" y="5941076"/>
                  <a:ext cx="648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6" name="インク 105">
                  <a:extLst>
                    <a:ext uri="{FF2B5EF4-FFF2-40B4-BE49-F238E27FC236}">
                      <a16:creationId xmlns:a16="http://schemas.microsoft.com/office/drawing/2014/main" id="{DA225215-A693-41C9-8101-ACB72C88E270}"/>
                    </a:ext>
                  </a:extLst>
                </p14:cNvPr>
                <p14:cNvContentPartPr/>
                <p14:nvPr/>
              </p14:nvContentPartPr>
              <p14:xfrm>
                <a:off x="7798106" y="6008396"/>
                <a:ext cx="113040" cy="136080"/>
              </p14:xfrm>
            </p:contentPart>
          </mc:Choice>
          <mc:Fallback>
            <p:pic>
              <p:nvPicPr>
                <p:cNvPr id="106" name="インク 105">
                  <a:extLst>
                    <a:ext uri="{FF2B5EF4-FFF2-40B4-BE49-F238E27FC236}">
                      <a16:creationId xmlns:a16="http://schemas.microsoft.com/office/drawing/2014/main" id="{DA225215-A693-41C9-8101-ACB72C88E270}"/>
                    </a:ext>
                  </a:extLst>
                </p:cNvPr>
                <p:cNvPicPr/>
                <p:nvPr/>
              </p:nvPicPr>
              <p:blipFill>
                <a:blip r:embed="rId171"/>
                <a:stretch>
                  <a:fillRect/>
                </a:stretch>
              </p:blipFill>
              <p:spPr>
                <a:xfrm>
                  <a:off x="7780048" y="5990396"/>
                  <a:ext cx="148794"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 name="インク 106">
                  <a:extLst>
                    <a:ext uri="{FF2B5EF4-FFF2-40B4-BE49-F238E27FC236}">
                      <a16:creationId xmlns:a16="http://schemas.microsoft.com/office/drawing/2014/main" id="{33510D9D-50F3-47D7-B7D1-A28D6215FB20}"/>
                    </a:ext>
                  </a:extLst>
                </p14:cNvPr>
                <p14:cNvContentPartPr/>
                <p14:nvPr/>
              </p14:nvContentPartPr>
              <p14:xfrm>
                <a:off x="7791626" y="6013436"/>
                <a:ext cx="219960" cy="120240"/>
              </p14:xfrm>
            </p:contentPart>
          </mc:Choice>
          <mc:Fallback>
            <p:pic>
              <p:nvPicPr>
                <p:cNvPr id="107" name="インク 106">
                  <a:extLst>
                    <a:ext uri="{FF2B5EF4-FFF2-40B4-BE49-F238E27FC236}">
                      <a16:creationId xmlns:a16="http://schemas.microsoft.com/office/drawing/2014/main" id="{33510D9D-50F3-47D7-B7D1-A28D6215FB20}"/>
                    </a:ext>
                  </a:extLst>
                </p:cNvPr>
                <p:cNvPicPr/>
                <p:nvPr/>
              </p:nvPicPr>
              <p:blipFill>
                <a:blip r:embed="rId173"/>
                <a:stretch>
                  <a:fillRect/>
                </a:stretch>
              </p:blipFill>
              <p:spPr>
                <a:xfrm>
                  <a:off x="7773626" y="5995436"/>
                  <a:ext cx="2556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8" name="インク 107">
                  <a:extLst>
                    <a:ext uri="{FF2B5EF4-FFF2-40B4-BE49-F238E27FC236}">
                      <a16:creationId xmlns:a16="http://schemas.microsoft.com/office/drawing/2014/main" id="{FB57C3B1-5CAE-4072-9F8C-A44F6CB8A6A1}"/>
                    </a:ext>
                  </a:extLst>
                </p14:cNvPr>
                <p14:cNvContentPartPr/>
                <p14:nvPr/>
              </p14:nvContentPartPr>
              <p14:xfrm>
                <a:off x="7802426" y="6108836"/>
                <a:ext cx="104760" cy="210240"/>
              </p14:xfrm>
            </p:contentPart>
          </mc:Choice>
          <mc:Fallback>
            <p:pic>
              <p:nvPicPr>
                <p:cNvPr id="108" name="インク 107">
                  <a:extLst>
                    <a:ext uri="{FF2B5EF4-FFF2-40B4-BE49-F238E27FC236}">
                      <a16:creationId xmlns:a16="http://schemas.microsoft.com/office/drawing/2014/main" id="{FB57C3B1-5CAE-4072-9F8C-A44F6CB8A6A1}"/>
                    </a:ext>
                  </a:extLst>
                </p:cNvPr>
                <p:cNvPicPr/>
                <p:nvPr/>
              </p:nvPicPr>
              <p:blipFill>
                <a:blip r:embed="rId175"/>
                <a:stretch>
                  <a:fillRect/>
                </a:stretch>
              </p:blipFill>
              <p:spPr>
                <a:xfrm>
                  <a:off x="7784426" y="6090836"/>
                  <a:ext cx="1404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9" name="インク 108">
                  <a:extLst>
                    <a:ext uri="{FF2B5EF4-FFF2-40B4-BE49-F238E27FC236}">
                      <a16:creationId xmlns:a16="http://schemas.microsoft.com/office/drawing/2014/main" id="{957690D3-5ABF-4621-871C-BE7443A4CFA3}"/>
                    </a:ext>
                  </a:extLst>
                </p14:cNvPr>
                <p14:cNvContentPartPr/>
                <p14:nvPr/>
              </p14:nvContentPartPr>
              <p14:xfrm>
                <a:off x="7858226" y="6158876"/>
                <a:ext cx="70200" cy="159120"/>
              </p14:xfrm>
            </p:contentPart>
          </mc:Choice>
          <mc:Fallback>
            <p:pic>
              <p:nvPicPr>
                <p:cNvPr id="109" name="インク 108">
                  <a:extLst>
                    <a:ext uri="{FF2B5EF4-FFF2-40B4-BE49-F238E27FC236}">
                      <a16:creationId xmlns:a16="http://schemas.microsoft.com/office/drawing/2014/main" id="{957690D3-5ABF-4621-871C-BE7443A4CFA3}"/>
                    </a:ext>
                  </a:extLst>
                </p:cNvPr>
                <p:cNvPicPr/>
                <p:nvPr/>
              </p:nvPicPr>
              <p:blipFill>
                <a:blip r:embed="rId177"/>
                <a:stretch>
                  <a:fillRect/>
                </a:stretch>
              </p:blipFill>
              <p:spPr>
                <a:xfrm>
                  <a:off x="7840226" y="6140876"/>
                  <a:ext cx="1058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0" name="インク 109">
                  <a:extLst>
                    <a:ext uri="{FF2B5EF4-FFF2-40B4-BE49-F238E27FC236}">
                      <a16:creationId xmlns:a16="http://schemas.microsoft.com/office/drawing/2014/main" id="{09D64C90-27F9-46B0-BA7E-518F49250C40}"/>
                    </a:ext>
                  </a:extLst>
                </p14:cNvPr>
                <p14:cNvContentPartPr/>
                <p14:nvPr/>
              </p14:nvContentPartPr>
              <p14:xfrm>
                <a:off x="7786226" y="6179036"/>
                <a:ext cx="264600" cy="28440"/>
              </p14:xfrm>
            </p:contentPart>
          </mc:Choice>
          <mc:Fallback>
            <p:pic>
              <p:nvPicPr>
                <p:cNvPr id="110" name="インク 109">
                  <a:extLst>
                    <a:ext uri="{FF2B5EF4-FFF2-40B4-BE49-F238E27FC236}">
                      <a16:creationId xmlns:a16="http://schemas.microsoft.com/office/drawing/2014/main" id="{09D64C90-27F9-46B0-BA7E-518F49250C40}"/>
                    </a:ext>
                  </a:extLst>
                </p:cNvPr>
                <p:cNvPicPr/>
                <p:nvPr/>
              </p:nvPicPr>
              <p:blipFill>
                <a:blip r:embed="rId179"/>
                <a:stretch>
                  <a:fillRect/>
                </a:stretch>
              </p:blipFill>
              <p:spPr>
                <a:xfrm>
                  <a:off x="7768226" y="6161036"/>
                  <a:ext cx="3002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1" name="インク 110">
                  <a:extLst>
                    <a:ext uri="{FF2B5EF4-FFF2-40B4-BE49-F238E27FC236}">
                      <a16:creationId xmlns:a16="http://schemas.microsoft.com/office/drawing/2014/main" id="{21E87D65-4363-450E-B7F5-CB5AC526A0DF}"/>
                    </a:ext>
                  </a:extLst>
                </p14:cNvPr>
                <p14:cNvContentPartPr/>
                <p14:nvPr/>
              </p14:nvContentPartPr>
              <p14:xfrm>
                <a:off x="8119586" y="5842076"/>
                <a:ext cx="191880" cy="212400"/>
              </p14:xfrm>
            </p:contentPart>
          </mc:Choice>
          <mc:Fallback>
            <p:pic>
              <p:nvPicPr>
                <p:cNvPr id="111" name="インク 110">
                  <a:extLst>
                    <a:ext uri="{FF2B5EF4-FFF2-40B4-BE49-F238E27FC236}">
                      <a16:creationId xmlns:a16="http://schemas.microsoft.com/office/drawing/2014/main" id="{21E87D65-4363-450E-B7F5-CB5AC526A0DF}"/>
                    </a:ext>
                  </a:extLst>
                </p:cNvPr>
                <p:cNvPicPr/>
                <p:nvPr/>
              </p:nvPicPr>
              <p:blipFill>
                <a:blip r:embed="rId181"/>
                <a:stretch>
                  <a:fillRect/>
                </a:stretch>
              </p:blipFill>
              <p:spPr>
                <a:xfrm>
                  <a:off x="8101586" y="5824076"/>
                  <a:ext cx="2275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2" name="インク 111">
                  <a:extLst>
                    <a:ext uri="{FF2B5EF4-FFF2-40B4-BE49-F238E27FC236}">
                      <a16:creationId xmlns:a16="http://schemas.microsoft.com/office/drawing/2014/main" id="{F556434B-FD44-4B5E-8205-B9154D6F1020}"/>
                    </a:ext>
                  </a:extLst>
                </p14:cNvPr>
                <p14:cNvContentPartPr/>
                <p14:nvPr/>
              </p14:nvContentPartPr>
              <p14:xfrm>
                <a:off x="8128946" y="5977436"/>
                <a:ext cx="205920" cy="77760"/>
              </p14:xfrm>
            </p:contentPart>
          </mc:Choice>
          <mc:Fallback>
            <p:pic>
              <p:nvPicPr>
                <p:cNvPr id="112" name="インク 111">
                  <a:extLst>
                    <a:ext uri="{FF2B5EF4-FFF2-40B4-BE49-F238E27FC236}">
                      <a16:creationId xmlns:a16="http://schemas.microsoft.com/office/drawing/2014/main" id="{F556434B-FD44-4B5E-8205-B9154D6F1020}"/>
                    </a:ext>
                  </a:extLst>
                </p:cNvPr>
                <p:cNvPicPr/>
                <p:nvPr/>
              </p:nvPicPr>
              <p:blipFill>
                <a:blip r:embed="rId183"/>
                <a:stretch>
                  <a:fillRect/>
                </a:stretch>
              </p:blipFill>
              <p:spPr>
                <a:xfrm>
                  <a:off x="8110946" y="5959436"/>
                  <a:ext cx="2415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3" name="インク 112">
                  <a:extLst>
                    <a:ext uri="{FF2B5EF4-FFF2-40B4-BE49-F238E27FC236}">
                      <a16:creationId xmlns:a16="http://schemas.microsoft.com/office/drawing/2014/main" id="{E47255C8-C0D1-4752-9F62-E48B1EC9F888}"/>
                    </a:ext>
                  </a:extLst>
                </p14:cNvPr>
                <p14:cNvContentPartPr/>
                <p14:nvPr/>
              </p14:nvContentPartPr>
              <p14:xfrm>
                <a:off x="8148746" y="6049796"/>
                <a:ext cx="184680" cy="202320"/>
              </p14:xfrm>
            </p:contentPart>
          </mc:Choice>
          <mc:Fallback>
            <p:pic>
              <p:nvPicPr>
                <p:cNvPr id="113" name="インク 112">
                  <a:extLst>
                    <a:ext uri="{FF2B5EF4-FFF2-40B4-BE49-F238E27FC236}">
                      <a16:creationId xmlns:a16="http://schemas.microsoft.com/office/drawing/2014/main" id="{E47255C8-C0D1-4752-9F62-E48B1EC9F888}"/>
                    </a:ext>
                  </a:extLst>
                </p:cNvPr>
                <p:cNvPicPr/>
                <p:nvPr/>
              </p:nvPicPr>
              <p:blipFill>
                <a:blip r:embed="rId185"/>
                <a:stretch>
                  <a:fillRect/>
                </a:stretch>
              </p:blipFill>
              <p:spPr>
                <a:xfrm>
                  <a:off x="8130746" y="6031796"/>
                  <a:ext cx="2203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4" name="インク 113">
                  <a:extLst>
                    <a:ext uri="{FF2B5EF4-FFF2-40B4-BE49-F238E27FC236}">
                      <a16:creationId xmlns:a16="http://schemas.microsoft.com/office/drawing/2014/main" id="{52AE4E97-727B-4249-8E7E-D8F7F133430B}"/>
                    </a:ext>
                  </a:extLst>
                </p14:cNvPr>
                <p14:cNvContentPartPr/>
                <p14:nvPr/>
              </p14:nvContentPartPr>
              <p14:xfrm>
                <a:off x="8130026" y="6167876"/>
                <a:ext cx="104040" cy="117360"/>
              </p14:xfrm>
            </p:contentPart>
          </mc:Choice>
          <mc:Fallback>
            <p:pic>
              <p:nvPicPr>
                <p:cNvPr id="114" name="インク 113">
                  <a:extLst>
                    <a:ext uri="{FF2B5EF4-FFF2-40B4-BE49-F238E27FC236}">
                      <a16:creationId xmlns:a16="http://schemas.microsoft.com/office/drawing/2014/main" id="{52AE4E97-727B-4249-8E7E-D8F7F133430B}"/>
                    </a:ext>
                  </a:extLst>
                </p:cNvPr>
                <p:cNvPicPr/>
                <p:nvPr/>
              </p:nvPicPr>
              <p:blipFill>
                <a:blip r:embed="rId187"/>
                <a:stretch>
                  <a:fillRect/>
                </a:stretch>
              </p:blipFill>
              <p:spPr>
                <a:xfrm>
                  <a:off x="8112026" y="6149931"/>
                  <a:ext cx="139680" cy="152891"/>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5" name="インク 114">
                  <a:extLst>
                    <a:ext uri="{FF2B5EF4-FFF2-40B4-BE49-F238E27FC236}">
                      <a16:creationId xmlns:a16="http://schemas.microsoft.com/office/drawing/2014/main" id="{F5458408-0773-4D8E-A5E8-4961976AA914}"/>
                    </a:ext>
                  </a:extLst>
                </p14:cNvPr>
                <p14:cNvContentPartPr/>
                <p14:nvPr/>
              </p14:nvContentPartPr>
              <p14:xfrm>
                <a:off x="8215346" y="6210356"/>
                <a:ext cx="130320" cy="41400"/>
              </p14:xfrm>
            </p:contentPart>
          </mc:Choice>
          <mc:Fallback>
            <p:pic>
              <p:nvPicPr>
                <p:cNvPr id="115" name="インク 114">
                  <a:extLst>
                    <a:ext uri="{FF2B5EF4-FFF2-40B4-BE49-F238E27FC236}">
                      <a16:creationId xmlns:a16="http://schemas.microsoft.com/office/drawing/2014/main" id="{F5458408-0773-4D8E-A5E8-4961976AA914}"/>
                    </a:ext>
                  </a:extLst>
                </p:cNvPr>
                <p:cNvPicPr/>
                <p:nvPr/>
              </p:nvPicPr>
              <p:blipFill>
                <a:blip r:embed="rId189"/>
                <a:stretch>
                  <a:fillRect/>
                </a:stretch>
              </p:blipFill>
              <p:spPr>
                <a:xfrm>
                  <a:off x="8197346" y="6192356"/>
                  <a:ext cx="1659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6" name="インク 115">
                  <a:extLst>
                    <a:ext uri="{FF2B5EF4-FFF2-40B4-BE49-F238E27FC236}">
                      <a16:creationId xmlns:a16="http://schemas.microsoft.com/office/drawing/2014/main" id="{CF036F4F-4A54-4FDB-9DF8-3EDCE3016E64}"/>
                    </a:ext>
                  </a:extLst>
                </p14:cNvPr>
                <p14:cNvContentPartPr/>
                <p14:nvPr/>
              </p14:nvContentPartPr>
              <p14:xfrm>
                <a:off x="8428466" y="6022796"/>
                <a:ext cx="131400" cy="192960"/>
              </p14:xfrm>
            </p:contentPart>
          </mc:Choice>
          <mc:Fallback>
            <p:pic>
              <p:nvPicPr>
                <p:cNvPr id="116" name="インク 115">
                  <a:extLst>
                    <a:ext uri="{FF2B5EF4-FFF2-40B4-BE49-F238E27FC236}">
                      <a16:creationId xmlns:a16="http://schemas.microsoft.com/office/drawing/2014/main" id="{CF036F4F-4A54-4FDB-9DF8-3EDCE3016E64}"/>
                    </a:ext>
                  </a:extLst>
                </p:cNvPr>
                <p:cNvPicPr/>
                <p:nvPr/>
              </p:nvPicPr>
              <p:blipFill>
                <a:blip r:embed="rId191"/>
                <a:stretch>
                  <a:fillRect/>
                </a:stretch>
              </p:blipFill>
              <p:spPr>
                <a:xfrm>
                  <a:off x="8410466" y="6004796"/>
                  <a:ext cx="1670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7" name="インク 116">
                  <a:extLst>
                    <a:ext uri="{FF2B5EF4-FFF2-40B4-BE49-F238E27FC236}">
                      <a16:creationId xmlns:a16="http://schemas.microsoft.com/office/drawing/2014/main" id="{7B10FE6B-C62B-4D94-948B-4C713135377B}"/>
                    </a:ext>
                  </a:extLst>
                </p14:cNvPr>
                <p14:cNvContentPartPr/>
                <p14:nvPr/>
              </p14:nvContentPartPr>
              <p14:xfrm>
                <a:off x="8568506" y="5934236"/>
                <a:ext cx="50400" cy="129960"/>
              </p14:xfrm>
            </p:contentPart>
          </mc:Choice>
          <mc:Fallback>
            <p:pic>
              <p:nvPicPr>
                <p:cNvPr id="117" name="インク 116">
                  <a:extLst>
                    <a:ext uri="{FF2B5EF4-FFF2-40B4-BE49-F238E27FC236}">
                      <a16:creationId xmlns:a16="http://schemas.microsoft.com/office/drawing/2014/main" id="{7B10FE6B-C62B-4D94-948B-4C713135377B}"/>
                    </a:ext>
                  </a:extLst>
                </p:cNvPr>
                <p:cNvPicPr/>
                <p:nvPr/>
              </p:nvPicPr>
              <p:blipFill>
                <a:blip r:embed="rId193"/>
                <a:stretch>
                  <a:fillRect/>
                </a:stretch>
              </p:blipFill>
              <p:spPr>
                <a:xfrm>
                  <a:off x="8550506" y="5916236"/>
                  <a:ext cx="860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8" name="インク 117">
                  <a:extLst>
                    <a:ext uri="{FF2B5EF4-FFF2-40B4-BE49-F238E27FC236}">
                      <a16:creationId xmlns:a16="http://schemas.microsoft.com/office/drawing/2014/main" id="{B565805A-8E45-4A7E-BC9D-BAAEA7355359}"/>
                    </a:ext>
                  </a:extLst>
                </p14:cNvPr>
                <p14:cNvContentPartPr/>
                <p14:nvPr/>
              </p14:nvContentPartPr>
              <p14:xfrm>
                <a:off x="8674346" y="6033956"/>
                <a:ext cx="195840" cy="224280"/>
              </p14:xfrm>
            </p:contentPart>
          </mc:Choice>
          <mc:Fallback>
            <p:pic>
              <p:nvPicPr>
                <p:cNvPr id="118" name="インク 117">
                  <a:extLst>
                    <a:ext uri="{FF2B5EF4-FFF2-40B4-BE49-F238E27FC236}">
                      <a16:creationId xmlns:a16="http://schemas.microsoft.com/office/drawing/2014/main" id="{B565805A-8E45-4A7E-BC9D-BAAEA7355359}"/>
                    </a:ext>
                  </a:extLst>
                </p:cNvPr>
                <p:cNvPicPr/>
                <p:nvPr/>
              </p:nvPicPr>
              <p:blipFill>
                <a:blip r:embed="rId195"/>
                <a:stretch>
                  <a:fillRect/>
                </a:stretch>
              </p:blipFill>
              <p:spPr>
                <a:xfrm>
                  <a:off x="8656346" y="6015927"/>
                  <a:ext cx="231480" cy="259977"/>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9" name="インク 118">
                  <a:extLst>
                    <a:ext uri="{FF2B5EF4-FFF2-40B4-BE49-F238E27FC236}">
                      <a16:creationId xmlns:a16="http://schemas.microsoft.com/office/drawing/2014/main" id="{C7E95462-BD54-4626-BC5E-DDFEC809D22D}"/>
                    </a:ext>
                  </a:extLst>
                </p14:cNvPr>
                <p14:cNvContentPartPr/>
                <p14:nvPr/>
              </p14:nvContentPartPr>
              <p14:xfrm>
                <a:off x="8941466" y="6069596"/>
                <a:ext cx="156600" cy="210600"/>
              </p14:xfrm>
            </p:contentPart>
          </mc:Choice>
          <mc:Fallback>
            <p:pic>
              <p:nvPicPr>
                <p:cNvPr id="119" name="インク 118">
                  <a:extLst>
                    <a:ext uri="{FF2B5EF4-FFF2-40B4-BE49-F238E27FC236}">
                      <a16:creationId xmlns:a16="http://schemas.microsoft.com/office/drawing/2014/main" id="{C7E95462-BD54-4626-BC5E-DDFEC809D22D}"/>
                    </a:ext>
                  </a:extLst>
                </p:cNvPr>
                <p:cNvPicPr/>
                <p:nvPr/>
              </p:nvPicPr>
              <p:blipFill>
                <a:blip r:embed="rId197"/>
                <a:stretch>
                  <a:fillRect/>
                </a:stretch>
              </p:blipFill>
              <p:spPr>
                <a:xfrm>
                  <a:off x="8923507" y="6051596"/>
                  <a:ext cx="192158"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0" name="インク 119">
                  <a:extLst>
                    <a:ext uri="{FF2B5EF4-FFF2-40B4-BE49-F238E27FC236}">
                      <a16:creationId xmlns:a16="http://schemas.microsoft.com/office/drawing/2014/main" id="{DD8B7017-EF35-456C-9A0C-6CC26CDF32DA}"/>
                    </a:ext>
                  </a:extLst>
                </p14:cNvPr>
                <p14:cNvContentPartPr/>
                <p14:nvPr/>
              </p14:nvContentPartPr>
              <p14:xfrm>
                <a:off x="9184106" y="6007316"/>
                <a:ext cx="185400" cy="126360"/>
              </p14:xfrm>
            </p:contentPart>
          </mc:Choice>
          <mc:Fallback>
            <p:pic>
              <p:nvPicPr>
                <p:cNvPr id="120" name="インク 119">
                  <a:extLst>
                    <a:ext uri="{FF2B5EF4-FFF2-40B4-BE49-F238E27FC236}">
                      <a16:creationId xmlns:a16="http://schemas.microsoft.com/office/drawing/2014/main" id="{DD8B7017-EF35-456C-9A0C-6CC26CDF32DA}"/>
                    </a:ext>
                  </a:extLst>
                </p:cNvPr>
                <p:cNvPicPr/>
                <p:nvPr/>
              </p:nvPicPr>
              <p:blipFill>
                <a:blip r:embed="rId199"/>
                <a:stretch>
                  <a:fillRect/>
                </a:stretch>
              </p:blipFill>
              <p:spPr>
                <a:xfrm>
                  <a:off x="9166106" y="5989316"/>
                  <a:ext cx="2210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1" name="インク 120">
                  <a:extLst>
                    <a:ext uri="{FF2B5EF4-FFF2-40B4-BE49-F238E27FC236}">
                      <a16:creationId xmlns:a16="http://schemas.microsoft.com/office/drawing/2014/main" id="{1B743133-39DE-43A2-B788-65B8CFFC9B28}"/>
                    </a:ext>
                  </a:extLst>
                </p14:cNvPr>
                <p14:cNvContentPartPr/>
                <p14:nvPr/>
              </p14:nvContentPartPr>
              <p14:xfrm>
                <a:off x="9299666" y="6053396"/>
                <a:ext cx="13680" cy="217800"/>
              </p14:xfrm>
            </p:contentPart>
          </mc:Choice>
          <mc:Fallback>
            <p:pic>
              <p:nvPicPr>
                <p:cNvPr id="121" name="インク 120">
                  <a:extLst>
                    <a:ext uri="{FF2B5EF4-FFF2-40B4-BE49-F238E27FC236}">
                      <a16:creationId xmlns:a16="http://schemas.microsoft.com/office/drawing/2014/main" id="{1B743133-39DE-43A2-B788-65B8CFFC9B28}"/>
                    </a:ext>
                  </a:extLst>
                </p:cNvPr>
                <p:cNvPicPr/>
                <p:nvPr/>
              </p:nvPicPr>
              <p:blipFill>
                <a:blip r:embed="rId201"/>
                <a:stretch>
                  <a:fillRect/>
                </a:stretch>
              </p:blipFill>
              <p:spPr>
                <a:xfrm>
                  <a:off x="9281666" y="6035396"/>
                  <a:ext cx="4932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2" name="インク 121">
                  <a:extLst>
                    <a:ext uri="{FF2B5EF4-FFF2-40B4-BE49-F238E27FC236}">
                      <a16:creationId xmlns:a16="http://schemas.microsoft.com/office/drawing/2014/main" id="{C443C7BF-AB80-4FC4-A847-708C8CD2C9B7}"/>
                    </a:ext>
                  </a:extLst>
                </p14:cNvPr>
                <p14:cNvContentPartPr/>
                <p14:nvPr/>
              </p14:nvContentPartPr>
              <p14:xfrm>
                <a:off x="9188786" y="6126116"/>
                <a:ext cx="224640" cy="153360"/>
              </p14:xfrm>
            </p:contentPart>
          </mc:Choice>
          <mc:Fallback>
            <p:pic>
              <p:nvPicPr>
                <p:cNvPr id="122" name="インク 121">
                  <a:extLst>
                    <a:ext uri="{FF2B5EF4-FFF2-40B4-BE49-F238E27FC236}">
                      <a16:creationId xmlns:a16="http://schemas.microsoft.com/office/drawing/2014/main" id="{C443C7BF-AB80-4FC4-A847-708C8CD2C9B7}"/>
                    </a:ext>
                  </a:extLst>
                </p:cNvPr>
                <p:cNvPicPr/>
                <p:nvPr/>
              </p:nvPicPr>
              <p:blipFill>
                <a:blip r:embed="rId203"/>
                <a:stretch>
                  <a:fillRect/>
                </a:stretch>
              </p:blipFill>
              <p:spPr>
                <a:xfrm>
                  <a:off x="9170786" y="6108116"/>
                  <a:ext cx="2602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3" name="インク 122">
                  <a:extLst>
                    <a:ext uri="{FF2B5EF4-FFF2-40B4-BE49-F238E27FC236}">
                      <a16:creationId xmlns:a16="http://schemas.microsoft.com/office/drawing/2014/main" id="{A7DF9D22-34A8-4FDB-81FC-8276C1C1496D}"/>
                    </a:ext>
                  </a:extLst>
                </p14:cNvPr>
                <p14:cNvContentPartPr/>
                <p14:nvPr/>
              </p14:nvContentPartPr>
              <p14:xfrm>
                <a:off x="9418826" y="5958356"/>
                <a:ext cx="143640" cy="151920"/>
              </p14:xfrm>
            </p:contentPart>
          </mc:Choice>
          <mc:Fallback>
            <p:pic>
              <p:nvPicPr>
                <p:cNvPr id="123" name="インク 122">
                  <a:extLst>
                    <a:ext uri="{FF2B5EF4-FFF2-40B4-BE49-F238E27FC236}">
                      <a16:creationId xmlns:a16="http://schemas.microsoft.com/office/drawing/2014/main" id="{A7DF9D22-34A8-4FDB-81FC-8276C1C1496D}"/>
                    </a:ext>
                  </a:extLst>
                </p:cNvPr>
                <p:cNvPicPr/>
                <p:nvPr/>
              </p:nvPicPr>
              <p:blipFill>
                <a:blip r:embed="rId205"/>
                <a:stretch>
                  <a:fillRect/>
                </a:stretch>
              </p:blipFill>
              <p:spPr>
                <a:xfrm>
                  <a:off x="9400826" y="5940356"/>
                  <a:ext cx="1792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 name="インク 123">
                  <a:extLst>
                    <a:ext uri="{FF2B5EF4-FFF2-40B4-BE49-F238E27FC236}">
                      <a16:creationId xmlns:a16="http://schemas.microsoft.com/office/drawing/2014/main" id="{E633FB79-EAF4-49A6-9912-6C9B7350F55A}"/>
                    </a:ext>
                  </a:extLst>
                </p14:cNvPr>
                <p14:cNvContentPartPr/>
                <p14:nvPr/>
              </p14:nvContentPartPr>
              <p14:xfrm>
                <a:off x="9402626" y="6032876"/>
                <a:ext cx="189360" cy="61920"/>
              </p14:xfrm>
            </p:contentPart>
          </mc:Choice>
          <mc:Fallback>
            <p:pic>
              <p:nvPicPr>
                <p:cNvPr id="124" name="インク 123">
                  <a:extLst>
                    <a:ext uri="{FF2B5EF4-FFF2-40B4-BE49-F238E27FC236}">
                      <a16:creationId xmlns:a16="http://schemas.microsoft.com/office/drawing/2014/main" id="{E633FB79-EAF4-49A6-9912-6C9B7350F55A}"/>
                    </a:ext>
                  </a:extLst>
                </p:cNvPr>
                <p:cNvPicPr/>
                <p:nvPr/>
              </p:nvPicPr>
              <p:blipFill>
                <a:blip r:embed="rId207"/>
                <a:stretch>
                  <a:fillRect/>
                </a:stretch>
              </p:blipFill>
              <p:spPr>
                <a:xfrm>
                  <a:off x="9384626" y="6014876"/>
                  <a:ext cx="22500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5" name="インク 124">
                  <a:extLst>
                    <a:ext uri="{FF2B5EF4-FFF2-40B4-BE49-F238E27FC236}">
                      <a16:creationId xmlns:a16="http://schemas.microsoft.com/office/drawing/2014/main" id="{AFA03F66-D2AF-49D7-B3C6-C4C3E7835B4F}"/>
                    </a:ext>
                  </a:extLst>
                </p14:cNvPr>
                <p14:cNvContentPartPr/>
                <p14:nvPr/>
              </p14:nvContentPartPr>
              <p14:xfrm>
                <a:off x="9446546" y="6116396"/>
                <a:ext cx="21960" cy="130320"/>
              </p14:xfrm>
            </p:contentPart>
          </mc:Choice>
          <mc:Fallback>
            <p:pic>
              <p:nvPicPr>
                <p:cNvPr id="125" name="インク 124">
                  <a:extLst>
                    <a:ext uri="{FF2B5EF4-FFF2-40B4-BE49-F238E27FC236}">
                      <a16:creationId xmlns:a16="http://schemas.microsoft.com/office/drawing/2014/main" id="{AFA03F66-D2AF-49D7-B3C6-C4C3E7835B4F}"/>
                    </a:ext>
                  </a:extLst>
                </p:cNvPr>
                <p:cNvPicPr/>
                <p:nvPr/>
              </p:nvPicPr>
              <p:blipFill>
                <a:blip r:embed="rId209"/>
                <a:stretch>
                  <a:fillRect/>
                </a:stretch>
              </p:blipFill>
              <p:spPr>
                <a:xfrm>
                  <a:off x="9428546" y="6098396"/>
                  <a:ext cx="576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6" name="インク 125">
                  <a:extLst>
                    <a:ext uri="{FF2B5EF4-FFF2-40B4-BE49-F238E27FC236}">
                      <a16:creationId xmlns:a16="http://schemas.microsoft.com/office/drawing/2014/main" id="{D97A42FA-4A27-48E5-905C-60721F4B449B}"/>
                    </a:ext>
                  </a:extLst>
                </p14:cNvPr>
                <p14:cNvContentPartPr/>
                <p14:nvPr/>
              </p14:nvContentPartPr>
              <p14:xfrm>
                <a:off x="9463106" y="6098756"/>
                <a:ext cx="101160" cy="156600"/>
              </p14:xfrm>
            </p:contentPart>
          </mc:Choice>
          <mc:Fallback>
            <p:pic>
              <p:nvPicPr>
                <p:cNvPr id="126" name="インク 125">
                  <a:extLst>
                    <a:ext uri="{FF2B5EF4-FFF2-40B4-BE49-F238E27FC236}">
                      <a16:creationId xmlns:a16="http://schemas.microsoft.com/office/drawing/2014/main" id="{D97A42FA-4A27-48E5-905C-60721F4B449B}"/>
                    </a:ext>
                  </a:extLst>
                </p:cNvPr>
                <p:cNvPicPr/>
                <p:nvPr/>
              </p:nvPicPr>
              <p:blipFill>
                <a:blip r:embed="rId211"/>
                <a:stretch>
                  <a:fillRect/>
                </a:stretch>
              </p:blipFill>
              <p:spPr>
                <a:xfrm>
                  <a:off x="9445106" y="6080756"/>
                  <a:ext cx="1368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インク 126">
                  <a:extLst>
                    <a:ext uri="{FF2B5EF4-FFF2-40B4-BE49-F238E27FC236}">
                      <a16:creationId xmlns:a16="http://schemas.microsoft.com/office/drawing/2014/main" id="{84538A7D-DE0E-4ED6-8E81-9C4E7D73AD81}"/>
                    </a:ext>
                  </a:extLst>
                </p14:cNvPr>
                <p14:cNvContentPartPr/>
                <p14:nvPr/>
              </p14:nvContentPartPr>
              <p14:xfrm>
                <a:off x="9439346" y="6157436"/>
                <a:ext cx="95040" cy="39600"/>
              </p14:xfrm>
            </p:contentPart>
          </mc:Choice>
          <mc:Fallback>
            <p:pic>
              <p:nvPicPr>
                <p:cNvPr id="127" name="インク 126">
                  <a:extLst>
                    <a:ext uri="{FF2B5EF4-FFF2-40B4-BE49-F238E27FC236}">
                      <a16:creationId xmlns:a16="http://schemas.microsoft.com/office/drawing/2014/main" id="{84538A7D-DE0E-4ED6-8E81-9C4E7D73AD81}"/>
                    </a:ext>
                  </a:extLst>
                </p:cNvPr>
                <p:cNvPicPr/>
                <p:nvPr/>
              </p:nvPicPr>
              <p:blipFill>
                <a:blip r:embed="rId213"/>
                <a:stretch>
                  <a:fillRect/>
                </a:stretch>
              </p:blipFill>
              <p:spPr>
                <a:xfrm>
                  <a:off x="9421346" y="6139436"/>
                  <a:ext cx="1306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8" name="インク 127">
                  <a:extLst>
                    <a:ext uri="{FF2B5EF4-FFF2-40B4-BE49-F238E27FC236}">
                      <a16:creationId xmlns:a16="http://schemas.microsoft.com/office/drawing/2014/main" id="{E02D3F58-5AB0-4267-92D6-F09D343CFBFA}"/>
                    </a:ext>
                  </a:extLst>
                </p14:cNvPr>
                <p14:cNvContentPartPr/>
                <p14:nvPr/>
              </p14:nvContentPartPr>
              <p14:xfrm>
                <a:off x="9395786" y="6208556"/>
                <a:ext cx="119520" cy="89280"/>
              </p14:xfrm>
            </p:contentPart>
          </mc:Choice>
          <mc:Fallback>
            <p:pic>
              <p:nvPicPr>
                <p:cNvPr id="128" name="インク 127">
                  <a:extLst>
                    <a:ext uri="{FF2B5EF4-FFF2-40B4-BE49-F238E27FC236}">
                      <a16:creationId xmlns:a16="http://schemas.microsoft.com/office/drawing/2014/main" id="{E02D3F58-5AB0-4267-92D6-F09D343CFBFA}"/>
                    </a:ext>
                  </a:extLst>
                </p:cNvPr>
                <p:cNvPicPr/>
                <p:nvPr/>
              </p:nvPicPr>
              <p:blipFill>
                <a:blip r:embed="rId215"/>
                <a:stretch>
                  <a:fillRect/>
                </a:stretch>
              </p:blipFill>
              <p:spPr>
                <a:xfrm>
                  <a:off x="9377786" y="6190483"/>
                  <a:ext cx="155160" cy="125064"/>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9" name="インク 128">
                  <a:extLst>
                    <a:ext uri="{FF2B5EF4-FFF2-40B4-BE49-F238E27FC236}">
                      <a16:creationId xmlns:a16="http://schemas.microsoft.com/office/drawing/2014/main" id="{66048BBA-61EB-4FF5-9594-726186D2FF8E}"/>
                    </a:ext>
                  </a:extLst>
                </p14:cNvPr>
                <p14:cNvContentPartPr/>
                <p14:nvPr/>
              </p14:nvContentPartPr>
              <p14:xfrm>
                <a:off x="9488666" y="6248876"/>
                <a:ext cx="158040" cy="73080"/>
              </p14:xfrm>
            </p:contentPart>
          </mc:Choice>
          <mc:Fallback>
            <p:pic>
              <p:nvPicPr>
                <p:cNvPr id="129" name="インク 128">
                  <a:extLst>
                    <a:ext uri="{FF2B5EF4-FFF2-40B4-BE49-F238E27FC236}">
                      <a16:creationId xmlns:a16="http://schemas.microsoft.com/office/drawing/2014/main" id="{66048BBA-61EB-4FF5-9594-726186D2FF8E}"/>
                    </a:ext>
                  </a:extLst>
                </p:cNvPr>
                <p:cNvPicPr/>
                <p:nvPr/>
              </p:nvPicPr>
              <p:blipFill>
                <a:blip r:embed="rId217"/>
                <a:stretch>
                  <a:fillRect/>
                </a:stretch>
              </p:blipFill>
              <p:spPr>
                <a:xfrm>
                  <a:off x="9470666" y="6230876"/>
                  <a:ext cx="193680" cy="108720"/>
                </a:xfrm>
                <a:prstGeom prst="rect">
                  <a:avLst/>
                </a:prstGeom>
              </p:spPr>
            </p:pic>
          </mc:Fallback>
        </mc:AlternateContent>
      </p:grpSp>
      <p:grpSp>
        <p:nvGrpSpPr>
          <p:cNvPr id="164" name="グループ化 163">
            <a:extLst>
              <a:ext uri="{FF2B5EF4-FFF2-40B4-BE49-F238E27FC236}">
                <a16:creationId xmlns:a16="http://schemas.microsoft.com/office/drawing/2014/main" id="{73EE06C6-D5AA-4E89-9957-BD7695ACD3A1}"/>
              </a:ext>
            </a:extLst>
          </p:cNvPr>
          <p:cNvGrpSpPr/>
          <p:nvPr/>
        </p:nvGrpSpPr>
        <p:grpSpPr>
          <a:xfrm>
            <a:off x="4521746" y="5395676"/>
            <a:ext cx="1896120" cy="1276200"/>
            <a:chOff x="4521746" y="5395676"/>
            <a:chExt cx="1896120" cy="1276200"/>
          </a:xfrm>
        </p:grpSpPr>
        <mc:AlternateContent xmlns:mc="http://schemas.openxmlformats.org/markup-compatibility/2006">
          <mc:Choice xmlns:p14="http://schemas.microsoft.com/office/powerpoint/2010/main" Requires="p14">
            <p:contentPart p14:bwMode="auto" r:id="rId218">
              <p14:nvContentPartPr>
                <p14:cNvPr id="135" name="インク 134">
                  <a:extLst>
                    <a:ext uri="{FF2B5EF4-FFF2-40B4-BE49-F238E27FC236}">
                      <a16:creationId xmlns:a16="http://schemas.microsoft.com/office/drawing/2014/main" id="{F44C8F13-C585-4856-8C43-CCDEB1768049}"/>
                    </a:ext>
                  </a:extLst>
                </p14:cNvPr>
                <p14:cNvContentPartPr/>
                <p14:nvPr/>
              </p14:nvContentPartPr>
              <p14:xfrm>
                <a:off x="4907306" y="5411876"/>
                <a:ext cx="233280" cy="122760"/>
              </p14:xfrm>
            </p:contentPart>
          </mc:Choice>
          <mc:Fallback>
            <p:pic>
              <p:nvPicPr>
                <p:cNvPr id="135" name="インク 134">
                  <a:extLst>
                    <a:ext uri="{FF2B5EF4-FFF2-40B4-BE49-F238E27FC236}">
                      <a16:creationId xmlns:a16="http://schemas.microsoft.com/office/drawing/2014/main" id="{F44C8F13-C585-4856-8C43-CCDEB1768049}"/>
                    </a:ext>
                  </a:extLst>
                </p:cNvPr>
                <p:cNvPicPr/>
                <p:nvPr/>
              </p:nvPicPr>
              <p:blipFill>
                <a:blip r:embed="rId219"/>
                <a:stretch>
                  <a:fillRect/>
                </a:stretch>
              </p:blipFill>
              <p:spPr>
                <a:xfrm>
                  <a:off x="4889306" y="5393876"/>
                  <a:ext cx="2689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6" name="インク 135">
                  <a:extLst>
                    <a:ext uri="{FF2B5EF4-FFF2-40B4-BE49-F238E27FC236}">
                      <a16:creationId xmlns:a16="http://schemas.microsoft.com/office/drawing/2014/main" id="{BAE0AF7A-444F-4FB3-900D-ADD5B3BE1B27}"/>
                    </a:ext>
                  </a:extLst>
                </p14:cNvPr>
                <p14:cNvContentPartPr/>
                <p14:nvPr/>
              </p14:nvContentPartPr>
              <p14:xfrm>
                <a:off x="5110706" y="5395676"/>
                <a:ext cx="134280" cy="192240"/>
              </p14:xfrm>
            </p:contentPart>
          </mc:Choice>
          <mc:Fallback>
            <p:pic>
              <p:nvPicPr>
                <p:cNvPr id="136" name="インク 135">
                  <a:extLst>
                    <a:ext uri="{FF2B5EF4-FFF2-40B4-BE49-F238E27FC236}">
                      <a16:creationId xmlns:a16="http://schemas.microsoft.com/office/drawing/2014/main" id="{BAE0AF7A-444F-4FB3-900D-ADD5B3BE1B27}"/>
                    </a:ext>
                  </a:extLst>
                </p:cNvPr>
                <p:cNvPicPr/>
                <p:nvPr/>
              </p:nvPicPr>
              <p:blipFill>
                <a:blip r:embed="rId221"/>
                <a:stretch>
                  <a:fillRect/>
                </a:stretch>
              </p:blipFill>
              <p:spPr>
                <a:xfrm>
                  <a:off x="5092706" y="5377676"/>
                  <a:ext cx="1699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7" name="インク 136">
                  <a:extLst>
                    <a:ext uri="{FF2B5EF4-FFF2-40B4-BE49-F238E27FC236}">
                      <a16:creationId xmlns:a16="http://schemas.microsoft.com/office/drawing/2014/main" id="{E384ECC0-740C-439F-A366-D2C4E7A12818}"/>
                    </a:ext>
                  </a:extLst>
                </p14:cNvPr>
                <p14:cNvContentPartPr/>
                <p14:nvPr/>
              </p14:nvContentPartPr>
              <p14:xfrm>
                <a:off x="5031146" y="5466956"/>
                <a:ext cx="105480" cy="307800"/>
              </p14:xfrm>
            </p:contentPart>
          </mc:Choice>
          <mc:Fallback>
            <p:pic>
              <p:nvPicPr>
                <p:cNvPr id="137" name="インク 136">
                  <a:extLst>
                    <a:ext uri="{FF2B5EF4-FFF2-40B4-BE49-F238E27FC236}">
                      <a16:creationId xmlns:a16="http://schemas.microsoft.com/office/drawing/2014/main" id="{E384ECC0-740C-439F-A366-D2C4E7A12818}"/>
                    </a:ext>
                  </a:extLst>
                </p:cNvPr>
                <p:cNvPicPr/>
                <p:nvPr/>
              </p:nvPicPr>
              <p:blipFill>
                <a:blip r:embed="rId223"/>
                <a:stretch>
                  <a:fillRect/>
                </a:stretch>
              </p:blipFill>
              <p:spPr>
                <a:xfrm>
                  <a:off x="5013146" y="5448956"/>
                  <a:ext cx="14112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8" name="インク 137">
                  <a:extLst>
                    <a:ext uri="{FF2B5EF4-FFF2-40B4-BE49-F238E27FC236}">
                      <a16:creationId xmlns:a16="http://schemas.microsoft.com/office/drawing/2014/main" id="{D30E5E09-132F-48A5-BD05-E1578F0BD626}"/>
                    </a:ext>
                  </a:extLst>
                </p14:cNvPr>
                <p14:cNvContentPartPr/>
                <p14:nvPr/>
              </p14:nvContentPartPr>
              <p14:xfrm>
                <a:off x="4612826" y="5859356"/>
                <a:ext cx="101520" cy="279720"/>
              </p14:xfrm>
            </p:contentPart>
          </mc:Choice>
          <mc:Fallback>
            <p:pic>
              <p:nvPicPr>
                <p:cNvPr id="138" name="インク 137">
                  <a:extLst>
                    <a:ext uri="{FF2B5EF4-FFF2-40B4-BE49-F238E27FC236}">
                      <a16:creationId xmlns:a16="http://schemas.microsoft.com/office/drawing/2014/main" id="{D30E5E09-132F-48A5-BD05-E1578F0BD626}"/>
                    </a:ext>
                  </a:extLst>
                </p:cNvPr>
                <p:cNvPicPr/>
                <p:nvPr/>
              </p:nvPicPr>
              <p:blipFill>
                <a:blip r:embed="rId225"/>
                <a:stretch>
                  <a:fillRect/>
                </a:stretch>
              </p:blipFill>
              <p:spPr>
                <a:xfrm>
                  <a:off x="4594826" y="5841356"/>
                  <a:ext cx="1371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9" name="インク 138">
                  <a:extLst>
                    <a:ext uri="{FF2B5EF4-FFF2-40B4-BE49-F238E27FC236}">
                      <a16:creationId xmlns:a16="http://schemas.microsoft.com/office/drawing/2014/main" id="{2BED3BB6-DCFD-4106-9207-878B3F7AE542}"/>
                    </a:ext>
                  </a:extLst>
                </p14:cNvPr>
                <p14:cNvContentPartPr/>
                <p14:nvPr/>
              </p14:nvContentPartPr>
              <p14:xfrm>
                <a:off x="4594826" y="6131876"/>
                <a:ext cx="241200" cy="14400"/>
              </p14:xfrm>
            </p:contentPart>
          </mc:Choice>
          <mc:Fallback>
            <p:pic>
              <p:nvPicPr>
                <p:cNvPr id="139" name="インク 138">
                  <a:extLst>
                    <a:ext uri="{FF2B5EF4-FFF2-40B4-BE49-F238E27FC236}">
                      <a16:creationId xmlns:a16="http://schemas.microsoft.com/office/drawing/2014/main" id="{2BED3BB6-DCFD-4106-9207-878B3F7AE542}"/>
                    </a:ext>
                  </a:extLst>
                </p:cNvPr>
                <p:cNvPicPr/>
                <p:nvPr/>
              </p:nvPicPr>
              <p:blipFill>
                <a:blip r:embed="rId227"/>
                <a:stretch>
                  <a:fillRect/>
                </a:stretch>
              </p:blipFill>
              <p:spPr>
                <a:xfrm>
                  <a:off x="4576826" y="6113876"/>
                  <a:ext cx="276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0" name="インク 139">
                  <a:extLst>
                    <a:ext uri="{FF2B5EF4-FFF2-40B4-BE49-F238E27FC236}">
                      <a16:creationId xmlns:a16="http://schemas.microsoft.com/office/drawing/2014/main" id="{9802539F-E127-441A-894B-011B904C7516}"/>
                    </a:ext>
                  </a:extLst>
                </p14:cNvPr>
                <p14:cNvContentPartPr/>
                <p14:nvPr/>
              </p14:nvContentPartPr>
              <p14:xfrm>
                <a:off x="4942226" y="5878076"/>
                <a:ext cx="248760" cy="248760"/>
              </p14:xfrm>
            </p:contentPart>
          </mc:Choice>
          <mc:Fallback>
            <p:pic>
              <p:nvPicPr>
                <p:cNvPr id="140" name="インク 139">
                  <a:extLst>
                    <a:ext uri="{FF2B5EF4-FFF2-40B4-BE49-F238E27FC236}">
                      <a16:creationId xmlns:a16="http://schemas.microsoft.com/office/drawing/2014/main" id="{9802539F-E127-441A-894B-011B904C7516}"/>
                    </a:ext>
                  </a:extLst>
                </p:cNvPr>
                <p:cNvPicPr/>
                <p:nvPr/>
              </p:nvPicPr>
              <p:blipFill>
                <a:blip r:embed="rId229"/>
                <a:stretch>
                  <a:fillRect/>
                </a:stretch>
              </p:blipFill>
              <p:spPr>
                <a:xfrm>
                  <a:off x="4924226" y="5860102"/>
                  <a:ext cx="284400" cy="284348"/>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1" name="インク 140">
                  <a:extLst>
                    <a:ext uri="{FF2B5EF4-FFF2-40B4-BE49-F238E27FC236}">
                      <a16:creationId xmlns:a16="http://schemas.microsoft.com/office/drawing/2014/main" id="{41E98136-211A-457B-A929-5BEEA2DF60BB}"/>
                    </a:ext>
                  </a:extLst>
                </p14:cNvPr>
                <p14:cNvContentPartPr/>
                <p14:nvPr/>
              </p14:nvContentPartPr>
              <p14:xfrm>
                <a:off x="4953386" y="5990396"/>
                <a:ext cx="232560" cy="19440"/>
              </p14:xfrm>
            </p:contentPart>
          </mc:Choice>
          <mc:Fallback>
            <p:pic>
              <p:nvPicPr>
                <p:cNvPr id="141" name="インク 140">
                  <a:extLst>
                    <a:ext uri="{FF2B5EF4-FFF2-40B4-BE49-F238E27FC236}">
                      <a16:creationId xmlns:a16="http://schemas.microsoft.com/office/drawing/2014/main" id="{41E98136-211A-457B-A929-5BEEA2DF60BB}"/>
                    </a:ext>
                  </a:extLst>
                </p:cNvPr>
                <p:cNvPicPr/>
                <p:nvPr/>
              </p:nvPicPr>
              <p:blipFill>
                <a:blip r:embed="rId231"/>
                <a:stretch>
                  <a:fillRect/>
                </a:stretch>
              </p:blipFill>
              <p:spPr>
                <a:xfrm>
                  <a:off x="4935386" y="5972396"/>
                  <a:ext cx="268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3" name="インク 142">
                  <a:extLst>
                    <a:ext uri="{FF2B5EF4-FFF2-40B4-BE49-F238E27FC236}">
                      <a16:creationId xmlns:a16="http://schemas.microsoft.com/office/drawing/2014/main" id="{F40ED95C-7A95-4586-B8D3-9334C1BEBA29}"/>
                    </a:ext>
                  </a:extLst>
                </p14:cNvPr>
                <p14:cNvContentPartPr/>
                <p14:nvPr/>
              </p14:nvContentPartPr>
              <p14:xfrm>
                <a:off x="5296106" y="5842796"/>
                <a:ext cx="30600" cy="303840"/>
              </p14:xfrm>
            </p:contentPart>
          </mc:Choice>
          <mc:Fallback>
            <p:pic>
              <p:nvPicPr>
                <p:cNvPr id="143" name="インク 142">
                  <a:extLst>
                    <a:ext uri="{FF2B5EF4-FFF2-40B4-BE49-F238E27FC236}">
                      <a16:creationId xmlns:a16="http://schemas.microsoft.com/office/drawing/2014/main" id="{F40ED95C-7A95-4586-B8D3-9334C1BEBA29}"/>
                    </a:ext>
                  </a:extLst>
                </p:cNvPr>
                <p:cNvPicPr/>
                <p:nvPr/>
              </p:nvPicPr>
              <p:blipFill>
                <a:blip r:embed="rId233"/>
                <a:stretch>
                  <a:fillRect/>
                </a:stretch>
              </p:blipFill>
              <p:spPr>
                <a:xfrm>
                  <a:off x="5278106" y="5824796"/>
                  <a:ext cx="6624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4" name="インク 143">
                  <a:extLst>
                    <a:ext uri="{FF2B5EF4-FFF2-40B4-BE49-F238E27FC236}">
                      <a16:creationId xmlns:a16="http://schemas.microsoft.com/office/drawing/2014/main" id="{ADBBF753-4EEA-4165-A637-5B7B87954227}"/>
                    </a:ext>
                  </a:extLst>
                </p14:cNvPr>
                <p14:cNvContentPartPr/>
                <p14:nvPr/>
              </p14:nvContentPartPr>
              <p14:xfrm>
                <a:off x="5398706" y="5821916"/>
                <a:ext cx="32400" cy="348480"/>
              </p14:xfrm>
            </p:contentPart>
          </mc:Choice>
          <mc:Fallback>
            <p:pic>
              <p:nvPicPr>
                <p:cNvPr id="144" name="インク 143">
                  <a:extLst>
                    <a:ext uri="{FF2B5EF4-FFF2-40B4-BE49-F238E27FC236}">
                      <a16:creationId xmlns:a16="http://schemas.microsoft.com/office/drawing/2014/main" id="{ADBBF753-4EEA-4165-A637-5B7B87954227}"/>
                    </a:ext>
                  </a:extLst>
                </p:cNvPr>
                <p:cNvPicPr/>
                <p:nvPr/>
              </p:nvPicPr>
              <p:blipFill>
                <a:blip r:embed="rId235"/>
                <a:stretch>
                  <a:fillRect/>
                </a:stretch>
              </p:blipFill>
              <p:spPr>
                <a:xfrm>
                  <a:off x="5380706" y="5803916"/>
                  <a:ext cx="6804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5" name="インク 144">
                  <a:extLst>
                    <a:ext uri="{FF2B5EF4-FFF2-40B4-BE49-F238E27FC236}">
                      <a16:creationId xmlns:a16="http://schemas.microsoft.com/office/drawing/2014/main" id="{C70E556F-96A6-4184-90A5-B0503FC8511A}"/>
                    </a:ext>
                  </a:extLst>
                </p14:cNvPr>
                <p14:cNvContentPartPr/>
                <p14:nvPr/>
              </p14:nvContentPartPr>
              <p14:xfrm>
                <a:off x="5337146" y="5810036"/>
                <a:ext cx="320400" cy="306720"/>
              </p14:xfrm>
            </p:contentPart>
          </mc:Choice>
          <mc:Fallback>
            <p:pic>
              <p:nvPicPr>
                <p:cNvPr id="145" name="インク 144">
                  <a:extLst>
                    <a:ext uri="{FF2B5EF4-FFF2-40B4-BE49-F238E27FC236}">
                      <a16:creationId xmlns:a16="http://schemas.microsoft.com/office/drawing/2014/main" id="{C70E556F-96A6-4184-90A5-B0503FC8511A}"/>
                    </a:ext>
                  </a:extLst>
                </p:cNvPr>
                <p:cNvPicPr/>
                <p:nvPr/>
              </p:nvPicPr>
              <p:blipFill>
                <a:blip r:embed="rId237"/>
                <a:stretch>
                  <a:fillRect/>
                </a:stretch>
              </p:blipFill>
              <p:spPr>
                <a:xfrm>
                  <a:off x="5319146" y="5792036"/>
                  <a:ext cx="35604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6" name="インク 145">
                  <a:extLst>
                    <a:ext uri="{FF2B5EF4-FFF2-40B4-BE49-F238E27FC236}">
                      <a16:creationId xmlns:a16="http://schemas.microsoft.com/office/drawing/2014/main" id="{107F8493-A6C3-4FA6-8899-299C6DF7F802}"/>
                    </a:ext>
                  </a:extLst>
                </p14:cNvPr>
                <p14:cNvContentPartPr/>
                <p14:nvPr/>
              </p14:nvContentPartPr>
              <p14:xfrm>
                <a:off x="5628026" y="5749556"/>
                <a:ext cx="20880" cy="178920"/>
              </p14:xfrm>
            </p:contentPart>
          </mc:Choice>
          <mc:Fallback>
            <p:pic>
              <p:nvPicPr>
                <p:cNvPr id="146" name="インク 145">
                  <a:extLst>
                    <a:ext uri="{FF2B5EF4-FFF2-40B4-BE49-F238E27FC236}">
                      <a16:creationId xmlns:a16="http://schemas.microsoft.com/office/drawing/2014/main" id="{107F8493-A6C3-4FA6-8899-299C6DF7F802}"/>
                    </a:ext>
                  </a:extLst>
                </p:cNvPr>
                <p:cNvPicPr/>
                <p:nvPr/>
              </p:nvPicPr>
              <p:blipFill>
                <a:blip r:embed="rId239"/>
                <a:stretch>
                  <a:fillRect/>
                </a:stretch>
              </p:blipFill>
              <p:spPr>
                <a:xfrm>
                  <a:off x="5610026" y="5731556"/>
                  <a:ext cx="565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7" name="インク 146">
                  <a:extLst>
                    <a:ext uri="{FF2B5EF4-FFF2-40B4-BE49-F238E27FC236}">
                      <a16:creationId xmlns:a16="http://schemas.microsoft.com/office/drawing/2014/main" id="{080EC084-4500-425B-962F-85F25A213D20}"/>
                    </a:ext>
                  </a:extLst>
                </p14:cNvPr>
                <p14:cNvContentPartPr/>
                <p14:nvPr/>
              </p14:nvContentPartPr>
              <p14:xfrm>
                <a:off x="5642426" y="5803556"/>
                <a:ext cx="85680" cy="117360"/>
              </p14:xfrm>
            </p:contentPart>
          </mc:Choice>
          <mc:Fallback>
            <p:pic>
              <p:nvPicPr>
                <p:cNvPr id="147" name="インク 146">
                  <a:extLst>
                    <a:ext uri="{FF2B5EF4-FFF2-40B4-BE49-F238E27FC236}">
                      <a16:creationId xmlns:a16="http://schemas.microsoft.com/office/drawing/2014/main" id="{080EC084-4500-425B-962F-85F25A213D20}"/>
                    </a:ext>
                  </a:extLst>
                </p:cNvPr>
                <p:cNvPicPr/>
                <p:nvPr/>
              </p:nvPicPr>
              <p:blipFill>
                <a:blip r:embed="rId241"/>
                <a:stretch>
                  <a:fillRect/>
                </a:stretch>
              </p:blipFill>
              <p:spPr>
                <a:xfrm>
                  <a:off x="5624426" y="5785501"/>
                  <a:ext cx="121320" cy="15311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9" name="インク 148">
                  <a:extLst>
                    <a:ext uri="{FF2B5EF4-FFF2-40B4-BE49-F238E27FC236}">
                      <a16:creationId xmlns:a16="http://schemas.microsoft.com/office/drawing/2014/main" id="{6649FF86-ADD5-46DC-84B9-BCCD5209005B}"/>
                    </a:ext>
                  </a:extLst>
                </p14:cNvPr>
                <p14:cNvContentPartPr/>
                <p14:nvPr/>
              </p14:nvContentPartPr>
              <p14:xfrm>
                <a:off x="4521746" y="6390356"/>
                <a:ext cx="164880" cy="143280"/>
              </p14:xfrm>
            </p:contentPart>
          </mc:Choice>
          <mc:Fallback>
            <p:pic>
              <p:nvPicPr>
                <p:cNvPr id="149" name="インク 148">
                  <a:extLst>
                    <a:ext uri="{FF2B5EF4-FFF2-40B4-BE49-F238E27FC236}">
                      <a16:creationId xmlns:a16="http://schemas.microsoft.com/office/drawing/2014/main" id="{6649FF86-ADD5-46DC-84B9-BCCD5209005B}"/>
                    </a:ext>
                  </a:extLst>
                </p:cNvPr>
                <p:cNvPicPr/>
                <p:nvPr/>
              </p:nvPicPr>
              <p:blipFill>
                <a:blip r:embed="rId243"/>
                <a:stretch>
                  <a:fillRect/>
                </a:stretch>
              </p:blipFill>
              <p:spPr>
                <a:xfrm>
                  <a:off x="4503785" y="6372356"/>
                  <a:ext cx="200442"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0" name="インク 149">
                  <a:extLst>
                    <a:ext uri="{FF2B5EF4-FFF2-40B4-BE49-F238E27FC236}">
                      <a16:creationId xmlns:a16="http://schemas.microsoft.com/office/drawing/2014/main" id="{A785E576-B570-4924-A4AD-40A5DAE08560}"/>
                    </a:ext>
                  </a:extLst>
                </p14:cNvPr>
                <p14:cNvContentPartPr/>
                <p14:nvPr/>
              </p14:nvContentPartPr>
              <p14:xfrm>
                <a:off x="4702106" y="6228356"/>
                <a:ext cx="43560" cy="340200"/>
              </p14:xfrm>
            </p:contentPart>
          </mc:Choice>
          <mc:Fallback>
            <p:pic>
              <p:nvPicPr>
                <p:cNvPr id="150" name="インク 149">
                  <a:extLst>
                    <a:ext uri="{FF2B5EF4-FFF2-40B4-BE49-F238E27FC236}">
                      <a16:creationId xmlns:a16="http://schemas.microsoft.com/office/drawing/2014/main" id="{A785E576-B570-4924-A4AD-40A5DAE08560}"/>
                    </a:ext>
                  </a:extLst>
                </p:cNvPr>
                <p:cNvPicPr/>
                <p:nvPr/>
              </p:nvPicPr>
              <p:blipFill>
                <a:blip r:embed="rId245"/>
                <a:stretch>
                  <a:fillRect/>
                </a:stretch>
              </p:blipFill>
              <p:spPr>
                <a:xfrm>
                  <a:off x="4684254" y="6210356"/>
                  <a:ext cx="78908"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1" name="インク 150">
                  <a:extLst>
                    <a:ext uri="{FF2B5EF4-FFF2-40B4-BE49-F238E27FC236}">
                      <a16:creationId xmlns:a16="http://schemas.microsoft.com/office/drawing/2014/main" id="{E348F579-E243-4318-AE5E-56115ACA6200}"/>
                    </a:ext>
                  </a:extLst>
                </p14:cNvPr>
                <p14:cNvContentPartPr/>
                <p14:nvPr/>
              </p14:nvContentPartPr>
              <p14:xfrm>
                <a:off x="4789586" y="6199556"/>
                <a:ext cx="24120" cy="350280"/>
              </p14:xfrm>
            </p:contentPart>
          </mc:Choice>
          <mc:Fallback>
            <p:pic>
              <p:nvPicPr>
                <p:cNvPr id="151" name="インク 150">
                  <a:extLst>
                    <a:ext uri="{FF2B5EF4-FFF2-40B4-BE49-F238E27FC236}">
                      <a16:creationId xmlns:a16="http://schemas.microsoft.com/office/drawing/2014/main" id="{E348F579-E243-4318-AE5E-56115ACA6200}"/>
                    </a:ext>
                  </a:extLst>
                </p:cNvPr>
                <p:cNvPicPr/>
                <p:nvPr/>
              </p:nvPicPr>
              <p:blipFill>
                <a:blip r:embed="rId247"/>
                <a:stretch>
                  <a:fillRect/>
                </a:stretch>
              </p:blipFill>
              <p:spPr>
                <a:xfrm>
                  <a:off x="4771586" y="6181556"/>
                  <a:ext cx="5976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2" name="インク 151">
                  <a:extLst>
                    <a:ext uri="{FF2B5EF4-FFF2-40B4-BE49-F238E27FC236}">
                      <a16:creationId xmlns:a16="http://schemas.microsoft.com/office/drawing/2014/main" id="{F5E1896C-9746-44FE-8556-1273FE4CC31D}"/>
                    </a:ext>
                  </a:extLst>
                </p14:cNvPr>
                <p14:cNvContentPartPr/>
                <p14:nvPr/>
              </p14:nvContentPartPr>
              <p14:xfrm>
                <a:off x="4848626" y="6469556"/>
                <a:ext cx="91800" cy="6480"/>
              </p14:xfrm>
            </p:contentPart>
          </mc:Choice>
          <mc:Fallback>
            <p:pic>
              <p:nvPicPr>
                <p:cNvPr id="152" name="インク 151">
                  <a:extLst>
                    <a:ext uri="{FF2B5EF4-FFF2-40B4-BE49-F238E27FC236}">
                      <a16:creationId xmlns:a16="http://schemas.microsoft.com/office/drawing/2014/main" id="{F5E1896C-9746-44FE-8556-1273FE4CC31D}"/>
                    </a:ext>
                  </a:extLst>
                </p:cNvPr>
                <p:cNvPicPr/>
                <p:nvPr/>
              </p:nvPicPr>
              <p:blipFill>
                <a:blip r:embed="rId249"/>
                <a:stretch>
                  <a:fillRect/>
                </a:stretch>
              </p:blipFill>
              <p:spPr>
                <a:xfrm>
                  <a:off x="4830626" y="6451556"/>
                  <a:ext cx="12744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3" name="インク 152">
                  <a:extLst>
                    <a:ext uri="{FF2B5EF4-FFF2-40B4-BE49-F238E27FC236}">
                      <a16:creationId xmlns:a16="http://schemas.microsoft.com/office/drawing/2014/main" id="{86B4E7E3-5A6B-4707-8322-9D2406623FB9}"/>
                    </a:ext>
                  </a:extLst>
                </p14:cNvPr>
                <p14:cNvContentPartPr/>
                <p14:nvPr/>
              </p14:nvContentPartPr>
              <p14:xfrm>
                <a:off x="5014226" y="6393956"/>
                <a:ext cx="93960" cy="117000"/>
              </p14:xfrm>
            </p:contentPart>
          </mc:Choice>
          <mc:Fallback>
            <p:pic>
              <p:nvPicPr>
                <p:cNvPr id="153" name="インク 152">
                  <a:extLst>
                    <a:ext uri="{FF2B5EF4-FFF2-40B4-BE49-F238E27FC236}">
                      <a16:creationId xmlns:a16="http://schemas.microsoft.com/office/drawing/2014/main" id="{86B4E7E3-5A6B-4707-8322-9D2406623FB9}"/>
                    </a:ext>
                  </a:extLst>
                </p:cNvPr>
                <p:cNvPicPr/>
                <p:nvPr/>
              </p:nvPicPr>
              <p:blipFill>
                <a:blip r:embed="rId251"/>
                <a:stretch>
                  <a:fillRect/>
                </a:stretch>
              </p:blipFill>
              <p:spPr>
                <a:xfrm>
                  <a:off x="4996226" y="6375956"/>
                  <a:ext cx="1296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4" name="インク 153">
                  <a:extLst>
                    <a:ext uri="{FF2B5EF4-FFF2-40B4-BE49-F238E27FC236}">
                      <a16:creationId xmlns:a16="http://schemas.microsoft.com/office/drawing/2014/main" id="{89D87B50-D77B-4C5C-AB53-D8875729F51B}"/>
                    </a:ext>
                  </a:extLst>
                </p14:cNvPr>
                <p14:cNvContentPartPr/>
                <p14:nvPr/>
              </p14:nvContentPartPr>
              <p14:xfrm>
                <a:off x="5116826" y="6415916"/>
                <a:ext cx="81360" cy="144360"/>
              </p14:xfrm>
            </p:contentPart>
          </mc:Choice>
          <mc:Fallback>
            <p:pic>
              <p:nvPicPr>
                <p:cNvPr id="154" name="インク 153">
                  <a:extLst>
                    <a:ext uri="{FF2B5EF4-FFF2-40B4-BE49-F238E27FC236}">
                      <a16:creationId xmlns:a16="http://schemas.microsoft.com/office/drawing/2014/main" id="{89D87B50-D77B-4C5C-AB53-D8875729F51B}"/>
                    </a:ext>
                  </a:extLst>
                </p:cNvPr>
                <p:cNvPicPr/>
                <p:nvPr/>
              </p:nvPicPr>
              <p:blipFill>
                <a:blip r:embed="rId253"/>
                <a:stretch>
                  <a:fillRect/>
                </a:stretch>
              </p:blipFill>
              <p:spPr>
                <a:xfrm>
                  <a:off x="5098826" y="6397916"/>
                  <a:ext cx="1170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5" name="インク 154">
                  <a:extLst>
                    <a:ext uri="{FF2B5EF4-FFF2-40B4-BE49-F238E27FC236}">
                      <a16:creationId xmlns:a16="http://schemas.microsoft.com/office/drawing/2014/main" id="{091CFB89-1A8F-4A90-BAF7-0F3F3BEC1085}"/>
                    </a:ext>
                  </a:extLst>
                </p14:cNvPr>
                <p14:cNvContentPartPr/>
                <p14:nvPr/>
              </p14:nvContentPartPr>
              <p14:xfrm>
                <a:off x="5244626" y="6433196"/>
                <a:ext cx="136800" cy="131040"/>
              </p14:xfrm>
            </p:contentPart>
          </mc:Choice>
          <mc:Fallback>
            <p:pic>
              <p:nvPicPr>
                <p:cNvPr id="155" name="インク 154">
                  <a:extLst>
                    <a:ext uri="{FF2B5EF4-FFF2-40B4-BE49-F238E27FC236}">
                      <a16:creationId xmlns:a16="http://schemas.microsoft.com/office/drawing/2014/main" id="{091CFB89-1A8F-4A90-BAF7-0F3F3BEC1085}"/>
                    </a:ext>
                  </a:extLst>
                </p:cNvPr>
                <p:cNvPicPr/>
                <p:nvPr/>
              </p:nvPicPr>
              <p:blipFill>
                <a:blip r:embed="rId255"/>
                <a:stretch>
                  <a:fillRect/>
                </a:stretch>
              </p:blipFill>
              <p:spPr>
                <a:xfrm>
                  <a:off x="5226626" y="6415196"/>
                  <a:ext cx="1724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6" name="インク 155">
                  <a:extLst>
                    <a:ext uri="{FF2B5EF4-FFF2-40B4-BE49-F238E27FC236}">
                      <a16:creationId xmlns:a16="http://schemas.microsoft.com/office/drawing/2014/main" id="{E2A82350-87D5-4487-B3D7-8466D892D4AD}"/>
                    </a:ext>
                  </a:extLst>
                </p14:cNvPr>
                <p14:cNvContentPartPr/>
                <p14:nvPr/>
              </p14:nvContentPartPr>
              <p14:xfrm>
                <a:off x="5408786" y="6423836"/>
                <a:ext cx="98640" cy="147960"/>
              </p14:xfrm>
            </p:contentPart>
          </mc:Choice>
          <mc:Fallback>
            <p:pic>
              <p:nvPicPr>
                <p:cNvPr id="156" name="インク 155">
                  <a:extLst>
                    <a:ext uri="{FF2B5EF4-FFF2-40B4-BE49-F238E27FC236}">
                      <a16:creationId xmlns:a16="http://schemas.microsoft.com/office/drawing/2014/main" id="{E2A82350-87D5-4487-B3D7-8466D892D4AD}"/>
                    </a:ext>
                  </a:extLst>
                </p:cNvPr>
                <p:cNvPicPr/>
                <p:nvPr/>
              </p:nvPicPr>
              <p:blipFill>
                <a:blip r:embed="rId257"/>
                <a:stretch>
                  <a:fillRect/>
                </a:stretch>
              </p:blipFill>
              <p:spPr>
                <a:xfrm>
                  <a:off x="5390786" y="6405836"/>
                  <a:ext cx="1342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7" name="インク 156">
                  <a:extLst>
                    <a:ext uri="{FF2B5EF4-FFF2-40B4-BE49-F238E27FC236}">
                      <a16:creationId xmlns:a16="http://schemas.microsoft.com/office/drawing/2014/main" id="{B00A4761-54E2-4735-A098-1BD806CECF46}"/>
                    </a:ext>
                  </a:extLst>
                </p14:cNvPr>
                <p14:cNvContentPartPr/>
                <p14:nvPr/>
              </p14:nvContentPartPr>
              <p14:xfrm>
                <a:off x="5671226" y="6463076"/>
                <a:ext cx="84600" cy="156600"/>
              </p14:xfrm>
            </p:contentPart>
          </mc:Choice>
          <mc:Fallback>
            <p:pic>
              <p:nvPicPr>
                <p:cNvPr id="157" name="インク 156">
                  <a:extLst>
                    <a:ext uri="{FF2B5EF4-FFF2-40B4-BE49-F238E27FC236}">
                      <a16:creationId xmlns:a16="http://schemas.microsoft.com/office/drawing/2014/main" id="{B00A4761-54E2-4735-A098-1BD806CECF46}"/>
                    </a:ext>
                  </a:extLst>
                </p:cNvPr>
                <p:cNvPicPr/>
                <p:nvPr/>
              </p:nvPicPr>
              <p:blipFill>
                <a:blip r:embed="rId259"/>
                <a:stretch>
                  <a:fillRect/>
                </a:stretch>
              </p:blipFill>
              <p:spPr>
                <a:xfrm>
                  <a:off x="5653226" y="6445117"/>
                  <a:ext cx="120240" cy="192158"/>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8" name="インク 157">
                  <a:extLst>
                    <a:ext uri="{FF2B5EF4-FFF2-40B4-BE49-F238E27FC236}">
                      <a16:creationId xmlns:a16="http://schemas.microsoft.com/office/drawing/2014/main" id="{4807C284-5B99-400F-BB38-59014DD4B7CA}"/>
                    </a:ext>
                  </a:extLst>
                </p14:cNvPr>
                <p14:cNvContentPartPr/>
                <p14:nvPr/>
              </p14:nvContentPartPr>
              <p14:xfrm>
                <a:off x="5782826" y="6465956"/>
                <a:ext cx="123480" cy="126360"/>
              </p14:xfrm>
            </p:contentPart>
          </mc:Choice>
          <mc:Fallback>
            <p:pic>
              <p:nvPicPr>
                <p:cNvPr id="158" name="インク 157">
                  <a:extLst>
                    <a:ext uri="{FF2B5EF4-FFF2-40B4-BE49-F238E27FC236}">
                      <a16:creationId xmlns:a16="http://schemas.microsoft.com/office/drawing/2014/main" id="{4807C284-5B99-400F-BB38-59014DD4B7CA}"/>
                    </a:ext>
                  </a:extLst>
                </p:cNvPr>
                <p:cNvPicPr/>
                <p:nvPr/>
              </p:nvPicPr>
              <p:blipFill>
                <a:blip r:embed="rId261"/>
                <a:stretch>
                  <a:fillRect/>
                </a:stretch>
              </p:blipFill>
              <p:spPr>
                <a:xfrm>
                  <a:off x="5764878" y="6447956"/>
                  <a:ext cx="159016"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9" name="インク 158">
                  <a:extLst>
                    <a:ext uri="{FF2B5EF4-FFF2-40B4-BE49-F238E27FC236}">
                      <a16:creationId xmlns:a16="http://schemas.microsoft.com/office/drawing/2014/main" id="{6BFFDCB1-F884-4CBE-8259-5171D1746DB3}"/>
                    </a:ext>
                  </a:extLst>
                </p14:cNvPr>
                <p14:cNvContentPartPr/>
                <p14:nvPr/>
              </p14:nvContentPartPr>
              <p14:xfrm>
                <a:off x="5919266" y="6480716"/>
                <a:ext cx="101880" cy="142560"/>
              </p14:xfrm>
            </p:contentPart>
          </mc:Choice>
          <mc:Fallback>
            <p:pic>
              <p:nvPicPr>
                <p:cNvPr id="159" name="インク 158">
                  <a:extLst>
                    <a:ext uri="{FF2B5EF4-FFF2-40B4-BE49-F238E27FC236}">
                      <a16:creationId xmlns:a16="http://schemas.microsoft.com/office/drawing/2014/main" id="{6BFFDCB1-F884-4CBE-8259-5171D1746DB3}"/>
                    </a:ext>
                  </a:extLst>
                </p:cNvPr>
                <p:cNvPicPr/>
                <p:nvPr/>
              </p:nvPicPr>
              <p:blipFill>
                <a:blip r:embed="rId263"/>
                <a:stretch>
                  <a:fillRect/>
                </a:stretch>
              </p:blipFill>
              <p:spPr>
                <a:xfrm>
                  <a:off x="5901266" y="6462716"/>
                  <a:ext cx="1375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0" name="インク 159">
                  <a:extLst>
                    <a:ext uri="{FF2B5EF4-FFF2-40B4-BE49-F238E27FC236}">
                      <a16:creationId xmlns:a16="http://schemas.microsoft.com/office/drawing/2014/main" id="{659EA81F-3161-4A75-BE24-0B1B705C3DF4}"/>
                    </a:ext>
                  </a:extLst>
                </p14:cNvPr>
                <p14:cNvContentPartPr/>
                <p14:nvPr/>
              </p14:nvContentPartPr>
              <p14:xfrm>
                <a:off x="6025826" y="6509876"/>
                <a:ext cx="122040" cy="19440"/>
              </p14:xfrm>
            </p:contentPart>
          </mc:Choice>
          <mc:Fallback>
            <p:pic>
              <p:nvPicPr>
                <p:cNvPr id="160" name="インク 159">
                  <a:extLst>
                    <a:ext uri="{FF2B5EF4-FFF2-40B4-BE49-F238E27FC236}">
                      <a16:creationId xmlns:a16="http://schemas.microsoft.com/office/drawing/2014/main" id="{659EA81F-3161-4A75-BE24-0B1B705C3DF4}"/>
                    </a:ext>
                  </a:extLst>
                </p:cNvPr>
                <p:cNvPicPr/>
                <p:nvPr/>
              </p:nvPicPr>
              <p:blipFill>
                <a:blip r:embed="rId265"/>
                <a:stretch>
                  <a:fillRect/>
                </a:stretch>
              </p:blipFill>
              <p:spPr>
                <a:xfrm>
                  <a:off x="6007879" y="6491876"/>
                  <a:ext cx="157575"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1" name="インク 160">
                  <a:extLst>
                    <a:ext uri="{FF2B5EF4-FFF2-40B4-BE49-F238E27FC236}">
                      <a16:creationId xmlns:a16="http://schemas.microsoft.com/office/drawing/2014/main" id="{0E0B7F2C-3FBA-4583-8B23-30C079328317}"/>
                    </a:ext>
                  </a:extLst>
                </p14:cNvPr>
                <p14:cNvContentPartPr/>
                <p14:nvPr/>
              </p14:nvContentPartPr>
              <p14:xfrm>
                <a:off x="6073346" y="6460196"/>
                <a:ext cx="15480" cy="211680"/>
              </p14:xfrm>
            </p:contentPart>
          </mc:Choice>
          <mc:Fallback>
            <p:pic>
              <p:nvPicPr>
                <p:cNvPr id="161" name="インク 160">
                  <a:extLst>
                    <a:ext uri="{FF2B5EF4-FFF2-40B4-BE49-F238E27FC236}">
                      <a16:creationId xmlns:a16="http://schemas.microsoft.com/office/drawing/2014/main" id="{0E0B7F2C-3FBA-4583-8B23-30C079328317}"/>
                    </a:ext>
                  </a:extLst>
                </p:cNvPr>
                <p:cNvPicPr/>
                <p:nvPr/>
              </p:nvPicPr>
              <p:blipFill>
                <a:blip r:embed="rId267"/>
                <a:stretch>
                  <a:fillRect/>
                </a:stretch>
              </p:blipFill>
              <p:spPr>
                <a:xfrm>
                  <a:off x="6055346" y="6442196"/>
                  <a:ext cx="511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2" name="インク 161">
                  <a:extLst>
                    <a:ext uri="{FF2B5EF4-FFF2-40B4-BE49-F238E27FC236}">
                      <a16:creationId xmlns:a16="http://schemas.microsoft.com/office/drawing/2014/main" id="{4B7312AB-D7E5-45B9-8BF9-6766CC4C6253}"/>
                    </a:ext>
                  </a:extLst>
                </p14:cNvPr>
                <p14:cNvContentPartPr/>
                <p14:nvPr/>
              </p14:nvContentPartPr>
              <p14:xfrm>
                <a:off x="6186386" y="6526436"/>
                <a:ext cx="93600" cy="129960"/>
              </p14:xfrm>
            </p:contentPart>
          </mc:Choice>
          <mc:Fallback>
            <p:pic>
              <p:nvPicPr>
                <p:cNvPr id="162" name="インク 161">
                  <a:extLst>
                    <a:ext uri="{FF2B5EF4-FFF2-40B4-BE49-F238E27FC236}">
                      <a16:creationId xmlns:a16="http://schemas.microsoft.com/office/drawing/2014/main" id="{4B7312AB-D7E5-45B9-8BF9-6766CC4C6253}"/>
                    </a:ext>
                  </a:extLst>
                </p:cNvPr>
                <p:cNvPicPr/>
                <p:nvPr/>
              </p:nvPicPr>
              <p:blipFill>
                <a:blip r:embed="rId269"/>
                <a:stretch>
                  <a:fillRect/>
                </a:stretch>
              </p:blipFill>
              <p:spPr>
                <a:xfrm>
                  <a:off x="6168386" y="6508436"/>
                  <a:ext cx="12924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3" name="インク 162">
                  <a:extLst>
                    <a:ext uri="{FF2B5EF4-FFF2-40B4-BE49-F238E27FC236}">
                      <a16:creationId xmlns:a16="http://schemas.microsoft.com/office/drawing/2014/main" id="{28B9B96D-12FC-480D-8CB1-4B464568FD64}"/>
                    </a:ext>
                  </a:extLst>
                </p14:cNvPr>
                <p14:cNvContentPartPr/>
                <p14:nvPr/>
              </p14:nvContentPartPr>
              <p14:xfrm>
                <a:off x="6322466" y="6504836"/>
                <a:ext cx="95400" cy="156600"/>
              </p14:xfrm>
            </p:contentPart>
          </mc:Choice>
          <mc:Fallback>
            <p:pic>
              <p:nvPicPr>
                <p:cNvPr id="163" name="インク 162">
                  <a:extLst>
                    <a:ext uri="{FF2B5EF4-FFF2-40B4-BE49-F238E27FC236}">
                      <a16:creationId xmlns:a16="http://schemas.microsoft.com/office/drawing/2014/main" id="{28B9B96D-12FC-480D-8CB1-4B464568FD64}"/>
                    </a:ext>
                  </a:extLst>
                </p:cNvPr>
                <p:cNvPicPr/>
                <p:nvPr/>
              </p:nvPicPr>
              <p:blipFill>
                <a:blip r:embed="rId271"/>
                <a:stretch>
                  <a:fillRect/>
                </a:stretch>
              </p:blipFill>
              <p:spPr>
                <a:xfrm>
                  <a:off x="6304466" y="6486836"/>
                  <a:ext cx="131040" cy="192240"/>
                </a:xfrm>
                <a:prstGeom prst="rect">
                  <a:avLst/>
                </a:prstGeom>
              </p:spPr>
            </p:pic>
          </mc:Fallback>
        </mc:AlternateContent>
      </p:grpSp>
    </p:spTree>
    <p:extLst>
      <p:ext uri="{BB962C8B-B14F-4D97-AF65-F5344CB8AC3E}">
        <p14:creationId xmlns:p14="http://schemas.microsoft.com/office/powerpoint/2010/main" val="4023404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8DAB96-E43D-4120-88D0-1687AB55053F}"/>
              </a:ext>
            </a:extLst>
          </p:cNvPr>
          <p:cNvSpPr>
            <a:spLocks noGrp="1"/>
          </p:cNvSpPr>
          <p:nvPr>
            <p:ph type="title"/>
          </p:nvPr>
        </p:nvSpPr>
        <p:spPr/>
        <p:txBody>
          <a:bodyPr/>
          <a:lstStyle/>
          <a:p>
            <a:r>
              <a:rPr kumimoji="1" lang="ja-JP" altLang="en-US" dirty="0"/>
              <a:t>モデル概要</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8A5CD558-3BA1-45B2-9F2F-C8055E6B53B5}"/>
                  </a:ext>
                </a:extLst>
              </p:cNvPr>
              <p:cNvSpPr>
                <a:spLocks noGrp="1"/>
              </p:cNvSpPr>
              <p:nvPr>
                <p:ph idx="1"/>
              </p:nvPr>
            </p:nvSpPr>
            <p:spPr/>
            <p:txBody>
              <a:bodyPr/>
              <a:lstStyle/>
              <a:p>
                <a:pPr marL="0" indent="0">
                  <a:buNone/>
                </a:pPr>
                <a:r>
                  <a:rPr kumimoji="1" lang="ja-JP" altLang="en-US" dirty="0"/>
                  <a:t>構成要素分解モジュール</a:t>
                </a:r>
                <a14:m>
                  <m:oMath xmlns:m="http://schemas.openxmlformats.org/officeDocument/2006/math">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𝐹</m:t>
                        </m:r>
                      </m:e>
                      <m:sub>
                        <m:r>
                          <a:rPr lang="en-US" altLang="ja-JP" b="0" i="1" dirty="0" smtClean="0">
                            <a:latin typeface="Cambria Math" panose="02040503050406030204" pitchFamily="18" charset="0"/>
                          </a:rPr>
                          <m:t>𝑠</m:t>
                        </m:r>
                      </m:sub>
                    </m:sSub>
                  </m:oMath>
                </a14:m>
                <a:r>
                  <a:rPr kumimoji="1"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𝐹</m:t>
                        </m:r>
                      </m:e>
                      <m:sub>
                        <m:r>
                          <a:rPr lang="en-US" altLang="ja-JP" i="1" dirty="0">
                            <a:latin typeface="Cambria Math" panose="02040503050406030204" pitchFamily="18" charset="0"/>
                          </a:rPr>
                          <m:t>𝑢</m:t>
                        </m:r>
                      </m:sub>
                    </m:sSub>
                    <m:r>
                      <a:rPr lang="ja-JP" altLang="en-US" i="1" dirty="0">
                        <a:latin typeface="Cambria Math" panose="02040503050406030204" pitchFamily="18" charset="0"/>
                      </a:rPr>
                      <m:t>を</m:t>
                    </m:r>
                    <m:r>
                      <a:rPr kumimoji="1" lang="ja-JP" altLang="en-US" i="1" dirty="0">
                        <a:latin typeface="Cambria Math" panose="02040503050406030204" pitchFamily="18" charset="0"/>
                      </a:rPr>
                      <m:t>使って</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𝑓</m:t>
                        </m:r>
                      </m:e>
                      <m:sub>
                        <m:r>
                          <a:rPr lang="en-US" altLang="ja-JP" i="1" dirty="0">
                            <a:latin typeface="Cambria Math" panose="02040503050406030204" pitchFamily="18" charset="0"/>
                          </a:rPr>
                          <m:t>𝑠</m:t>
                        </m:r>
                        <m:r>
                          <a:rPr lang="en-US" altLang="ja-JP" i="1" dirty="0">
                            <a:latin typeface="Cambria Math" panose="02040503050406030204" pitchFamily="18" charset="0"/>
                          </a:rPr>
                          <m:t>, </m:t>
                        </m:r>
                        <m:r>
                          <a:rPr lang="en-US" altLang="ja-JP" i="1" dirty="0">
                            <a:latin typeface="Cambria Math" panose="02040503050406030204" pitchFamily="18" charset="0"/>
                          </a:rPr>
                          <m:t>𝑢</m:t>
                        </m:r>
                      </m:sub>
                    </m:sSub>
                  </m:oMath>
                </a14:m>
                <a:r>
                  <a:rPr lang="ja-JP" altLang="en-US" dirty="0"/>
                  <a:t> を</a:t>
                </a:r>
                <a:r>
                  <a:rPr lang="en-US" altLang="ja-JP" dirty="0"/>
                  <a:t>2</a:t>
                </a:r>
                <a:r>
                  <a:rPr lang="ja-JP" altLang="en-US" dirty="0"/>
                  <a:t>要素に分解</a:t>
                </a: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14:m>
                  <m:oMath xmlns:m="http://schemas.openxmlformats.org/officeDocument/2006/math">
                    <m:r>
                      <a:rPr lang="en-US" altLang="ja-JP" b="0" i="1" dirty="0" smtClean="0">
                        <a:latin typeface="Cambria Math" panose="02040503050406030204" pitchFamily="18" charset="0"/>
                      </a:rPr>
                      <m:t>𝑧</m:t>
                    </m:r>
                  </m:oMath>
                </a14:m>
                <a:r>
                  <a:rPr lang="en-US" altLang="ja-JP" dirty="0"/>
                  <a:t> </a:t>
                </a:r>
                <a:r>
                  <a:rPr lang="ja-JP" altLang="en-US" dirty="0"/>
                  <a:t>はどちらも次のように算出される</a:t>
                </a:r>
                <a:endParaRPr lang="en-US" altLang="ja-JP" dirty="0"/>
              </a:p>
            </p:txBody>
          </p:sp>
        </mc:Choice>
        <mc:Fallback>
          <p:sp>
            <p:nvSpPr>
              <p:cNvPr id="3" name="コンテンツ プレースホルダー 2">
                <a:extLst>
                  <a:ext uri="{FF2B5EF4-FFF2-40B4-BE49-F238E27FC236}">
                    <a16:creationId xmlns:a16="http://schemas.microsoft.com/office/drawing/2014/main" id="{8A5CD558-3BA1-45B2-9F2F-C8055E6B53B5}"/>
                  </a:ext>
                </a:extLst>
              </p:cNvPr>
              <p:cNvSpPr>
                <a:spLocks noGrp="1" noRot="1" noChangeAspect="1" noMove="1" noResize="1" noEditPoints="1" noAdjustHandles="1" noChangeArrowheads="1" noChangeShapeType="1" noTextEdit="1"/>
              </p:cNvSpPr>
              <p:nvPr>
                <p:ph idx="1"/>
              </p:nvPr>
            </p:nvSpPr>
            <p:spPr>
              <a:blipFill>
                <a:blip r:embed="rId2"/>
                <a:stretch>
                  <a:fillRect l="-1217" t="-182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1C1BA15C-22C6-4369-BE2F-A745F7D66D47}"/>
              </a:ext>
            </a:extLst>
          </p:cNvPr>
          <p:cNvSpPr>
            <a:spLocks noGrp="1"/>
          </p:cNvSpPr>
          <p:nvPr>
            <p:ph type="sldNum" sz="quarter" idx="12"/>
          </p:nvPr>
        </p:nvSpPr>
        <p:spPr/>
        <p:txBody>
          <a:bodyPr/>
          <a:lstStyle/>
          <a:p>
            <a:fld id="{CD9BE97A-53C1-4E17-AABC-2B78E7EE41B0}" type="slidenum">
              <a:rPr kumimoji="1" lang="ja-JP" altLang="en-US" smtClean="0"/>
              <a:t>17</a:t>
            </a:fld>
            <a:endParaRPr kumimoji="1" lang="ja-JP" altLang="en-US"/>
          </a:p>
        </p:txBody>
      </p:sp>
      <p:pic>
        <p:nvPicPr>
          <p:cNvPr id="6" name="図 5">
            <a:extLst>
              <a:ext uri="{FF2B5EF4-FFF2-40B4-BE49-F238E27FC236}">
                <a16:creationId xmlns:a16="http://schemas.microsoft.com/office/drawing/2014/main" id="{D6727CEC-22B1-4FDE-AC9D-CF0CC1EE6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092" y="2547991"/>
            <a:ext cx="10307816" cy="881009"/>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インク 6">
                <a:extLst>
                  <a:ext uri="{FF2B5EF4-FFF2-40B4-BE49-F238E27FC236}">
                    <a16:creationId xmlns:a16="http://schemas.microsoft.com/office/drawing/2014/main" id="{408651D9-7F9C-486E-AE36-BAA4B94CEEB6}"/>
                  </a:ext>
                </a:extLst>
              </p14:cNvPr>
              <p14:cNvContentPartPr/>
              <p14:nvPr/>
            </p14:nvContentPartPr>
            <p14:xfrm>
              <a:off x="4407241" y="3382916"/>
              <a:ext cx="1190160" cy="15480"/>
            </p14:xfrm>
          </p:contentPart>
        </mc:Choice>
        <mc:Fallback>
          <p:pic>
            <p:nvPicPr>
              <p:cNvPr id="7" name="インク 6">
                <a:extLst>
                  <a:ext uri="{FF2B5EF4-FFF2-40B4-BE49-F238E27FC236}">
                    <a16:creationId xmlns:a16="http://schemas.microsoft.com/office/drawing/2014/main" id="{408651D9-7F9C-486E-AE36-BAA4B94CEEB6}"/>
                  </a:ext>
                </a:extLst>
              </p:cNvPr>
              <p:cNvPicPr/>
              <p:nvPr/>
            </p:nvPicPr>
            <p:blipFill>
              <a:blip r:embed="rId5"/>
              <a:stretch>
                <a:fillRect/>
              </a:stretch>
            </p:blipFill>
            <p:spPr>
              <a:xfrm>
                <a:off x="4389246" y="3364916"/>
                <a:ext cx="1225789" cy="51120"/>
              </a:xfrm>
              <a:prstGeom prst="rect">
                <a:avLst/>
              </a:prstGeom>
            </p:spPr>
          </p:pic>
        </mc:Fallback>
      </mc:AlternateContent>
      <p:grpSp>
        <p:nvGrpSpPr>
          <p:cNvPr id="32" name="グループ化 31">
            <a:extLst>
              <a:ext uri="{FF2B5EF4-FFF2-40B4-BE49-F238E27FC236}">
                <a16:creationId xmlns:a16="http://schemas.microsoft.com/office/drawing/2014/main" id="{19F7A0D6-42B8-4BB5-86A3-FC7300D154B7}"/>
              </a:ext>
            </a:extLst>
          </p:cNvPr>
          <p:cNvGrpSpPr/>
          <p:nvPr/>
        </p:nvGrpSpPr>
        <p:grpSpPr>
          <a:xfrm>
            <a:off x="4424521" y="3530156"/>
            <a:ext cx="1194840" cy="356400"/>
            <a:chOff x="4424521" y="3530156"/>
            <a:chExt cx="1194840" cy="356400"/>
          </a:xfrm>
        </p:grpSpPr>
        <mc:AlternateContent xmlns:mc="http://schemas.openxmlformats.org/markup-compatibility/2006">
          <mc:Choice xmlns:p14="http://schemas.microsoft.com/office/powerpoint/2010/main" Requires="p14">
            <p:contentPart p14:bwMode="auto" r:id="rId6">
              <p14:nvContentPartPr>
                <p14:cNvPr id="8" name="インク 7">
                  <a:extLst>
                    <a:ext uri="{FF2B5EF4-FFF2-40B4-BE49-F238E27FC236}">
                      <a16:creationId xmlns:a16="http://schemas.microsoft.com/office/drawing/2014/main" id="{33159DB3-FD72-4766-B7AB-0641E6FE6E11}"/>
                    </a:ext>
                  </a:extLst>
                </p14:cNvPr>
                <p14:cNvContentPartPr/>
                <p14:nvPr/>
              </p14:nvContentPartPr>
              <p14:xfrm>
                <a:off x="4424521" y="3576596"/>
                <a:ext cx="143640" cy="214560"/>
              </p14:xfrm>
            </p:contentPart>
          </mc:Choice>
          <mc:Fallback>
            <p:pic>
              <p:nvPicPr>
                <p:cNvPr id="8" name="インク 7">
                  <a:extLst>
                    <a:ext uri="{FF2B5EF4-FFF2-40B4-BE49-F238E27FC236}">
                      <a16:creationId xmlns:a16="http://schemas.microsoft.com/office/drawing/2014/main" id="{33159DB3-FD72-4766-B7AB-0641E6FE6E11}"/>
                    </a:ext>
                  </a:extLst>
                </p:cNvPr>
                <p:cNvPicPr/>
                <p:nvPr/>
              </p:nvPicPr>
              <p:blipFill>
                <a:blip r:embed="rId7"/>
                <a:stretch>
                  <a:fillRect/>
                </a:stretch>
              </p:blipFill>
              <p:spPr>
                <a:xfrm>
                  <a:off x="4406521" y="3558626"/>
                  <a:ext cx="179280" cy="2501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インク 8">
                  <a:extLst>
                    <a:ext uri="{FF2B5EF4-FFF2-40B4-BE49-F238E27FC236}">
                      <a16:creationId xmlns:a16="http://schemas.microsoft.com/office/drawing/2014/main" id="{9C5F4E3F-FF6F-4703-9F54-38374C282CA6}"/>
                    </a:ext>
                  </a:extLst>
                </p14:cNvPr>
                <p14:cNvContentPartPr/>
                <p14:nvPr/>
              </p14:nvContentPartPr>
              <p14:xfrm>
                <a:off x="4650601" y="3626636"/>
                <a:ext cx="151560" cy="133920"/>
              </p14:xfrm>
            </p:contentPart>
          </mc:Choice>
          <mc:Fallback>
            <p:pic>
              <p:nvPicPr>
                <p:cNvPr id="9" name="インク 8">
                  <a:extLst>
                    <a:ext uri="{FF2B5EF4-FFF2-40B4-BE49-F238E27FC236}">
                      <a16:creationId xmlns:a16="http://schemas.microsoft.com/office/drawing/2014/main" id="{9C5F4E3F-FF6F-4703-9F54-38374C282CA6}"/>
                    </a:ext>
                  </a:extLst>
                </p:cNvPr>
                <p:cNvPicPr/>
                <p:nvPr/>
              </p:nvPicPr>
              <p:blipFill>
                <a:blip r:embed="rId9"/>
                <a:stretch>
                  <a:fillRect/>
                </a:stretch>
              </p:blipFill>
              <p:spPr>
                <a:xfrm>
                  <a:off x="4632601" y="3608636"/>
                  <a:ext cx="1872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インク 9">
                  <a:extLst>
                    <a:ext uri="{FF2B5EF4-FFF2-40B4-BE49-F238E27FC236}">
                      <a16:creationId xmlns:a16="http://schemas.microsoft.com/office/drawing/2014/main" id="{E5B4CF5A-25F9-4163-9971-046E2A3D91D9}"/>
                    </a:ext>
                  </a:extLst>
                </p14:cNvPr>
                <p14:cNvContentPartPr/>
                <p14:nvPr/>
              </p14:nvContentPartPr>
              <p14:xfrm>
                <a:off x="4699201" y="3530156"/>
                <a:ext cx="63000" cy="110880"/>
              </p14:xfrm>
            </p:contentPart>
          </mc:Choice>
          <mc:Fallback>
            <p:pic>
              <p:nvPicPr>
                <p:cNvPr id="10" name="インク 9">
                  <a:extLst>
                    <a:ext uri="{FF2B5EF4-FFF2-40B4-BE49-F238E27FC236}">
                      <a16:creationId xmlns:a16="http://schemas.microsoft.com/office/drawing/2014/main" id="{E5B4CF5A-25F9-4163-9971-046E2A3D91D9}"/>
                    </a:ext>
                  </a:extLst>
                </p:cNvPr>
                <p:cNvPicPr/>
                <p:nvPr/>
              </p:nvPicPr>
              <p:blipFill>
                <a:blip r:embed="rId11"/>
                <a:stretch>
                  <a:fillRect/>
                </a:stretch>
              </p:blipFill>
              <p:spPr>
                <a:xfrm>
                  <a:off x="4681201" y="3512156"/>
                  <a:ext cx="986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インク 10">
                  <a:extLst>
                    <a:ext uri="{FF2B5EF4-FFF2-40B4-BE49-F238E27FC236}">
                      <a16:creationId xmlns:a16="http://schemas.microsoft.com/office/drawing/2014/main" id="{E5C9BEC3-01E9-4DDB-9691-589C2CD52544}"/>
                    </a:ext>
                  </a:extLst>
                </p14:cNvPr>
                <p14:cNvContentPartPr/>
                <p14:nvPr/>
              </p14:nvContentPartPr>
              <p14:xfrm>
                <a:off x="4827721" y="3606476"/>
                <a:ext cx="83880" cy="7920"/>
              </p14:xfrm>
            </p:contentPart>
          </mc:Choice>
          <mc:Fallback>
            <p:pic>
              <p:nvPicPr>
                <p:cNvPr id="11" name="インク 10">
                  <a:extLst>
                    <a:ext uri="{FF2B5EF4-FFF2-40B4-BE49-F238E27FC236}">
                      <a16:creationId xmlns:a16="http://schemas.microsoft.com/office/drawing/2014/main" id="{E5C9BEC3-01E9-4DDB-9691-589C2CD52544}"/>
                    </a:ext>
                  </a:extLst>
                </p:cNvPr>
                <p:cNvPicPr/>
                <p:nvPr/>
              </p:nvPicPr>
              <p:blipFill>
                <a:blip r:embed="rId13"/>
                <a:stretch>
                  <a:fillRect/>
                </a:stretch>
              </p:blipFill>
              <p:spPr>
                <a:xfrm>
                  <a:off x="4809721" y="3588476"/>
                  <a:ext cx="119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インク 11">
                  <a:extLst>
                    <a:ext uri="{FF2B5EF4-FFF2-40B4-BE49-F238E27FC236}">
                      <a16:creationId xmlns:a16="http://schemas.microsoft.com/office/drawing/2014/main" id="{E194977F-ACA1-4EB3-94A8-2B7FD32C9CDE}"/>
                    </a:ext>
                  </a:extLst>
                </p14:cNvPr>
                <p14:cNvContentPartPr/>
                <p14:nvPr/>
              </p14:nvContentPartPr>
              <p14:xfrm>
                <a:off x="4812241" y="3574796"/>
                <a:ext cx="312840" cy="275400"/>
              </p14:xfrm>
            </p:contentPart>
          </mc:Choice>
          <mc:Fallback>
            <p:pic>
              <p:nvPicPr>
                <p:cNvPr id="12" name="インク 11">
                  <a:extLst>
                    <a:ext uri="{FF2B5EF4-FFF2-40B4-BE49-F238E27FC236}">
                      <a16:creationId xmlns:a16="http://schemas.microsoft.com/office/drawing/2014/main" id="{E194977F-ACA1-4EB3-94A8-2B7FD32C9CDE}"/>
                    </a:ext>
                  </a:extLst>
                </p:cNvPr>
                <p:cNvPicPr/>
                <p:nvPr/>
              </p:nvPicPr>
              <p:blipFill>
                <a:blip r:embed="rId15"/>
                <a:stretch>
                  <a:fillRect/>
                </a:stretch>
              </p:blipFill>
              <p:spPr>
                <a:xfrm>
                  <a:off x="4794241" y="3556772"/>
                  <a:ext cx="348480" cy="311087"/>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インク 12">
                  <a:extLst>
                    <a:ext uri="{FF2B5EF4-FFF2-40B4-BE49-F238E27FC236}">
                      <a16:creationId xmlns:a16="http://schemas.microsoft.com/office/drawing/2014/main" id="{B7A2491C-44EC-438B-A3D4-517E276F3121}"/>
                    </a:ext>
                  </a:extLst>
                </p14:cNvPr>
                <p14:cNvContentPartPr/>
                <p14:nvPr/>
              </p14:nvContentPartPr>
              <p14:xfrm>
                <a:off x="4986481" y="3635636"/>
                <a:ext cx="93240" cy="123480"/>
              </p14:xfrm>
            </p:contentPart>
          </mc:Choice>
          <mc:Fallback>
            <p:pic>
              <p:nvPicPr>
                <p:cNvPr id="13" name="インク 12">
                  <a:extLst>
                    <a:ext uri="{FF2B5EF4-FFF2-40B4-BE49-F238E27FC236}">
                      <a16:creationId xmlns:a16="http://schemas.microsoft.com/office/drawing/2014/main" id="{B7A2491C-44EC-438B-A3D4-517E276F3121}"/>
                    </a:ext>
                  </a:extLst>
                </p:cNvPr>
                <p:cNvPicPr/>
                <p:nvPr/>
              </p:nvPicPr>
              <p:blipFill>
                <a:blip r:embed="rId17"/>
                <a:stretch>
                  <a:fillRect/>
                </a:stretch>
              </p:blipFill>
              <p:spPr>
                <a:xfrm>
                  <a:off x="4968481" y="3617636"/>
                  <a:ext cx="1288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インク 13">
                  <a:extLst>
                    <a:ext uri="{FF2B5EF4-FFF2-40B4-BE49-F238E27FC236}">
                      <a16:creationId xmlns:a16="http://schemas.microsoft.com/office/drawing/2014/main" id="{446923CC-3FBD-42E4-9673-ED8264AF3222}"/>
                    </a:ext>
                  </a:extLst>
                </p14:cNvPr>
                <p14:cNvContentPartPr/>
                <p14:nvPr/>
              </p14:nvContentPartPr>
              <p14:xfrm>
                <a:off x="5224441" y="3548516"/>
                <a:ext cx="306000" cy="123120"/>
              </p14:xfrm>
            </p:contentPart>
          </mc:Choice>
          <mc:Fallback>
            <p:pic>
              <p:nvPicPr>
                <p:cNvPr id="14" name="インク 13">
                  <a:extLst>
                    <a:ext uri="{FF2B5EF4-FFF2-40B4-BE49-F238E27FC236}">
                      <a16:creationId xmlns:a16="http://schemas.microsoft.com/office/drawing/2014/main" id="{446923CC-3FBD-42E4-9673-ED8264AF3222}"/>
                    </a:ext>
                  </a:extLst>
                </p:cNvPr>
                <p:cNvPicPr/>
                <p:nvPr/>
              </p:nvPicPr>
              <p:blipFill>
                <a:blip r:embed="rId19"/>
                <a:stretch>
                  <a:fillRect/>
                </a:stretch>
              </p:blipFill>
              <p:spPr>
                <a:xfrm>
                  <a:off x="5206441" y="3530568"/>
                  <a:ext cx="341640" cy="158656"/>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インク 14">
                  <a:extLst>
                    <a:ext uri="{FF2B5EF4-FFF2-40B4-BE49-F238E27FC236}">
                      <a16:creationId xmlns:a16="http://schemas.microsoft.com/office/drawing/2014/main" id="{EF224A96-F43B-475D-98F7-6188A8685614}"/>
                    </a:ext>
                  </a:extLst>
                </p14:cNvPr>
                <p14:cNvContentPartPr/>
                <p14:nvPr/>
              </p14:nvContentPartPr>
              <p14:xfrm>
                <a:off x="5440801" y="3592796"/>
                <a:ext cx="178560" cy="293760"/>
              </p14:xfrm>
            </p:contentPart>
          </mc:Choice>
          <mc:Fallback>
            <p:pic>
              <p:nvPicPr>
                <p:cNvPr id="15" name="インク 14">
                  <a:extLst>
                    <a:ext uri="{FF2B5EF4-FFF2-40B4-BE49-F238E27FC236}">
                      <a16:creationId xmlns:a16="http://schemas.microsoft.com/office/drawing/2014/main" id="{EF224A96-F43B-475D-98F7-6188A8685614}"/>
                    </a:ext>
                  </a:extLst>
                </p:cNvPr>
                <p:cNvPicPr/>
                <p:nvPr/>
              </p:nvPicPr>
              <p:blipFill>
                <a:blip r:embed="rId21"/>
                <a:stretch>
                  <a:fillRect/>
                </a:stretch>
              </p:blipFill>
              <p:spPr>
                <a:xfrm>
                  <a:off x="5422801" y="3574796"/>
                  <a:ext cx="21420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インク 15">
                  <a:extLst>
                    <a:ext uri="{FF2B5EF4-FFF2-40B4-BE49-F238E27FC236}">
                      <a16:creationId xmlns:a16="http://schemas.microsoft.com/office/drawing/2014/main" id="{AD02A9E6-DF3F-4B59-B8CA-4B9845817F3D}"/>
                    </a:ext>
                  </a:extLst>
                </p14:cNvPr>
                <p14:cNvContentPartPr/>
                <p14:nvPr/>
              </p14:nvContentPartPr>
              <p14:xfrm>
                <a:off x="5417761" y="3731756"/>
                <a:ext cx="180000" cy="111600"/>
              </p14:xfrm>
            </p:contentPart>
          </mc:Choice>
          <mc:Fallback>
            <p:pic>
              <p:nvPicPr>
                <p:cNvPr id="16" name="インク 15">
                  <a:extLst>
                    <a:ext uri="{FF2B5EF4-FFF2-40B4-BE49-F238E27FC236}">
                      <a16:creationId xmlns:a16="http://schemas.microsoft.com/office/drawing/2014/main" id="{AD02A9E6-DF3F-4B59-B8CA-4B9845817F3D}"/>
                    </a:ext>
                  </a:extLst>
                </p:cNvPr>
                <p:cNvPicPr/>
                <p:nvPr/>
              </p:nvPicPr>
              <p:blipFill>
                <a:blip r:embed="rId23"/>
                <a:stretch>
                  <a:fillRect/>
                </a:stretch>
              </p:blipFill>
              <p:spPr>
                <a:xfrm>
                  <a:off x="5399761" y="3713756"/>
                  <a:ext cx="215640" cy="147240"/>
                </a:xfrm>
                <a:prstGeom prst="rect">
                  <a:avLst/>
                </a:prstGeom>
              </p:spPr>
            </p:pic>
          </mc:Fallback>
        </mc:AlternateContent>
      </p:grpSp>
      <p:grpSp>
        <p:nvGrpSpPr>
          <p:cNvPr id="31" name="グループ化 30">
            <a:extLst>
              <a:ext uri="{FF2B5EF4-FFF2-40B4-BE49-F238E27FC236}">
                <a16:creationId xmlns:a16="http://schemas.microsoft.com/office/drawing/2014/main" id="{DA5024FE-5CBA-423D-9EC0-965E21D89461}"/>
              </a:ext>
            </a:extLst>
          </p:cNvPr>
          <p:cNvGrpSpPr/>
          <p:nvPr/>
        </p:nvGrpSpPr>
        <p:grpSpPr>
          <a:xfrm>
            <a:off x="3185761" y="3288596"/>
            <a:ext cx="911880" cy="592920"/>
            <a:chOff x="3185761" y="3288596"/>
            <a:chExt cx="911880" cy="592920"/>
          </a:xfrm>
        </p:grpSpPr>
        <mc:AlternateContent xmlns:mc="http://schemas.openxmlformats.org/markup-compatibility/2006">
          <mc:Choice xmlns:p14="http://schemas.microsoft.com/office/powerpoint/2010/main" Requires="p14">
            <p:contentPart p14:bwMode="auto" r:id="rId24">
              <p14:nvContentPartPr>
                <p14:cNvPr id="17" name="インク 16">
                  <a:extLst>
                    <a:ext uri="{FF2B5EF4-FFF2-40B4-BE49-F238E27FC236}">
                      <a16:creationId xmlns:a16="http://schemas.microsoft.com/office/drawing/2014/main" id="{CC230D93-6864-440A-BEA1-165AA49F957A}"/>
                    </a:ext>
                  </a:extLst>
                </p14:cNvPr>
                <p14:cNvContentPartPr/>
                <p14:nvPr/>
              </p14:nvContentPartPr>
              <p14:xfrm>
                <a:off x="3185761" y="3288596"/>
                <a:ext cx="911880" cy="78840"/>
              </p14:xfrm>
            </p:contentPart>
          </mc:Choice>
          <mc:Fallback>
            <p:pic>
              <p:nvPicPr>
                <p:cNvPr id="17" name="インク 16">
                  <a:extLst>
                    <a:ext uri="{FF2B5EF4-FFF2-40B4-BE49-F238E27FC236}">
                      <a16:creationId xmlns:a16="http://schemas.microsoft.com/office/drawing/2014/main" id="{CC230D93-6864-440A-BEA1-165AA49F957A}"/>
                    </a:ext>
                  </a:extLst>
                </p:cNvPr>
                <p:cNvPicPr/>
                <p:nvPr/>
              </p:nvPicPr>
              <p:blipFill>
                <a:blip r:embed="rId25"/>
                <a:stretch>
                  <a:fillRect/>
                </a:stretch>
              </p:blipFill>
              <p:spPr>
                <a:xfrm>
                  <a:off x="3167754" y="3270596"/>
                  <a:ext cx="947534"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インク 17">
                  <a:extLst>
                    <a:ext uri="{FF2B5EF4-FFF2-40B4-BE49-F238E27FC236}">
                      <a16:creationId xmlns:a16="http://schemas.microsoft.com/office/drawing/2014/main" id="{5D461440-E38C-4831-8D92-A7AF111FBA11}"/>
                    </a:ext>
                  </a:extLst>
                </p14:cNvPr>
                <p14:cNvContentPartPr/>
                <p14:nvPr/>
              </p14:nvContentPartPr>
              <p14:xfrm>
                <a:off x="3387361" y="3419636"/>
                <a:ext cx="18000" cy="93600"/>
              </p14:xfrm>
            </p:contentPart>
          </mc:Choice>
          <mc:Fallback>
            <p:pic>
              <p:nvPicPr>
                <p:cNvPr id="18" name="インク 17">
                  <a:extLst>
                    <a:ext uri="{FF2B5EF4-FFF2-40B4-BE49-F238E27FC236}">
                      <a16:creationId xmlns:a16="http://schemas.microsoft.com/office/drawing/2014/main" id="{5D461440-E38C-4831-8D92-A7AF111FBA11}"/>
                    </a:ext>
                  </a:extLst>
                </p:cNvPr>
                <p:cNvPicPr/>
                <p:nvPr/>
              </p:nvPicPr>
              <p:blipFill>
                <a:blip r:embed="rId27"/>
                <a:stretch>
                  <a:fillRect/>
                </a:stretch>
              </p:blipFill>
              <p:spPr>
                <a:xfrm>
                  <a:off x="3369361" y="3401636"/>
                  <a:ext cx="536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インク 18">
                  <a:extLst>
                    <a:ext uri="{FF2B5EF4-FFF2-40B4-BE49-F238E27FC236}">
                      <a16:creationId xmlns:a16="http://schemas.microsoft.com/office/drawing/2014/main" id="{62961776-1278-4392-8029-57BB964DDA70}"/>
                    </a:ext>
                  </a:extLst>
                </p14:cNvPr>
                <p14:cNvContentPartPr/>
                <p14:nvPr/>
              </p14:nvContentPartPr>
              <p14:xfrm>
                <a:off x="3305641" y="3498476"/>
                <a:ext cx="267120" cy="48240"/>
              </p14:xfrm>
            </p:contentPart>
          </mc:Choice>
          <mc:Fallback>
            <p:pic>
              <p:nvPicPr>
                <p:cNvPr id="19" name="インク 18">
                  <a:extLst>
                    <a:ext uri="{FF2B5EF4-FFF2-40B4-BE49-F238E27FC236}">
                      <a16:creationId xmlns:a16="http://schemas.microsoft.com/office/drawing/2014/main" id="{62961776-1278-4392-8029-57BB964DDA70}"/>
                    </a:ext>
                  </a:extLst>
                </p:cNvPr>
                <p:cNvPicPr/>
                <p:nvPr/>
              </p:nvPicPr>
              <p:blipFill>
                <a:blip r:embed="rId29"/>
                <a:stretch>
                  <a:fillRect/>
                </a:stretch>
              </p:blipFill>
              <p:spPr>
                <a:xfrm>
                  <a:off x="3287641" y="3480609"/>
                  <a:ext cx="302760" cy="83616"/>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インク 19">
                  <a:extLst>
                    <a:ext uri="{FF2B5EF4-FFF2-40B4-BE49-F238E27FC236}">
                      <a16:creationId xmlns:a16="http://schemas.microsoft.com/office/drawing/2014/main" id="{DED1FF9B-B9F8-4289-B501-73F61FEEBDC8}"/>
                    </a:ext>
                  </a:extLst>
                </p14:cNvPr>
                <p14:cNvContentPartPr/>
                <p14:nvPr/>
              </p14:nvContentPartPr>
              <p14:xfrm>
                <a:off x="3370801" y="3543836"/>
                <a:ext cx="99720" cy="142920"/>
              </p14:xfrm>
            </p:contentPart>
          </mc:Choice>
          <mc:Fallback>
            <p:pic>
              <p:nvPicPr>
                <p:cNvPr id="20" name="インク 19">
                  <a:extLst>
                    <a:ext uri="{FF2B5EF4-FFF2-40B4-BE49-F238E27FC236}">
                      <a16:creationId xmlns:a16="http://schemas.microsoft.com/office/drawing/2014/main" id="{DED1FF9B-B9F8-4289-B501-73F61FEEBDC8}"/>
                    </a:ext>
                  </a:extLst>
                </p:cNvPr>
                <p:cNvPicPr/>
                <p:nvPr/>
              </p:nvPicPr>
              <p:blipFill>
                <a:blip r:embed="rId31"/>
                <a:stretch>
                  <a:fillRect/>
                </a:stretch>
              </p:blipFill>
              <p:spPr>
                <a:xfrm>
                  <a:off x="3352801" y="3525836"/>
                  <a:ext cx="1353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インク 20">
                  <a:extLst>
                    <a:ext uri="{FF2B5EF4-FFF2-40B4-BE49-F238E27FC236}">
                      <a16:creationId xmlns:a16="http://schemas.microsoft.com/office/drawing/2014/main" id="{21CED60C-D29E-4ACE-AC04-E47A246B81AE}"/>
                    </a:ext>
                  </a:extLst>
                </p14:cNvPr>
                <p14:cNvContentPartPr/>
                <p14:nvPr/>
              </p14:nvContentPartPr>
              <p14:xfrm>
                <a:off x="3208801" y="3622676"/>
                <a:ext cx="380880" cy="114120"/>
              </p14:xfrm>
            </p:contentPart>
          </mc:Choice>
          <mc:Fallback>
            <p:pic>
              <p:nvPicPr>
                <p:cNvPr id="21" name="インク 20">
                  <a:extLst>
                    <a:ext uri="{FF2B5EF4-FFF2-40B4-BE49-F238E27FC236}">
                      <a16:creationId xmlns:a16="http://schemas.microsoft.com/office/drawing/2014/main" id="{21CED60C-D29E-4ACE-AC04-E47A246B81AE}"/>
                    </a:ext>
                  </a:extLst>
                </p:cNvPr>
                <p:cNvPicPr/>
                <p:nvPr/>
              </p:nvPicPr>
              <p:blipFill>
                <a:blip r:embed="rId33"/>
                <a:stretch>
                  <a:fillRect/>
                </a:stretch>
              </p:blipFill>
              <p:spPr>
                <a:xfrm>
                  <a:off x="3190801" y="3604676"/>
                  <a:ext cx="4165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インク 21">
                  <a:extLst>
                    <a:ext uri="{FF2B5EF4-FFF2-40B4-BE49-F238E27FC236}">
                      <a16:creationId xmlns:a16="http://schemas.microsoft.com/office/drawing/2014/main" id="{18DB0FDC-8D8B-43E5-AC18-450E1AC6D1D3}"/>
                    </a:ext>
                  </a:extLst>
                </p14:cNvPr>
                <p14:cNvContentPartPr/>
                <p14:nvPr/>
              </p14:nvContentPartPr>
              <p14:xfrm>
                <a:off x="3327241" y="3687476"/>
                <a:ext cx="124560" cy="193680"/>
              </p14:xfrm>
            </p:contentPart>
          </mc:Choice>
          <mc:Fallback>
            <p:pic>
              <p:nvPicPr>
                <p:cNvPr id="22" name="インク 21">
                  <a:extLst>
                    <a:ext uri="{FF2B5EF4-FFF2-40B4-BE49-F238E27FC236}">
                      <a16:creationId xmlns:a16="http://schemas.microsoft.com/office/drawing/2014/main" id="{18DB0FDC-8D8B-43E5-AC18-450E1AC6D1D3}"/>
                    </a:ext>
                  </a:extLst>
                </p:cNvPr>
                <p:cNvPicPr/>
                <p:nvPr/>
              </p:nvPicPr>
              <p:blipFill>
                <a:blip r:embed="rId35"/>
                <a:stretch>
                  <a:fillRect/>
                </a:stretch>
              </p:blipFill>
              <p:spPr>
                <a:xfrm>
                  <a:off x="3309241" y="3669476"/>
                  <a:ext cx="1602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インク 22">
                  <a:extLst>
                    <a:ext uri="{FF2B5EF4-FFF2-40B4-BE49-F238E27FC236}">
                      <a16:creationId xmlns:a16="http://schemas.microsoft.com/office/drawing/2014/main" id="{EAD78E59-FD09-4C48-BCEF-4FA31B3DE59C}"/>
                    </a:ext>
                  </a:extLst>
                </p14:cNvPr>
                <p14:cNvContentPartPr/>
                <p14:nvPr/>
              </p14:nvContentPartPr>
              <p14:xfrm>
                <a:off x="3343441" y="3486596"/>
                <a:ext cx="374040" cy="352800"/>
              </p14:xfrm>
            </p:contentPart>
          </mc:Choice>
          <mc:Fallback>
            <p:pic>
              <p:nvPicPr>
                <p:cNvPr id="23" name="インク 22">
                  <a:extLst>
                    <a:ext uri="{FF2B5EF4-FFF2-40B4-BE49-F238E27FC236}">
                      <a16:creationId xmlns:a16="http://schemas.microsoft.com/office/drawing/2014/main" id="{EAD78E59-FD09-4C48-BCEF-4FA31B3DE59C}"/>
                    </a:ext>
                  </a:extLst>
                </p:cNvPr>
                <p:cNvPicPr/>
                <p:nvPr/>
              </p:nvPicPr>
              <p:blipFill>
                <a:blip r:embed="rId37"/>
                <a:stretch>
                  <a:fillRect/>
                </a:stretch>
              </p:blipFill>
              <p:spPr>
                <a:xfrm>
                  <a:off x="3325441" y="3468596"/>
                  <a:ext cx="40968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インク 23">
                  <a:extLst>
                    <a:ext uri="{FF2B5EF4-FFF2-40B4-BE49-F238E27FC236}">
                      <a16:creationId xmlns:a16="http://schemas.microsoft.com/office/drawing/2014/main" id="{93D191C4-DE51-4239-A00B-59030E1A94F0}"/>
                    </a:ext>
                  </a:extLst>
                </p14:cNvPr>
                <p14:cNvContentPartPr/>
                <p14:nvPr/>
              </p14:nvContentPartPr>
              <p14:xfrm>
                <a:off x="3628561" y="3463196"/>
                <a:ext cx="192960" cy="157680"/>
              </p14:xfrm>
            </p:contentPart>
          </mc:Choice>
          <mc:Fallback>
            <p:pic>
              <p:nvPicPr>
                <p:cNvPr id="24" name="インク 23">
                  <a:extLst>
                    <a:ext uri="{FF2B5EF4-FFF2-40B4-BE49-F238E27FC236}">
                      <a16:creationId xmlns:a16="http://schemas.microsoft.com/office/drawing/2014/main" id="{93D191C4-DE51-4239-A00B-59030E1A94F0}"/>
                    </a:ext>
                  </a:extLst>
                </p:cNvPr>
                <p:cNvPicPr/>
                <p:nvPr/>
              </p:nvPicPr>
              <p:blipFill>
                <a:blip r:embed="rId39"/>
                <a:stretch>
                  <a:fillRect/>
                </a:stretch>
              </p:blipFill>
              <p:spPr>
                <a:xfrm>
                  <a:off x="3610595" y="3445196"/>
                  <a:ext cx="228534"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インク 24">
                  <a:extLst>
                    <a:ext uri="{FF2B5EF4-FFF2-40B4-BE49-F238E27FC236}">
                      <a16:creationId xmlns:a16="http://schemas.microsoft.com/office/drawing/2014/main" id="{59749CCD-2F28-4FCD-8AB4-90CD78C59C72}"/>
                    </a:ext>
                  </a:extLst>
                </p14:cNvPr>
                <p14:cNvContentPartPr/>
                <p14:nvPr/>
              </p14:nvContentPartPr>
              <p14:xfrm>
                <a:off x="3621361" y="3468596"/>
                <a:ext cx="121320" cy="279360"/>
              </p14:xfrm>
            </p:contentPart>
          </mc:Choice>
          <mc:Fallback>
            <p:pic>
              <p:nvPicPr>
                <p:cNvPr id="25" name="インク 24">
                  <a:extLst>
                    <a:ext uri="{FF2B5EF4-FFF2-40B4-BE49-F238E27FC236}">
                      <a16:creationId xmlns:a16="http://schemas.microsoft.com/office/drawing/2014/main" id="{59749CCD-2F28-4FCD-8AB4-90CD78C59C72}"/>
                    </a:ext>
                  </a:extLst>
                </p:cNvPr>
                <p:cNvPicPr/>
                <p:nvPr/>
              </p:nvPicPr>
              <p:blipFill>
                <a:blip r:embed="rId41"/>
                <a:stretch>
                  <a:fillRect/>
                </a:stretch>
              </p:blipFill>
              <p:spPr>
                <a:xfrm>
                  <a:off x="3603414" y="3450596"/>
                  <a:ext cx="156855"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インク 25">
                  <a:extLst>
                    <a:ext uri="{FF2B5EF4-FFF2-40B4-BE49-F238E27FC236}">
                      <a16:creationId xmlns:a16="http://schemas.microsoft.com/office/drawing/2014/main" id="{4903B583-8F21-43DB-AC9D-C690225AD569}"/>
                    </a:ext>
                  </a:extLst>
                </p14:cNvPr>
                <p14:cNvContentPartPr/>
                <p14:nvPr/>
              </p14:nvContentPartPr>
              <p14:xfrm>
                <a:off x="3718201" y="3626276"/>
                <a:ext cx="91440" cy="46800"/>
              </p14:xfrm>
            </p:contentPart>
          </mc:Choice>
          <mc:Fallback>
            <p:pic>
              <p:nvPicPr>
                <p:cNvPr id="26" name="インク 25">
                  <a:extLst>
                    <a:ext uri="{FF2B5EF4-FFF2-40B4-BE49-F238E27FC236}">
                      <a16:creationId xmlns:a16="http://schemas.microsoft.com/office/drawing/2014/main" id="{4903B583-8F21-43DB-AC9D-C690225AD569}"/>
                    </a:ext>
                  </a:extLst>
                </p:cNvPr>
                <p:cNvPicPr/>
                <p:nvPr/>
              </p:nvPicPr>
              <p:blipFill>
                <a:blip r:embed="rId43"/>
                <a:stretch>
                  <a:fillRect/>
                </a:stretch>
              </p:blipFill>
              <p:spPr>
                <a:xfrm>
                  <a:off x="3700201" y="3608413"/>
                  <a:ext cx="127080" cy="82168"/>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インク 26">
                  <a:extLst>
                    <a:ext uri="{FF2B5EF4-FFF2-40B4-BE49-F238E27FC236}">
                      <a16:creationId xmlns:a16="http://schemas.microsoft.com/office/drawing/2014/main" id="{B208C801-D969-4F31-8ADC-573C758722FF}"/>
                    </a:ext>
                  </a:extLst>
                </p14:cNvPr>
                <p14:cNvContentPartPr/>
                <p14:nvPr/>
              </p14:nvContentPartPr>
              <p14:xfrm>
                <a:off x="3632161" y="3716636"/>
                <a:ext cx="123840" cy="164520"/>
              </p14:xfrm>
            </p:contentPart>
          </mc:Choice>
          <mc:Fallback>
            <p:pic>
              <p:nvPicPr>
                <p:cNvPr id="27" name="インク 26">
                  <a:extLst>
                    <a:ext uri="{FF2B5EF4-FFF2-40B4-BE49-F238E27FC236}">
                      <a16:creationId xmlns:a16="http://schemas.microsoft.com/office/drawing/2014/main" id="{B208C801-D969-4F31-8ADC-573C758722FF}"/>
                    </a:ext>
                  </a:extLst>
                </p:cNvPr>
                <p:cNvPicPr/>
                <p:nvPr/>
              </p:nvPicPr>
              <p:blipFill>
                <a:blip r:embed="rId45"/>
                <a:stretch>
                  <a:fillRect/>
                </a:stretch>
              </p:blipFill>
              <p:spPr>
                <a:xfrm>
                  <a:off x="3614161" y="3698636"/>
                  <a:ext cx="1594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インク 27">
                  <a:extLst>
                    <a:ext uri="{FF2B5EF4-FFF2-40B4-BE49-F238E27FC236}">
                      <a16:creationId xmlns:a16="http://schemas.microsoft.com/office/drawing/2014/main" id="{4048C4C8-9CE6-412F-9985-C6684AE41E7D}"/>
                    </a:ext>
                  </a:extLst>
                </p14:cNvPr>
                <p14:cNvContentPartPr/>
                <p14:nvPr/>
              </p14:nvContentPartPr>
              <p14:xfrm>
                <a:off x="3595441" y="3730316"/>
                <a:ext cx="181440" cy="65520"/>
              </p14:xfrm>
            </p:contentPart>
          </mc:Choice>
          <mc:Fallback>
            <p:pic>
              <p:nvPicPr>
                <p:cNvPr id="28" name="インク 27">
                  <a:extLst>
                    <a:ext uri="{FF2B5EF4-FFF2-40B4-BE49-F238E27FC236}">
                      <a16:creationId xmlns:a16="http://schemas.microsoft.com/office/drawing/2014/main" id="{4048C4C8-9CE6-412F-9985-C6684AE41E7D}"/>
                    </a:ext>
                  </a:extLst>
                </p:cNvPr>
                <p:cNvPicPr/>
                <p:nvPr/>
              </p:nvPicPr>
              <p:blipFill>
                <a:blip r:embed="rId47"/>
                <a:stretch>
                  <a:fillRect/>
                </a:stretch>
              </p:blipFill>
              <p:spPr>
                <a:xfrm>
                  <a:off x="3577441" y="3712316"/>
                  <a:ext cx="2170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インク 28">
                  <a:extLst>
                    <a:ext uri="{FF2B5EF4-FFF2-40B4-BE49-F238E27FC236}">
                      <a16:creationId xmlns:a16="http://schemas.microsoft.com/office/drawing/2014/main" id="{93268CD6-EDFA-42CD-BB8D-92E7B38CB63A}"/>
                    </a:ext>
                  </a:extLst>
                </p14:cNvPr>
                <p14:cNvContentPartPr/>
                <p14:nvPr/>
              </p14:nvContentPartPr>
              <p14:xfrm>
                <a:off x="3705601" y="3495236"/>
                <a:ext cx="226800" cy="386280"/>
              </p14:xfrm>
            </p:contentPart>
          </mc:Choice>
          <mc:Fallback>
            <p:pic>
              <p:nvPicPr>
                <p:cNvPr id="29" name="インク 28">
                  <a:extLst>
                    <a:ext uri="{FF2B5EF4-FFF2-40B4-BE49-F238E27FC236}">
                      <a16:creationId xmlns:a16="http://schemas.microsoft.com/office/drawing/2014/main" id="{93268CD6-EDFA-42CD-BB8D-92E7B38CB63A}"/>
                    </a:ext>
                  </a:extLst>
                </p:cNvPr>
                <p:cNvPicPr/>
                <p:nvPr/>
              </p:nvPicPr>
              <p:blipFill>
                <a:blip r:embed="rId49"/>
                <a:stretch>
                  <a:fillRect/>
                </a:stretch>
              </p:blipFill>
              <p:spPr>
                <a:xfrm>
                  <a:off x="3687601" y="3477236"/>
                  <a:ext cx="262440" cy="421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インク 29">
                  <a:extLst>
                    <a:ext uri="{FF2B5EF4-FFF2-40B4-BE49-F238E27FC236}">
                      <a16:creationId xmlns:a16="http://schemas.microsoft.com/office/drawing/2014/main" id="{A0E7F401-592B-449B-A59C-8C1D350673A7}"/>
                    </a:ext>
                  </a:extLst>
                </p14:cNvPr>
                <p14:cNvContentPartPr/>
                <p14:nvPr/>
              </p14:nvContentPartPr>
              <p14:xfrm>
                <a:off x="3776521" y="3636356"/>
                <a:ext cx="300240" cy="218520"/>
              </p14:xfrm>
            </p:contentPart>
          </mc:Choice>
          <mc:Fallback>
            <p:pic>
              <p:nvPicPr>
                <p:cNvPr id="30" name="インク 29">
                  <a:extLst>
                    <a:ext uri="{FF2B5EF4-FFF2-40B4-BE49-F238E27FC236}">
                      <a16:creationId xmlns:a16="http://schemas.microsoft.com/office/drawing/2014/main" id="{A0E7F401-592B-449B-A59C-8C1D350673A7}"/>
                    </a:ext>
                  </a:extLst>
                </p:cNvPr>
                <p:cNvPicPr/>
                <p:nvPr/>
              </p:nvPicPr>
              <p:blipFill>
                <a:blip r:embed="rId51"/>
                <a:stretch>
                  <a:fillRect/>
                </a:stretch>
              </p:blipFill>
              <p:spPr>
                <a:xfrm>
                  <a:off x="3758521" y="3618356"/>
                  <a:ext cx="335880" cy="254160"/>
                </a:xfrm>
                <a:prstGeom prst="rect">
                  <a:avLst/>
                </a:prstGeom>
              </p:spPr>
            </p:pic>
          </mc:Fallback>
        </mc:AlternateContent>
      </p:grpSp>
      <p:pic>
        <p:nvPicPr>
          <p:cNvPr id="58" name="図 57">
            <a:extLst>
              <a:ext uri="{FF2B5EF4-FFF2-40B4-BE49-F238E27FC236}">
                <a16:creationId xmlns:a16="http://schemas.microsoft.com/office/drawing/2014/main" id="{BD8DE7A7-E83A-4AC0-88BE-6855524E95CF}"/>
              </a:ext>
            </a:extLst>
          </p:cNvPr>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148975" y="4979856"/>
            <a:ext cx="9895339" cy="712027"/>
          </a:xfrm>
          <a:prstGeom prst="rect">
            <a:avLst/>
          </a:prstGeom>
        </p:spPr>
      </p:pic>
      <p:grpSp>
        <p:nvGrpSpPr>
          <p:cNvPr id="46" name="グループ化 45">
            <a:extLst>
              <a:ext uri="{FF2B5EF4-FFF2-40B4-BE49-F238E27FC236}">
                <a16:creationId xmlns:a16="http://schemas.microsoft.com/office/drawing/2014/main" id="{F402E4FF-8C41-4CC3-A99F-949C088CE87E}"/>
              </a:ext>
            </a:extLst>
          </p:cNvPr>
          <p:cNvGrpSpPr/>
          <p:nvPr/>
        </p:nvGrpSpPr>
        <p:grpSpPr>
          <a:xfrm>
            <a:off x="7022666" y="3521876"/>
            <a:ext cx="798840" cy="432360"/>
            <a:chOff x="7022666" y="3521876"/>
            <a:chExt cx="798840" cy="432360"/>
          </a:xfrm>
        </p:grpSpPr>
        <mc:AlternateContent xmlns:mc="http://schemas.openxmlformats.org/markup-compatibility/2006">
          <mc:Choice xmlns:p14="http://schemas.microsoft.com/office/powerpoint/2010/main" Requires="p14">
            <p:contentPart p14:bwMode="auto" r:id="rId53">
              <p14:nvContentPartPr>
                <p14:cNvPr id="41" name="インク 40">
                  <a:extLst>
                    <a:ext uri="{FF2B5EF4-FFF2-40B4-BE49-F238E27FC236}">
                      <a16:creationId xmlns:a16="http://schemas.microsoft.com/office/drawing/2014/main" id="{B7F25562-A54C-4790-B1BE-909BB1EDF798}"/>
                    </a:ext>
                  </a:extLst>
                </p14:cNvPr>
                <p14:cNvContentPartPr/>
                <p14:nvPr/>
              </p14:nvContentPartPr>
              <p14:xfrm>
                <a:off x="7022666" y="3558956"/>
                <a:ext cx="329400" cy="395280"/>
              </p14:xfrm>
            </p:contentPart>
          </mc:Choice>
          <mc:Fallback>
            <p:pic>
              <p:nvPicPr>
                <p:cNvPr id="41" name="インク 40">
                  <a:extLst>
                    <a:ext uri="{FF2B5EF4-FFF2-40B4-BE49-F238E27FC236}">
                      <a16:creationId xmlns:a16="http://schemas.microsoft.com/office/drawing/2014/main" id="{B7F25562-A54C-4790-B1BE-909BB1EDF798}"/>
                    </a:ext>
                  </a:extLst>
                </p:cNvPr>
                <p:cNvPicPr/>
                <p:nvPr/>
              </p:nvPicPr>
              <p:blipFill>
                <a:blip r:embed="rId54"/>
                <a:stretch>
                  <a:fillRect/>
                </a:stretch>
              </p:blipFill>
              <p:spPr>
                <a:xfrm>
                  <a:off x="7004666" y="3540956"/>
                  <a:ext cx="36504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2" name="インク 41">
                  <a:extLst>
                    <a:ext uri="{FF2B5EF4-FFF2-40B4-BE49-F238E27FC236}">
                      <a16:creationId xmlns:a16="http://schemas.microsoft.com/office/drawing/2014/main" id="{A7944F28-5654-4F5F-BE62-621EF4D724F5}"/>
                    </a:ext>
                  </a:extLst>
                </p14:cNvPr>
                <p14:cNvContentPartPr/>
                <p14:nvPr/>
              </p14:nvContentPartPr>
              <p14:xfrm>
                <a:off x="7402826" y="3634556"/>
                <a:ext cx="65880" cy="10080"/>
              </p14:xfrm>
            </p:contentPart>
          </mc:Choice>
          <mc:Fallback>
            <p:pic>
              <p:nvPicPr>
                <p:cNvPr id="42" name="インク 41">
                  <a:extLst>
                    <a:ext uri="{FF2B5EF4-FFF2-40B4-BE49-F238E27FC236}">
                      <a16:creationId xmlns:a16="http://schemas.microsoft.com/office/drawing/2014/main" id="{A7944F28-5654-4F5F-BE62-621EF4D724F5}"/>
                    </a:ext>
                  </a:extLst>
                </p:cNvPr>
                <p:cNvPicPr/>
                <p:nvPr/>
              </p:nvPicPr>
              <p:blipFill>
                <a:blip r:embed="rId56"/>
                <a:stretch>
                  <a:fillRect/>
                </a:stretch>
              </p:blipFill>
              <p:spPr>
                <a:xfrm>
                  <a:off x="7384826" y="3616556"/>
                  <a:ext cx="1015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3" name="インク 42">
                  <a:extLst>
                    <a:ext uri="{FF2B5EF4-FFF2-40B4-BE49-F238E27FC236}">
                      <a16:creationId xmlns:a16="http://schemas.microsoft.com/office/drawing/2014/main" id="{C4B1FB15-C3AD-4FD2-BEAB-9E4496A53E80}"/>
                    </a:ext>
                  </a:extLst>
                </p14:cNvPr>
                <p14:cNvContentPartPr/>
                <p14:nvPr/>
              </p14:nvContentPartPr>
              <p14:xfrm>
                <a:off x="7382666" y="3694676"/>
                <a:ext cx="74520" cy="9720"/>
              </p14:xfrm>
            </p:contentPart>
          </mc:Choice>
          <mc:Fallback>
            <p:pic>
              <p:nvPicPr>
                <p:cNvPr id="43" name="インク 42">
                  <a:extLst>
                    <a:ext uri="{FF2B5EF4-FFF2-40B4-BE49-F238E27FC236}">
                      <a16:creationId xmlns:a16="http://schemas.microsoft.com/office/drawing/2014/main" id="{C4B1FB15-C3AD-4FD2-BEAB-9E4496A53E80}"/>
                    </a:ext>
                  </a:extLst>
                </p:cNvPr>
                <p:cNvPicPr/>
                <p:nvPr/>
              </p:nvPicPr>
              <p:blipFill>
                <a:blip r:embed="rId58"/>
                <a:stretch>
                  <a:fillRect/>
                </a:stretch>
              </p:blipFill>
              <p:spPr>
                <a:xfrm>
                  <a:off x="7364666" y="3676676"/>
                  <a:ext cx="1101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4" name="インク 43">
                  <a:extLst>
                    <a:ext uri="{FF2B5EF4-FFF2-40B4-BE49-F238E27FC236}">
                      <a16:creationId xmlns:a16="http://schemas.microsoft.com/office/drawing/2014/main" id="{4AC086E5-73D4-4585-A957-589AA93761EB}"/>
                    </a:ext>
                  </a:extLst>
                </p14:cNvPr>
                <p14:cNvContentPartPr/>
                <p14:nvPr/>
              </p14:nvContentPartPr>
              <p14:xfrm>
                <a:off x="7638266" y="3525476"/>
                <a:ext cx="148320" cy="12960"/>
              </p14:xfrm>
            </p:contentPart>
          </mc:Choice>
          <mc:Fallback>
            <p:pic>
              <p:nvPicPr>
                <p:cNvPr id="44" name="インク 43">
                  <a:extLst>
                    <a:ext uri="{FF2B5EF4-FFF2-40B4-BE49-F238E27FC236}">
                      <a16:creationId xmlns:a16="http://schemas.microsoft.com/office/drawing/2014/main" id="{4AC086E5-73D4-4585-A957-589AA93761EB}"/>
                    </a:ext>
                  </a:extLst>
                </p:cNvPr>
                <p:cNvPicPr/>
                <p:nvPr/>
              </p:nvPicPr>
              <p:blipFill>
                <a:blip r:embed="rId60"/>
                <a:stretch>
                  <a:fillRect/>
                </a:stretch>
              </p:blipFill>
              <p:spPr>
                <a:xfrm>
                  <a:off x="7620310" y="3507476"/>
                  <a:ext cx="183874"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5" name="インク 44">
                  <a:extLst>
                    <a:ext uri="{FF2B5EF4-FFF2-40B4-BE49-F238E27FC236}">
                      <a16:creationId xmlns:a16="http://schemas.microsoft.com/office/drawing/2014/main" id="{750FFAFA-9D97-43D1-8713-566E77C94A72}"/>
                    </a:ext>
                  </a:extLst>
                </p14:cNvPr>
                <p14:cNvContentPartPr/>
                <p14:nvPr/>
              </p14:nvContentPartPr>
              <p14:xfrm>
                <a:off x="7625306" y="3521876"/>
                <a:ext cx="196200" cy="400680"/>
              </p14:xfrm>
            </p:contentPart>
          </mc:Choice>
          <mc:Fallback>
            <p:pic>
              <p:nvPicPr>
                <p:cNvPr id="45" name="インク 44">
                  <a:extLst>
                    <a:ext uri="{FF2B5EF4-FFF2-40B4-BE49-F238E27FC236}">
                      <a16:creationId xmlns:a16="http://schemas.microsoft.com/office/drawing/2014/main" id="{750FFAFA-9D97-43D1-8713-566E77C94A72}"/>
                    </a:ext>
                  </a:extLst>
                </p:cNvPr>
                <p:cNvPicPr/>
                <p:nvPr/>
              </p:nvPicPr>
              <p:blipFill>
                <a:blip r:embed="rId62"/>
                <a:stretch>
                  <a:fillRect/>
                </a:stretch>
              </p:blipFill>
              <p:spPr>
                <a:xfrm>
                  <a:off x="7607306" y="3503876"/>
                  <a:ext cx="231840" cy="436320"/>
                </a:xfrm>
                <a:prstGeom prst="rect">
                  <a:avLst/>
                </a:prstGeom>
              </p:spPr>
            </p:pic>
          </mc:Fallback>
        </mc:AlternateContent>
      </p:grpSp>
      <p:grpSp>
        <p:nvGrpSpPr>
          <p:cNvPr id="49" name="グループ化 48">
            <a:extLst>
              <a:ext uri="{FF2B5EF4-FFF2-40B4-BE49-F238E27FC236}">
                <a16:creationId xmlns:a16="http://schemas.microsoft.com/office/drawing/2014/main" id="{F6E83629-8881-465F-8A05-91D4D1AA0B2F}"/>
              </a:ext>
            </a:extLst>
          </p:cNvPr>
          <p:cNvGrpSpPr/>
          <p:nvPr/>
        </p:nvGrpSpPr>
        <p:grpSpPr>
          <a:xfrm>
            <a:off x="7881266" y="3663356"/>
            <a:ext cx="284400" cy="226440"/>
            <a:chOff x="7881266" y="3663356"/>
            <a:chExt cx="284400" cy="226440"/>
          </a:xfrm>
        </p:grpSpPr>
        <mc:AlternateContent xmlns:mc="http://schemas.openxmlformats.org/markup-compatibility/2006">
          <mc:Choice xmlns:p14="http://schemas.microsoft.com/office/powerpoint/2010/main" Requires="p14">
            <p:contentPart p14:bwMode="auto" r:id="rId63">
              <p14:nvContentPartPr>
                <p14:cNvPr id="47" name="インク 46">
                  <a:extLst>
                    <a:ext uri="{FF2B5EF4-FFF2-40B4-BE49-F238E27FC236}">
                      <a16:creationId xmlns:a16="http://schemas.microsoft.com/office/drawing/2014/main" id="{EF72EECD-F798-41AB-8004-8616EF649D73}"/>
                    </a:ext>
                  </a:extLst>
                </p14:cNvPr>
                <p14:cNvContentPartPr/>
                <p14:nvPr/>
              </p14:nvContentPartPr>
              <p14:xfrm>
                <a:off x="7881266" y="3663356"/>
                <a:ext cx="187920" cy="162720"/>
              </p14:xfrm>
            </p:contentPart>
          </mc:Choice>
          <mc:Fallback>
            <p:pic>
              <p:nvPicPr>
                <p:cNvPr id="47" name="インク 46">
                  <a:extLst>
                    <a:ext uri="{FF2B5EF4-FFF2-40B4-BE49-F238E27FC236}">
                      <a16:creationId xmlns:a16="http://schemas.microsoft.com/office/drawing/2014/main" id="{EF72EECD-F798-41AB-8004-8616EF649D73}"/>
                    </a:ext>
                  </a:extLst>
                </p:cNvPr>
                <p:cNvPicPr/>
                <p:nvPr/>
              </p:nvPicPr>
              <p:blipFill>
                <a:blip r:embed="rId64"/>
                <a:stretch>
                  <a:fillRect/>
                </a:stretch>
              </p:blipFill>
              <p:spPr>
                <a:xfrm>
                  <a:off x="7863300" y="3645356"/>
                  <a:ext cx="223492"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8" name="インク 47">
                  <a:extLst>
                    <a:ext uri="{FF2B5EF4-FFF2-40B4-BE49-F238E27FC236}">
                      <a16:creationId xmlns:a16="http://schemas.microsoft.com/office/drawing/2014/main" id="{54A722B2-09F3-40F8-8E1B-1C10DBB6CF7E}"/>
                    </a:ext>
                  </a:extLst>
                </p14:cNvPr>
                <p14:cNvContentPartPr/>
                <p14:nvPr/>
              </p14:nvContentPartPr>
              <p14:xfrm>
                <a:off x="8155586" y="3751916"/>
                <a:ext cx="10080" cy="137880"/>
              </p14:xfrm>
            </p:contentPart>
          </mc:Choice>
          <mc:Fallback>
            <p:pic>
              <p:nvPicPr>
                <p:cNvPr id="48" name="インク 47">
                  <a:extLst>
                    <a:ext uri="{FF2B5EF4-FFF2-40B4-BE49-F238E27FC236}">
                      <a16:creationId xmlns:a16="http://schemas.microsoft.com/office/drawing/2014/main" id="{54A722B2-09F3-40F8-8E1B-1C10DBB6CF7E}"/>
                    </a:ext>
                  </a:extLst>
                </p:cNvPr>
                <p:cNvPicPr/>
                <p:nvPr/>
              </p:nvPicPr>
              <p:blipFill>
                <a:blip r:embed="rId66"/>
                <a:stretch>
                  <a:fillRect/>
                </a:stretch>
              </p:blipFill>
              <p:spPr>
                <a:xfrm>
                  <a:off x="8137586" y="3733869"/>
                  <a:ext cx="45720" cy="17361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7">
            <p14:nvContentPartPr>
              <p14:cNvPr id="50" name="インク 49">
                <a:extLst>
                  <a:ext uri="{FF2B5EF4-FFF2-40B4-BE49-F238E27FC236}">
                    <a16:creationId xmlns:a16="http://schemas.microsoft.com/office/drawing/2014/main" id="{AF8E60BC-ABB6-4CDA-8711-FE6179EAF1FD}"/>
                  </a:ext>
                </a:extLst>
              </p14:cNvPr>
              <p14:cNvContentPartPr/>
              <p14:nvPr/>
            </p14:nvContentPartPr>
            <p14:xfrm>
              <a:off x="8364746" y="3606476"/>
              <a:ext cx="38520" cy="46800"/>
            </p14:xfrm>
          </p:contentPart>
        </mc:Choice>
        <mc:Fallback>
          <p:pic>
            <p:nvPicPr>
              <p:cNvPr id="50" name="インク 49">
                <a:extLst>
                  <a:ext uri="{FF2B5EF4-FFF2-40B4-BE49-F238E27FC236}">
                    <a16:creationId xmlns:a16="http://schemas.microsoft.com/office/drawing/2014/main" id="{AF8E60BC-ABB6-4CDA-8711-FE6179EAF1FD}"/>
                  </a:ext>
                </a:extLst>
              </p:cNvPr>
              <p:cNvPicPr/>
              <p:nvPr/>
            </p:nvPicPr>
            <p:blipFill>
              <a:blip r:embed="rId68"/>
              <a:stretch>
                <a:fillRect/>
              </a:stretch>
            </p:blipFill>
            <p:spPr>
              <a:xfrm>
                <a:off x="8346746" y="3588476"/>
                <a:ext cx="741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1" name="インク 50">
                <a:extLst>
                  <a:ext uri="{FF2B5EF4-FFF2-40B4-BE49-F238E27FC236}">
                    <a16:creationId xmlns:a16="http://schemas.microsoft.com/office/drawing/2014/main" id="{35F215F7-6185-4B55-BDE9-D840D874242F}"/>
                  </a:ext>
                </a:extLst>
              </p14:cNvPr>
              <p14:cNvContentPartPr/>
              <p14:nvPr/>
            </p14:nvContentPartPr>
            <p14:xfrm>
              <a:off x="8359706" y="3818876"/>
              <a:ext cx="48600" cy="90360"/>
            </p14:xfrm>
          </p:contentPart>
        </mc:Choice>
        <mc:Fallback>
          <p:pic>
            <p:nvPicPr>
              <p:cNvPr id="51" name="インク 50">
                <a:extLst>
                  <a:ext uri="{FF2B5EF4-FFF2-40B4-BE49-F238E27FC236}">
                    <a16:creationId xmlns:a16="http://schemas.microsoft.com/office/drawing/2014/main" id="{35F215F7-6185-4B55-BDE9-D840D874242F}"/>
                  </a:ext>
                </a:extLst>
              </p:cNvPr>
              <p:cNvPicPr/>
              <p:nvPr/>
            </p:nvPicPr>
            <p:blipFill>
              <a:blip r:embed="rId70"/>
              <a:stretch>
                <a:fillRect/>
              </a:stretch>
            </p:blipFill>
            <p:spPr>
              <a:xfrm>
                <a:off x="8341572" y="3800876"/>
                <a:ext cx="84506" cy="126000"/>
              </a:xfrm>
              <a:prstGeom prst="rect">
                <a:avLst/>
              </a:prstGeom>
            </p:spPr>
          </p:pic>
        </mc:Fallback>
      </mc:AlternateContent>
      <p:grpSp>
        <p:nvGrpSpPr>
          <p:cNvPr id="59" name="グループ化 58">
            <a:extLst>
              <a:ext uri="{FF2B5EF4-FFF2-40B4-BE49-F238E27FC236}">
                <a16:creationId xmlns:a16="http://schemas.microsoft.com/office/drawing/2014/main" id="{BA647B8D-3664-40A5-BD6A-FE8D8D9F2D3B}"/>
              </a:ext>
            </a:extLst>
          </p:cNvPr>
          <p:cNvGrpSpPr/>
          <p:nvPr/>
        </p:nvGrpSpPr>
        <p:grpSpPr>
          <a:xfrm>
            <a:off x="8622506" y="3621596"/>
            <a:ext cx="398880" cy="252720"/>
            <a:chOff x="8622506" y="3621596"/>
            <a:chExt cx="398880" cy="252720"/>
          </a:xfrm>
        </p:grpSpPr>
        <mc:AlternateContent xmlns:mc="http://schemas.openxmlformats.org/markup-compatibility/2006">
          <mc:Choice xmlns:p14="http://schemas.microsoft.com/office/powerpoint/2010/main" Requires="p14">
            <p:contentPart p14:bwMode="auto" r:id="rId71">
              <p14:nvContentPartPr>
                <p14:cNvPr id="52" name="インク 51">
                  <a:extLst>
                    <a:ext uri="{FF2B5EF4-FFF2-40B4-BE49-F238E27FC236}">
                      <a16:creationId xmlns:a16="http://schemas.microsoft.com/office/drawing/2014/main" id="{266291C0-DD53-4436-8610-6C4A8966F2A6}"/>
                    </a:ext>
                  </a:extLst>
                </p14:cNvPr>
                <p14:cNvContentPartPr/>
                <p14:nvPr/>
              </p14:nvContentPartPr>
              <p14:xfrm>
                <a:off x="8622506" y="3724556"/>
                <a:ext cx="6840" cy="48600"/>
              </p14:xfrm>
            </p:contentPart>
          </mc:Choice>
          <mc:Fallback>
            <p:pic>
              <p:nvPicPr>
                <p:cNvPr id="52" name="インク 51">
                  <a:extLst>
                    <a:ext uri="{FF2B5EF4-FFF2-40B4-BE49-F238E27FC236}">
                      <a16:creationId xmlns:a16="http://schemas.microsoft.com/office/drawing/2014/main" id="{266291C0-DD53-4436-8610-6C4A8966F2A6}"/>
                    </a:ext>
                  </a:extLst>
                </p:cNvPr>
                <p:cNvPicPr/>
                <p:nvPr/>
              </p:nvPicPr>
              <p:blipFill>
                <a:blip r:embed="rId72"/>
                <a:stretch>
                  <a:fillRect/>
                </a:stretch>
              </p:blipFill>
              <p:spPr>
                <a:xfrm>
                  <a:off x="8604506" y="3706688"/>
                  <a:ext cx="42480" cy="83978"/>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3" name="インク 52">
                  <a:extLst>
                    <a:ext uri="{FF2B5EF4-FFF2-40B4-BE49-F238E27FC236}">
                      <a16:creationId xmlns:a16="http://schemas.microsoft.com/office/drawing/2014/main" id="{25D0E69A-DBB4-4D73-A8D8-84D23B8CC8E4}"/>
                    </a:ext>
                  </a:extLst>
                </p14:cNvPr>
                <p14:cNvContentPartPr/>
                <p14:nvPr/>
              </p14:nvContentPartPr>
              <p14:xfrm>
                <a:off x="8703506" y="3707996"/>
                <a:ext cx="10080" cy="52560"/>
              </p14:xfrm>
            </p:contentPart>
          </mc:Choice>
          <mc:Fallback>
            <p:pic>
              <p:nvPicPr>
                <p:cNvPr id="53" name="インク 52">
                  <a:extLst>
                    <a:ext uri="{FF2B5EF4-FFF2-40B4-BE49-F238E27FC236}">
                      <a16:creationId xmlns:a16="http://schemas.microsoft.com/office/drawing/2014/main" id="{25D0E69A-DBB4-4D73-A8D8-84D23B8CC8E4}"/>
                    </a:ext>
                  </a:extLst>
                </p:cNvPr>
                <p:cNvPicPr/>
                <p:nvPr/>
              </p:nvPicPr>
              <p:blipFill>
                <a:blip r:embed="rId74"/>
                <a:stretch>
                  <a:fillRect/>
                </a:stretch>
              </p:blipFill>
              <p:spPr>
                <a:xfrm>
                  <a:off x="8685506" y="3689996"/>
                  <a:ext cx="457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4" name="インク 53">
                  <a:extLst>
                    <a:ext uri="{FF2B5EF4-FFF2-40B4-BE49-F238E27FC236}">
                      <a16:creationId xmlns:a16="http://schemas.microsoft.com/office/drawing/2014/main" id="{2AAADE61-9D2D-4DA2-B1DF-CE2D18676600}"/>
                    </a:ext>
                  </a:extLst>
                </p14:cNvPr>
                <p14:cNvContentPartPr/>
                <p14:nvPr/>
              </p14:nvContentPartPr>
              <p14:xfrm>
                <a:off x="8793866" y="3703676"/>
                <a:ext cx="11880" cy="63360"/>
              </p14:xfrm>
            </p:contentPart>
          </mc:Choice>
          <mc:Fallback>
            <p:pic>
              <p:nvPicPr>
                <p:cNvPr id="54" name="インク 53">
                  <a:extLst>
                    <a:ext uri="{FF2B5EF4-FFF2-40B4-BE49-F238E27FC236}">
                      <a16:creationId xmlns:a16="http://schemas.microsoft.com/office/drawing/2014/main" id="{2AAADE61-9D2D-4DA2-B1DF-CE2D18676600}"/>
                    </a:ext>
                  </a:extLst>
                </p:cNvPr>
                <p:cNvPicPr/>
                <p:nvPr/>
              </p:nvPicPr>
              <p:blipFill>
                <a:blip r:embed="rId76"/>
                <a:stretch>
                  <a:fillRect/>
                </a:stretch>
              </p:blipFill>
              <p:spPr>
                <a:xfrm>
                  <a:off x="8776395" y="3685676"/>
                  <a:ext cx="46472"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5" name="インク 54">
                  <a:extLst>
                    <a:ext uri="{FF2B5EF4-FFF2-40B4-BE49-F238E27FC236}">
                      <a16:creationId xmlns:a16="http://schemas.microsoft.com/office/drawing/2014/main" id="{8E4E21F3-71B8-4236-93F5-ABABFD6ED5B2}"/>
                    </a:ext>
                  </a:extLst>
                </p14:cNvPr>
                <p14:cNvContentPartPr/>
                <p14:nvPr/>
              </p14:nvContentPartPr>
              <p14:xfrm>
                <a:off x="8988626" y="3621596"/>
                <a:ext cx="29160" cy="54000"/>
              </p14:xfrm>
            </p:contentPart>
          </mc:Choice>
          <mc:Fallback>
            <p:pic>
              <p:nvPicPr>
                <p:cNvPr id="55" name="インク 54">
                  <a:extLst>
                    <a:ext uri="{FF2B5EF4-FFF2-40B4-BE49-F238E27FC236}">
                      <a16:creationId xmlns:a16="http://schemas.microsoft.com/office/drawing/2014/main" id="{8E4E21F3-71B8-4236-93F5-ABABFD6ED5B2}"/>
                    </a:ext>
                  </a:extLst>
                </p:cNvPr>
                <p:cNvPicPr/>
                <p:nvPr/>
              </p:nvPicPr>
              <p:blipFill>
                <a:blip r:embed="rId78"/>
                <a:stretch>
                  <a:fillRect/>
                </a:stretch>
              </p:blipFill>
              <p:spPr>
                <a:xfrm>
                  <a:off x="8970626" y="3603596"/>
                  <a:ext cx="648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7" name="インク 56">
                  <a:extLst>
                    <a:ext uri="{FF2B5EF4-FFF2-40B4-BE49-F238E27FC236}">
                      <a16:creationId xmlns:a16="http://schemas.microsoft.com/office/drawing/2014/main" id="{878B59A7-0673-4651-9DA8-F00D27072932}"/>
                    </a:ext>
                  </a:extLst>
                </p14:cNvPr>
                <p14:cNvContentPartPr/>
                <p14:nvPr/>
              </p14:nvContentPartPr>
              <p14:xfrm>
                <a:off x="8965946" y="3758756"/>
                <a:ext cx="55440" cy="115560"/>
              </p14:xfrm>
            </p:contentPart>
          </mc:Choice>
          <mc:Fallback>
            <p:pic>
              <p:nvPicPr>
                <p:cNvPr id="57" name="インク 56">
                  <a:extLst>
                    <a:ext uri="{FF2B5EF4-FFF2-40B4-BE49-F238E27FC236}">
                      <a16:creationId xmlns:a16="http://schemas.microsoft.com/office/drawing/2014/main" id="{878B59A7-0673-4651-9DA8-F00D27072932}"/>
                    </a:ext>
                  </a:extLst>
                </p:cNvPr>
                <p:cNvPicPr/>
                <p:nvPr/>
              </p:nvPicPr>
              <p:blipFill>
                <a:blip r:embed="rId80"/>
                <a:stretch>
                  <a:fillRect/>
                </a:stretch>
              </p:blipFill>
              <p:spPr>
                <a:xfrm>
                  <a:off x="8947946" y="3740756"/>
                  <a:ext cx="91080" cy="151200"/>
                </a:xfrm>
                <a:prstGeom prst="rect">
                  <a:avLst/>
                </a:prstGeom>
              </p:spPr>
            </p:pic>
          </mc:Fallback>
        </mc:AlternateContent>
      </p:grpSp>
      <p:grpSp>
        <p:nvGrpSpPr>
          <p:cNvPr id="63" name="グループ化 62">
            <a:extLst>
              <a:ext uri="{FF2B5EF4-FFF2-40B4-BE49-F238E27FC236}">
                <a16:creationId xmlns:a16="http://schemas.microsoft.com/office/drawing/2014/main" id="{0E9D2ACD-485B-4315-B3EA-60DAF6A58099}"/>
              </a:ext>
            </a:extLst>
          </p:cNvPr>
          <p:cNvGrpSpPr/>
          <p:nvPr/>
        </p:nvGrpSpPr>
        <p:grpSpPr>
          <a:xfrm>
            <a:off x="9234866" y="3649676"/>
            <a:ext cx="383040" cy="187560"/>
            <a:chOff x="9234866" y="3649676"/>
            <a:chExt cx="383040" cy="187560"/>
          </a:xfrm>
        </p:grpSpPr>
        <mc:AlternateContent xmlns:mc="http://schemas.openxmlformats.org/markup-compatibility/2006">
          <mc:Choice xmlns:p14="http://schemas.microsoft.com/office/powerpoint/2010/main" Requires="p14">
            <p:contentPart p14:bwMode="auto" r:id="rId81">
              <p14:nvContentPartPr>
                <p14:cNvPr id="60" name="インク 59">
                  <a:extLst>
                    <a:ext uri="{FF2B5EF4-FFF2-40B4-BE49-F238E27FC236}">
                      <a16:creationId xmlns:a16="http://schemas.microsoft.com/office/drawing/2014/main" id="{2F6DAA39-8123-431B-98C5-C72E626D8B72}"/>
                    </a:ext>
                  </a:extLst>
                </p14:cNvPr>
                <p14:cNvContentPartPr/>
                <p14:nvPr/>
              </p14:nvContentPartPr>
              <p14:xfrm>
                <a:off x="9234866" y="3649676"/>
                <a:ext cx="183240" cy="133920"/>
              </p14:xfrm>
            </p:contentPart>
          </mc:Choice>
          <mc:Fallback>
            <p:pic>
              <p:nvPicPr>
                <p:cNvPr id="60" name="インク 59">
                  <a:extLst>
                    <a:ext uri="{FF2B5EF4-FFF2-40B4-BE49-F238E27FC236}">
                      <a16:creationId xmlns:a16="http://schemas.microsoft.com/office/drawing/2014/main" id="{2F6DAA39-8123-431B-98C5-C72E626D8B72}"/>
                    </a:ext>
                  </a:extLst>
                </p:cNvPr>
                <p:cNvPicPr/>
                <p:nvPr/>
              </p:nvPicPr>
              <p:blipFill>
                <a:blip r:embed="rId82"/>
                <a:stretch>
                  <a:fillRect/>
                </a:stretch>
              </p:blipFill>
              <p:spPr>
                <a:xfrm>
                  <a:off x="9216866" y="3631676"/>
                  <a:ext cx="21888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1" name="インク 60">
                  <a:extLst>
                    <a:ext uri="{FF2B5EF4-FFF2-40B4-BE49-F238E27FC236}">
                      <a16:creationId xmlns:a16="http://schemas.microsoft.com/office/drawing/2014/main" id="{F8085241-B081-4FBA-AD41-56685901817E}"/>
                    </a:ext>
                  </a:extLst>
                </p14:cNvPr>
                <p14:cNvContentPartPr/>
                <p14:nvPr/>
              </p14:nvContentPartPr>
              <p14:xfrm>
                <a:off x="9500546" y="3673436"/>
                <a:ext cx="40680" cy="163800"/>
              </p14:xfrm>
            </p:contentPart>
          </mc:Choice>
          <mc:Fallback>
            <p:pic>
              <p:nvPicPr>
                <p:cNvPr id="61" name="インク 60">
                  <a:extLst>
                    <a:ext uri="{FF2B5EF4-FFF2-40B4-BE49-F238E27FC236}">
                      <a16:creationId xmlns:a16="http://schemas.microsoft.com/office/drawing/2014/main" id="{F8085241-B081-4FBA-AD41-56685901817E}"/>
                    </a:ext>
                  </a:extLst>
                </p:cNvPr>
                <p:cNvPicPr/>
                <p:nvPr/>
              </p:nvPicPr>
              <p:blipFill>
                <a:blip r:embed="rId84"/>
                <a:stretch>
                  <a:fillRect/>
                </a:stretch>
              </p:blipFill>
              <p:spPr>
                <a:xfrm>
                  <a:off x="9482546" y="3655475"/>
                  <a:ext cx="76320" cy="199362"/>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2" name="インク 61">
                  <a:extLst>
                    <a:ext uri="{FF2B5EF4-FFF2-40B4-BE49-F238E27FC236}">
                      <a16:creationId xmlns:a16="http://schemas.microsoft.com/office/drawing/2014/main" id="{3DC6EA07-4A4C-42EB-AFCF-0A7637DB0AC9}"/>
                    </a:ext>
                  </a:extLst>
                </p14:cNvPr>
                <p14:cNvContentPartPr/>
                <p14:nvPr/>
              </p14:nvContentPartPr>
              <p14:xfrm>
                <a:off x="9537986" y="3720956"/>
                <a:ext cx="79920" cy="87840"/>
              </p14:xfrm>
            </p:contentPart>
          </mc:Choice>
          <mc:Fallback>
            <p:pic>
              <p:nvPicPr>
                <p:cNvPr id="62" name="インク 61">
                  <a:extLst>
                    <a:ext uri="{FF2B5EF4-FFF2-40B4-BE49-F238E27FC236}">
                      <a16:creationId xmlns:a16="http://schemas.microsoft.com/office/drawing/2014/main" id="{3DC6EA07-4A4C-42EB-AFCF-0A7637DB0AC9}"/>
                    </a:ext>
                  </a:extLst>
                </p:cNvPr>
                <p:cNvPicPr/>
                <p:nvPr/>
              </p:nvPicPr>
              <p:blipFill>
                <a:blip r:embed="rId86"/>
                <a:stretch>
                  <a:fillRect/>
                </a:stretch>
              </p:blipFill>
              <p:spPr>
                <a:xfrm>
                  <a:off x="9519986" y="3702956"/>
                  <a:ext cx="115560" cy="12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7">
            <p14:nvContentPartPr>
              <p14:cNvPr id="64" name="インク 63">
                <a:extLst>
                  <a:ext uri="{FF2B5EF4-FFF2-40B4-BE49-F238E27FC236}">
                    <a16:creationId xmlns:a16="http://schemas.microsoft.com/office/drawing/2014/main" id="{53A97588-19BB-475F-B386-2EDDEF51F330}"/>
                  </a:ext>
                </a:extLst>
              </p14:cNvPr>
              <p14:cNvContentPartPr/>
              <p14:nvPr/>
            </p14:nvContentPartPr>
            <p14:xfrm>
              <a:off x="9762626" y="3534476"/>
              <a:ext cx="140040" cy="392040"/>
            </p14:xfrm>
          </p:contentPart>
        </mc:Choice>
        <mc:Fallback>
          <p:pic>
            <p:nvPicPr>
              <p:cNvPr id="64" name="インク 63">
                <a:extLst>
                  <a:ext uri="{FF2B5EF4-FFF2-40B4-BE49-F238E27FC236}">
                    <a16:creationId xmlns:a16="http://schemas.microsoft.com/office/drawing/2014/main" id="{53A97588-19BB-475F-B386-2EDDEF51F330}"/>
                  </a:ext>
                </a:extLst>
              </p:cNvPr>
              <p:cNvPicPr/>
              <p:nvPr/>
            </p:nvPicPr>
            <p:blipFill>
              <a:blip r:embed="rId88"/>
              <a:stretch>
                <a:fillRect/>
              </a:stretch>
            </p:blipFill>
            <p:spPr>
              <a:xfrm>
                <a:off x="9744626" y="3516459"/>
                <a:ext cx="175680" cy="427713"/>
              </a:xfrm>
              <a:prstGeom prst="rect">
                <a:avLst/>
              </a:prstGeom>
            </p:spPr>
          </p:pic>
        </mc:Fallback>
      </mc:AlternateContent>
      <p:grpSp>
        <p:nvGrpSpPr>
          <p:cNvPr id="67" name="グループ化 66">
            <a:extLst>
              <a:ext uri="{FF2B5EF4-FFF2-40B4-BE49-F238E27FC236}">
                <a16:creationId xmlns:a16="http://schemas.microsoft.com/office/drawing/2014/main" id="{4537AE58-5110-41D8-99B2-F5E1454B31D2}"/>
              </a:ext>
            </a:extLst>
          </p:cNvPr>
          <p:cNvGrpSpPr/>
          <p:nvPr/>
        </p:nvGrpSpPr>
        <p:grpSpPr>
          <a:xfrm>
            <a:off x="10197146" y="3554996"/>
            <a:ext cx="275400" cy="266760"/>
            <a:chOff x="10197146" y="3554996"/>
            <a:chExt cx="275400" cy="266760"/>
          </a:xfrm>
        </p:grpSpPr>
        <mc:AlternateContent xmlns:mc="http://schemas.openxmlformats.org/markup-compatibility/2006">
          <mc:Choice xmlns:p14="http://schemas.microsoft.com/office/powerpoint/2010/main" Requires="p14">
            <p:contentPart p14:bwMode="auto" r:id="rId89">
              <p14:nvContentPartPr>
                <p14:cNvPr id="65" name="インク 64">
                  <a:extLst>
                    <a:ext uri="{FF2B5EF4-FFF2-40B4-BE49-F238E27FC236}">
                      <a16:creationId xmlns:a16="http://schemas.microsoft.com/office/drawing/2014/main" id="{23BEDC0A-8C3D-40E9-A31C-897F2BB25C76}"/>
                    </a:ext>
                  </a:extLst>
                </p14:cNvPr>
                <p14:cNvContentPartPr/>
                <p14:nvPr/>
              </p14:nvContentPartPr>
              <p14:xfrm>
                <a:off x="10197146" y="3554996"/>
                <a:ext cx="275400" cy="266760"/>
              </p14:xfrm>
            </p:contentPart>
          </mc:Choice>
          <mc:Fallback>
            <p:pic>
              <p:nvPicPr>
                <p:cNvPr id="65" name="インク 64">
                  <a:extLst>
                    <a:ext uri="{FF2B5EF4-FFF2-40B4-BE49-F238E27FC236}">
                      <a16:creationId xmlns:a16="http://schemas.microsoft.com/office/drawing/2014/main" id="{23BEDC0A-8C3D-40E9-A31C-897F2BB25C76}"/>
                    </a:ext>
                  </a:extLst>
                </p:cNvPr>
                <p:cNvPicPr/>
                <p:nvPr/>
              </p:nvPicPr>
              <p:blipFill>
                <a:blip r:embed="rId90"/>
                <a:stretch>
                  <a:fillRect/>
                </a:stretch>
              </p:blipFill>
              <p:spPr>
                <a:xfrm>
                  <a:off x="10179146" y="3536996"/>
                  <a:ext cx="31104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6" name="インク 65">
                  <a:extLst>
                    <a:ext uri="{FF2B5EF4-FFF2-40B4-BE49-F238E27FC236}">
                      <a16:creationId xmlns:a16="http://schemas.microsoft.com/office/drawing/2014/main" id="{217EA0C6-4FE8-485C-B08D-D05EBB90FFDE}"/>
                    </a:ext>
                  </a:extLst>
                </p14:cNvPr>
                <p14:cNvContentPartPr/>
                <p14:nvPr/>
              </p14:nvContentPartPr>
              <p14:xfrm>
                <a:off x="10206506" y="3689276"/>
                <a:ext cx="254160" cy="39960"/>
              </p14:xfrm>
            </p:contentPart>
          </mc:Choice>
          <mc:Fallback>
            <p:pic>
              <p:nvPicPr>
                <p:cNvPr id="66" name="インク 65">
                  <a:extLst>
                    <a:ext uri="{FF2B5EF4-FFF2-40B4-BE49-F238E27FC236}">
                      <a16:creationId xmlns:a16="http://schemas.microsoft.com/office/drawing/2014/main" id="{217EA0C6-4FE8-485C-B08D-D05EBB90FFDE}"/>
                    </a:ext>
                  </a:extLst>
                </p:cNvPr>
                <p:cNvPicPr/>
                <p:nvPr/>
              </p:nvPicPr>
              <p:blipFill>
                <a:blip r:embed="rId92"/>
                <a:stretch>
                  <a:fillRect/>
                </a:stretch>
              </p:blipFill>
              <p:spPr>
                <a:xfrm>
                  <a:off x="10188506" y="3671276"/>
                  <a:ext cx="289800" cy="7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3">
            <p14:nvContentPartPr>
              <p14:cNvPr id="86" name="インク 85">
                <a:extLst>
                  <a:ext uri="{FF2B5EF4-FFF2-40B4-BE49-F238E27FC236}">
                    <a16:creationId xmlns:a16="http://schemas.microsoft.com/office/drawing/2014/main" id="{BC4E5E53-CEEE-4DF8-B324-29A373E448ED}"/>
                  </a:ext>
                </a:extLst>
              </p14:cNvPr>
              <p14:cNvContentPartPr/>
              <p14:nvPr/>
            </p14:nvContentPartPr>
            <p14:xfrm>
              <a:off x="6991706" y="4141436"/>
              <a:ext cx="226800" cy="384840"/>
            </p14:xfrm>
          </p:contentPart>
        </mc:Choice>
        <mc:Fallback>
          <p:pic>
            <p:nvPicPr>
              <p:cNvPr id="86" name="インク 85">
                <a:extLst>
                  <a:ext uri="{FF2B5EF4-FFF2-40B4-BE49-F238E27FC236}">
                    <a16:creationId xmlns:a16="http://schemas.microsoft.com/office/drawing/2014/main" id="{BC4E5E53-CEEE-4DF8-B324-29A373E448ED}"/>
                  </a:ext>
                </a:extLst>
              </p:cNvPr>
              <p:cNvPicPr/>
              <p:nvPr/>
            </p:nvPicPr>
            <p:blipFill>
              <a:blip r:embed="rId94"/>
              <a:stretch>
                <a:fillRect/>
              </a:stretch>
            </p:blipFill>
            <p:spPr>
              <a:xfrm>
                <a:off x="6973706" y="4123436"/>
                <a:ext cx="262440" cy="420480"/>
              </a:xfrm>
              <a:prstGeom prst="rect">
                <a:avLst/>
              </a:prstGeom>
            </p:spPr>
          </p:pic>
        </mc:Fallback>
      </mc:AlternateContent>
      <p:grpSp>
        <p:nvGrpSpPr>
          <p:cNvPr id="95" name="グループ化 94">
            <a:extLst>
              <a:ext uri="{FF2B5EF4-FFF2-40B4-BE49-F238E27FC236}">
                <a16:creationId xmlns:a16="http://schemas.microsoft.com/office/drawing/2014/main" id="{C77CF3C9-1008-4CD8-B8DC-5B58813F0F11}"/>
              </a:ext>
            </a:extLst>
          </p:cNvPr>
          <p:cNvGrpSpPr/>
          <p:nvPr/>
        </p:nvGrpSpPr>
        <p:grpSpPr>
          <a:xfrm>
            <a:off x="7481666" y="4173836"/>
            <a:ext cx="326520" cy="214200"/>
            <a:chOff x="7481666" y="4173836"/>
            <a:chExt cx="326520" cy="214200"/>
          </a:xfrm>
        </p:grpSpPr>
        <mc:AlternateContent xmlns:mc="http://schemas.openxmlformats.org/markup-compatibility/2006">
          <mc:Choice xmlns:p14="http://schemas.microsoft.com/office/powerpoint/2010/main" Requires="p14">
            <p:contentPart p14:bwMode="auto" r:id="rId95">
              <p14:nvContentPartPr>
                <p14:cNvPr id="93" name="インク 92">
                  <a:extLst>
                    <a:ext uri="{FF2B5EF4-FFF2-40B4-BE49-F238E27FC236}">
                      <a16:creationId xmlns:a16="http://schemas.microsoft.com/office/drawing/2014/main" id="{DC4C348F-178D-4E9A-BE6C-75EF25A11954}"/>
                    </a:ext>
                  </a:extLst>
                </p14:cNvPr>
                <p14:cNvContentPartPr/>
                <p14:nvPr/>
              </p14:nvContentPartPr>
              <p14:xfrm>
                <a:off x="7481666" y="4173836"/>
                <a:ext cx="326520" cy="214200"/>
              </p14:xfrm>
            </p:contentPart>
          </mc:Choice>
          <mc:Fallback>
            <p:pic>
              <p:nvPicPr>
                <p:cNvPr id="93" name="インク 92">
                  <a:extLst>
                    <a:ext uri="{FF2B5EF4-FFF2-40B4-BE49-F238E27FC236}">
                      <a16:creationId xmlns:a16="http://schemas.microsoft.com/office/drawing/2014/main" id="{DC4C348F-178D-4E9A-BE6C-75EF25A11954}"/>
                    </a:ext>
                  </a:extLst>
                </p:cNvPr>
                <p:cNvPicPr/>
                <p:nvPr/>
              </p:nvPicPr>
              <p:blipFill>
                <a:blip r:embed="rId96"/>
                <a:stretch>
                  <a:fillRect/>
                </a:stretch>
              </p:blipFill>
              <p:spPr>
                <a:xfrm>
                  <a:off x="7463666" y="4155836"/>
                  <a:ext cx="3621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4" name="インク 93">
                  <a:extLst>
                    <a:ext uri="{FF2B5EF4-FFF2-40B4-BE49-F238E27FC236}">
                      <a16:creationId xmlns:a16="http://schemas.microsoft.com/office/drawing/2014/main" id="{5BD2E8B5-B0E0-43E3-A393-7191D3956E66}"/>
                    </a:ext>
                  </a:extLst>
                </p14:cNvPr>
                <p14:cNvContentPartPr/>
                <p14:nvPr/>
              </p14:nvContentPartPr>
              <p14:xfrm>
                <a:off x="7497866" y="4253036"/>
                <a:ext cx="237600" cy="32400"/>
              </p14:xfrm>
            </p:contentPart>
          </mc:Choice>
          <mc:Fallback>
            <p:pic>
              <p:nvPicPr>
                <p:cNvPr id="94" name="インク 93">
                  <a:extLst>
                    <a:ext uri="{FF2B5EF4-FFF2-40B4-BE49-F238E27FC236}">
                      <a16:creationId xmlns:a16="http://schemas.microsoft.com/office/drawing/2014/main" id="{5BD2E8B5-B0E0-43E3-A393-7191D3956E66}"/>
                    </a:ext>
                  </a:extLst>
                </p:cNvPr>
                <p:cNvPicPr/>
                <p:nvPr/>
              </p:nvPicPr>
              <p:blipFill>
                <a:blip r:embed="rId98"/>
                <a:stretch>
                  <a:fillRect/>
                </a:stretch>
              </p:blipFill>
              <p:spPr>
                <a:xfrm>
                  <a:off x="7479866" y="4234834"/>
                  <a:ext cx="273240" cy="6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96" name="インク 95">
                <a:extLst>
                  <a:ext uri="{FF2B5EF4-FFF2-40B4-BE49-F238E27FC236}">
                    <a16:creationId xmlns:a16="http://schemas.microsoft.com/office/drawing/2014/main" id="{AFDA22E9-82E6-4543-B4DA-21AA8B512C8F}"/>
                  </a:ext>
                </a:extLst>
              </p14:cNvPr>
              <p14:cNvContentPartPr/>
              <p14:nvPr/>
            </p14:nvContentPartPr>
            <p14:xfrm>
              <a:off x="8001866" y="4097156"/>
              <a:ext cx="42840" cy="404280"/>
            </p14:xfrm>
          </p:contentPart>
        </mc:Choice>
        <mc:Fallback>
          <p:pic>
            <p:nvPicPr>
              <p:cNvPr id="96" name="インク 95">
                <a:extLst>
                  <a:ext uri="{FF2B5EF4-FFF2-40B4-BE49-F238E27FC236}">
                    <a16:creationId xmlns:a16="http://schemas.microsoft.com/office/drawing/2014/main" id="{AFDA22E9-82E6-4543-B4DA-21AA8B512C8F}"/>
                  </a:ext>
                </a:extLst>
              </p:cNvPr>
              <p:cNvPicPr/>
              <p:nvPr/>
            </p:nvPicPr>
            <p:blipFill>
              <a:blip r:embed="rId100"/>
              <a:stretch>
                <a:fillRect/>
              </a:stretch>
            </p:blipFill>
            <p:spPr>
              <a:xfrm>
                <a:off x="7983866" y="4079156"/>
                <a:ext cx="78480" cy="439920"/>
              </a:xfrm>
              <a:prstGeom prst="rect">
                <a:avLst/>
              </a:prstGeom>
            </p:spPr>
          </p:pic>
        </mc:Fallback>
      </mc:AlternateContent>
      <p:grpSp>
        <p:nvGrpSpPr>
          <p:cNvPr id="102" name="グループ化 101">
            <a:extLst>
              <a:ext uri="{FF2B5EF4-FFF2-40B4-BE49-F238E27FC236}">
                <a16:creationId xmlns:a16="http://schemas.microsoft.com/office/drawing/2014/main" id="{1B0B921B-022B-4636-8425-F03F4B4D0417}"/>
              </a:ext>
            </a:extLst>
          </p:cNvPr>
          <p:cNvGrpSpPr/>
          <p:nvPr/>
        </p:nvGrpSpPr>
        <p:grpSpPr>
          <a:xfrm>
            <a:off x="8026346" y="4080956"/>
            <a:ext cx="320400" cy="420480"/>
            <a:chOff x="8026346" y="4080956"/>
            <a:chExt cx="320400" cy="420480"/>
          </a:xfrm>
        </p:grpSpPr>
        <mc:AlternateContent xmlns:mc="http://schemas.openxmlformats.org/markup-compatibility/2006">
          <mc:Choice xmlns:p14="http://schemas.microsoft.com/office/powerpoint/2010/main" Requires="p14">
            <p:contentPart p14:bwMode="auto" r:id="rId101">
              <p14:nvContentPartPr>
                <p14:cNvPr id="100" name="インク 99">
                  <a:extLst>
                    <a:ext uri="{FF2B5EF4-FFF2-40B4-BE49-F238E27FC236}">
                      <a16:creationId xmlns:a16="http://schemas.microsoft.com/office/drawing/2014/main" id="{16B898B6-199B-41D7-A277-2ADB3A8AFA8B}"/>
                    </a:ext>
                  </a:extLst>
                </p14:cNvPr>
                <p14:cNvContentPartPr/>
                <p14:nvPr/>
              </p14:nvContentPartPr>
              <p14:xfrm>
                <a:off x="8077466" y="4128836"/>
                <a:ext cx="24480" cy="372600"/>
              </p14:xfrm>
            </p:contentPart>
          </mc:Choice>
          <mc:Fallback>
            <p:pic>
              <p:nvPicPr>
                <p:cNvPr id="100" name="インク 99">
                  <a:extLst>
                    <a:ext uri="{FF2B5EF4-FFF2-40B4-BE49-F238E27FC236}">
                      <a16:creationId xmlns:a16="http://schemas.microsoft.com/office/drawing/2014/main" id="{16B898B6-199B-41D7-A277-2ADB3A8AFA8B}"/>
                    </a:ext>
                  </a:extLst>
                </p:cNvPr>
                <p:cNvPicPr/>
                <p:nvPr/>
              </p:nvPicPr>
              <p:blipFill>
                <a:blip r:embed="rId102"/>
                <a:stretch>
                  <a:fillRect/>
                </a:stretch>
              </p:blipFill>
              <p:spPr>
                <a:xfrm>
                  <a:off x="8059466" y="4110836"/>
                  <a:ext cx="6012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1" name="インク 100">
                  <a:extLst>
                    <a:ext uri="{FF2B5EF4-FFF2-40B4-BE49-F238E27FC236}">
                      <a16:creationId xmlns:a16="http://schemas.microsoft.com/office/drawing/2014/main" id="{800580B1-2BEE-4534-98C2-E0704B95D0CD}"/>
                    </a:ext>
                  </a:extLst>
                </p14:cNvPr>
                <p14:cNvContentPartPr/>
                <p14:nvPr/>
              </p14:nvContentPartPr>
              <p14:xfrm>
                <a:off x="8026346" y="4080956"/>
                <a:ext cx="320400" cy="329400"/>
              </p14:xfrm>
            </p:contentPart>
          </mc:Choice>
          <mc:Fallback>
            <p:pic>
              <p:nvPicPr>
                <p:cNvPr id="101" name="インク 100">
                  <a:extLst>
                    <a:ext uri="{FF2B5EF4-FFF2-40B4-BE49-F238E27FC236}">
                      <a16:creationId xmlns:a16="http://schemas.microsoft.com/office/drawing/2014/main" id="{800580B1-2BEE-4534-98C2-E0704B95D0CD}"/>
                    </a:ext>
                  </a:extLst>
                </p:cNvPr>
                <p:cNvPicPr/>
                <p:nvPr/>
              </p:nvPicPr>
              <p:blipFill>
                <a:blip r:embed="rId104"/>
                <a:stretch>
                  <a:fillRect/>
                </a:stretch>
              </p:blipFill>
              <p:spPr>
                <a:xfrm>
                  <a:off x="8008346" y="4062956"/>
                  <a:ext cx="356040" cy="365040"/>
                </a:xfrm>
                <a:prstGeom prst="rect">
                  <a:avLst/>
                </a:prstGeom>
              </p:spPr>
            </p:pic>
          </mc:Fallback>
        </mc:AlternateContent>
      </p:grpSp>
      <p:grpSp>
        <p:nvGrpSpPr>
          <p:cNvPr id="105" name="グループ化 104">
            <a:extLst>
              <a:ext uri="{FF2B5EF4-FFF2-40B4-BE49-F238E27FC236}">
                <a16:creationId xmlns:a16="http://schemas.microsoft.com/office/drawing/2014/main" id="{ACC6CB23-CE9B-4A43-AA4E-974089E3692D}"/>
              </a:ext>
            </a:extLst>
          </p:cNvPr>
          <p:cNvGrpSpPr/>
          <p:nvPr/>
        </p:nvGrpSpPr>
        <p:grpSpPr>
          <a:xfrm>
            <a:off x="8350706" y="4055756"/>
            <a:ext cx="113400" cy="190800"/>
            <a:chOff x="8350706" y="4055756"/>
            <a:chExt cx="113400" cy="190800"/>
          </a:xfrm>
        </p:grpSpPr>
        <mc:AlternateContent xmlns:mc="http://schemas.openxmlformats.org/markup-compatibility/2006">
          <mc:Choice xmlns:p14="http://schemas.microsoft.com/office/powerpoint/2010/main" Requires="p14">
            <p:contentPart p14:bwMode="auto" r:id="rId105">
              <p14:nvContentPartPr>
                <p14:cNvPr id="103" name="インク 102">
                  <a:extLst>
                    <a:ext uri="{FF2B5EF4-FFF2-40B4-BE49-F238E27FC236}">
                      <a16:creationId xmlns:a16="http://schemas.microsoft.com/office/drawing/2014/main" id="{239C3CD5-4713-4A96-83DC-37530B8CE215}"/>
                    </a:ext>
                  </a:extLst>
                </p14:cNvPr>
                <p14:cNvContentPartPr/>
                <p14:nvPr/>
              </p14:nvContentPartPr>
              <p14:xfrm>
                <a:off x="8350706" y="4055756"/>
                <a:ext cx="33480" cy="190800"/>
              </p14:xfrm>
            </p:contentPart>
          </mc:Choice>
          <mc:Fallback>
            <p:pic>
              <p:nvPicPr>
                <p:cNvPr id="103" name="インク 102">
                  <a:extLst>
                    <a:ext uri="{FF2B5EF4-FFF2-40B4-BE49-F238E27FC236}">
                      <a16:creationId xmlns:a16="http://schemas.microsoft.com/office/drawing/2014/main" id="{239C3CD5-4713-4A96-83DC-37530B8CE215}"/>
                    </a:ext>
                  </a:extLst>
                </p:cNvPr>
                <p:cNvPicPr/>
                <p:nvPr/>
              </p:nvPicPr>
              <p:blipFill>
                <a:blip r:embed="rId106"/>
                <a:stretch>
                  <a:fillRect/>
                </a:stretch>
              </p:blipFill>
              <p:spPr>
                <a:xfrm>
                  <a:off x="8332706" y="4037756"/>
                  <a:ext cx="6912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4" name="インク 103">
                  <a:extLst>
                    <a:ext uri="{FF2B5EF4-FFF2-40B4-BE49-F238E27FC236}">
                      <a16:creationId xmlns:a16="http://schemas.microsoft.com/office/drawing/2014/main" id="{8614FC13-D19F-46AC-AE9A-6FEAE9B1D443}"/>
                    </a:ext>
                  </a:extLst>
                </p14:cNvPr>
                <p14:cNvContentPartPr/>
                <p14:nvPr/>
              </p14:nvContentPartPr>
              <p14:xfrm>
                <a:off x="8361146" y="4109396"/>
                <a:ext cx="102960" cy="119520"/>
              </p14:xfrm>
            </p:contentPart>
          </mc:Choice>
          <mc:Fallback>
            <p:pic>
              <p:nvPicPr>
                <p:cNvPr id="104" name="インク 103">
                  <a:extLst>
                    <a:ext uri="{FF2B5EF4-FFF2-40B4-BE49-F238E27FC236}">
                      <a16:creationId xmlns:a16="http://schemas.microsoft.com/office/drawing/2014/main" id="{8614FC13-D19F-46AC-AE9A-6FEAE9B1D443}"/>
                    </a:ext>
                  </a:extLst>
                </p:cNvPr>
                <p:cNvPicPr/>
                <p:nvPr/>
              </p:nvPicPr>
              <p:blipFill>
                <a:blip r:embed="rId108"/>
                <a:stretch>
                  <a:fillRect/>
                </a:stretch>
              </p:blipFill>
              <p:spPr>
                <a:xfrm>
                  <a:off x="8343146" y="4091396"/>
                  <a:ext cx="138600" cy="155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9">
            <p14:nvContentPartPr>
              <p14:cNvPr id="106" name="インク 105">
                <a:extLst>
                  <a:ext uri="{FF2B5EF4-FFF2-40B4-BE49-F238E27FC236}">
                    <a16:creationId xmlns:a16="http://schemas.microsoft.com/office/drawing/2014/main" id="{D3FA0EDE-7F01-4772-9680-5B377CC7F994}"/>
                  </a:ext>
                </a:extLst>
              </p14:cNvPr>
              <p14:cNvContentPartPr/>
              <p14:nvPr/>
            </p14:nvContentPartPr>
            <p14:xfrm>
              <a:off x="2471546" y="5735876"/>
              <a:ext cx="567360" cy="32760"/>
            </p14:xfrm>
          </p:contentPart>
        </mc:Choice>
        <mc:Fallback>
          <p:pic>
            <p:nvPicPr>
              <p:cNvPr id="106" name="インク 105">
                <a:extLst>
                  <a:ext uri="{FF2B5EF4-FFF2-40B4-BE49-F238E27FC236}">
                    <a16:creationId xmlns:a16="http://schemas.microsoft.com/office/drawing/2014/main" id="{D3FA0EDE-7F01-4772-9680-5B377CC7F994}"/>
                  </a:ext>
                </a:extLst>
              </p:cNvPr>
              <p:cNvPicPr/>
              <p:nvPr/>
            </p:nvPicPr>
            <p:blipFill>
              <a:blip r:embed="rId110"/>
              <a:stretch>
                <a:fillRect/>
              </a:stretch>
            </p:blipFill>
            <p:spPr>
              <a:xfrm>
                <a:off x="2453546" y="5717676"/>
                <a:ext cx="603000" cy="68796"/>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7" name="インク 106">
                <a:extLst>
                  <a:ext uri="{FF2B5EF4-FFF2-40B4-BE49-F238E27FC236}">
                    <a16:creationId xmlns:a16="http://schemas.microsoft.com/office/drawing/2014/main" id="{B94FB749-3EC2-4BE7-925F-B401EF3AF3AB}"/>
                  </a:ext>
                </a:extLst>
              </p14:cNvPr>
              <p14:cNvContentPartPr/>
              <p14:nvPr/>
            </p14:nvContentPartPr>
            <p14:xfrm>
              <a:off x="2460026" y="5901836"/>
              <a:ext cx="161640" cy="309240"/>
            </p14:xfrm>
          </p:contentPart>
        </mc:Choice>
        <mc:Fallback>
          <p:pic>
            <p:nvPicPr>
              <p:cNvPr id="107" name="インク 106">
                <a:extLst>
                  <a:ext uri="{FF2B5EF4-FFF2-40B4-BE49-F238E27FC236}">
                    <a16:creationId xmlns:a16="http://schemas.microsoft.com/office/drawing/2014/main" id="{B94FB749-3EC2-4BE7-925F-B401EF3AF3AB}"/>
                  </a:ext>
                </a:extLst>
              </p:cNvPr>
              <p:cNvPicPr/>
              <p:nvPr/>
            </p:nvPicPr>
            <p:blipFill>
              <a:blip r:embed="rId112"/>
              <a:stretch>
                <a:fillRect/>
              </a:stretch>
            </p:blipFill>
            <p:spPr>
              <a:xfrm>
                <a:off x="2442026" y="5883836"/>
                <a:ext cx="197280" cy="344880"/>
              </a:xfrm>
              <a:prstGeom prst="rect">
                <a:avLst/>
              </a:prstGeom>
            </p:spPr>
          </p:pic>
        </mc:Fallback>
      </mc:AlternateContent>
      <p:grpSp>
        <p:nvGrpSpPr>
          <p:cNvPr id="138" name="グループ化 137">
            <a:extLst>
              <a:ext uri="{FF2B5EF4-FFF2-40B4-BE49-F238E27FC236}">
                <a16:creationId xmlns:a16="http://schemas.microsoft.com/office/drawing/2014/main" id="{D64AE6C3-FC91-4680-A0DB-48FF83243EDE}"/>
              </a:ext>
            </a:extLst>
          </p:cNvPr>
          <p:cNvGrpSpPr/>
          <p:nvPr/>
        </p:nvGrpSpPr>
        <p:grpSpPr>
          <a:xfrm>
            <a:off x="3783386" y="5774756"/>
            <a:ext cx="896760" cy="434160"/>
            <a:chOff x="3783386" y="5774756"/>
            <a:chExt cx="896760" cy="434160"/>
          </a:xfrm>
        </p:grpSpPr>
        <mc:AlternateContent xmlns:mc="http://schemas.openxmlformats.org/markup-compatibility/2006">
          <mc:Choice xmlns:p14="http://schemas.microsoft.com/office/powerpoint/2010/main" Requires="p14">
            <p:contentPart p14:bwMode="auto" r:id="rId113">
              <p14:nvContentPartPr>
                <p14:cNvPr id="130" name="インク 129">
                  <a:extLst>
                    <a:ext uri="{FF2B5EF4-FFF2-40B4-BE49-F238E27FC236}">
                      <a16:creationId xmlns:a16="http://schemas.microsoft.com/office/drawing/2014/main" id="{4DDDDF23-02C7-49C5-B4EE-753400BB3F21}"/>
                    </a:ext>
                  </a:extLst>
                </p14:cNvPr>
                <p14:cNvContentPartPr/>
                <p14:nvPr/>
              </p14:nvContentPartPr>
              <p14:xfrm>
                <a:off x="3783386" y="5774756"/>
                <a:ext cx="896760" cy="44640"/>
              </p14:xfrm>
            </p:contentPart>
          </mc:Choice>
          <mc:Fallback>
            <p:pic>
              <p:nvPicPr>
                <p:cNvPr id="130" name="インク 129">
                  <a:extLst>
                    <a:ext uri="{FF2B5EF4-FFF2-40B4-BE49-F238E27FC236}">
                      <a16:creationId xmlns:a16="http://schemas.microsoft.com/office/drawing/2014/main" id="{4DDDDF23-02C7-49C5-B4EE-753400BB3F21}"/>
                    </a:ext>
                  </a:extLst>
                </p:cNvPr>
                <p:cNvPicPr/>
                <p:nvPr/>
              </p:nvPicPr>
              <p:blipFill>
                <a:blip r:embed="rId114"/>
                <a:stretch>
                  <a:fillRect/>
                </a:stretch>
              </p:blipFill>
              <p:spPr>
                <a:xfrm>
                  <a:off x="3765386" y="5756756"/>
                  <a:ext cx="93240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31" name="インク 130">
                  <a:extLst>
                    <a:ext uri="{FF2B5EF4-FFF2-40B4-BE49-F238E27FC236}">
                      <a16:creationId xmlns:a16="http://schemas.microsoft.com/office/drawing/2014/main" id="{0218281F-0AB5-4915-ADB4-F83DAF61F74D}"/>
                    </a:ext>
                  </a:extLst>
                </p14:cNvPr>
                <p14:cNvContentPartPr/>
                <p14:nvPr/>
              </p14:nvContentPartPr>
              <p14:xfrm>
                <a:off x="3941066" y="5876636"/>
                <a:ext cx="160920" cy="332280"/>
              </p14:xfrm>
            </p:contentPart>
          </mc:Choice>
          <mc:Fallback>
            <p:pic>
              <p:nvPicPr>
                <p:cNvPr id="131" name="インク 130">
                  <a:extLst>
                    <a:ext uri="{FF2B5EF4-FFF2-40B4-BE49-F238E27FC236}">
                      <a16:creationId xmlns:a16="http://schemas.microsoft.com/office/drawing/2014/main" id="{0218281F-0AB5-4915-ADB4-F83DAF61F74D}"/>
                    </a:ext>
                  </a:extLst>
                </p:cNvPr>
                <p:cNvPicPr/>
                <p:nvPr/>
              </p:nvPicPr>
              <p:blipFill>
                <a:blip r:embed="rId116"/>
                <a:stretch>
                  <a:fillRect/>
                </a:stretch>
              </p:blipFill>
              <p:spPr>
                <a:xfrm>
                  <a:off x="3923106" y="5858636"/>
                  <a:ext cx="196480" cy="367920"/>
                </a:xfrm>
                <a:prstGeom prst="rect">
                  <a:avLst/>
                </a:prstGeom>
              </p:spPr>
            </p:pic>
          </mc:Fallback>
        </mc:AlternateContent>
      </p:grpSp>
      <p:grpSp>
        <p:nvGrpSpPr>
          <p:cNvPr id="154" name="グループ化 153">
            <a:extLst>
              <a:ext uri="{FF2B5EF4-FFF2-40B4-BE49-F238E27FC236}">
                <a16:creationId xmlns:a16="http://schemas.microsoft.com/office/drawing/2014/main" id="{86D0FB1C-FEA5-452B-8C21-3C989D9AA1C6}"/>
              </a:ext>
            </a:extLst>
          </p:cNvPr>
          <p:cNvGrpSpPr/>
          <p:nvPr/>
        </p:nvGrpSpPr>
        <p:grpSpPr>
          <a:xfrm>
            <a:off x="2719586" y="5982116"/>
            <a:ext cx="522720" cy="281160"/>
            <a:chOff x="2719586" y="5982116"/>
            <a:chExt cx="522720" cy="281160"/>
          </a:xfrm>
        </p:grpSpPr>
        <mc:AlternateContent xmlns:mc="http://schemas.openxmlformats.org/markup-compatibility/2006">
          <mc:Choice xmlns:p14="http://schemas.microsoft.com/office/powerpoint/2010/main" Requires="p14">
            <p:contentPart p14:bwMode="auto" r:id="rId117">
              <p14:nvContentPartPr>
                <p14:cNvPr id="139" name="インク 138">
                  <a:extLst>
                    <a:ext uri="{FF2B5EF4-FFF2-40B4-BE49-F238E27FC236}">
                      <a16:creationId xmlns:a16="http://schemas.microsoft.com/office/drawing/2014/main" id="{5A980777-1108-463D-940C-2F80223B89A7}"/>
                    </a:ext>
                  </a:extLst>
                </p14:cNvPr>
                <p14:cNvContentPartPr/>
                <p14:nvPr/>
              </p14:nvContentPartPr>
              <p14:xfrm>
                <a:off x="2765306" y="6012716"/>
                <a:ext cx="12600" cy="65160"/>
              </p14:xfrm>
            </p:contentPart>
          </mc:Choice>
          <mc:Fallback>
            <p:pic>
              <p:nvPicPr>
                <p:cNvPr id="139" name="インク 138">
                  <a:extLst>
                    <a:ext uri="{FF2B5EF4-FFF2-40B4-BE49-F238E27FC236}">
                      <a16:creationId xmlns:a16="http://schemas.microsoft.com/office/drawing/2014/main" id="{5A980777-1108-463D-940C-2F80223B89A7}"/>
                    </a:ext>
                  </a:extLst>
                </p:cNvPr>
                <p:cNvPicPr/>
                <p:nvPr/>
              </p:nvPicPr>
              <p:blipFill>
                <a:blip r:embed="rId118"/>
                <a:stretch>
                  <a:fillRect/>
                </a:stretch>
              </p:blipFill>
              <p:spPr>
                <a:xfrm>
                  <a:off x="2747306" y="5994716"/>
                  <a:ext cx="482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40" name="インク 139">
                  <a:extLst>
                    <a:ext uri="{FF2B5EF4-FFF2-40B4-BE49-F238E27FC236}">
                      <a16:creationId xmlns:a16="http://schemas.microsoft.com/office/drawing/2014/main" id="{0FE66AB1-5B8F-4B05-8237-4CE85B35BA05}"/>
                    </a:ext>
                  </a:extLst>
                </p14:cNvPr>
                <p14:cNvContentPartPr/>
                <p14:nvPr/>
              </p14:nvContentPartPr>
              <p14:xfrm>
                <a:off x="2719586" y="6138716"/>
                <a:ext cx="73440" cy="71640"/>
              </p14:xfrm>
            </p:contentPart>
          </mc:Choice>
          <mc:Fallback>
            <p:pic>
              <p:nvPicPr>
                <p:cNvPr id="140" name="インク 139">
                  <a:extLst>
                    <a:ext uri="{FF2B5EF4-FFF2-40B4-BE49-F238E27FC236}">
                      <a16:creationId xmlns:a16="http://schemas.microsoft.com/office/drawing/2014/main" id="{0FE66AB1-5B8F-4B05-8237-4CE85B35BA05}"/>
                    </a:ext>
                  </a:extLst>
                </p:cNvPr>
                <p:cNvPicPr/>
                <p:nvPr/>
              </p:nvPicPr>
              <p:blipFill>
                <a:blip r:embed="rId120"/>
                <a:stretch>
                  <a:fillRect/>
                </a:stretch>
              </p:blipFill>
              <p:spPr>
                <a:xfrm>
                  <a:off x="2701497" y="6120716"/>
                  <a:ext cx="109256"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41" name="インク 140">
                  <a:extLst>
                    <a:ext uri="{FF2B5EF4-FFF2-40B4-BE49-F238E27FC236}">
                      <a16:creationId xmlns:a16="http://schemas.microsoft.com/office/drawing/2014/main" id="{B9BD3170-4D35-4975-8C2A-C74AC7954352}"/>
                    </a:ext>
                  </a:extLst>
                </p14:cNvPr>
                <p14:cNvContentPartPr/>
                <p14:nvPr/>
              </p14:nvContentPartPr>
              <p14:xfrm>
                <a:off x="2850986" y="5982116"/>
                <a:ext cx="95400" cy="124560"/>
              </p14:xfrm>
            </p:contentPart>
          </mc:Choice>
          <mc:Fallback>
            <p:pic>
              <p:nvPicPr>
                <p:cNvPr id="141" name="インク 140">
                  <a:extLst>
                    <a:ext uri="{FF2B5EF4-FFF2-40B4-BE49-F238E27FC236}">
                      <a16:creationId xmlns:a16="http://schemas.microsoft.com/office/drawing/2014/main" id="{B9BD3170-4D35-4975-8C2A-C74AC7954352}"/>
                    </a:ext>
                  </a:extLst>
                </p:cNvPr>
                <p:cNvPicPr/>
                <p:nvPr/>
              </p:nvPicPr>
              <p:blipFill>
                <a:blip r:embed="rId122"/>
                <a:stretch>
                  <a:fillRect/>
                </a:stretch>
              </p:blipFill>
              <p:spPr>
                <a:xfrm>
                  <a:off x="2832986" y="5964116"/>
                  <a:ext cx="1310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42" name="インク 141">
                  <a:extLst>
                    <a:ext uri="{FF2B5EF4-FFF2-40B4-BE49-F238E27FC236}">
                      <a16:creationId xmlns:a16="http://schemas.microsoft.com/office/drawing/2014/main" id="{83D337D6-EB60-4710-805F-E88436B035DA}"/>
                    </a:ext>
                  </a:extLst>
                </p14:cNvPr>
                <p14:cNvContentPartPr/>
                <p14:nvPr/>
              </p14:nvContentPartPr>
              <p14:xfrm>
                <a:off x="2835146" y="6060956"/>
                <a:ext cx="158040" cy="175680"/>
              </p14:xfrm>
            </p:contentPart>
          </mc:Choice>
          <mc:Fallback>
            <p:pic>
              <p:nvPicPr>
                <p:cNvPr id="142" name="インク 141">
                  <a:extLst>
                    <a:ext uri="{FF2B5EF4-FFF2-40B4-BE49-F238E27FC236}">
                      <a16:creationId xmlns:a16="http://schemas.microsoft.com/office/drawing/2014/main" id="{83D337D6-EB60-4710-805F-E88436B035DA}"/>
                    </a:ext>
                  </a:extLst>
                </p:cNvPr>
                <p:cNvPicPr/>
                <p:nvPr/>
              </p:nvPicPr>
              <p:blipFill>
                <a:blip r:embed="rId124"/>
                <a:stretch>
                  <a:fillRect/>
                </a:stretch>
              </p:blipFill>
              <p:spPr>
                <a:xfrm>
                  <a:off x="2817146" y="6042956"/>
                  <a:ext cx="19368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43" name="インク 142">
                  <a:extLst>
                    <a:ext uri="{FF2B5EF4-FFF2-40B4-BE49-F238E27FC236}">
                      <a16:creationId xmlns:a16="http://schemas.microsoft.com/office/drawing/2014/main" id="{2D3FF531-C612-4779-8F6C-BEEAA97A6CEC}"/>
                    </a:ext>
                  </a:extLst>
                </p14:cNvPr>
                <p14:cNvContentPartPr/>
                <p14:nvPr/>
              </p14:nvContentPartPr>
              <p14:xfrm>
                <a:off x="3057266" y="6010916"/>
                <a:ext cx="100440" cy="16200"/>
              </p14:xfrm>
            </p:contentPart>
          </mc:Choice>
          <mc:Fallback>
            <p:pic>
              <p:nvPicPr>
                <p:cNvPr id="143" name="インク 142">
                  <a:extLst>
                    <a:ext uri="{FF2B5EF4-FFF2-40B4-BE49-F238E27FC236}">
                      <a16:creationId xmlns:a16="http://schemas.microsoft.com/office/drawing/2014/main" id="{2D3FF531-C612-4779-8F6C-BEEAA97A6CEC}"/>
                    </a:ext>
                  </a:extLst>
                </p:cNvPr>
                <p:cNvPicPr/>
                <p:nvPr/>
              </p:nvPicPr>
              <p:blipFill>
                <a:blip r:embed="rId126"/>
                <a:stretch>
                  <a:fillRect/>
                </a:stretch>
              </p:blipFill>
              <p:spPr>
                <a:xfrm>
                  <a:off x="3039266" y="5992916"/>
                  <a:ext cx="1360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44" name="インク 143">
                  <a:extLst>
                    <a:ext uri="{FF2B5EF4-FFF2-40B4-BE49-F238E27FC236}">
                      <a16:creationId xmlns:a16="http://schemas.microsoft.com/office/drawing/2014/main" id="{AA658481-3162-4C6E-94B9-0FEA676244B2}"/>
                    </a:ext>
                  </a:extLst>
                </p14:cNvPr>
                <p14:cNvContentPartPr/>
                <p14:nvPr/>
              </p14:nvContentPartPr>
              <p14:xfrm>
                <a:off x="2984906" y="6106316"/>
                <a:ext cx="179640" cy="141480"/>
              </p14:xfrm>
            </p:contentPart>
          </mc:Choice>
          <mc:Fallback>
            <p:pic>
              <p:nvPicPr>
                <p:cNvPr id="144" name="インク 143">
                  <a:extLst>
                    <a:ext uri="{FF2B5EF4-FFF2-40B4-BE49-F238E27FC236}">
                      <a16:creationId xmlns:a16="http://schemas.microsoft.com/office/drawing/2014/main" id="{AA658481-3162-4C6E-94B9-0FEA676244B2}"/>
                    </a:ext>
                  </a:extLst>
                </p:cNvPr>
                <p:cNvPicPr/>
                <p:nvPr/>
              </p:nvPicPr>
              <p:blipFill>
                <a:blip r:embed="rId128"/>
                <a:stretch>
                  <a:fillRect/>
                </a:stretch>
              </p:blipFill>
              <p:spPr>
                <a:xfrm>
                  <a:off x="2966906" y="6088316"/>
                  <a:ext cx="2152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45" name="インク 144">
                  <a:extLst>
                    <a:ext uri="{FF2B5EF4-FFF2-40B4-BE49-F238E27FC236}">
                      <a16:creationId xmlns:a16="http://schemas.microsoft.com/office/drawing/2014/main" id="{44A60477-AC01-4E42-A0EF-21BF3A4518D1}"/>
                    </a:ext>
                  </a:extLst>
                </p14:cNvPr>
                <p14:cNvContentPartPr/>
                <p14:nvPr/>
              </p14:nvContentPartPr>
              <p14:xfrm>
                <a:off x="3060866" y="6152756"/>
                <a:ext cx="181440" cy="110520"/>
              </p14:xfrm>
            </p:contentPart>
          </mc:Choice>
          <mc:Fallback>
            <p:pic>
              <p:nvPicPr>
                <p:cNvPr id="145" name="インク 144">
                  <a:extLst>
                    <a:ext uri="{FF2B5EF4-FFF2-40B4-BE49-F238E27FC236}">
                      <a16:creationId xmlns:a16="http://schemas.microsoft.com/office/drawing/2014/main" id="{44A60477-AC01-4E42-A0EF-21BF3A4518D1}"/>
                    </a:ext>
                  </a:extLst>
                </p:cNvPr>
                <p:cNvPicPr/>
                <p:nvPr/>
              </p:nvPicPr>
              <p:blipFill>
                <a:blip r:embed="rId130"/>
                <a:stretch>
                  <a:fillRect/>
                </a:stretch>
              </p:blipFill>
              <p:spPr>
                <a:xfrm>
                  <a:off x="3042830" y="6134756"/>
                  <a:ext cx="217151" cy="146160"/>
                </a:xfrm>
                <a:prstGeom prst="rect">
                  <a:avLst/>
                </a:prstGeom>
              </p:spPr>
            </p:pic>
          </mc:Fallback>
        </mc:AlternateContent>
      </p:grpSp>
      <p:grpSp>
        <p:nvGrpSpPr>
          <p:cNvPr id="153" name="グループ化 152">
            <a:extLst>
              <a:ext uri="{FF2B5EF4-FFF2-40B4-BE49-F238E27FC236}">
                <a16:creationId xmlns:a16="http://schemas.microsoft.com/office/drawing/2014/main" id="{3E2693C4-2A5B-4B82-8C25-5C5C2374BF21}"/>
              </a:ext>
            </a:extLst>
          </p:cNvPr>
          <p:cNvGrpSpPr/>
          <p:nvPr/>
        </p:nvGrpSpPr>
        <p:grpSpPr>
          <a:xfrm>
            <a:off x="4275506" y="6012356"/>
            <a:ext cx="611280" cy="268200"/>
            <a:chOff x="4275506" y="6012356"/>
            <a:chExt cx="611280" cy="268200"/>
          </a:xfrm>
        </p:grpSpPr>
        <mc:AlternateContent xmlns:mc="http://schemas.openxmlformats.org/markup-compatibility/2006">
          <mc:Choice xmlns:p14="http://schemas.microsoft.com/office/powerpoint/2010/main" Requires="p14">
            <p:contentPart p14:bwMode="auto" r:id="rId131">
              <p14:nvContentPartPr>
                <p14:cNvPr id="146" name="インク 145">
                  <a:extLst>
                    <a:ext uri="{FF2B5EF4-FFF2-40B4-BE49-F238E27FC236}">
                      <a16:creationId xmlns:a16="http://schemas.microsoft.com/office/drawing/2014/main" id="{60E1B920-8C79-4A88-A4D8-5F11DF67E7AA}"/>
                    </a:ext>
                  </a:extLst>
                </p14:cNvPr>
                <p14:cNvContentPartPr/>
                <p14:nvPr/>
              </p14:nvContentPartPr>
              <p14:xfrm>
                <a:off x="4320146" y="6070676"/>
                <a:ext cx="17280" cy="51120"/>
              </p14:xfrm>
            </p:contentPart>
          </mc:Choice>
          <mc:Fallback>
            <p:pic>
              <p:nvPicPr>
                <p:cNvPr id="146" name="インク 145">
                  <a:extLst>
                    <a:ext uri="{FF2B5EF4-FFF2-40B4-BE49-F238E27FC236}">
                      <a16:creationId xmlns:a16="http://schemas.microsoft.com/office/drawing/2014/main" id="{60E1B920-8C79-4A88-A4D8-5F11DF67E7AA}"/>
                    </a:ext>
                  </a:extLst>
                </p:cNvPr>
                <p:cNvPicPr/>
                <p:nvPr/>
              </p:nvPicPr>
              <p:blipFill>
                <a:blip r:embed="rId132"/>
                <a:stretch>
                  <a:fillRect/>
                </a:stretch>
              </p:blipFill>
              <p:spPr>
                <a:xfrm>
                  <a:off x="4302146" y="6052548"/>
                  <a:ext cx="52920" cy="87013"/>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47" name="インク 146">
                  <a:extLst>
                    <a:ext uri="{FF2B5EF4-FFF2-40B4-BE49-F238E27FC236}">
                      <a16:creationId xmlns:a16="http://schemas.microsoft.com/office/drawing/2014/main" id="{A14EBF4D-3BA0-4509-A632-0BA1FCED3C66}"/>
                    </a:ext>
                  </a:extLst>
                </p14:cNvPr>
                <p14:cNvContentPartPr/>
                <p14:nvPr/>
              </p14:nvContentPartPr>
              <p14:xfrm>
                <a:off x="4275506" y="6149156"/>
                <a:ext cx="86760" cy="63360"/>
              </p14:xfrm>
            </p:contentPart>
          </mc:Choice>
          <mc:Fallback>
            <p:pic>
              <p:nvPicPr>
                <p:cNvPr id="147" name="インク 146">
                  <a:extLst>
                    <a:ext uri="{FF2B5EF4-FFF2-40B4-BE49-F238E27FC236}">
                      <a16:creationId xmlns:a16="http://schemas.microsoft.com/office/drawing/2014/main" id="{A14EBF4D-3BA0-4509-A632-0BA1FCED3C66}"/>
                    </a:ext>
                  </a:extLst>
                </p:cNvPr>
                <p:cNvPicPr/>
                <p:nvPr/>
              </p:nvPicPr>
              <p:blipFill>
                <a:blip r:embed="rId134"/>
                <a:stretch>
                  <a:fillRect/>
                </a:stretch>
              </p:blipFill>
              <p:spPr>
                <a:xfrm>
                  <a:off x="4257506" y="6131258"/>
                  <a:ext cx="122400" cy="98799"/>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48" name="インク 147">
                  <a:extLst>
                    <a:ext uri="{FF2B5EF4-FFF2-40B4-BE49-F238E27FC236}">
                      <a16:creationId xmlns:a16="http://schemas.microsoft.com/office/drawing/2014/main" id="{B039531E-8347-44A0-8CFF-8F739293B16E}"/>
                    </a:ext>
                  </a:extLst>
                </p14:cNvPr>
                <p14:cNvContentPartPr/>
                <p14:nvPr/>
              </p14:nvContentPartPr>
              <p14:xfrm>
                <a:off x="4399706" y="6012356"/>
                <a:ext cx="109800" cy="107280"/>
              </p14:xfrm>
            </p:contentPart>
          </mc:Choice>
          <mc:Fallback>
            <p:pic>
              <p:nvPicPr>
                <p:cNvPr id="148" name="インク 147">
                  <a:extLst>
                    <a:ext uri="{FF2B5EF4-FFF2-40B4-BE49-F238E27FC236}">
                      <a16:creationId xmlns:a16="http://schemas.microsoft.com/office/drawing/2014/main" id="{B039531E-8347-44A0-8CFF-8F739293B16E}"/>
                    </a:ext>
                  </a:extLst>
                </p:cNvPr>
                <p:cNvPicPr/>
                <p:nvPr/>
              </p:nvPicPr>
              <p:blipFill>
                <a:blip r:embed="rId136"/>
                <a:stretch>
                  <a:fillRect/>
                </a:stretch>
              </p:blipFill>
              <p:spPr>
                <a:xfrm>
                  <a:off x="4381706" y="5994416"/>
                  <a:ext cx="145440" cy="142801"/>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49" name="インク 148">
                  <a:extLst>
                    <a:ext uri="{FF2B5EF4-FFF2-40B4-BE49-F238E27FC236}">
                      <a16:creationId xmlns:a16="http://schemas.microsoft.com/office/drawing/2014/main" id="{B3E4B2D6-2F3E-4784-8367-74E586C53328}"/>
                    </a:ext>
                  </a:extLst>
                </p14:cNvPr>
                <p14:cNvContentPartPr/>
                <p14:nvPr/>
              </p14:nvContentPartPr>
              <p14:xfrm>
                <a:off x="4344986" y="6064196"/>
                <a:ext cx="201960" cy="208080"/>
              </p14:xfrm>
            </p:contentPart>
          </mc:Choice>
          <mc:Fallback>
            <p:pic>
              <p:nvPicPr>
                <p:cNvPr id="149" name="インク 148">
                  <a:extLst>
                    <a:ext uri="{FF2B5EF4-FFF2-40B4-BE49-F238E27FC236}">
                      <a16:creationId xmlns:a16="http://schemas.microsoft.com/office/drawing/2014/main" id="{B3E4B2D6-2F3E-4784-8367-74E586C53328}"/>
                    </a:ext>
                  </a:extLst>
                </p:cNvPr>
                <p:cNvPicPr/>
                <p:nvPr/>
              </p:nvPicPr>
              <p:blipFill>
                <a:blip r:embed="rId138"/>
                <a:stretch>
                  <a:fillRect/>
                </a:stretch>
              </p:blipFill>
              <p:spPr>
                <a:xfrm>
                  <a:off x="4326986" y="6046196"/>
                  <a:ext cx="2376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50" name="インク 149">
                  <a:extLst>
                    <a:ext uri="{FF2B5EF4-FFF2-40B4-BE49-F238E27FC236}">
                      <a16:creationId xmlns:a16="http://schemas.microsoft.com/office/drawing/2014/main" id="{5D5DF8AC-D161-4D9E-ACAF-99A3B2A1B314}"/>
                    </a:ext>
                  </a:extLst>
                </p14:cNvPr>
                <p14:cNvContentPartPr/>
                <p14:nvPr/>
              </p14:nvContentPartPr>
              <p14:xfrm>
                <a:off x="4573226" y="6037196"/>
                <a:ext cx="172440" cy="99000"/>
              </p14:xfrm>
            </p:contentPart>
          </mc:Choice>
          <mc:Fallback>
            <p:pic>
              <p:nvPicPr>
                <p:cNvPr id="150" name="インク 149">
                  <a:extLst>
                    <a:ext uri="{FF2B5EF4-FFF2-40B4-BE49-F238E27FC236}">
                      <a16:creationId xmlns:a16="http://schemas.microsoft.com/office/drawing/2014/main" id="{5D5DF8AC-D161-4D9E-ACAF-99A3B2A1B314}"/>
                    </a:ext>
                  </a:extLst>
                </p:cNvPr>
                <p:cNvPicPr/>
                <p:nvPr/>
              </p:nvPicPr>
              <p:blipFill>
                <a:blip r:embed="rId140"/>
                <a:stretch>
                  <a:fillRect/>
                </a:stretch>
              </p:blipFill>
              <p:spPr>
                <a:xfrm>
                  <a:off x="4555226" y="6019196"/>
                  <a:ext cx="2080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51" name="インク 150">
                  <a:extLst>
                    <a:ext uri="{FF2B5EF4-FFF2-40B4-BE49-F238E27FC236}">
                      <a16:creationId xmlns:a16="http://schemas.microsoft.com/office/drawing/2014/main" id="{20724BC7-E3DF-483E-8C27-49D5DAD30196}"/>
                    </a:ext>
                  </a:extLst>
                </p14:cNvPr>
                <p14:cNvContentPartPr/>
                <p14:nvPr/>
              </p14:nvContentPartPr>
              <p14:xfrm>
                <a:off x="4541906" y="6113516"/>
                <a:ext cx="132840" cy="167040"/>
              </p14:xfrm>
            </p:contentPart>
          </mc:Choice>
          <mc:Fallback>
            <p:pic>
              <p:nvPicPr>
                <p:cNvPr id="151" name="インク 150">
                  <a:extLst>
                    <a:ext uri="{FF2B5EF4-FFF2-40B4-BE49-F238E27FC236}">
                      <a16:creationId xmlns:a16="http://schemas.microsoft.com/office/drawing/2014/main" id="{20724BC7-E3DF-483E-8C27-49D5DAD30196}"/>
                    </a:ext>
                  </a:extLst>
                </p:cNvPr>
                <p:cNvPicPr/>
                <p:nvPr/>
              </p:nvPicPr>
              <p:blipFill>
                <a:blip r:embed="rId142"/>
                <a:stretch>
                  <a:fillRect/>
                </a:stretch>
              </p:blipFill>
              <p:spPr>
                <a:xfrm>
                  <a:off x="4523906" y="6095516"/>
                  <a:ext cx="1684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52" name="インク 151">
                  <a:extLst>
                    <a:ext uri="{FF2B5EF4-FFF2-40B4-BE49-F238E27FC236}">
                      <a16:creationId xmlns:a16="http://schemas.microsoft.com/office/drawing/2014/main" id="{2802D3E1-72B6-402D-9A5E-E8C14DA25B9E}"/>
                    </a:ext>
                  </a:extLst>
                </p14:cNvPr>
                <p14:cNvContentPartPr/>
                <p14:nvPr/>
              </p14:nvContentPartPr>
              <p14:xfrm>
                <a:off x="4647386" y="6126116"/>
                <a:ext cx="239400" cy="143640"/>
              </p14:xfrm>
            </p:contentPart>
          </mc:Choice>
          <mc:Fallback>
            <p:pic>
              <p:nvPicPr>
                <p:cNvPr id="152" name="インク 151">
                  <a:extLst>
                    <a:ext uri="{FF2B5EF4-FFF2-40B4-BE49-F238E27FC236}">
                      <a16:creationId xmlns:a16="http://schemas.microsoft.com/office/drawing/2014/main" id="{2802D3E1-72B6-402D-9A5E-E8C14DA25B9E}"/>
                    </a:ext>
                  </a:extLst>
                </p:cNvPr>
                <p:cNvPicPr/>
                <p:nvPr/>
              </p:nvPicPr>
              <p:blipFill>
                <a:blip r:embed="rId144"/>
                <a:stretch>
                  <a:fillRect/>
                </a:stretch>
              </p:blipFill>
              <p:spPr>
                <a:xfrm>
                  <a:off x="4629386" y="6108116"/>
                  <a:ext cx="275040" cy="179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5">
            <p14:nvContentPartPr>
              <p14:cNvPr id="155" name="インク 154">
                <a:extLst>
                  <a:ext uri="{FF2B5EF4-FFF2-40B4-BE49-F238E27FC236}">
                    <a16:creationId xmlns:a16="http://schemas.microsoft.com/office/drawing/2014/main" id="{9F60F39A-38BA-4036-8CEC-30BD84B1F8BA}"/>
                  </a:ext>
                </a:extLst>
              </p14:cNvPr>
              <p14:cNvContentPartPr/>
              <p14:nvPr/>
            </p14:nvContentPartPr>
            <p14:xfrm>
              <a:off x="1004546" y="5652356"/>
              <a:ext cx="633600" cy="41040"/>
            </p14:xfrm>
          </p:contentPart>
        </mc:Choice>
        <mc:Fallback>
          <p:pic>
            <p:nvPicPr>
              <p:cNvPr id="155" name="インク 154">
                <a:extLst>
                  <a:ext uri="{FF2B5EF4-FFF2-40B4-BE49-F238E27FC236}">
                    <a16:creationId xmlns:a16="http://schemas.microsoft.com/office/drawing/2014/main" id="{9F60F39A-38BA-4036-8CEC-30BD84B1F8BA}"/>
                  </a:ext>
                </a:extLst>
              </p:cNvPr>
              <p:cNvPicPr/>
              <p:nvPr/>
            </p:nvPicPr>
            <p:blipFill>
              <a:blip r:embed="rId146"/>
              <a:stretch>
                <a:fillRect/>
              </a:stretch>
            </p:blipFill>
            <p:spPr>
              <a:xfrm>
                <a:off x="986546" y="5634356"/>
                <a:ext cx="669240" cy="76680"/>
              </a:xfrm>
              <a:prstGeom prst="rect">
                <a:avLst/>
              </a:prstGeom>
            </p:spPr>
          </p:pic>
        </mc:Fallback>
      </mc:AlternateContent>
      <p:grpSp>
        <p:nvGrpSpPr>
          <p:cNvPr id="170" name="グループ化 169">
            <a:extLst>
              <a:ext uri="{FF2B5EF4-FFF2-40B4-BE49-F238E27FC236}">
                <a16:creationId xmlns:a16="http://schemas.microsoft.com/office/drawing/2014/main" id="{D3054159-B91C-407B-A666-838047C99C16}"/>
              </a:ext>
            </a:extLst>
          </p:cNvPr>
          <p:cNvGrpSpPr/>
          <p:nvPr/>
        </p:nvGrpSpPr>
        <p:grpSpPr>
          <a:xfrm>
            <a:off x="810146" y="5889956"/>
            <a:ext cx="1168920" cy="391680"/>
            <a:chOff x="810146" y="5889956"/>
            <a:chExt cx="1168920" cy="391680"/>
          </a:xfrm>
        </p:grpSpPr>
        <mc:AlternateContent xmlns:mc="http://schemas.openxmlformats.org/markup-compatibility/2006">
          <mc:Choice xmlns:p14="http://schemas.microsoft.com/office/powerpoint/2010/main" Requires="p14">
            <p:contentPart p14:bwMode="auto" r:id="rId147">
              <p14:nvContentPartPr>
                <p14:cNvPr id="156" name="インク 155">
                  <a:extLst>
                    <a:ext uri="{FF2B5EF4-FFF2-40B4-BE49-F238E27FC236}">
                      <a16:creationId xmlns:a16="http://schemas.microsoft.com/office/drawing/2014/main" id="{BB5E200F-1985-45CA-9DE4-901F7DAEC825}"/>
                    </a:ext>
                  </a:extLst>
                </p14:cNvPr>
                <p14:cNvContentPartPr/>
                <p14:nvPr/>
              </p14:nvContentPartPr>
              <p14:xfrm>
                <a:off x="810146" y="5898956"/>
                <a:ext cx="57600" cy="320760"/>
              </p14:xfrm>
            </p:contentPart>
          </mc:Choice>
          <mc:Fallback>
            <p:pic>
              <p:nvPicPr>
                <p:cNvPr id="156" name="インク 155">
                  <a:extLst>
                    <a:ext uri="{FF2B5EF4-FFF2-40B4-BE49-F238E27FC236}">
                      <a16:creationId xmlns:a16="http://schemas.microsoft.com/office/drawing/2014/main" id="{BB5E200F-1985-45CA-9DE4-901F7DAEC825}"/>
                    </a:ext>
                  </a:extLst>
                </p:cNvPr>
                <p:cNvPicPr/>
                <p:nvPr/>
              </p:nvPicPr>
              <p:blipFill>
                <a:blip r:embed="rId148"/>
                <a:stretch>
                  <a:fillRect/>
                </a:stretch>
              </p:blipFill>
              <p:spPr>
                <a:xfrm>
                  <a:off x="792033" y="5880956"/>
                  <a:ext cx="93464"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57" name="インク 156">
                  <a:extLst>
                    <a:ext uri="{FF2B5EF4-FFF2-40B4-BE49-F238E27FC236}">
                      <a16:creationId xmlns:a16="http://schemas.microsoft.com/office/drawing/2014/main" id="{580A16D8-727D-4D7E-A34D-60DB93ED4AB0}"/>
                    </a:ext>
                  </a:extLst>
                </p14:cNvPr>
                <p14:cNvContentPartPr/>
                <p14:nvPr/>
              </p14:nvContentPartPr>
              <p14:xfrm>
                <a:off x="828866" y="6017036"/>
                <a:ext cx="124920" cy="193320"/>
              </p14:xfrm>
            </p:contentPart>
          </mc:Choice>
          <mc:Fallback>
            <p:pic>
              <p:nvPicPr>
                <p:cNvPr id="157" name="インク 156">
                  <a:extLst>
                    <a:ext uri="{FF2B5EF4-FFF2-40B4-BE49-F238E27FC236}">
                      <a16:creationId xmlns:a16="http://schemas.microsoft.com/office/drawing/2014/main" id="{580A16D8-727D-4D7E-A34D-60DB93ED4AB0}"/>
                    </a:ext>
                  </a:extLst>
                </p:cNvPr>
                <p:cNvPicPr/>
                <p:nvPr/>
              </p:nvPicPr>
              <p:blipFill>
                <a:blip r:embed="rId150"/>
                <a:stretch>
                  <a:fillRect/>
                </a:stretch>
              </p:blipFill>
              <p:spPr>
                <a:xfrm>
                  <a:off x="810866" y="5999036"/>
                  <a:ext cx="1605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58" name="インク 157">
                  <a:extLst>
                    <a:ext uri="{FF2B5EF4-FFF2-40B4-BE49-F238E27FC236}">
                      <a16:creationId xmlns:a16="http://schemas.microsoft.com/office/drawing/2014/main" id="{05019DF8-FA67-463A-BF9A-0F377E5F4AC5}"/>
                    </a:ext>
                  </a:extLst>
                </p14:cNvPr>
                <p14:cNvContentPartPr/>
                <p14:nvPr/>
              </p14:nvContentPartPr>
              <p14:xfrm>
                <a:off x="1021106" y="6045116"/>
                <a:ext cx="77760" cy="102960"/>
              </p14:xfrm>
            </p:contentPart>
          </mc:Choice>
          <mc:Fallback>
            <p:pic>
              <p:nvPicPr>
                <p:cNvPr id="158" name="インク 157">
                  <a:extLst>
                    <a:ext uri="{FF2B5EF4-FFF2-40B4-BE49-F238E27FC236}">
                      <a16:creationId xmlns:a16="http://schemas.microsoft.com/office/drawing/2014/main" id="{05019DF8-FA67-463A-BF9A-0F377E5F4AC5}"/>
                    </a:ext>
                  </a:extLst>
                </p:cNvPr>
                <p:cNvPicPr/>
                <p:nvPr/>
              </p:nvPicPr>
              <p:blipFill>
                <a:blip r:embed="rId152"/>
                <a:stretch>
                  <a:fillRect/>
                </a:stretch>
              </p:blipFill>
              <p:spPr>
                <a:xfrm>
                  <a:off x="1003106" y="6027053"/>
                  <a:ext cx="113400" cy="138725"/>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59" name="インク 158">
                  <a:extLst>
                    <a:ext uri="{FF2B5EF4-FFF2-40B4-BE49-F238E27FC236}">
                      <a16:creationId xmlns:a16="http://schemas.microsoft.com/office/drawing/2014/main" id="{0F491F65-7235-4B8C-A18A-BC8E6F8D96F8}"/>
                    </a:ext>
                  </a:extLst>
                </p14:cNvPr>
                <p14:cNvContentPartPr/>
                <p14:nvPr/>
              </p14:nvContentPartPr>
              <p14:xfrm>
                <a:off x="1027586" y="6059516"/>
                <a:ext cx="115920" cy="135360"/>
              </p14:xfrm>
            </p:contentPart>
          </mc:Choice>
          <mc:Fallback>
            <p:pic>
              <p:nvPicPr>
                <p:cNvPr id="159" name="インク 158">
                  <a:extLst>
                    <a:ext uri="{FF2B5EF4-FFF2-40B4-BE49-F238E27FC236}">
                      <a16:creationId xmlns:a16="http://schemas.microsoft.com/office/drawing/2014/main" id="{0F491F65-7235-4B8C-A18A-BC8E6F8D96F8}"/>
                    </a:ext>
                  </a:extLst>
                </p:cNvPr>
                <p:cNvPicPr/>
                <p:nvPr/>
              </p:nvPicPr>
              <p:blipFill>
                <a:blip r:embed="rId154"/>
                <a:stretch>
                  <a:fillRect/>
                </a:stretch>
              </p:blipFill>
              <p:spPr>
                <a:xfrm>
                  <a:off x="1009530" y="6041516"/>
                  <a:ext cx="151671"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60" name="インク 159">
                  <a:extLst>
                    <a:ext uri="{FF2B5EF4-FFF2-40B4-BE49-F238E27FC236}">
                      <a16:creationId xmlns:a16="http://schemas.microsoft.com/office/drawing/2014/main" id="{2CBD1582-0797-46C8-ABD4-CB995B7BEEE1}"/>
                    </a:ext>
                  </a:extLst>
                </p14:cNvPr>
                <p14:cNvContentPartPr/>
                <p14:nvPr/>
              </p14:nvContentPartPr>
              <p14:xfrm>
                <a:off x="1176626" y="5889956"/>
                <a:ext cx="134280" cy="344880"/>
              </p14:xfrm>
            </p:contentPart>
          </mc:Choice>
          <mc:Fallback>
            <p:pic>
              <p:nvPicPr>
                <p:cNvPr id="160" name="インク 159">
                  <a:extLst>
                    <a:ext uri="{FF2B5EF4-FFF2-40B4-BE49-F238E27FC236}">
                      <a16:creationId xmlns:a16="http://schemas.microsoft.com/office/drawing/2014/main" id="{2CBD1582-0797-46C8-ABD4-CB995B7BEEE1}"/>
                    </a:ext>
                  </a:extLst>
                </p:cNvPr>
                <p:cNvPicPr/>
                <p:nvPr/>
              </p:nvPicPr>
              <p:blipFill>
                <a:blip r:embed="rId156"/>
                <a:stretch>
                  <a:fillRect/>
                </a:stretch>
              </p:blipFill>
              <p:spPr>
                <a:xfrm>
                  <a:off x="1158674" y="5871956"/>
                  <a:ext cx="169825"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61" name="インク 160">
                  <a:extLst>
                    <a:ext uri="{FF2B5EF4-FFF2-40B4-BE49-F238E27FC236}">
                      <a16:creationId xmlns:a16="http://schemas.microsoft.com/office/drawing/2014/main" id="{AB06B08A-B1DC-4C48-9452-B9DC0BE7FFF8}"/>
                    </a:ext>
                  </a:extLst>
                </p14:cNvPr>
                <p14:cNvContentPartPr/>
                <p14:nvPr/>
              </p14:nvContentPartPr>
              <p14:xfrm>
                <a:off x="1061786" y="6093716"/>
                <a:ext cx="68040" cy="61200"/>
              </p14:xfrm>
            </p:contentPart>
          </mc:Choice>
          <mc:Fallback>
            <p:pic>
              <p:nvPicPr>
                <p:cNvPr id="161" name="インク 160">
                  <a:extLst>
                    <a:ext uri="{FF2B5EF4-FFF2-40B4-BE49-F238E27FC236}">
                      <a16:creationId xmlns:a16="http://schemas.microsoft.com/office/drawing/2014/main" id="{AB06B08A-B1DC-4C48-9452-B9DC0BE7FFF8}"/>
                    </a:ext>
                  </a:extLst>
                </p:cNvPr>
                <p:cNvPicPr/>
                <p:nvPr/>
              </p:nvPicPr>
              <p:blipFill>
                <a:blip r:embed="rId158"/>
                <a:stretch>
                  <a:fillRect/>
                </a:stretch>
              </p:blipFill>
              <p:spPr>
                <a:xfrm>
                  <a:off x="1043786" y="6075716"/>
                  <a:ext cx="1036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62" name="インク 161">
                  <a:extLst>
                    <a:ext uri="{FF2B5EF4-FFF2-40B4-BE49-F238E27FC236}">
                      <a16:creationId xmlns:a16="http://schemas.microsoft.com/office/drawing/2014/main" id="{06466F64-D0D9-4AAF-B2F8-002E2E5562AD}"/>
                    </a:ext>
                  </a:extLst>
                </p14:cNvPr>
                <p14:cNvContentPartPr/>
                <p14:nvPr/>
              </p14:nvContentPartPr>
              <p14:xfrm>
                <a:off x="1505306" y="6038636"/>
                <a:ext cx="11880" cy="77400"/>
              </p14:xfrm>
            </p:contentPart>
          </mc:Choice>
          <mc:Fallback>
            <p:pic>
              <p:nvPicPr>
                <p:cNvPr id="162" name="インク 161">
                  <a:extLst>
                    <a:ext uri="{FF2B5EF4-FFF2-40B4-BE49-F238E27FC236}">
                      <a16:creationId xmlns:a16="http://schemas.microsoft.com/office/drawing/2014/main" id="{06466F64-D0D9-4AAF-B2F8-002E2E5562AD}"/>
                    </a:ext>
                  </a:extLst>
                </p:cNvPr>
                <p:cNvPicPr/>
                <p:nvPr/>
              </p:nvPicPr>
              <p:blipFill>
                <a:blip r:embed="rId160"/>
                <a:stretch>
                  <a:fillRect/>
                </a:stretch>
              </p:blipFill>
              <p:spPr>
                <a:xfrm>
                  <a:off x="1487306" y="6020552"/>
                  <a:ext cx="47520" cy="113207"/>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63" name="インク 162">
                  <a:extLst>
                    <a:ext uri="{FF2B5EF4-FFF2-40B4-BE49-F238E27FC236}">
                      <a16:creationId xmlns:a16="http://schemas.microsoft.com/office/drawing/2014/main" id="{7071D704-803F-4B47-A890-BE7C55BB207D}"/>
                    </a:ext>
                  </a:extLst>
                </p14:cNvPr>
                <p14:cNvContentPartPr/>
                <p14:nvPr/>
              </p14:nvContentPartPr>
              <p14:xfrm>
                <a:off x="1461026" y="6128636"/>
                <a:ext cx="72720" cy="71640"/>
              </p14:xfrm>
            </p:contentPart>
          </mc:Choice>
          <mc:Fallback>
            <p:pic>
              <p:nvPicPr>
                <p:cNvPr id="163" name="インク 162">
                  <a:extLst>
                    <a:ext uri="{FF2B5EF4-FFF2-40B4-BE49-F238E27FC236}">
                      <a16:creationId xmlns:a16="http://schemas.microsoft.com/office/drawing/2014/main" id="{7071D704-803F-4B47-A890-BE7C55BB207D}"/>
                    </a:ext>
                  </a:extLst>
                </p:cNvPr>
                <p:cNvPicPr/>
                <p:nvPr/>
              </p:nvPicPr>
              <p:blipFill>
                <a:blip r:embed="rId162"/>
                <a:stretch>
                  <a:fillRect/>
                </a:stretch>
              </p:blipFill>
              <p:spPr>
                <a:xfrm>
                  <a:off x="1443026" y="6110636"/>
                  <a:ext cx="1083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64" name="インク 163">
                  <a:extLst>
                    <a:ext uri="{FF2B5EF4-FFF2-40B4-BE49-F238E27FC236}">
                      <a16:creationId xmlns:a16="http://schemas.microsoft.com/office/drawing/2014/main" id="{BC4CA4E2-4931-4905-9887-871F8A94DA5A}"/>
                    </a:ext>
                  </a:extLst>
                </p14:cNvPr>
                <p14:cNvContentPartPr/>
                <p14:nvPr/>
              </p14:nvContentPartPr>
              <p14:xfrm>
                <a:off x="1510706" y="6006596"/>
                <a:ext cx="182880" cy="254160"/>
              </p14:xfrm>
            </p:contentPart>
          </mc:Choice>
          <mc:Fallback>
            <p:pic>
              <p:nvPicPr>
                <p:cNvPr id="164" name="インク 163">
                  <a:extLst>
                    <a:ext uri="{FF2B5EF4-FFF2-40B4-BE49-F238E27FC236}">
                      <a16:creationId xmlns:a16="http://schemas.microsoft.com/office/drawing/2014/main" id="{BC4CA4E2-4931-4905-9887-871F8A94DA5A}"/>
                    </a:ext>
                  </a:extLst>
                </p:cNvPr>
                <p:cNvPicPr/>
                <p:nvPr/>
              </p:nvPicPr>
              <p:blipFill>
                <a:blip r:embed="rId164"/>
                <a:stretch>
                  <a:fillRect/>
                </a:stretch>
              </p:blipFill>
              <p:spPr>
                <a:xfrm>
                  <a:off x="1492706" y="5988621"/>
                  <a:ext cx="218520" cy="28975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65" name="インク 164">
                  <a:extLst>
                    <a:ext uri="{FF2B5EF4-FFF2-40B4-BE49-F238E27FC236}">
                      <a16:creationId xmlns:a16="http://schemas.microsoft.com/office/drawing/2014/main" id="{B3CA1908-90C2-4BED-8F62-4E6153DAFFE7}"/>
                    </a:ext>
                  </a:extLst>
                </p14:cNvPr>
                <p14:cNvContentPartPr/>
                <p14:nvPr/>
              </p14:nvContentPartPr>
              <p14:xfrm>
                <a:off x="1557146" y="6185516"/>
                <a:ext cx="137520" cy="77400"/>
              </p14:xfrm>
            </p:contentPart>
          </mc:Choice>
          <mc:Fallback>
            <p:pic>
              <p:nvPicPr>
                <p:cNvPr id="165" name="インク 164">
                  <a:extLst>
                    <a:ext uri="{FF2B5EF4-FFF2-40B4-BE49-F238E27FC236}">
                      <a16:creationId xmlns:a16="http://schemas.microsoft.com/office/drawing/2014/main" id="{B3CA1908-90C2-4BED-8F62-4E6153DAFFE7}"/>
                    </a:ext>
                  </a:extLst>
                </p:cNvPr>
                <p:cNvPicPr/>
                <p:nvPr/>
              </p:nvPicPr>
              <p:blipFill>
                <a:blip r:embed="rId166"/>
                <a:stretch>
                  <a:fillRect/>
                </a:stretch>
              </p:blipFill>
              <p:spPr>
                <a:xfrm>
                  <a:off x="1539146" y="6167432"/>
                  <a:ext cx="173160" cy="113207"/>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66" name="インク 165">
                  <a:extLst>
                    <a:ext uri="{FF2B5EF4-FFF2-40B4-BE49-F238E27FC236}">
                      <a16:creationId xmlns:a16="http://schemas.microsoft.com/office/drawing/2014/main" id="{9175F90B-7554-4D65-94FF-CAF9CDC87C33}"/>
                    </a:ext>
                  </a:extLst>
                </p14:cNvPr>
                <p14:cNvContentPartPr/>
                <p14:nvPr/>
              </p14:nvContentPartPr>
              <p14:xfrm>
                <a:off x="1716986" y="6067436"/>
                <a:ext cx="179640" cy="87120"/>
              </p14:xfrm>
            </p:contentPart>
          </mc:Choice>
          <mc:Fallback>
            <p:pic>
              <p:nvPicPr>
                <p:cNvPr id="166" name="インク 165">
                  <a:extLst>
                    <a:ext uri="{FF2B5EF4-FFF2-40B4-BE49-F238E27FC236}">
                      <a16:creationId xmlns:a16="http://schemas.microsoft.com/office/drawing/2014/main" id="{9175F90B-7554-4D65-94FF-CAF9CDC87C33}"/>
                    </a:ext>
                  </a:extLst>
                </p:cNvPr>
                <p:cNvPicPr/>
                <p:nvPr/>
              </p:nvPicPr>
              <p:blipFill>
                <a:blip r:embed="rId168"/>
                <a:stretch>
                  <a:fillRect/>
                </a:stretch>
              </p:blipFill>
              <p:spPr>
                <a:xfrm>
                  <a:off x="1698986" y="6049436"/>
                  <a:ext cx="2152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67" name="インク 166">
                  <a:extLst>
                    <a:ext uri="{FF2B5EF4-FFF2-40B4-BE49-F238E27FC236}">
                      <a16:creationId xmlns:a16="http://schemas.microsoft.com/office/drawing/2014/main" id="{7F6B5F67-8A59-4445-AD24-D3007CE5DFAD}"/>
                    </a:ext>
                  </a:extLst>
                </p14:cNvPr>
                <p14:cNvContentPartPr/>
                <p14:nvPr/>
              </p14:nvContentPartPr>
              <p14:xfrm>
                <a:off x="1732826" y="6124676"/>
                <a:ext cx="101520" cy="149400"/>
              </p14:xfrm>
            </p:contentPart>
          </mc:Choice>
          <mc:Fallback>
            <p:pic>
              <p:nvPicPr>
                <p:cNvPr id="167" name="インク 166">
                  <a:extLst>
                    <a:ext uri="{FF2B5EF4-FFF2-40B4-BE49-F238E27FC236}">
                      <a16:creationId xmlns:a16="http://schemas.microsoft.com/office/drawing/2014/main" id="{7F6B5F67-8A59-4445-AD24-D3007CE5DFAD}"/>
                    </a:ext>
                  </a:extLst>
                </p:cNvPr>
                <p:cNvPicPr/>
                <p:nvPr/>
              </p:nvPicPr>
              <p:blipFill>
                <a:blip r:embed="rId170"/>
                <a:stretch>
                  <a:fillRect/>
                </a:stretch>
              </p:blipFill>
              <p:spPr>
                <a:xfrm>
                  <a:off x="1714826" y="6106676"/>
                  <a:ext cx="1371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68" name="インク 167">
                  <a:extLst>
                    <a:ext uri="{FF2B5EF4-FFF2-40B4-BE49-F238E27FC236}">
                      <a16:creationId xmlns:a16="http://schemas.microsoft.com/office/drawing/2014/main" id="{E6F448E7-2B0C-4FFD-925A-0506F0ED3D0E}"/>
                    </a:ext>
                  </a:extLst>
                </p14:cNvPr>
                <p14:cNvContentPartPr/>
                <p14:nvPr/>
              </p14:nvContentPartPr>
              <p14:xfrm>
                <a:off x="1821026" y="6151676"/>
                <a:ext cx="158040" cy="129960"/>
              </p14:xfrm>
            </p:contentPart>
          </mc:Choice>
          <mc:Fallback>
            <p:pic>
              <p:nvPicPr>
                <p:cNvPr id="168" name="インク 167">
                  <a:extLst>
                    <a:ext uri="{FF2B5EF4-FFF2-40B4-BE49-F238E27FC236}">
                      <a16:creationId xmlns:a16="http://schemas.microsoft.com/office/drawing/2014/main" id="{E6F448E7-2B0C-4FFD-925A-0506F0ED3D0E}"/>
                    </a:ext>
                  </a:extLst>
                </p:cNvPr>
                <p:cNvPicPr/>
                <p:nvPr/>
              </p:nvPicPr>
              <p:blipFill>
                <a:blip r:embed="rId172"/>
                <a:stretch>
                  <a:fillRect/>
                </a:stretch>
              </p:blipFill>
              <p:spPr>
                <a:xfrm>
                  <a:off x="1803067" y="6133676"/>
                  <a:ext cx="193599"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69" name="インク 168">
                  <a:extLst>
                    <a:ext uri="{FF2B5EF4-FFF2-40B4-BE49-F238E27FC236}">
                      <a16:creationId xmlns:a16="http://schemas.microsoft.com/office/drawing/2014/main" id="{D5C5EC2E-EE23-470D-AB3D-5799AE5310C3}"/>
                    </a:ext>
                  </a:extLst>
                </p14:cNvPr>
                <p14:cNvContentPartPr/>
                <p14:nvPr/>
              </p14:nvContentPartPr>
              <p14:xfrm>
                <a:off x="1743266" y="6061676"/>
                <a:ext cx="104760" cy="29880"/>
              </p14:xfrm>
            </p:contentPart>
          </mc:Choice>
          <mc:Fallback>
            <p:pic>
              <p:nvPicPr>
                <p:cNvPr id="169" name="インク 168">
                  <a:extLst>
                    <a:ext uri="{FF2B5EF4-FFF2-40B4-BE49-F238E27FC236}">
                      <a16:creationId xmlns:a16="http://schemas.microsoft.com/office/drawing/2014/main" id="{D5C5EC2E-EE23-470D-AB3D-5799AE5310C3}"/>
                    </a:ext>
                  </a:extLst>
                </p:cNvPr>
                <p:cNvPicPr/>
                <p:nvPr/>
              </p:nvPicPr>
              <p:blipFill>
                <a:blip r:embed="rId174"/>
                <a:stretch>
                  <a:fillRect/>
                </a:stretch>
              </p:blipFill>
              <p:spPr>
                <a:xfrm>
                  <a:off x="1725266" y="6043456"/>
                  <a:ext cx="140400" cy="6595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5">
            <p14:nvContentPartPr>
              <p14:cNvPr id="172" name="インク 171">
                <a:extLst>
                  <a:ext uri="{FF2B5EF4-FFF2-40B4-BE49-F238E27FC236}">
                    <a16:creationId xmlns:a16="http://schemas.microsoft.com/office/drawing/2014/main" id="{79493EDD-5130-4275-AA97-531E3E4B94F8}"/>
                  </a:ext>
                </a:extLst>
              </p14:cNvPr>
              <p14:cNvContentPartPr/>
              <p14:nvPr/>
            </p14:nvContentPartPr>
            <p14:xfrm>
              <a:off x="6691801" y="3369236"/>
              <a:ext cx="181800" cy="1389600"/>
            </p14:xfrm>
          </p:contentPart>
        </mc:Choice>
        <mc:Fallback>
          <p:pic>
            <p:nvPicPr>
              <p:cNvPr id="172" name="インク 171">
                <a:extLst>
                  <a:ext uri="{FF2B5EF4-FFF2-40B4-BE49-F238E27FC236}">
                    <a16:creationId xmlns:a16="http://schemas.microsoft.com/office/drawing/2014/main" id="{79493EDD-5130-4275-AA97-531E3E4B94F8}"/>
                  </a:ext>
                </a:extLst>
              </p:cNvPr>
              <p:cNvPicPr/>
              <p:nvPr/>
            </p:nvPicPr>
            <p:blipFill>
              <a:blip r:embed="rId176"/>
              <a:stretch>
                <a:fillRect/>
              </a:stretch>
            </p:blipFill>
            <p:spPr>
              <a:xfrm>
                <a:off x="6673801" y="3351236"/>
                <a:ext cx="217440" cy="1425240"/>
              </a:xfrm>
              <a:prstGeom prst="rect">
                <a:avLst/>
              </a:prstGeom>
            </p:spPr>
          </p:pic>
        </mc:Fallback>
      </mc:AlternateContent>
      <p:grpSp>
        <p:nvGrpSpPr>
          <p:cNvPr id="174" name="グループ化 173">
            <a:extLst>
              <a:ext uri="{FF2B5EF4-FFF2-40B4-BE49-F238E27FC236}">
                <a16:creationId xmlns:a16="http://schemas.microsoft.com/office/drawing/2014/main" id="{39CA4B6B-2D64-42DF-9900-C39BA68E15AC}"/>
              </a:ext>
            </a:extLst>
          </p:cNvPr>
          <p:cNvGrpSpPr/>
          <p:nvPr/>
        </p:nvGrpSpPr>
        <p:grpSpPr>
          <a:xfrm>
            <a:off x="10631666" y="3243596"/>
            <a:ext cx="1030655" cy="1451880"/>
            <a:chOff x="10631666" y="3243596"/>
            <a:chExt cx="1030655" cy="1451880"/>
          </a:xfrm>
        </p:grpSpPr>
        <mc:AlternateContent xmlns:mc="http://schemas.openxmlformats.org/markup-compatibility/2006">
          <mc:Choice xmlns:p14="http://schemas.microsoft.com/office/powerpoint/2010/main" Requires="p14">
            <p:contentPart p14:bwMode="auto" r:id="rId177">
              <p14:nvContentPartPr>
                <p14:cNvPr id="72" name="インク 71">
                  <a:extLst>
                    <a:ext uri="{FF2B5EF4-FFF2-40B4-BE49-F238E27FC236}">
                      <a16:creationId xmlns:a16="http://schemas.microsoft.com/office/drawing/2014/main" id="{AD102678-B66B-4325-8AC7-7C24C567AD1F}"/>
                    </a:ext>
                  </a:extLst>
                </p14:cNvPr>
                <p14:cNvContentPartPr/>
                <p14:nvPr/>
              </p14:nvContentPartPr>
              <p14:xfrm>
                <a:off x="10631666" y="3498476"/>
                <a:ext cx="44640" cy="455400"/>
              </p14:xfrm>
            </p:contentPart>
          </mc:Choice>
          <mc:Fallback>
            <p:pic>
              <p:nvPicPr>
                <p:cNvPr id="72" name="インク 71">
                  <a:extLst>
                    <a:ext uri="{FF2B5EF4-FFF2-40B4-BE49-F238E27FC236}">
                      <a16:creationId xmlns:a16="http://schemas.microsoft.com/office/drawing/2014/main" id="{AD102678-B66B-4325-8AC7-7C24C567AD1F}"/>
                    </a:ext>
                  </a:extLst>
                </p:cNvPr>
                <p:cNvPicPr/>
                <p:nvPr/>
              </p:nvPicPr>
              <p:blipFill>
                <a:blip r:embed="rId178"/>
                <a:stretch>
                  <a:fillRect/>
                </a:stretch>
              </p:blipFill>
              <p:spPr>
                <a:xfrm>
                  <a:off x="10613666" y="3480476"/>
                  <a:ext cx="80280" cy="4910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73" name="インク 72">
                  <a:extLst>
                    <a:ext uri="{FF2B5EF4-FFF2-40B4-BE49-F238E27FC236}">
                      <a16:creationId xmlns:a16="http://schemas.microsoft.com/office/drawing/2014/main" id="{9EB03E53-FBB2-4590-BEF6-615FC284D680}"/>
                    </a:ext>
                  </a:extLst>
                </p14:cNvPr>
                <p14:cNvContentPartPr/>
                <p14:nvPr/>
              </p14:nvContentPartPr>
              <p14:xfrm>
                <a:off x="10723826" y="3527276"/>
                <a:ext cx="52920" cy="397800"/>
              </p14:xfrm>
            </p:contentPart>
          </mc:Choice>
          <mc:Fallback>
            <p:pic>
              <p:nvPicPr>
                <p:cNvPr id="73" name="インク 72">
                  <a:extLst>
                    <a:ext uri="{FF2B5EF4-FFF2-40B4-BE49-F238E27FC236}">
                      <a16:creationId xmlns:a16="http://schemas.microsoft.com/office/drawing/2014/main" id="{9EB03E53-FBB2-4590-BEF6-615FC284D680}"/>
                    </a:ext>
                  </a:extLst>
                </p:cNvPr>
                <p:cNvPicPr/>
                <p:nvPr/>
              </p:nvPicPr>
              <p:blipFill>
                <a:blip r:embed="rId180"/>
                <a:stretch>
                  <a:fillRect/>
                </a:stretch>
              </p:blipFill>
              <p:spPr>
                <a:xfrm>
                  <a:off x="10705826" y="3509276"/>
                  <a:ext cx="88560" cy="4334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74" name="インク 73">
                  <a:extLst>
                    <a:ext uri="{FF2B5EF4-FFF2-40B4-BE49-F238E27FC236}">
                      <a16:creationId xmlns:a16="http://schemas.microsoft.com/office/drawing/2014/main" id="{EEA340D8-538E-4B32-8699-185C03D2F4CD}"/>
                    </a:ext>
                  </a:extLst>
                </p14:cNvPr>
                <p14:cNvContentPartPr/>
                <p14:nvPr/>
              </p14:nvContentPartPr>
              <p14:xfrm>
                <a:off x="10655786" y="3491276"/>
                <a:ext cx="320760" cy="375480"/>
              </p14:xfrm>
            </p:contentPart>
          </mc:Choice>
          <mc:Fallback>
            <p:pic>
              <p:nvPicPr>
                <p:cNvPr id="74" name="インク 73">
                  <a:extLst>
                    <a:ext uri="{FF2B5EF4-FFF2-40B4-BE49-F238E27FC236}">
                      <a16:creationId xmlns:a16="http://schemas.microsoft.com/office/drawing/2014/main" id="{EEA340D8-538E-4B32-8699-185C03D2F4CD}"/>
                    </a:ext>
                  </a:extLst>
                </p:cNvPr>
                <p:cNvPicPr/>
                <p:nvPr/>
              </p:nvPicPr>
              <p:blipFill>
                <a:blip r:embed="rId182"/>
                <a:stretch>
                  <a:fillRect/>
                </a:stretch>
              </p:blipFill>
              <p:spPr>
                <a:xfrm>
                  <a:off x="10637806" y="3473259"/>
                  <a:ext cx="356360" cy="411154"/>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75" name="インク 74">
                  <a:extLst>
                    <a:ext uri="{FF2B5EF4-FFF2-40B4-BE49-F238E27FC236}">
                      <a16:creationId xmlns:a16="http://schemas.microsoft.com/office/drawing/2014/main" id="{A65C2E4D-E493-43B6-AB0B-E0C4758638E2}"/>
                    </a:ext>
                  </a:extLst>
                </p14:cNvPr>
                <p14:cNvContentPartPr/>
                <p14:nvPr/>
              </p14:nvContentPartPr>
              <p14:xfrm>
                <a:off x="10976906" y="3394796"/>
                <a:ext cx="28080" cy="198720"/>
              </p14:xfrm>
            </p:contentPart>
          </mc:Choice>
          <mc:Fallback>
            <p:pic>
              <p:nvPicPr>
                <p:cNvPr id="75" name="インク 74">
                  <a:extLst>
                    <a:ext uri="{FF2B5EF4-FFF2-40B4-BE49-F238E27FC236}">
                      <a16:creationId xmlns:a16="http://schemas.microsoft.com/office/drawing/2014/main" id="{A65C2E4D-E493-43B6-AB0B-E0C4758638E2}"/>
                    </a:ext>
                  </a:extLst>
                </p:cNvPr>
                <p:cNvPicPr/>
                <p:nvPr/>
              </p:nvPicPr>
              <p:blipFill>
                <a:blip r:embed="rId184"/>
                <a:stretch>
                  <a:fillRect/>
                </a:stretch>
              </p:blipFill>
              <p:spPr>
                <a:xfrm>
                  <a:off x="10958906" y="3376829"/>
                  <a:ext cx="63720" cy="234296"/>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76" name="インク 75">
                  <a:extLst>
                    <a:ext uri="{FF2B5EF4-FFF2-40B4-BE49-F238E27FC236}">
                      <a16:creationId xmlns:a16="http://schemas.microsoft.com/office/drawing/2014/main" id="{B745B808-93B3-4FCD-A779-6C6066EF0211}"/>
                    </a:ext>
                  </a:extLst>
                </p14:cNvPr>
                <p14:cNvContentPartPr/>
                <p14:nvPr/>
              </p14:nvContentPartPr>
              <p14:xfrm>
                <a:off x="10989506" y="3465716"/>
                <a:ext cx="83160" cy="117720"/>
              </p14:xfrm>
            </p:contentPart>
          </mc:Choice>
          <mc:Fallback>
            <p:pic>
              <p:nvPicPr>
                <p:cNvPr id="76" name="インク 75">
                  <a:extLst>
                    <a:ext uri="{FF2B5EF4-FFF2-40B4-BE49-F238E27FC236}">
                      <a16:creationId xmlns:a16="http://schemas.microsoft.com/office/drawing/2014/main" id="{B745B808-93B3-4FCD-A779-6C6066EF0211}"/>
                    </a:ext>
                  </a:extLst>
                </p:cNvPr>
                <p:cNvPicPr/>
                <p:nvPr/>
              </p:nvPicPr>
              <p:blipFill>
                <a:blip r:embed="rId186"/>
                <a:stretch>
                  <a:fillRect/>
                </a:stretch>
              </p:blipFill>
              <p:spPr>
                <a:xfrm>
                  <a:off x="10971584" y="3447716"/>
                  <a:ext cx="118646"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77" name="インク 76">
                  <a:extLst>
                    <a:ext uri="{FF2B5EF4-FFF2-40B4-BE49-F238E27FC236}">
                      <a16:creationId xmlns:a16="http://schemas.microsoft.com/office/drawing/2014/main" id="{6EBC71EC-859E-4415-B5F9-86C4A05C826F}"/>
                    </a:ext>
                  </a:extLst>
                </p14:cNvPr>
                <p14:cNvContentPartPr/>
                <p14:nvPr/>
              </p14:nvContentPartPr>
              <p14:xfrm>
                <a:off x="11176346" y="3465356"/>
                <a:ext cx="56160" cy="94680"/>
              </p14:xfrm>
            </p:contentPart>
          </mc:Choice>
          <mc:Fallback>
            <p:pic>
              <p:nvPicPr>
                <p:cNvPr id="77" name="インク 76">
                  <a:extLst>
                    <a:ext uri="{FF2B5EF4-FFF2-40B4-BE49-F238E27FC236}">
                      <a16:creationId xmlns:a16="http://schemas.microsoft.com/office/drawing/2014/main" id="{6EBC71EC-859E-4415-B5F9-86C4A05C826F}"/>
                    </a:ext>
                  </a:extLst>
                </p:cNvPr>
                <p:cNvPicPr/>
                <p:nvPr/>
              </p:nvPicPr>
              <p:blipFill>
                <a:blip r:embed="rId188"/>
                <a:stretch>
                  <a:fillRect/>
                </a:stretch>
              </p:blipFill>
              <p:spPr>
                <a:xfrm>
                  <a:off x="11158346" y="3447356"/>
                  <a:ext cx="9180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78" name="インク 77">
                  <a:extLst>
                    <a:ext uri="{FF2B5EF4-FFF2-40B4-BE49-F238E27FC236}">
                      <a16:creationId xmlns:a16="http://schemas.microsoft.com/office/drawing/2014/main" id="{BA423151-40FE-4B3D-ABB6-5789F791F836}"/>
                    </a:ext>
                  </a:extLst>
                </p14:cNvPr>
                <p14:cNvContentPartPr/>
                <p14:nvPr/>
              </p14:nvContentPartPr>
              <p14:xfrm>
                <a:off x="11151866" y="3470396"/>
                <a:ext cx="125640" cy="77760"/>
              </p14:xfrm>
            </p:contentPart>
          </mc:Choice>
          <mc:Fallback>
            <p:pic>
              <p:nvPicPr>
                <p:cNvPr id="78" name="インク 77">
                  <a:extLst>
                    <a:ext uri="{FF2B5EF4-FFF2-40B4-BE49-F238E27FC236}">
                      <a16:creationId xmlns:a16="http://schemas.microsoft.com/office/drawing/2014/main" id="{BA423151-40FE-4B3D-ABB6-5789F791F836}"/>
                    </a:ext>
                  </a:extLst>
                </p:cNvPr>
                <p:cNvPicPr/>
                <p:nvPr/>
              </p:nvPicPr>
              <p:blipFill>
                <a:blip r:embed="rId190"/>
                <a:stretch>
                  <a:fillRect/>
                </a:stretch>
              </p:blipFill>
              <p:spPr>
                <a:xfrm>
                  <a:off x="11133917" y="3452396"/>
                  <a:ext cx="161178"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79" name="インク 78">
                  <a:extLst>
                    <a:ext uri="{FF2B5EF4-FFF2-40B4-BE49-F238E27FC236}">
                      <a16:creationId xmlns:a16="http://schemas.microsoft.com/office/drawing/2014/main" id="{3CB184BC-E80F-440A-81C0-EE525DC0BAA6}"/>
                    </a:ext>
                  </a:extLst>
                </p14:cNvPr>
                <p14:cNvContentPartPr/>
                <p14:nvPr/>
              </p14:nvContentPartPr>
              <p14:xfrm>
                <a:off x="11303426" y="3378236"/>
                <a:ext cx="116280" cy="229320"/>
              </p14:xfrm>
            </p:contentPart>
          </mc:Choice>
          <mc:Fallback>
            <p:pic>
              <p:nvPicPr>
                <p:cNvPr id="79" name="インク 78">
                  <a:extLst>
                    <a:ext uri="{FF2B5EF4-FFF2-40B4-BE49-F238E27FC236}">
                      <a16:creationId xmlns:a16="http://schemas.microsoft.com/office/drawing/2014/main" id="{3CB184BC-E80F-440A-81C0-EE525DC0BAA6}"/>
                    </a:ext>
                  </a:extLst>
                </p:cNvPr>
                <p:cNvPicPr/>
                <p:nvPr/>
              </p:nvPicPr>
              <p:blipFill>
                <a:blip r:embed="rId192"/>
                <a:stretch>
                  <a:fillRect/>
                </a:stretch>
              </p:blipFill>
              <p:spPr>
                <a:xfrm>
                  <a:off x="11285426" y="3360236"/>
                  <a:ext cx="15192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73" name="インク 172">
                  <a:extLst>
                    <a:ext uri="{FF2B5EF4-FFF2-40B4-BE49-F238E27FC236}">
                      <a16:creationId xmlns:a16="http://schemas.microsoft.com/office/drawing/2014/main" id="{8EA5ED84-DBA0-49FE-9EEB-33B733E6814C}"/>
                    </a:ext>
                  </a:extLst>
                </p14:cNvPr>
                <p14:cNvContentPartPr/>
                <p14:nvPr/>
              </p14:nvContentPartPr>
              <p14:xfrm>
                <a:off x="11412121" y="3243596"/>
                <a:ext cx="250200" cy="1451880"/>
              </p14:xfrm>
            </p:contentPart>
          </mc:Choice>
          <mc:Fallback>
            <p:pic>
              <p:nvPicPr>
                <p:cNvPr id="173" name="インク 172">
                  <a:extLst>
                    <a:ext uri="{FF2B5EF4-FFF2-40B4-BE49-F238E27FC236}">
                      <a16:creationId xmlns:a16="http://schemas.microsoft.com/office/drawing/2014/main" id="{8EA5ED84-DBA0-49FE-9EEB-33B733E6814C}"/>
                    </a:ext>
                  </a:extLst>
                </p:cNvPr>
                <p:cNvPicPr/>
                <p:nvPr/>
              </p:nvPicPr>
              <p:blipFill>
                <a:blip r:embed="rId194"/>
                <a:stretch>
                  <a:fillRect/>
                </a:stretch>
              </p:blipFill>
              <p:spPr>
                <a:xfrm>
                  <a:off x="11394121" y="3225596"/>
                  <a:ext cx="285840" cy="1487520"/>
                </a:xfrm>
                <a:prstGeom prst="rect">
                  <a:avLst/>
                </a:prstGeom>
              </p:spPr>
            </p:pic>
          </mc:Fallback>
        </mc:AlternateContent>
      </p:grpSp>
    </p:spTree>
    <p:extLst>
      <p:ext uri="{BB962C8B-B14F-4D97-AF65-F5344CB8AC3E}">
        <p14:creationId xmlns:p14="http://schemas.microsoft.com/office/powerpoint/2010/main" val="1442723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47E41C-A64F-426C-BA9E-975A69A260A1}"/>
              </a:ext>
            </a:extLst>
          </p:cNvPr>
          <p:cNvSpPr>
            <a:spLocks noGrp="1"/>
          </p:cNvSpPr>
          <p:nvPr>
            <p:ph type="title"/>
          </p:nvPr>
        </p:nvSpPr>
        <p:spPr/>
        <p:txBody>
          <a:bodyPr/>
          <a:lstStyle/>
          <a:p>
            <a:r>
              <a:rPr kumimoji="1" lang="ja-JP" altLang="en-US" dirty="0"/>
              <a:t>モデル概要</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14E842D-6CA0-4B88-AD24-F872D691570E}"/>
                  </a:ext>
                </a:extLst>
              </p:cNvPr>
              <p:cNvSpPr>
                <a:spLocks noGrp="1"/>
              </p:cNvSpPr>
              <p:nvPr>
                <p:ph idx="1"/>
              </p:nvPr>
            </p:nvSpPr>
            <p:spPr/>
            <p:txBody>
              <a:bodyPr/>
              <a:lstStyle/>
              <a:p>
                <a14:m>
                  <m:oMath xmlns:m="http://schemas.openxmlformats.org/officeDocument/2006/math">
                    <m:sSub>
                      <m:sSubPr>
                        <m:ctrlPr>
                          <a:rPr lang="en-US" altLang="ja-JP" i="1" dirty="0" smtClean="0">
                            <a:latin typeface="Cambria Math" panose="02040503050406030204" pitchFamily="18" charset="0"/>
                          </a:rPr>
                        </m:ctrlPr>
                      </m:sSubPr>
                      <m:e>
                        <m:r>
                          <a:rPr lang="en-US" altLang="ja-JP" i="1" dirty="0">
                            <a:latin typeface="Cambria Math" panose="02040503050406030204" pitchFamily="18" charset="0"/>
                          </a:rPr>
                          <m:t>𝑧</m:t>
                        </m:r>
                      </m:e>
                      <m:sub>
                        <m:r>
                          <a:rPr lang="en-US" altLang="ja-JP" b="0" i="1" dirty="0" smtClean="0">
                            <a:latin typeface="Cambria Math" panose="02040503050406030204" pitchFamily="18" charset="0"/>
                          </a:rPr>
                          <m:t>𝑠</m:t>
                        </m:r>
                      </m:sub>
                    </m:sSub>
                  </m:oMath>
                </a14:m>
                <a:r>
                  <a:rPr kumimoji="1"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𝑧</m:t>
                        </m:r>
                      </m:e>
                      <m:sub>
                        <m:r>
                          <a:rPr lang="en-US" altLang="ja-JP" i="1" dirty="0">
                            <a:latin typeface="Cambria Math" panose="02040503050406030204" pitchFamily="18" charset="0"/>
                          </a:rPr>
                          <m:t>𝑢</m:t>
                        </m:r>
                      </m:sub>
                    </m:sSub>
                  </m:oMath>
                </a14:m>
                <a:r>
                  <a:rPr kumimoji="1" lang="ja-JP" altLang="en-US" dirty="0"/>
                  <a:t> は構成要素の</a:t>
                </a:r>
                <a:r>
                  <a:rPr kumimoji="1" lang="en-US" altLang="ja-JP" dirty="0"/>
                  <a:t>style factor, component factor</a:t>
                </a:r>
              </a:p>
              <a:p>
                <a:r>
                  <a:rPr kumimoji="1" lang="ja-JP" altLang="en-US" dirty="0"/>
                  <a:t>この算出では</a:t>
                </a:r>
                <a:endParaRPr kumimoji="1" lang="en-US" altLang="ja-JP" dirty="0"/>
              </a:p>
              <a:p>
                <a:pPr lvl="1"/>
                <a:r>
                  <a:rPr kumimoji="1" lang="ja-JP" altLang="en-US" dirty="0"/>
                  <a:t>同じスタイルが同じ</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𝑧</m:t>
                        </m:r>
                      </m:e>
                      <m:sub>
                        <m:r>
                          <a:rPr lang="en-US" altLang="ja-JP" b="0" i="1" dirty="0" smtClean="0">
                            <a:latin typeface="Cambria Math" panose="02040503050406030204" pitchFamily="18" charset="0"/>
                          </a:rPr>
                          <m:t>𝑠</m:t>
                        </m:r>
                      </m:sub>
                    </m:sSub>
                  </m:oMath>
                </a14:m>
                <a:r>
                  <a:rPr kumimoji="1" lang="ja-JP" altLang="en-US" dirty="0"/>
                  <a:t>にならない</a:t>
                </a:r>
                <a:endParaRPr kumimoji="1" lang="en-US" altLang="ja-JP" dirty="0"/>
              </a:p>
              <a:p>
                <a:pPr lvl="1"/>
                <a:r>
                  <a:rPr lang="ja-JP" altLang="en-US" dirty="0"/>
                  <a:t>同じ構成要素が同じ</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𝑧</m:t>
                        </m:r>
                      </m:e>
                      <m:sub>
                        <m:r>
                          <a:rPr lang="en-US" altLang="ja-JP" i="1" dirty="0">
                            <a:latin typeface="Cambria Math" panose="02040503050406030204" pitchFamily="18" charset="0"/>
                          </a:rPr>
                          <m:t>𝑢</m:t>
                        </m:r>
                      </m:sub>
                    </m:sSub>
                  </m:oMath>
                </a14:m>
                <a:r>
                  <a:rPr kumimoji="1" lang="ja-JP" altLang="en-US" dirty="0"/>
                  <a:t>にならない</a:t>
                </a:r>
                <a:r>
                  <a:rPr lang="en-US" altLang="ja-JP" dirty="0"/>
                  <a:t>	</a:t>
                </a:r>
                <a:r>
                  <a:rPr lang="ja-JP" altLang="en-US" dirty="0"/>
                  <a:t>という問題がある</a:t>
                </a:r>
                <a:endParaRPr lang="en-US" altLang="ja-JP" dirty="0"/>
              </a:p>
              <a:p>
                <a:pPr marL="0" indent="0">
                  <a:buNone/>
                </a:pPr>
                <a:r>
                  <a:rPr kumimoji="1" lang="ja-JP" altLang="en-US" dirty="0"/>
                  <a:t>→</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𝐹</m:t>
                        </m:r>
                      </m:e>
                      <m:sub>
                        <m:r>
                          <a:rPr lang="en-US" altLang="ja-JP" i="1" dirty="0">
                            <a:latin typeface="Cambria Math" panose="02040503050406030204" pitchFamily="18" charset="0"/>
                          </a:rPr>
                          <m:t>𝑠</m:t>
                        </m:r>
                      </m:sub>
                    </m:sSub>
                  </m:oMath>
                </a14:m>
                <a:r>
                  <a:rPr lang="ja-JP" altLang="en-US" dirty="0"/>
                  <a:t> と</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𝐹</m:t>
                        </m:r>
                      </m:e>
                      <m:sub>
                        <m:r>
                          <a:rPr lang="en-US" altLang="ja-JP" i="1" dirty="0">
                            <a:latin typeface="Cambria Math" panose="02040503050406030204" pitchFamily="18" charset="0"/>
                          </a:rPr>
                          <m:t>𝑢</m:t>
                        </m:r>
                      </m:sub>
                    </m:sSub>
                  </m:oMath>
                </a14:m>
                <a:r>
                  <a:rPr kumimoji="1" lang="en-US" altLang="ja-JP" dirty="0"/>
                  <a:t> </a:t>
                </a:r>
                <a:r>
                  <a:rPr kumimoji="1" lang="ja-JP" altLang="en-US" dirty="0"/>
                  <a:t>を</a:t>
                </a:r>
                <a14:m>
                  <m:oMath xmlns:m="http://schemas.openxmlformats.org/officeDocument/2006/math">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ea typeface="Cambria Math" panose="02040503050406030204" pitchFamily="18" charset="0"/>
                          </a:rPr>
                          <m:t>ℒ</m:t>
                        </m:r>
                      </m:e>
                      <m:sub>
                        <m:r>
                          <a:rPr lang="en-US" altLang="ja-JP" b="0" i="1" dirty="0" smtClean="0">
                            <a:latin typeface="Cambria Math" panose="02040503050406030204" pitchFamily="18" charset="0"/>
                          </a:rPr>
                          <m:t>𝑐𝑜𝑛𝑠𝑖𝑠𝑡</m:t>
                        </m:r>
                      </m:sub>
                    </m:sSub>
                  </m:oMath>
                </a14:m>
                <a:r>
                  <a:rPr kumimoji="1" lang="en-US" altLang="ja-JP" dirty="0"/>
                  <a:t> </a:t>
                </a:r>
                <a:r>
                  <a:rPr kumimoji="1" lang="ja-JP" altLang="en-US" dirty="0"/>
                  <a:t>を最小化するように学習</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D14E842D-6CA0-4B88-AD24-F872D691570E}"/>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CEA5F65F-3F57-4753-BF8F-8E274392E583}"/>
              </a:ext>
            </a:extLst>
          </p:cNvPr>
          <p:cNvSpPr>
            <a:spLocks noGrp="1"/>
          </p:cNvSpPr>
          <p:nvPr>
            <p:ph type="sldNum" sz="quarter" idx="12"/>
          </p:nvPr>
        </p:nvSpPr>
        <p:spPr/>
        <p:txBody>
          <a:bodyPr/>
          <a:lstStyle/>
          <a:p>
            <a:fld id="{CD9BE97A-53C1-4E17-AABC-2B78E7EE41B0}" type="slidenum">
              <a:rPr kumimoji="1" lang="ja-JP" altLang="en-US" smtClean="0"/>
              <a:t>18</a:t>
            </a:fld>
            <a:endParaRPr kumimoji="1" lang="ja-JP" altLang="en-US"/>
          </a:p>
        </p:txBody>
      </p:sp>
      <p:pic>
        <p:nvPicPr>
          <p:cNvPr id="10" name="図 9" descr="テキスト, 手紙&#10;&#10;自動的に生成された説明">
            <a:extLst>
              <a:ext uri="{FF2B5EF4-FFF2-40B4-BE49-F238E27FC236}">
                <a16:creationId xmlns:a16="http://schemas.microsoft.com/office/drawing/2014/main" id="{DB96E8C6-66BB-468F-9766-4A9873872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728" y="4485996"/>
            <a:ext cx="8749993" cy="2006879"/>
          </a:xfrm>
          <a:prstGeom prst="rect">
            <a:avLst/>
          </a:prstGeom>
        </p:spPr>
      </p:pic>
    </p:spTree>
    <p:extLst>
      <p:ext uri="{BB962C8B-B14F-4D97-AF65-F5344CB8AC3E}">
        <p14:creationId xmlns:p14="http://schemas.microsoft.com/office/powerpoint/2010/main" val="400458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C756C-59D4-43CE-AFF0-E45CAA7985C4}"/>
              </a:ext>
            </a:extLst>
          </p:cNvPr>
          <p:cNvSpPr>
            <a:spLocks noGrp="1"/>
          </p:cNvSpPr>
          <p:nvPr>
            <p:ph type="title"/>
          </p:nvPr>
        </p:nvSpPr>
        <p:spPr/>
        <p:txBody>
          <a:bodyPr/>
          <a:lstStyle/>
          <a:p>
            <a:r>
              <a:rPr kumimoji="1" lang="ja-JP" altLang="en-US" dirty="0"/>
              <a:t>モデル概要</a:t>
            </a:r>
          </a:p>
        </p:txBody>
      </p:sp>
      <p:pic>
        <p:nvPicPr>
          <p:cNvPr id="6" name="コンテンツ プレースホルダー 5" descr="ダイアグラム&#10;&#10;自動的に生成された説明">
            <a:extLst>
              <a:ext uri="{FF2B5EF4-FFF2-40B4-BE49-F238E27FC236}">
                <a16:creationId xmlns:a16="http://schemas.microsoft.com/office/drawing/2014/main" id="{D2C5633F-D424-4E67-B642-395EC0677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457" y="1866429"/>
            <a:ext cx="12062543" cy="2825392"/>
          </a:xfrm>
        </p:spPr>
      </p:pic>
      <p:sp>
        <p:nvSpPr>
          <p:cNvPr id="4" name="スライド番号プレースホルダー 3">
            <a:extLst>
              <a:ext uri="{FF2B5EF4-FFF2-40B4-BE49-F238E27FC236}">
                <a16:creationId xmlns:a16="http://schemas.microsoft.com/office/drawing/2014/main" id="{5DB73FF0-2E56-48D9-B0C3-413D2BD05594}"/>
              </a:ext>
            </a:extLst>
          </p:cNvPr>
          <p:cNvSpPr>
            <a:spLocks noGrp="1"/>
          </p:cNvSpPr>
          <p:nvPr>
            <p:ph type="sldNum" sz="quarter" idx="12"/>
          </p:nvPr>
        </p:nvSpPr>
        <p:spPr/>
        <p:txBody>
          <a:bodyPr/>
          <a:lstStyle/>
          <a:p>
            <a:fld id="{CD9BE97A-53C1-4E17-AABC-2B78E7EE41B0}" type="slidenum">
              <a:rPr kumimoji="1" lang="ja-JP" altLang="en-US" smtClean="0"/>
              <a:t>19</a:t>
            </a:fld>
            <a:endParaRPr kumimoji="1" lang="ja-JP" altLang="en-US"/>
          </a:p>
        </p:txBody>
      </p:sp>
      <p:sp>
        <p:nvSpPr>
          <p:cNvPr id="7" name="コンテンツ プレースホルダー 2">
            <a:extLst>
              <a:ext uri="{FF2B5EF4-FFF2-40B4-BE49-F238E27FC236}">
                <a16:creationId xmlns:a16="http://schemas.microsoft.com/office/drawing/2014/main" id="{C05C84C3-86CE-4496-B9FF-BF6ADA73CC20}"/>
              </a:ext>
            </a:extLst>
          </p:cNvPr>
          <p:cNvSpPr txBox="1">
            <a:spLocks/>
          </p:cNvSpPr>
          <p:nvPr/>
        </p:nvSpPr>
        <p:spPr>
          <a:xfrm>
            <a:off x="838200" y="5017436"/>
            <a:ext cx="10515600" cy="1163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学習の時には</a:t>
            </a:r>
            <a:r>
              <a:rPr lang="en-US" altLang="ja-JP" dirty="0"/>
              <a:t>Component Classifier</a:t>
            </a:r>
            <a:r>
              <a:rPr lang="ja-JP" altLang="en-US" dirty="0"/>
              <a:t>と</a:t>
            </a:r>
            <a:r>
              <a:rPr lang="en-US" altLang="ja-JP" dirty="0"/>
              <a:t>Discriminator</a:t>
            </a:r>
            <a:r>
              <a:rPr lang="ja-JP" altLang="en-US" dirty="0"/>
              <a:t>を使う</a:t>
            </a:r>
            <a:endParaRPr lang="en-US" altLang="ja-JP" dirty="0"/>
          </a:p>
          <a:p>
            <a:pPr marL="0" indent="0">
              <a:buNone/>
            </a:pPr>
            <a:r>
              <a:rPr lang="ja-JP" altLang="en-US" dirty="0"/>
              <a:t>（どちらも</a:t>
            </a:r>
            <a:r>
              <a:rPr lang="en-US" altLang="ja-JP" dirty="0"/>
              <a:t>loss</a:t>
            </a:r>
            <a:r>
              <a:rPr lang="ja-JP" altLang="en-US" dirty="0"/>
              <a:t>を出して学習に貢献している）</a:t>
            </a:r>
          </a:p>
        </p:txBody>
      </p:sp>
    </p:spTree>
    <p:extLst>
      <p:ext uri="{BB962C8B-B14F-4D97-AF65-F5344CB8AC3E}">
        <p14:creationId xmlns:p14="http://schemas.microsoft.com/office/powerpoint/2010/main" val="3749576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B07E58-B335-4225-8DF1-8A5A986D2C8A}"/>
              </a:ext>
            </a:extLst>
          </p:cNvPr>
          <p:cNvSpPr>
            <a:spLocks noGrp="1"/>
          </p:cNvSpPr>
          <p:nvPr>
            <p:ph type="title"/>
          </p:nvPr>
        </p:nvSpPr>
        <p:spPr/>
        <p:txBody>
          <a:bodyPr/>
          <a:lstStyle/>
          <a:p>
            <a:r>
              <a:rPr kumimoji="1" lang="ja-JP" altLang="en-US" dirty="0"/>
              <a:t>著者</a:t>
            </a:r>
          </a:p>
        </p:txBody>
      </p:sp>
      <p:pic>
        <p:nvPicPr>
          <p:cNvPr id="5" name="コンテンツ プレースホルダー 4">
            <a:extLst>
              <a:ext uri="{FF2B5EF4-FFF2-40B4-BE49-F238E27FC236}">
                <a16:creationId xmlns:a16="http://schemas.microsoft.com/office/drawing/2014/main" id="{31C7D680-7C5E-489F-87A1-601AD8CF57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3494" y="1899104"/>
            <a:ext cx="8985012" cy="928739"/>
          </a:xfrm>
        </p:spPr>
      </p:pic>
      <p:sp>
        <p:nvSpPr>
          <p:cNvPr id="6" name="コンテンツ プレースホルダー 2">
            <a:extLst>
              <a:ext uri="{FF2B5EF4-FFF2-40B4-BE49-F238E27FC236}">
                <a16:creationId xmlns:a16="http://schemas.microsoft.com/office/drawing/2014/main" id="{B0CEB248-0E7D-48B6-8BA6-935C0D432AA0}"/>
              </a:ext>
            </a:extLst>
          </p:cNvPr>
          <p:cNvSpPr txBox="1">
            <a:spLocks/>
          </p:cNvSpPr>
          <p:nvPr/>
        </p:nvSpPr>
        <p:spPr>
          <a:xfrm>
            <a:off x="838200" y="3274827"/>
            <a:ext cx="10515600" cy="29021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延世大学校（韓国の私立大学）</a:t>
            </a:r>
            <a:endParaRPr lang="en-US" altLang="ja-JP" dirty="0"/>
          </a:p>
          <a:p>
            <a:r>
              <a:rPr lang="it-IT" altLang="ja-JP" dirty="0"/>
              <a:t>Clova AI Research, NAVER Corp.</a:t>
            </a:r>
            <a:endParaRPr lang="en-US" altLang="ja-JP" dirty="0"/>
          </a:p>
          <a:p>
            <a:endParaRPr lang="ja-JP" altLang="en-US" dirty="0"/>
          </a:p>
        </p:txBody>
      </p:sp>
      <p:sp>
        <p:nvSpPr>
          <p:cNvPr id="8" name="スライド番号プレースホルダー 7">
            <a:extLst>
              <a:ext uri="{FF2B5EF4-FFF2-40B4-BE49-F238E27FC236}">
                <a16:creationId xmlns:a16="http://schemas.microsoft.com/office/drawing/2014/main" id="{89DB4337-80EE-4AE1-8916-40733A6CDB2D}"/>
              </a:ext>
            </a:extLst>
          </p:cNvPr>
          <p:cNvSpPr>
            <a:spLocks noGrp="1"/>
          </p:cNvSpPr>
          <p:nvPr>
            <p:ph type="sldNum" sz="quarter" idx="12"/>
          </p:nvPr>
        </p:nvSpPr>
        <p:spPr/>
        <p:txBody>
          <a:bodyPr/>
          <a:lstStyle/>
          <a:p>
            <a:fld id="{CD9BE97A-53C1-4E17-AABC-2B78E7EE41B0}" type="slidenum">
              <a:rPr kumimoji="1" lang="ja-JP" altLang="en-US" smtClean="0"/>
              <a:t>2</a:t>
            </a:fld>
            <a:endParaRPr kumimoji="1" lang="ja-JP" altLang="en-US"/>
          </a:p>
        </p:txBody>
      </p:sp>
    </p:spTree>
    <p:extLst>
      <p:ext uri="{BB962C8B-B14F-4D97-AF65-F5344CB8AC3E}">
        <p14:creationId xmlns:p14="http://schemas.microsoft.com/office/powerpoint/2010/main" val="421339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9C756C-59D4-43CE-AFF0-E45CAA7985C4}"/>
              </a:ext>
            </a:extLst>
          </p:cNvPr>
          <p:cNvSpPr>
            <a:spLocks noGrp="1"/>
          </p:cNvSpPr>
          <p:nvPr>
            <p:ph type="title"/>
          </p:nvPr>
        </p:nvSpPr>
        <p:spPr/>
        <p:txBody>
          <a:bodyPr/>
          <a:lstStyle/>
          <a:p>
            <a:r>
              <a:rPr kumimoji="1" lang="ja-JP" altLang="en-US" dirty="0"/>
              <a:t>モデル概要</a:t>
            </a:r>
          </a:p>
        </p:txBody>
      </p:sp>
      <p:pic>
        <p:nvPicPr>
          <p:cNvPr id="6" name="コンテンツ プレースホルダー 5" descr="ダイアグラム&#10;&#10;自動的に生成された説明">
            <a:extLst>
              <a:ext uri="{FF2B5EF4-FFF2-40B4-BE49-F238E27FC236}">
                <a16:creationId xmlns:a16="http://schemas.microsoft.com/office/drawing/2014/main" id="{D2C5633F-D424-4E67-B642-395EC0677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457" y="1866429"/>
            <a:ext cx="12062543" cy="2825392"/>
          </a:xfrm>
        </p:spPr>
      </p:pic>
      <p:sp>
        <p:nvSpPr>
          <p:cNvPr id="4" name="スライド番号プレースホルダー 3">
            <a:extLst>
              <a:ext uri="{FF2B5EF4-FFF2-40B4-BE49-F238E27FC236}">
                <a16:creationId xmlns:a16="http://schemas.microsoft.com/office/drawing/2014/main" id="{5DB73FF0-2E56-48D9-B0C3-413D2BD05594}"/>
              </a:ext>
            </a:extLst>
          </p:cNvPr>
          <p:cNvSpPr>
            <a:spLocks noGrp="1"/>
          </p:cNvSpPr>
          <p:nvPr>
            <p:ph type="sldNum" sz="quarter" idx="12"/>
          </p:nvPr>
        </p:nvSpPr>
        <p:spPr/>
        <p:txBody>
          <a:bodyPr/>
          <a:lstStyle/>
          <a:p>
            <a:fld id="{CD9BE97A-53C1-4E17-AABC-2B78E7EE41B0}" type="slidenum">
              <a:rPr kumimoji="1" lang="ja-JP" altLang="en-US" smtClean="0"/>
              <a:t>20</a:t>
            </a:fld>
            <a:endParaRPr kumimoji="1" lang="ja-JP" altLang="en-US"/>
          </a:p>
        </p:txBody>
      </p:sp>
      <p:sp>
        <p:nvSpPr>
          <p:cNvPr id="7" name="コンテンツ プレースホルダー 2">
            <a:extLst>
              <a:ext uri="{FF2B5EF4-FFF2-40B4-BE49-F238E27FC236}">
                <a16:creationId xmlns:a16="http://schemas.microsoft.com/office/drawing/2014/main" id="{C05C84C3-86CE-4496-B9FF-BF6ADA73CC20}"/>
              </a:ext>
            </a:extLst>
          </p:cNvPr>
          <p:cNvSpPr txBox="1">
            <a:spLocks/>
          </p:cNvSpPr>
          <p:nvPr/>
        </p:nvSpPr>
        <p:spPr>
          <a:xfrm>
            <a:off x="838200" y="5017436"/>
            <a:ext cx="10515600" cy="1163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学習の時には</a:t>
            </a:r>
            <a:r>
              <a:rPr lang="en-US" altLang="ja-JP" dirty="0"/>
              <a:t>Component Classifier</a:t>
            </a:r>
            <a:r>
              <a:rPr lang="ja-JP" altLang="en-US" dirty="0"/>
              <a:t>と</a:t>
            </a:r>
            <a:r>
              <a:rPr lang="en-US" altLang="ja-JP" dirty="0"/>
              <a:t>Discriminator</a:t>
            </a:r>
            <a:r>
              <a:rPr lang="ja-JP" altLang="en-US" dirty="0"/>
              <a:t>を使う</a:t>
            </a:r>
            <a:endParaRPr lang="en-US" altLang="ja-JP" dirty="0"/>
          </a:p>
          <a:p>
            <a:pPr marL="0" indent="0">
              <a:buNone/>
            </a:pPr>
            <a:r>
              <a:rPr lang="ja-JP" altLang="en-US" dirty="0"/>
              <a:t>（どちらも</a:t>
            </a:r>
            <a:r>
              <a:rPr lang="en-US" altLang="ja-JP" dirty="0"/>
              <a:t>loss</a:t>
            </a:r>
            <a:r>
              <a:rPr lang="ja-JP" altLang="en-US" dirty="0"/>
              <a:t>を出して学習に貢献している）</a:t>
            </a:r>
          </a:p>
        </p:txBody>
      </p:sp>
    </p:spTree>
    <p:extLst>
      <p:ext uri="{BB962C8B-B14F-4D97-AF65-F5344CB8AC3E}">
        <p14:creationId xmlns:p14="http://schemas.microsoft.com/office/powerpoint/2010/main" val="830250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DB73FF0-2E56-48D9-B0C3-413D2BD05594}"/>
              </a:ext>
            </a:extLst>
          </p:cNvPr>
          <p:cNvSpPr>
            <a:spLocks noGrp="1"/>
          </p:cNvSpPr>
          <p:nvPr>
            <p:ph type="sldNum" sz="quarter" idx="12"/>
          </p:nvPr>
        </p:nvSpPr>
        <p:spPr/>
        <p:txBody>
          <a:bodyPr/>
          <a:lstStyle/>
          <a:p>
            <a:fld id="{CD9BE97A-53C1-4E17-AABC-2B78E7EE41B0}" type="slidenum">
              <a:rPr kumimoji="1" lang="ja-JP" altLang="en-US" smtClean="0"/>
              <a:t>21</a:t>
            </a:fld>
            <a:endParaRPr kumimoji="1" lang="ja-JP" altLang="en-US"/>
          </a:p>
        </p:txBody>
      </p:sp>
      <p:pic>
        <p:nvPicPr>
          <p:cNvPr id="6" name="コンテンツ プレースホルダー 5" descr="ダイアグラム&#10;&#10;自動的に生成された説明">
            <a:extLst>
              <a:ext uri="{FF2B5EF4-FFF2-40B4-BE49-F238E27FC236}">
                <a16:creationId xmlns:a16="http://schemas.microsoft.com/office/drawing/2014/main" id="{D2C5633F-D424-4E67-B642-395EC067708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0175" y="1866900"/>
            <a:ext cx="12061825" cy="2824163"/>
          </a:xfrm>
        </p:spPr>
      </p:pic>
      <p:grpSp>
        <p:nvGrpSpPr>
          <p:cNvPr id="191" name="グループ化 190">
            <a:extLst>
              <a:ext uri="{FF2B5EF4-FFF2-40B4-BE49-F238E27FC236}">
                <a16:creationId xmlns:a16="http://schemas.microsoft.com/office/drawing/2014/main" id="{3DA6211E-D016-42D7-9513-13C4848C0EB8}"/>
              </a:ext>
            </a:extLst>
          </p:cNvPr>
          <p:cNvGrpSpPr/>
          <p:nvPr/>
        </p:nvGrpSpPr>
        <p:grpSpPr>
          <a:xfrm>
            <a:off x="2157240" y="1076870"/>
            <a:ext cx="3386520" cy="753840"/>
            <a:chOff x="2157240" y="1076870"/>
            <a:chExt cx="3386520" cy="753840"/>
          </a:xfrm>
        </p:grpSpPr>
        <mc:AlternateContent xmlns:mc="http://schemas.openxmlformats.org/markup-compatibility/2006">
          <mc:Choice xmlns:p14="http://schemas.microsoft.com/office/powerpoint/2010/main" Requires="p14">
            <p:contentPart p14:bwMode="auto" r:id="rId3">
              <p14:nvContentPartPr>
                <p14:cNvPr id="19" name="インク 18">
                  <a:extLst>
                    <a:ext uri="{FF2B5EF4-FFF2-40B4-BE49-F238E27FC236}">
                      <a16:creationId xmlns:a16="http://schemas.microsoft.com/office/drawing/2014/main" id="{63EBBF8A-C84B-4A22-BC01-B03A6EFB9AB3}"/>
                    </a:ext>
                  </a:extLst>
                </p14:cNvPr>
                <p14:cNvContentPartPr/>
                <p14:nvPr/>
              </p14:nvContentPartPr>
              <p14:xfrm>
                <a:off x="2197200" y="1393670"/>
                <a:ext cx="87480" cy="28080"/>
              </p14:xfrm>
            </p:contentPart>
          </mc:Choice>
          <mc:Fallback>
            <p:pic>
              <p:nvPicPr>
                <p:cNvPr id="19" name="インク 18">
                  <a:extLst>
                    <a:ext uri="{FF2B5EF4-FFF2-40B4-BE49-F238E27FC236}">
                      <a16:creationId xmlns:a16="http://schemas.microsoft.com/office/drawing/2014/main" id="{63EBBF8A-C84B-4A22-BC01-B03A6EFB9AB3}"/>
                    </a:ext>
                  </a:extLst>
                </p:cNvPr>
                <p:cNvPicPr/>
                <p:nvPr/>
              </p:nvPicPr>
              <p:blipFill>
                <a:blip r:embed="rId4"/>
                <a:stretch>
                  <a:fillRect/>
                </a:stretch>
              </p:blipFill>
              <p:spPr>
                <a:xfrm>
                  <a:off x="2188560" y="1385030"/>
                  <a:ext cx="1051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0" name="インク 19">
                  <a:extLst>
                    <a:ext uri="{FF2B5EF4-FFF2-40B4-BE49-F238E27FC236}">
                      <a16:creationId xmlns:a16="http://schemas.microsoft.com/office/drawing/2014/main" id="{5DEFB362-8B31-42DA-B4F6-67D70B1195A9}"/>
                    </a:ext>
                  </a:extLst>
                </p14:cNvPr>
                <p14:cNvContentPartPr/>
                <p14:nvPr/>
              </p14:nvContentPartPr>
              <p14:xfrm>
                <a:off x="2231400" y="1357670"/>
                <a:ext cx="22680" cy="228960"/>
              </p14:xfrm>
            </p:contentPart>
          </mc:Choice>
          <mc:Fallback>
            <p:pic>
              <p:nvPicPr>
                <p:cNvPr id="20" name="インク 19">
                  <a:extLst>
                    <a:ext uri="{FF2B5EF4-FFF2-40B4-BE49-F238E27FC236}">
                      <a16:creationId xmlns:a16="http://schemas.microsoft.com/office/drawing/2014/main" id="{5DEFB362-8B31-42DA-B4F6-67D70B1195A9}"/>
                    </a:ext>
                  </a:extLst>
                </p:cNvPr>
                <p:cNvPicPr/>
                <p:nvPr/>
              </p:nvPicPr>
              <p:blipFill>
                <a:blip r:embed="rId6"/>
                <a:stretch>
                  <a:fillRect/>
                </a:stretch>
              </p:blipFill>
              <p:spPr>
                <a:xfrm>
                  <a:off x="2222760" y="1348670"/>
                  <a:ext cx="403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1" name="インク 20">
                  <a:extLst>
                    <a:ext uri="{FF2B5EF4-FFF2-40B4-BE49-F238E27FC236}">
                      <a16:creationId xmlns:a16="http://schemas.microsoft.com/office/drawing/2014/main" id="{504B485E-A2E9-47C9-9619-6203564943B8}"/>
                    </a:ext>
                  </a:extLst>
                </p14:cNvPr>
                <p14:cNvContentPartPr/>
                <p14:nvPr/>
              </p14:nvContentPartPr>
              <p14:xfrm>
                <a:off x="2157240" y="1428590"/>
                <a:ext cx="149760" cy="136080"/>
              </p14:xfrm>
            </p:contentPart>
          </mc:Choice>
          <mc:Fallback>
            <p:pic>
              <p:nvPicPr>
                <p:cNvPr id="21" name="インク 20">
                  <a:extLst>
                    <a:ext uri="{FF2B5EF4-FFF2-40B4-BE49-F238E27FC236}">
                      <a16:creationId xmlns:a16="http://schemas.microsoft.com/office/drawing/2014/main" id="{504B485E-A2E9-47C9-9619-6203564943B8}"/>
                    </a:ext>
                  </a:extLst>
                </p:cNvPr>
                <p:cNvPicPr/>
                <p:nvPr/>
              </p:nvPicPr>
              <p:blipFill>
                <a:blip r:embed="rId8"/>
                <a:stretch>
                  <a:fillRect/>
                </a:stretch>
              </p:blipFill>
              <p:spPr>
                <a:xfrm>
                  <a:off x="2148240" y="1419590"/>
                  <a:ext cx="1674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インク 21">
                  <a:extLst>
                    <a:ext uri="{FF2B5EF4-FFF2-40B4-BE49-F238E27FC236}">
                      <a16:creationId xmlns:a16="http://schemas.microsoft.com/office/drawing/2014/main" id="{FBDA2EE9-0710-4ED9-BC5A-552355718C83}"/>
                    </a:ext>
                  </a:extLst>
                </p14:cNvPr>
                <p14:cNvContentPartPr/>
                <p14:nvPr/>
              </p14:nvContentPartPr>
              <p14:xfrm>
                <a:off x="2280000" y="1323830"/>
                <a:ext cx="78120" cy="131760"/>
              </p14:xfrm>
            </p:contentPart>
          </mc:Choice>
          <mc:Fallback>
            <p:pic>
              <p:nvPicPr>
                <p:cNvPr id="22" name="インク 21">
                  <a:extLst>
                    <a:ext uri="{FF2B5EF4-FFF2-40B4-BE49-F238E27FC236}">
                      <a16:creationId xmlns:a16="http://schemas.microsoft.com/office/drawing/2014/main" id="{FBDA2EE9-0710-4ED9-BC5A-552355718C83}"/>
                    </a:ext>
                  </a:extLst>
                </p:cNvPr>
                <p:cNvPicPr/>
                <p:nvPr/>
              </p:nvPicPr>
              <p:blipFill>
                <a:blip r:embed="rId10"/>
                <a:stretch>
                  <a:fillRect/>
                </a:stretch>
              </p:blipFill>
              <p:spPr>
                <a:xfrm>
                  <a:off x="2271360" y="1315190"/>
                  <a:ext cx="957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3" name="インク 22">
                  <a:extLst>
                    <a:ext uri="{FF2B5EF4-FFF2-40B4-BE49-F238E27FC236}">
                      <a16:creationId xmlns:a16="http://schemas.microsoft.com/office/drawing/2014/main" id="{7A4C9C88-2892-4673-AFF4-AD35C3BC3460}"/>
                    </a:ext>
                  </a:extLst>
                </p14:cNvPr>
                <p14:cNvContentPartPr/>
                <p14:nvPr/>
              </p14:nvContentPartPr>
              <p14:xfrm>
                <a:off x="2328960" y="1313750"/>
                <a:ext cx="16200" cy="115200"/>
              </p14:xfrm>
            </p:contentPart>
          </mc:Choice>
          <mc:Fallback>
            <p:pic>
              <p:nvPicPr>
                <p:cNvPr id="23" name="インク 22">
                  <a:extLst>
                    <a:ext uri="{FF2B5EF4-FFF2-40B4-BE49-F238E27FC236}">
                      <a16:creationId xmlns:a16="http://schemas.microsoft.com/office/drawing/2014/main" id="{7A4C9C88-2892-4673-AFF4-AD35C3BC3460}"/>
                    </a:ext>
                  </a:extLst>
                </p:cNvPr>
                <p:cNvPicPr/>
                <p:nvPr/>
              </p:nvPicPr>
              <p:blipFill>
                <a:blip r:embed="rId12"/>
                <a:stretch>
                  <a:fillRect/>
                </a:stretch>
              </p:blipFill>
              <p:spPr>
                <a:xfrm>
                  <a:off x="2319960" y="1304750"/>
                  <a:ext cx="338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4" name="インク 23">
                  <a:extLst>
                    <a:ext uri="{FF2B5EF4-FFF2-40B4-BE49-F238E27FC236}">
                      <a16:creationId xmlns:a16="http://schemas.microsoft.com/office/drawing/2014/main" id="{A84543F8-DE60-4396-B402-4C921EDD514A}"/>
                    </a:ext>
                  </a:extLst>
                </p14:cNvPr>
                <p14:cNvContentPartPr/>
                <p14:nvPr/>
              </p14:nvContentPartPr>
              <p14:xfrm>
                <a:off x="2257680" y="1374950"/>
                <a:ext cx="120960" cy="69480"/>
              </p14:xfrm>
            </p:contentPart>
          </mc:Choice>
          <mc:Fallback>
            <p:pic>
              <p:nvPicPr>
                <p:cNvPr id="24" name="インク 23">
                  <a:extLst>
                    <a:ext uri="{FF2B5EF4-FFF2-40B4-BE49-F238E27FC236}">
                      <a16:creationId xmlns:a16="http://schemas.microsoft.com/office/drawing/2014/main" id="{A84543F8-DE60-4396-B402-4C921EDD514A}"/>
                    </a:ext>
                  </a:extLst>
                </p:cNvPr>
                <p:cNvPicPr/>
                <p:nvPr/>
              </p:nvPicPr>
              <p:blipFill>
                <a:blip r:embed="rId14"/>
                <a:stretch>
                  <a:fillRect/>
                </a:stretch>
              </p:blipFill>
              <p:spPr>
                <a:xfrm>
                  <a:off x="2248680" y="1366310"/>
                  <a:ext cx="1386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5" name="インク 24">
                  <a:extLst>
                    <a:ext uri="{FF2B5EF4-FFF2-40B4-BE49-F238E27FC236}">
                      <a16:creationId xmlns:a16="http://schemas.microsoft.com/office/drawing/2014/main" id="{E18D2613-AD4F-439C-B875-59C86EC189F8}"/>
                    </a:ext>
                  </a:extLst>
                </p14:cNvPr>
                <p14:cNvContentPartPr/>
                <p14:nvPr/>
              </p14:nvContentPartPr>
              <p14:xfrm>
                <a:off x="2255160" y="1432550"/>
                <a:ext cx="119160" cy="121680"/>
              </p14:xfrm>
            </p:contentPart>
          </mc:Choice>
          <mc:Fallback>
            <p:pic>
              <p:nvPicPr>
                <p:cNvPr id="25" name="インク 24">
                  <a:extLst>
                    <a:ext uri="{FF2B5EF4-FFF2-40B4-BE49-F238E27FC236}">
                      <a16:creationId xmlns:a16="http://schemas.microsoft.com/office/drawing/2014/main" id="{E18D2613-AD4F-439C-B875-59C86EC189F8}"/>
                    </a:ext>
                  </a:extLst>
                </p:cNvPr>
                <p:cNvPicPr/>
                <p:nvPr/>
              </p:nvPicPr>
              <p:blipFill>
                <a:blip r:embed="rId16"/>
                <a:stretch>
                  <a:fillRect/>
                </a:stretch>
              </p:blipFill>
              <p:spPr>
                <a:xfrm>
                  <a:off x="2246520" y="1423910"/>
                  <a:ext cx="1368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6" name="インク 25">
                  <a:extLst>
                    <a:ext uri="{FF2B5EF4-FFF2-40B4-BE49-F238E27FC236}">
                      <a16:creationId xmlns:a16="http://schemas.microsoft.com/office/drawing/2014/main" id="{06CA1F22-26D0-4412-8F18-B95CFDA5B35B}"/>
                    </a:ext>
                  </a:extLst>
                </p14:cNvPr>
                <p14:cNvContentPartPr/>
                <p14:nvPr/>
              </p14:nvContentPartPr>
              <p14:xfrm>
                <a:off x="2269560" y="1408790"/>
                <a:ext cx="93960" cy="91080"/>
              </p14:xfrm>
            </p:contentPart>
          </mc:Choice>
          <mc:Fallback>
            <p:pic>
              <p:nvPicPr>
                <p:cNvPr id="26" name="インク 25">
                  <a:extLst>
                    <a:ext uri="{FF2B5EF4-FFF2-40B4-BE49-F238E27FC236}">
                      <a16:creationId xmlns:a16="http://schemas.microsoft.com/office/drawing/2014/main" id="{06CA1F22-26D0-4412-8F18-B95CFDA5B35B}"/>
                    </a:ext>
                  </a:extLst>
                </p:cNvPr>
                <p:cNvPicPr/>
                <p:nvPr/>
              </p:nvPicPr>
              <p:blipFill>
                <a:blip r:embed="rId18"/>
                <a:stretch>
                  <a:fillRect/>
                </a:stretch>
              </p:blipFill>
              <p:spPr>
                <a:xfrm>
                  <a:off x="2260560" y="1399790"/>
                  <a:ext cx="1116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7" name="インク 26">
                  <a:extLst>
                    <a:ext uri="{FF2B5EF4-FFF2-40B4-BE49-F238E27FC236}">
                      <a16:creationId xmlns:a16="http://schemas.microsoft.com/office/drawing/2014/main" id="{02BA3642-101B-4965-B019-D793B1A5BB45}"/>
                    </a:ext>
                  </a:extLst>
                </p14:cNvPr>
                <p14:cNvContentPartPr/>
                <p14:nvPr/>
              </p14:nvContentPartPr>
              <p14:xfrm>
                <a:off x="2248680" y="1485110"/>
                <a:ext cx="154440" cy="27720"/>
              </p14:xfrm>
            </p:contentPart>
          </mc:Choice>
          <mc:Fallback>
            <p:pic>
              <p:nvPicPr>
                <p:cNvPr id="27" name="インク 26">
                  <a:extLst>
                    <a:ext uri="{FF2B5EF4-FFF2-40B4-BE49-F238E27FC236}">
                      <a16:creationId xmlns:a16="http://schemas.microsoft.com/office/drawing/2014/main" id="{02BA3642-101B-4965-B019-D793B1A5BB45}"/>
                    </a:ext>
                  </a:extLst>
                </p:cNvPr>
                <p:cNvPicPr/>
                <p:nvPr/>
              </p:nvPicPr>
              <p:blipFill>
                <a:blip r:embed="rId20"/>
                <a:stretch>
                  <a:fillRect/>
                </a:stretch>
              </p:blipFill>
              <p:spPr>
                <a:xfrm>
                  <a:off x="2239680" y="1476110"/>
                  <a:ext cx="1720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4" name="インク 33">
                  <a:extLst>
                    <a:ext uri="{FF2B5EF4-FFF2-40B4-BE49-F238E27FC236}">
                      <a16:creationId xmlns:a16="http://schemas.microsoft.com/office/drawing/2014/main" id="{31DA965E-6812-4190-BD19-1620050076A5}"/>
                    </a:ext>
                  </a:extLst>
                </p14:cNvPr>
                <p14:cNvContentPartPr/>
                <p14:nvPr/>
              </p14:nvContentPartPr>
              <p14:xfrm>
                <a:off x="2456760" y="1352630"/>
                <a:ext cx="155520" cy="20520"/>
              </p14:xfrm>
            </p:contentPart>
          </mc:Choice>
          <mc:Fallback>
            <p:pic>
              <p:nvPicPr>
                <p:cNvPr id="34" name="インク 33">
                  <a:extLst>
                    <a:ext uri="{FF2B5EF4-FFF2-40B4-BE49-F238E27FC236}">
                      <a16:creationId xmlns:a16="http://schemas.microsoft.com/office/drawing/2014/main" id="{31DA965E-6812-4190-BD19-1620050076A5}"/>
                    </a:ext>
                  </a:extLst>
                </p:cNvPr>
                <p:cNvPicPr/>
                <p:nvPr/>
              </p:nvPicPr>
              <p:blipFill>
                <a:blip r:embed="rId22"/>
                <a:stretch>
                  <a:fillRect/>
                </a:stretch>
              </p:blipFill>
              <p:spPr>
                <a:xfrm>
                  <a:off x="2448120" y="1343990"/>
                  <a:ext cx="1731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5" name="インク 34">
                  <a:extLst>
                    <a:ext uri="{FF2B5EF4-FFF2-40B4-BE49-F238E27FC236}">
                      <a16:creationId xmlns:a16="http://schemas.microsoft.com/office/drawing/2014/main" id="{F08B4A3E-7CEE-4AAB-956A-1436F1E27A60}"/>
                    </a:ext>
                  </a:extLst>
                </p14:cNvPr>
                <p14:cNvContentPartPr/>
                <p14:nvPr/>
              </p14:nvContentPartPr>
              <p14:xfrm>
                <a:off x="2414640" y="1372070"/>
                <a:ext cx="54720" cy="135720"/>
              </p14:xfrm>
            </p:contentPart>
          </mc:Choice>
          <mc:Fallback>
            <p:pic>
              <p:nvPicPr>
                <p:cNvPr id="35" name="インク 34">
                  <a:extLst>
                    <a:ext uri="{FF2B5EF4-FFF2-40B4-BE49-F238E27FC236}">
                      <a16:creationId xmlns:a16="http://schemas.microsoft.com/office/drawing/2014/main" id="{F08B4A3E-7CEE-4AAB-956A-1436F1E27A60}"/>
                    </a:ext>
                  </a:extLst>
                </p:cNvPr>
                <p:cNvPicPr/>
                <p:nvPr/>
              </p:nvPicPr>
              <p:blipFill>
                <a:blip r:embed="rId24"/>
                <a:stretch>
                  <a:fillRect/>
                </a:stretch>
              </p:blipFill>
              <p:spPr>
                <a:xfrm>
                  <a:off x="2406000" y="1363070"/>
                  <a:ext cx="723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6" name="インク 35">
                  <a:extLst>
                    <a:ext uri="{FF2B5EF4-FFF2-40B4-BE49-F238E27FC236}">
                      <a16:creationId xmlns:a16="http://schemas.microsoft.com/office/drawing/2014/main" id="{29019E91-B066-448B-B2D9-BE3C77446B2D}"/>
                    </a:ext>
                  </a:extLst>
                </p14:cNvPr>
                <p14:cNvContentPartPr/>
                <p14:nvPr/>
              </p14:nvContentPartPr>
              <p14:xfrm>
                <a:off x="2456040" y="1408070"/>
                <a:ext cx="54360" cy="104040"/>
              </p14:xfrm>
            </p:contentPart>
          </mc:Choice>
          <mc:Fallback>
            <p:pic>
              <p:nvPicPr>
                <p:cNvPr id="36" name="インク 35">
                  <a:extLst>
                    <a:ext uri="{FF2B5EF4-FFF2-40B4-BE49-F238E27FC236}">
                      <a16:creationId xmlns:a16="http://schemas.microsoft.com/office/drawing/2014/main" id="{29019E91-B066-448B-B2D9-BE3C77446B2D}"/>
                    </a:ext>
                  </a:extLst>
                </p:cNvPr>
                <p:cNvPicPr/>
                <p:nvPr/>
              </p:nvPicPr>
              <p:blipFill>
                <a:blip r:embed="rId26"/>
                <a:stretch>
                  <a:fillRect/>
                </a:stretch>
              </p:blipFill>
              <p:spPr>
                <a:xfrm>
                  <a:off x="2447400" y="1399430"/>
                  <a:ext cx="720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7" name="インク 36">
                  <a:extLst>
                    <a:ext uri="{FF2B5EF4-FFF2-40B4-BE49-F238E27FC236}">
                      <a16:creationId xmlns:a16="http://schemas.microsoft.com/office/drawing/2014/main" id="{B3B5B936-E000-49CA-803D-6C4154A0DECF}"/>
                    </a:ext>
                  </a:extLst>
                </p14:cNvPr>
                <p14:cNvContentPartPr/>
                <p14:nvPr/>
              </p14:nvContentPartPr>
              <p14:xfrm>
                <a:off x="2487360" y="1291430"/>
                <a:ext cx="130320" cy="258840"/>
              </p14:xfrm>
            </p:contentPart>
          </mc:Choice>
          <mc:Fallback>
            <p:pic>
              <p:nvPicPr>
                <p:cNvPr id="37" name="インク 36">
                  <a:extLst>
                    <a:ext uri="{FF2B5EF4-FFF2-40B4-BE49-F238E27FC236}">
                      <a16:creationId xmlns:a16="http://schemas.microsoft.com/office/drawing/2014/main" id="{B3B5B936-E000-49CA-803D-6C4154A0DECF}"/>
                    </a:ext>
                  </a:extLst>
                </p:cNvPr>
                <p:cNvPicPr/>
                <p:nvPr/>
              </p:nvPicPr>
              <p:blipFill>
                <a:blip r:embed="rId28"/>
                <a:stretch>
                  <a:fillRect/>
                </a:stretch>
              </p:blipFill>
              <p:spPr>
                <a:xfrm>
                  <a:off x="2478360" y="1282790"/>
                  <a:ext cx="14796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8" name="インク 37">
                  <a:extLst>
                    <a:ext uri="{FF2B5EF4-FFF2-40B4-BE49-F238E27FC236}">
                      <a16:creationId xmlns:a16="http://schemas.microsoft.com/office/drawing/2014/main" id="{24E96D88-6307-4974-BBC4-4DA5B0DB4968}"/>
                    </a:ext>
                  </a:extLst>
                </p14:cNvPr>
                <p14:cNvContentPartPr/>
                <p14:nvPr/>
              </p14:nvContentPartPr>
              <p14:xfrm>
                <a:off x="2473320" y="1364150"/>
                <a:ext cx="114840" cy="156240"/>
              </p14:xfrm>
            </p:contentPart>
          </mc:Choice>
          <mc:Fallback>
            <p:pic>
              <p:nvPicPr>
                <p:cNvPr id="38" name="インク 37">
                  <a:extLst>
                    <a:ext uri="{FF2B5EF4-FFF2-40B4-BE49-F238E27FC236}">
                      <a16:creationId xmlns:a16="http://schemas.microsoft.com/office/drawing/2014/main" id="{24E96D88-6307-4974-BBC4-4DA5B0DB4968}"/>
                    </a:ext>
                  </a:extLst>
                </p:cNvPr>
                <p:cNvPicPr/>
                <p:nvPr/>
              </p:nvPicPr>
              <p:blipFill>
                <a:blip r:embed="rId30"/>
                <a:stretch>
                  <a:fillRect/>
                </a:stretch>
              </p:blipFill>
              <p:spPr>
                <a:xfrm>
                  <a:off x="2464320" y="1355150"/>
                  <a:ext cx="1324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9" name="インク 38">
                  <a:extLst>
                    <a:ext uri="{FF2B5EF4-FFF2-40B4-BE49-F238E27FC236}">
                      <a16:creationId xmlns:a16="http://schemas.microsoft.com/office/drawing/2014/main" id="{0A07BA9A-5FDB-4379-9CA4-F4F716869FFB}"/>
                    </a:ext>
                  </a:extLst>
                </p14:cNvPr>
                <p14:cNvContentPartPr/>
                <p14:nvPr/>
              </p14:nvContentPartPr>
              <p14:xfrm>
                <a:off x="2651160" y="1313030"/>
                <a:ext cx="82800" cy="90720"/>
              </p14:xfrm>
            </p:contentPart>
          </mc:Choice>
          <mc:Fallback>
            <p:pic>
              <p:nvPicPr>
                <p:cNvPr id="39" name="インク 38">
                  <a:extLst>
                    <a:ext uri="{FF2B5EF4-FFF2-40B4-BE49-F238E27FC236}">
                      <a16:creationId xmlns:a16="http://schemas.microsoft.com/office/drawing/2014/main" id="{0A07BA9A-5FDB-4379-9CA4-F4F716869FFB}"/>
                    </a:ext>
                  </a:extLst>
                </p:cNvPr>
                <p:cNvPicPr/>
                <p:nvPr/>
              </p:nvPicPr>
              <p:blipFill>
                <a:blip r:embed="rId32"/>
                <a:stretch>
                  <a:fillRect/>
                </a:stretch>
              </p:blipFill>
              <p:spPr>
                <a:xfrm>
                  <a:off x="2642160" y="1304030"/>
                  <a:ext cx="1004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0" name="インク 39">
                  <a:extLst>
                    <a:ext uri="{FF2B5EF4-FFF2-40B4-BE49-F238E27FC236}">
                      <a16:creationId xmlns:a16="http://schemas.microsoft.com/office/drawing/2014/main" id="{7C799B5F-4401-4237-BE7D-31C0FA33BAAC}"/>
                    </a:ext>
                  </a:extLst>
                </p14:cNvPr>
                <p14:cNvContentPartPr/>
                <p14:nvPr/>
              </p14:nvContentPartPr>
              <p14:xfrm>
                <a:off x="2704080" y="1331390"/>
                <a:ext cx="15120" cy="90720"/>
              </p14:xfrm>
            </p:contentPart>
          </mc:Choice>
          <mc:Fallback>
            <p:pic>
              <p:nvPicPr>
                <p:cNvPr id="40" name="インク 39">
                  <a:extLst>
                    <a:ext uri="{FF2B5EF4-FFF2-40B4-BE49-F238E27FC236}">
                      <a16:creationId xmlns:a16="http://schemas.microsoft.com/office/drawing/2014/main" id="{7C799B5F-4401-4237-BE7D-31C0FA33BAAC}"/>
                    </a:ext>
                  </a:extLst>
                </p:cNvPr>
                <p:cNvPicPr/>
                <p:nvPr/>
              </p:nvPicPr>
              <p:blipFill>
                <a:blip r:embed="rId34"/>
                <a:stretch>
                  <a:fillRect/>
                </a:stretch>
              </p:blipFill>
              <p:spPr>
                <a:xfrm>
                  <a:off x="2695440" y="1322750"/>
                  <a:ext cx="327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1" name="インク 40">
                  <a:extLst>
                    <a:ext uri="{FF2B5EF4-FFF2-40B4-BE49-F238E27FC236}">
                      <a16:creationId xmlns:a16="http://schemas.microsoft.com/office/drawing/2014/main" id="{3E095438-8A1F-4899-9496-AE9F13FE9516}"/>
                    </a:ext>
                  </a:extLst>
                </p14:cNvPr>
                <p14:cNvContentPartPr/>
                <p14:nvPr/>
              </p14:nvContentPartPr>
              <p14:xfrm>
                <a:off x="2623080" y="1361630"/>
                <a:ext cx="146160" cy="193320"/>
              </p14:xfrm>
            </p:contentPart>
          </mc:Choice>
          <mc:Fallback>
            <p:pic>
              <p:nvPicPr>
                <p:cNvPr id="41" name="インク 40">
                  <a:extLst>
                    <a:ext uri="{FF2B5EF4-FFF2-40B4-BE49-F238E27FC236}">
                      <a16:creationId xmlns:a16="http://schemas.microsoft.com/office/drawing/2014/main" id="{3E095438-8A1F-4899-9496-AE9F13FE9516}"/>
                    </a:ext>
                  </a:extLst>
                </p:cNvPr>
                <p:cNvPicPr/>
                <p:nvPr/>
              </p:nvPicPr>
              <p:blipFill>
                <a:blip r:embed="rId36"/>
                <a:stretch>
                  <a:fillRect/>
                </a:stretch>
              </p:blipFill>
              <p:spPr>
                <a:xfrm>
                  <a:off x="2614440" y="1352630"/>
                  <a:ext cx="1638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2" name="インク 41">
                  <a:extLst>
                    <a:ext uri="{FF2B5EF4-FFF2-40B4-BE49-F238E27FC236}">
                      <a16:creationId xmlns:a16="http://schemas.microsoft.com/office/drawing/2014/main" id="{B17AF345-FABD-4F53-B4E8-BA731B86B3BD}"/>
                    </a:ext>
                  </a:extLst>
                </p14:cNvPr>
                <p14:cNvContentPartPr/>
                <p14:nvPr/>
              </p14:nvContentPartPr>
              <p14:xfrm>
                <a:off x="2656200" y="1452350"/>
                <a:ext cx="78480" cy="95400"/>
              </p14:xfrm>
            </p:contentPart>
          </mc:Choice>
          <mc:Fallback>
            <p:pic>
              <p:nvPicPr>
                <p:cNvPr id="42" name="インク 41">
                  <a:extLst>
                    <a:ext uri="{FF2B5EF4-FFF2-40B4-BE49-F238E27FC236}">
                      <a16:creationId xmlns:a16="http://schemas.microsoft.com/office/drawing/2014/main" id="{B17AF345-FABD-4F53-B4E8-BA731B86B3BD}"/>
                    </a:ext>
                  </a:extLst>
                </p:cNvPr>
                <p:cNvPicPr/>
                <p:nvPr/>
              </p:nvPicPr>
              <p:blipFill>
                <a:blip r:embed="rId38"/>
                <a:stretch>
                  <a:fillRect/>
                </a:stretch>
              </p:blipFill>
              <p:spPr>
                <a:xfrm>
                  <a:off x="2647560" y="1443710"/>
                  <a:ext cx="961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3" name="インク 42">
                  <a:extLst>
                    <a:ext uri="{FF2B5EF4-FFF2-40B4-BE49-F238E27FC236}">
                      <a16:creationId xmlns:a16="http://schemas.microsoft.com/office/drawing/2014/main" id="{0216C0E8-B555-45B3-999D-AC739EE52BAA}"/>
                    </a:ext>
                  </a:extLst>
                </p14:cNvPr>
                <p14:cNvContentPartPr/>
                <p14:nvPr/>
              </p14:nvContentPartPr>
              <p14:xfrm>
                <a:off x="2585640" y="1355870"/>
                <a:ext cx="381960" cy="143280"/>
              </p14:xfrm>
            </p:contentPart>
          </mc:Choice>
          <mc:Fallback>
            <p:pic>
              <p:nvPicPr>
                <p:cNvPr id="43" name="インク 42">
                  <a:extLst>
                    <a:ext uri="{FF2B5EF4-FFF2-40B4-BE49-F238E27FC236}">
                      <a16:creationId xmlns:a16="http://schemas.microsoft.com/office/drawing/2014/main" id="{0216C0E8-B555-45B3-999D-AC739EE52BAA}"/>
                    </a:ext>
                  </a:extLst>
                </p:cNvPr>
                <p:cNvPicPr/>
                <p:nvPr/>
              </p:nvPicPr>
              <p:blipFill>
                <a:blip r:embed="rId40"/>
                <a:stretch>
                  <a:fillRect/>
                </a:stretch>
              </p:blipFill>
              <p:spPr>
                <a:xfrm>
                  <a:off x="2577000" y="1347230"/>
                  <a:ext cx="3996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4" name="インク 43">
                  <a:extLst>
                    <a:ext uri="{FF2B5EF4-FFF2-40B4-BE49-F238E27FC236}">
                      <a16:creationId xmlns:a16="http://schemas.microsoft.com/office/drawing/2014/main" id="{75E8F851-4EC4-4475-82A3-88ED23D4DE73}"/>
                    </a:ext>
                  </a:extLst>
                </p14:cNvPr>
                <p14:cNvContentPartPr/>
                <p14:nvPr/>
              </p14:nvContentPartPr>
              <p14:xfrm>
                <a:off x="2823960" y="1313390"/>
                <a:ext cx="98280" cy="112320"/>
              </p14:xfrm>
            </p:contentPart>
          </mc:Choice>
          <mc:Fallback>
            <p:pic>
              <p:nvPicPr>
                <p:cNvPr id="44" name="インク 43">
                  <a:extLst>
                    <a:ext uri="{FF2B5EF4-FFF2-40B4-BE49-F238E27FC236}">
                      <a16:creationId xmlns:a16="http://schemas.microsoft.com/office/drawing/2014/main" id="{75E8F851-4EC4-4475-82A3-88ED23D4DE73}"/>
                    </a:ext>
                  </a:extLst>
                </p:cNvPr>
                <p:cNvPicPr/>
                <p:nvPr/>
              </p:nvPicPr>
              <p:blipFill>
                <a:blip r:embed="rId42"/>
                <a:stretch>
                  <a:fillRect/>
                </a:stretch>
              </p:blipFill>
              <p:spPr>
                <a:xfrm>
                  <a:off x="2815320" y="1304750"/>
                  <a:ext cx="1159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5" name="インク 44">
                  <a:extLst>
                    <a:ext uri="{FF2B5EF4-FFF2-40B4-BE49-F238E27FC236}">
                      <a16:creationId xmlns:a16="http://schemas.microsoft.com/office/drawing/2014/main" id="{8916B999-CC99-42EE-B628-B356E8C303AB}"/>
                    </a:ext>
                  </a:extLst>
                </p14:cNvPr>
                <p14:cNvContentPartPr/>
                <p14:nvPr/>
              </p14:nvContentPartPr>
              <p14:xfrm>
                <a:off x="2817480" y="1416710"/>
                <a:ext cx="110520" cy="12600"/>
              </p14:xfrm>
            </p:contentPart>
          </mc:Choice>
          <mc:Fallback>
            <p:pic>
              <p:nvPicPr>
                <p:cNvPr id="45" name="インク 44">
                  <a:extLst>
                    <a:ext uri="{FF2B5EF4-FFF2-40B4-BE49-F238E27FC236}">
                      <a16:creationId xmlns:a16="http://schemas.microsoft.com/office/drawing/2014/main" id="{8916B999-CC99-42EE-B628-B356E8C303AB}"/>
                    </a:ext>
                  </a:extLst>
                </p:cNvPr>
                <p:cNvPicPr/>
                <p:nvPr/>
              </p:nvPicPr>
              <p:blipFill>
                <a:blip r:embed="rId44"/>
                <a:stretch>
                  <a:fillRect/>
                </a:stretch>
              </p:blipFill>
              <p:spPr>
                <a:xfrm>
                  <a:off x="2808480" y="1408070"/>
                  <a:ext cx="12816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6" name="インク 45">
                  <a:extLst>
                    <a:ext uri="{FF2B5EF4-FFF2-40B4-BE49-F238E27FC236}">
                      <a16:creationId xmlns:a16="http://schemas.microsoft.com/office/drawing/2014/main" id="{540C25BA-94E7-44D9-8012-973BD9E6C6AA}"/>
                    </a:ext>
                  </a:extLst>
                </p14:cNvPr>
                <p14:cNvContentPartPr/>
                <p14:nvPr/>
              </p14:nvContentPartPr>
              <p14:xfrm>
                <a:off x="2821440" y="1403390"/>
                <a:ext cx="123840" cy="100800"/>
              </p14:xfrm>
            </p:contentPart>
          </mc:Choice>
          <mc:Fallback>
            <p:pic>
              <p:nvPicPr>
                <p:cNvPr id="46" name="インク 45">
                  <a:extLst>
                    <a:ext uri="{FF2B5EF4-FFF2-40B4-BE49-F238E27FC236}">
                      <a16:creationId xmlns:a16="http://schemas.microsoft.com/office/drawing/2014/main" id="{540C25BA-94E7-44D9-8012-973BD9E6C6AA}"/>
                    </a:ext>
                  </a:extLst>
                </p:cNvPr>
                <p:cNvPicPr/>
                <p:nvPr/>
              </p:nvPicPr>
              <p:blipFill>
                <a:blip r:embed="rId46"/>
                <a:stretch>
                  <a:fillRect/>
                </a:stretch>
              </p:blipFill>
              <p:spPr>
                <a:xfrm>
                  <a:off x="2812800" y="1394750"/>
                  <a:ext cx="1414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7" name="インク 46">
                  <a:extLst>
                    <a:ext uri="{FF2B5EF4-FFF2-40B4-BE49-F238E27FC236}">
                      <a16:creationId xmlns:a16="http://schemas.microsoft.com/office/drawing/2014/main" id="{E49BD77A-7111-46CC-B0E6-4EB010C6E344}"/>
                    </a:ext>
                  </a:extLst>
                </p14:cNvPr>
                <p14:cNvContentPartPr/>
                <p14:nvPr/>
              </p14:nvContentPartPr>
              <p14:xfrm>
                <a:off x="2791560" y="1479350"/>
                <a:ext cx="86040" cy="64440"/>
              </p14:xfrm>
            </p:contentPart>
          </mc:Choice>
          <mc:Fallback>
            <p:pic>
              <p:nvPicPr>
                <p:cNvPr id="47" name="インク 46">
                  <a:extLst>
                    <a:ext uri="{FF2B5EF4-FFF2-40B4-BE49-F238E27FC236}">
                      <a16:creationId xmlns:a16="http://schemas.microsoft.com/office/drawing/2014/main" id="{E49BD77A-7111-46CC-B0E6-4EB010C6E344}"/>
                    </a:ext>
                  </a:extLst>
                </p:cNvPr>
                <p:cNvPicPr/>
                <p:nvPr/>
              </p:nvPicPr>
              <p:blipFill>
                <a:blip r:embed="rId48"/>
                <a:stretch>
                  <a:fillRect/>
                </a:stretch>
              </p:blipFill>
              <p:spPr>
                <a:xfrm>
                  <a:off x="2782920" y="1470710"/>
                  <a:ext cx="1036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8" name="インク 47">
                  <a:extLst>
                    <a:ext uri="{FF2B5EF4-FFF2-40B4-BE49-F238E27FC236}">
                      <a16:creationId xmlns:a16="http://schemas.microsoft.com/office/drawing/2014/main" id="{C5BF644D-D13B-4F45-A122-6B880288E223}"/>
                    </a:ext>
                  </a:extLst>
                </p14:cNvPr>
                <p14:cNvContentPartPr/>
                <p14:nvPr/>
              </p14:nvContentPartPr>
              <p14:xfrm>
                <a:off x="2871480" y="1506350"/>
                <a:ext cx="70920" cy="36000"/>
              </p14:xfrm>
            </p:contentPart>
          </mc:Choice>
          <mc:Fallback>
            <p:pic>
              <p:nvPicPr>
                <p:cNvPr id="48" name="インク 47">
                  <a:extLst>
                    <a:ext uri="{FF2B5EF4-FFF2-40B4-BE49-F238E27FC236}">
                      <a16:creationId xmlns:a16="http://schemas.microsoft.com/office/drawing/2014/main" id="{C5BF644D-D13B-4F45-A122-6B880288E223}"/>
                    </a:ext>
                  </a:extLst>
                </p:cNvPr>
                <p:cNvPicPr/>
                <p:nvPr/>
              </p:nvPicPr>
              <p:blipFill>
                <a:blip r:embed="rId50"/>
                <a:stretch>
                  <a:fillRect/>
                </a:stretch>
              </p:blipFill>
              <p:spPr>
                <a:xfrm>
                  <a:off x="2862480" y="1497350"/>
                  <a:ext cx="885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6" name="インク 55">
                  <a:extLst>
                    <a:ext uri="{FF2B5EF4-FFF2-40B4-BE49-F238E27FC236}">
                      <a16:creationId xmlns:a16="http://schemas.microsoft.com/office/drawing/2014/main" id="{A7D321EE-DC0B-4F98-B667-90A421831593}"/>
                    </a:ext>
                  </a:extLst>
                </p14:cNvPr>
                <p14:cNvContentPartPr/>
                <p14:nvPr/>
              </p14:nvContentPartPr>
              <p14:xfrm>
                <a:off x="2998560" y="1329230"/>
                <a:ext cx="5040" cy="67680"/>
              </p14:xfrm>
            </p:contentPart>
          </mc:Choice>
          <mc:Fallback>
            <p:pic>
              <p:nvPicPr>
                <p:cNvPr id="56" name="インク 55">
                  <a:extLst>
                    <a:ext uri="{FF2B5EF4-FFF2-40B4-BE49-F238E27FC236}">
                      <a16:creationId xmlns:a16="http://schemas.microsoft.com/office/drawing/2014/main" id="{A7D321EE-DC0B-4F98-B667-90A421831593}"/>
                    </a:ext>
                  </a:extLst>
                </p:cNvPr>
                <p:cNvPicPr/>
                <p:nvPr/>
              </p:nvPicPr>
              <p:blipFill>
                <a:blip r:embed="rId52"/>
                <a:stretch>
                  <a:fillRect/>
                </a:stretch>
              </p:blipFill>
              <p:spPr>
                <a:xfrm>
                  <a:off x="2989560" y="1320230"/>
                  <a:ext cx="226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7" name="インク 56">
                  <a:extLst>
                    <a:ext uri="{FF2B5EF4-FFF2-40B4-BE49-F238E27FC236}">
                      <a16:creationId xmlns:a16="http://schemas.microsoft.com/office/drawing/2014/main" id="{55F7E917-98BE-447C-8258-0C3E83C80F5D}"/>
                    </a:ext>
                  </a:extLst>
                </p14:cNvPr>
                <p14:cNvContentPartPr/>
                <p14:nvPr/>
              </p14:nvContentPartPr>
              <p14:xfrm>
                <a:off x="3032760" y="1315910"/>
                <a:ext cx="57960" cy="78120"/>
              </p14:xfrm>
            </p:contentPart>
          </mc:Choice>
          <mc:Fallback>
            <p:pic>
              <p:nvPicPr>
                <p:cNvPr id="57" name="インク 56">
                  <a:extLst>
                    <a:ext uri="{FF2B5EF4-FFF2-40B4-BE49-F238E27FC236}">
                      <a16:creationId xmlns:a16="http://schemas.microsoft.com/office/drawing/2014/main" id="{55F7E917-98BE-447C-8258-0C3E83C80F5D}"/>
                    </a:ext>
                  </a:extLst>
                </p:cNvPr>
                <p:cNvPicPr/>
                <p:nvPr/>
              </p:nvPicPr>
              <p:blipFill>
                <a:blip r:embed="rId54"/>
                <a:stretch>
                  <a:fillRect/>
                </a:stretch>
              </p:blipFill>
              <p:spPr>
                <a:xfrm>
                  <a:off x="3024120" y="1306910"/>
                  <a:ext cx="7560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8" name="インク 57">
                  <a:extLst>
                    <a:ext uri="{FF2B5EF4-FFF2-40B4-BE49-F238E27FC236}">
                      <a16:creationId xmlns:a16="http://schemas.microsoft.com/office/drawing/2014/main" id="{5A5DB2CE-7105-4E7A-9B78-F90AAF1C242B}"/>
                    </a:ext>
                  </a:extLst>
                </p14:cNvPr>
                <p14:cNvContentPartPr/>
                <p14:nvPr/>
              </p14:nvContentPartPr>
              <p14:xfrm>
                <a:off x="2981640" y="1396910"/>
                <a:ext cx="10800" cy="74160"/>
              </p14:xfrm>
            </p:contentPart>
          </mc:Choice>
          <mc:Fallback>
            <p:pic>
              <p:nvPicPr>
                <p:cNvPr id="58" name="インク 57">
                  <a:extLst>
                    <a:ext uri="{FF2B5EF4-FFF2-40B4-BE49-F238E27FC236}">
                      <a16:creationId xmlns:a16="http://schemas.microsoft.com/office/drawing/2014/main" id="{5A5DB2CE-7105-4E7A-9B78-F90AAF1C242B}"/>
                    </a:ext>
                  </a:extLst>
                </p:cNvPr>
                <p:cNvPicPr/>
                <p:nvPr/>
              </p:nvPicPr>
              <p:blipFill>
                <a:blip r:embed="rId56"/>
                <a:stretch>
                  <a:fillRect/>
                </a:stretch>
              </p:blipFill>
              <p:spPr>
                <a:xfrm>
                  <a:off x="2972640" y="1388270"/>
                  <a:ext cx="284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9" name="インク 58">
                  <a:extLst>
                    <a:ext uri="{FF2B5EF4-FFF2-40B4-BE49-F238E27FC236}">
                      <a16:creationId xmlns:a16="http://schemas.microsoft.com/office/drawing/2014/main" id="{A553E55D-753A-49EB-8FF1-F2BE08A4F009}"/>
                    </a:ext>
                  </a:extLst>
                </p14:cNvPr>
                <p14:cNvContentPartPr/>
                <p14:nvPr/>
              </p14:nvContentPartPr>
              <p14:xfrm>
                <a:off x="2992440" y="1371710"/>
                <a:ext cx="119880" cy="73440"/>
              </p14:xfrm>
            </p:contentPart>
          </mc:Choice>
          <mc:Fallback>
            <p:pic>
              <p:nvPicPr>
                <p:cNvPr id="59" name="インク 58">
                  <a:extLst>
                    <a:ext uri="{FF2B5EF4-FFF2-40B4-BE49-F238E27FC236}">
                      <a16:creationId xmlns:a16="http://schemas.microsoft.com/office/drawing/2014/main" id="{A553E55D-753A-49EB-8FF1-F2BE08A4F009}"/>
                    </a:ext>
                  </a:extLst>
                </p:cNvPr>
                <p:cNvPicPr/>
                <p:nvPr/>
              </p:nvPicPr>
              <p:blipFill>
                <a:blip r:embed="rId58"/>
                <a:stretch>
                  <a:fillRect/>
                </a:stretch>
              </p:blipFill>
              <p:spPr>
                <a:xfrm>
                  <a:off x="2983800" y="1362710"/>
                  <a:ext cx="1375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0" name="インク 59">
                  <a:extLst>
                    <a:ext uri="{FF2B5EF4-FFF2-40B4-BE49-F238E27FC236}">
                      <a16:creationId xmlns:a16="http://schemas.microsoft.com/office/drawing/2014/main" id="{E621DE21-80E5-46FA-A657-D187282A2355}"/>
                    </a:ext>
                  </a:extLst>
                </p14:cNvPr>
                <p14:cNvContentPartPr/>
                <p14:nvPr/>
              </p14:nvContentPartPr>
              <p14:xfrm>
                <a:off x="2943480" y="1428590"/>
                <a:ext cx="172440" cy="78480"/>
              </p14:xfrm>
            </p:contentPart>
          </mc:Choice>
          <mc:Fallback>
            <p:pic>
              <p:nvPicPr>
                <p:cNvPr id="60" name="インク 59">
                  <a:extLst>
                    <a:ext uri="{FF2B5EF4-FFF2-40B4-BE49-F238E27FC236}">
                      <a16:creationId xmlns:a16="http://schemas.microsoft.com/office/drawing/2014/main" id="{E621DE21-80E5-46FA-A657-D187282A2355}"/>
                    </a:ext>
                  </a:extLst>
                </p:cNvPr>
                <p:cNvPicPr/>
                <p:nvPr/>
              </p:nvPicPr>
              <p:blipFill>
                <a:blip r:embed="rId60"/>
                <a:stretch>
                  <a:fillRect/>
                </a:stretch>
              </p:blipFill>
              <p:spPr>
                <a:xfrm>
                  <a:off x="2934480" y="1419590"/>
                  <a:ext cx="1900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1" name="インク 60">
                  <a:extLst>
                    <a:ext uri="{FF2B5EF4-FFF2-40B4-BE49-F238E27FC236}">
                      <a16:creationId xmlns:a16="http://schemas.microsoft.com/office/drawing/2014/main" id="{17947364-DFA5-4D15-BAA7-9958B0EA2A36}"/>
                    </a:ext>
                  </a:extLst>
                </p14:cNvPr>
                <p14:cNvContentPartPr/>
                <p14:nvPr/>
              </p14:nvContentPartPr>
              <p14:xfrm>
                <a:off x="3032040" y="1391870"/>
                <a:ext cx="14760" cy="162000"/>
              </p14:xfrm>
            </p:contentPart>
          </mc:Choice>
          <mc:Fallback>
            <p:pic>
              <p:nvPicPr>
                <p:cNvPr id="61" name="インク 60">
                  <a:extLst>
                    <a:ext uri="{FF2B5EF4-FFF2-40B4-BE49-F238E27FC236}">
                      <a16:creationId xmlns:a16="http://schemas.microsoft.com/office/drawing/2014/main" id="{17947364-DFA5-4D15-BAA7-9958B0EA2A36}"/>
                    </a:ext>
                  </a:extLst>
                </p:cNvPr>
                <p:cNvPicPr/>
                <p:nvPr/>
              </p:nvPicPr>
              <p:blipFill>
                <a:blip r:embed="rId62"/>
                <a:stretch>
                  <a:fillRect/>
                </a:stretch>
              </p:blipFill>
              <p:spPr>
                <a:xfrm>
                  <a:off x="3023040" y="1382870"/>
                  <a:ext cx="324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2" name="インク 61">
                  <a:extLst>
                    <a:ext uri="{FF2B5EF4-FFF2-40B4-BE49-F238E27FC236}">
                      <a16:creationId xmlns:a16="http://schemas.microsoft.com/office/drawing/2014/main" id="{0E00FC38-6E84-4ED1-84BE-7E19A3492DB1}"/>
                    </a:ext>
                  </a:extLst>
                </p14:cNvPr>
                <p14:cNvContentPartPr/>
                <p14:nvPr/>
              </p14:nvContentPartPr>
              <p14:xfrm>
                <a:off x="3119160" y="1357310"/>
                <a:ext cx="172440" cy="189720"/>
              </p14:xfrm>
            </p:contentPart>
          </mc:Choice>
          <mc:Fallback>
            <p:pic>
              <p:nvPicPr>
                <p:cNvPr id="62" name="インク 61">
                  <a:extLst>
                    <a:ext uri="{FF2B5EF4-FFF2-40B4-BE49-F238E27FC236}">
                      <a16:creationId xmlns:a16="http://schemas.microsoft.com/office/drawing/2014/main" id="{0E00FC38-6E84-4ED1-84BE-7E19A3492DB1}"/>
                    </a:ext>
                  </a:extLst>
                </p:cNvPr>
                <p:cNvPicPr/>
                <p:nvPr/>
              </p:nvPicPr>
              <p:blipFill>
                <a:blip r:embed="rId64"/>
                <a:stretch>
                  <a:fillRect/>
                </a:stretch>
              </p:blipFill>
              <p:spPr>
                <a:xfrm>
                  <a:off x="3110520" y="1348310"/>
                  <a:ext cx="1900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3" name="インク 62">
                  <a:extLst>
                    <a:ext uri="{FF2B5EF4-FFF2-40B4-BE49-F238E27FC236}">
                      <a16:creationId xmlns:a16="http://schemas.microsoft.com/office/drawing/2014/main" id="{38F3A59C-2691-458B-9411-EEF33D517F9B}"/>
                    </a:ext>
                  </a:extLst>
                </p14:cNvPr>
                <p14:cNvContentPartPr/>
                <p14:nvPr/>
              </p14:nvContentPartPr>
              <p14:xfrm>
                <a:off x="3185400" y="1442990"/>
                <a:ext cx="136440" cy="84600"/>
              </p14:xfrm>
            </p:contentPart>
          </mc:Choice>
          <mc:Fallback>
            <p:pic>
              <p:nvPicPr>
                <p:cNvPr id="63" name="インク 62">
                  <a:extLst>
                    <a:ext uri="{FF2B5EF4-FFF2-40B4-BE49-F238E27FC236}">
                      <a16:creationId xmlns:a16="http://schemas.microsoft.com/office/drawing/2014/main" id="{38F3A59C-2691-458B-9411-EEF33D517F9B}"/>
                    </a:ext>
                  </a:extLst>
                </p:cNvPr>
                <p:cNvPicPr/>
                <p:nvPr/>
              </p:nvPicPr>
              <p:blipFill>
                <a:blip r:embed="rId66"/>
                <a:stretch>
                  <a:fillRect/>
                </a:stretch>
              </p:blipFill>
              <p:spPr>
                <a:xfrm>
                  <a:off x="3176760" y="1433990"/>
                  <a:ext cx="1540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4" name="インク 63">
                  <a:extLst>
                    <a:ext uri="{FF2B5EF4-FFF2-40B4-BE49-F238E27FC236}">
                      <a16:creationId xmlns:a16="http://schemas.microsoft.com/office/drawing/2014/main" id="{D77F6277-3B4F-4419-A55F-359001B64015}"/>
                    </a:ext>
                  </a:extLst>
                </p14:cNvPr>
                <p14:cNvContentPartPr/>
                <p14:nvPr/>
              </p14:nvContentPartPr>
              <p14:xfrm>
                <a:off x="3208440" y="1457390"/>
                <a:ext cx="151200" cy="98640"/>
              </p14:xfrm>
            </p:contentPart>
          </mc:Choice>
          <mc:Fallback>
            <p:pic>
              <p:nvPicPr>
                <p:cNvPr id="64" name="インク 63">
                  <a:extLst>
                    <a:ext uri="{FF2B5EF4-FFF2-40B4-BE49-F238E27FC236}">
                      <a16:creationId xmlns:a16="http://schemas.microsoft.com/office/drawing/2014/main" id="{D77F6277-3B4F-4419-A55F-359001B64015}"/>
                    </a:ext>
                  </a:extLst>
                </p:cNvPr>
                <p:cNvPicPr/>
                <p:nvPr/>
              </p:nvPicPr>
              <p:blipFill>
                <a:blip r:embed="rId68"/>
                <a:stretch>
                  <a:fillRect/>
                </a:stretch>
              </p:blipFill>
              <p:spPr>
                <a:xfrm>
                  <a:off x="3199800" y="1448750"/>
                  <a:ext cx="1688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5" name="インク 64">
                  <a:extLst>
                    <a:ext uri="{FF2B5EF4-FFF2-40B4-BE49-F238E27FC236}">
                      <a16:creationId xmlns:a16="http://schemas.microsoft.com/office/drawing/2014/main" id="{7EB7617B-7D7C-4E27-A29D-9266ACA405B9}"/>
                    </a:ext>
                  </a:extLst>
                </p14:cNvPr>
                <p14:cNvContentPartPr/>
                <p14:nvPr/>
              </p14:nvContentPartPr>
              <p14:xfrm>
                <a:off x="2253720" y="1686710"/>
                <a:ext cx="71280" cy="130680"/>
              </p14:xfrm>
            </p:contentPart>
          </mc:Choice>
          <mc:Fallback>
            <p:pic>
              <p:nvPicPr>
                <p:cNvPr id="65" name="インク 64">
                  <a:extLst>
                    <a:ext uri="{FF2B5EF4-FFF2-40B4-BE49-F238E27FC236}">
                      <a16:creationId xmlns:a16="http://schemas.microsoft.com/office/drawing/2014/main" id="{7EB7617B-7D7C-4E27-A29D-9266ACA405B9}"/>
                    </a:ext>
                  </a:extLst>
                </p:cNvPr>
                <p:cNvPicPr/>
                <p:nvPr/>
              </p:nvPicPr>
              <p:blipFill>
                <a:blip r:embed="rId70"/>
                <a:stretch>
                  <a:fillRect/>
                </a:stretch>
              </p:blipFill>
              <p:spPr>
                <a:xfrm>
                  <a:off x="2244720" y="1678070"/>
                  <a:ext cx="889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6" name="インク 65">
                  <a:extLst>
                    <a:ext uri="{FF2B5EF4-FFF2-40B4-BE49-F238E27FC236}">
                      <a16:creationId xmlns:a16="http://schemas.microsoft.com/office/drawing/2014/main" id="{0E7F5806-E34C-47D1-B00F-34BAEEC8245A}"/>
                    </a:ext>
                  </a:extLst>
                </p14:cNvPr>
                <p14:cNvContentPartPr/>
                <p14:nvPr/>
              </p14:nvContentPartPr>
              <p14:xfrm>
                <a:off x="2368200" y="1636310"/>
                <a:ext cx="62280" cy="52920"/>
              </p14:xfrm>
            </p:contentPart>
          </mc:Choice>
          <mc:Fallback>
            <p:pic>
              <p:nvPicPr>
                <p:cNvPr id="66" name="インク 65">
                  <a:extLst>
                    <a:ext uri="{FF2B5EF4-FFF2-40B4-BE49-F238E27FC236}">
                      <a16:creationId xmlns:a16="http://schemas.microsoft.com/office/drawing/2014/main" id="{0E7F5806-E34C-47D1-B00F-34BAEEC8245A}"/>
                    </a:ext>
                  </a:extLst>
                </p:cNvPr>
                <p:cNvPicPr/>
                <p:nvPr/>
              </p:nvPicPr>
              <p:blipFill>
                <a:blip r:embed="rId72"/>
                <a:stretch>
                  <a:fillRect/>
                </a:stretch>
              </p:blipFill>
              <p:spPr>
                <a:xfrm>
                  <a:off x="2359560" y="1627310"/>
                  <a:ext cx="799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7" name="インク 66">
                  <a:extLst>
                    <a:ext uri="{FF2B5EF4-FFF2-40B4-BE49-F238E27FC236}">
                      <a16:creationId xmlns:a16="http://schemas.microsoft.com/office/drawing/2014/main" id="{8A02441A-AFB1-44F1-8C09-6D5D6C453B59}"/>
                    </a:ext>
                  </a:extLst>
                </p14:cNvPr>
                <p14:cNvContentPartPr/>
                <p14:nvPr/>
              </p14:nvContentPartPr>
              <p14:xfrm>
                <a:off x="2426520" y="1689950"/>
                <a:ext cx="118440" cy="93240"/>
              </p14:xfrm>
            </p:contentPart>
          </mc:Choice>
          <mc:Fallback>
            <p:pic>
              <p:nvPicPr>
                <p:cNvPr id="67" name="インク 66">
                  <a:extLst>
                    <a:ext uri="{FF2B5EF4-FFF2-40B4-BE49-F238E27FC236}">
                      <a16:creationId xmlns:a16="http://schemas.microsoft.com/office/drawing/2014/main" id="{8A02441A-AFB1-44F1-8C09-6D5D6C453B59}"/>
                    </a:ext>
                  </a:extLst>
                </p:cNvPr>
                <p:cNvPicPr/>
                <p:nvPr/>
              </p:nvPicPr>
              <p:blipFill>
                <a:blip r:embed="rId74"/>
                <a:stretch>
                  <a:fillRect/>
                </a:stretch>
              </p:blipFill>
              <p:spPr>
                <a:xfrm>
                  <a:off x="2417520" y="1681310"/>
                  <a:ext cx="1360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8" name="インク 67">
                  <a:extLst>
                    <a:ext uri="{FF2B5EF4-FFF2-40B4-BE49-F238E27FC236}">
                      <a16:creationId xmlns:a16="http://schemas.microsoft.com/office/drawing/2014/main" id="{1C72659A-4B59-4FC4-AA7B-C080BEA6B7E0}"/>
                    </a:ext>
                  </a:extLst>
                </p14:cNvPr>
                <p14:cNvContentPartPr/>
                <p14:nvPr/>
              </p14:nvContentPartPr>
              <p14:xfrm>
                <a:off x="2425080" y="1777070"/>
                <a:ext cx="139320" cy="8640"/>
              </p14:xfrm>
            </p:contentPart>
          </mc:Choice>
          <mc:Fallback>
            <p:pic>
              <p:nvPicPr>
                <p:cNvPr id="68" name="インク 67">
                  <a:extLst>
                    <a:ext uri="{FF2B5EF4-FFF2-40B4-BE49-F238E27FC236}">
                      <a16:creationId xmlns:a16="http://schemas.microsoft.com/office/drawing/2014/main" id="{1C72659A-4B59-4FC4-AA7B-C080BEA6B7E0}"/>
                    </a:ext>
                  </a:extLst>
                </p:cNvPr>
                <p:cNvPicPr/>
                <p:nvPr/>
              </p:nvPicPr>
              <p:blipFill>
                <a:blip r:embed="rId76"/>
                <a:stretch>
                  <a:fillRect/>
                </a:stretch>
              </p:blipFill>
              <p:spPr>
                <a:xfrm>
                  <a:off x="2416440" y="1768070"/>
                  <a:ext cx="1569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9" name="インク 68">
                  <a:extLst>
                    <a:ext uri="{FF2B5EF4-FFF2-40B4-BE49-F238E27FC236}">
                      <a16:creationId xmlns:a16="http://schemas.microsoft.com/office/drawing/2014/main" id="{95D3A533-4676-41CA-8296-86DCF362F544}"/>
                    </a:ext>
                  </a:extLst>
                </p14:cNvPr>
                <p14:cNvContentPartPr/>
                <p14:nvPr/>
              </p14:nvContentPartPr>
              <p14:xfrm>
                <a:off x="2614800" y="1705790"/>
                <a:ext cx="97920" cy="110160"/>
              </p14:xfrm>
            </p:contentPart>
          </mc:Choice>
          <mc:Fallback>
            <p:pic>
              <p:nvPicPr>
                <p:cNvPr id="69" name="インク 68">
                  <a:extLst>
                    <a:ext uri="{FF2B5EF4-FFF2-40B4-BE49-F238E27FC236}">
                      <a16:creationId xmlns:a16="http://schemas.microsoft.com/office/drawing/2014/main" id="{95D3A533-4676-41CA-8296-86DCF362F544}"/>
                    </a:ext>
                  </a:extLst>
                </p:cNvPr>
                <p:cNvPicPr/>
                <p:nvPr/>
              </p:nvPicPr>
              <p:blipFill>
                <a:blip r:embed="rId78"/>
                <a:stretch>
                  <a:fillRect/>
                </a:stretch>
              </p:blipFill>
              <p:spPr>
                <a:xfrm>
                  <a:off x="2605800" y="1697150"/>
                  <a:ext cx="1155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0" name="インク 69">
                  <a:extLst>
                    <a:ext uri="{FF2B5EF4-FFF2-40B4-BE49-F238E27FC236}">
                      <a16:creationId xmlns:a16="http://schemas.microsoft.com/office/drawing/2014/main" id="{1A694728-AA8D-492D-B7EB-698C5D1C4CD2}"/>
                    </a:ext>
                  </a:extLst>
                </p14:cNvPr>
                <p14:cNvContentPartPr/>
                <p14:nvPr/>
              </p14:nvContentPartPr>
              <p14:xfrm>
                <a:off x="2745840" y="1702910"/>
                <a:ext cx="85680" cy="90000"/>
              </p14:xfrm>
            </p:contentPart>
          </mc:Choice>
          <mc:Fallback>
            <p:pic>
              <p:nvPicPr>
                <p:cNvPr id="70" name="インク 69">
                  <a:extLst>
                    <a:ext uri="{FF2B5EF4-FFF2-40B4-BE49-F238E27FC236}">
                      <a16:creationId xmlns:a16="http://schemas.microsoft.com/office/drawing/2014/main" id="{1A694728-AA8D-492D-B7EB-698C5D1C4CD2}"/>
                    </a:ext>
                  </a:extLst>
                </p:cNvPr>
                <p:cNvPicPr/>
                <p:nvPr/>
              </p:nvPicPr>
              <p:blipFill>
                <a:blip r:embed="rId80"/>
                <a:stretch>
                  <a:fillRect/>
                </a:stretch>
              </p:blipFill>
              <p:spPr>
                <a:xfrm>
                  <a:off x="2736840" y="1693910"/>
                  <a:ext cx="1033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1" name="インク 70">
                  <a:extLst>
                    <a:ext uri="{FF2B5EF4-FFF2-40B4-BE49-F238E27FC236}">
                      <a16:creationId xmlns:a16="http://schemas.microsoft.com/office/drawing/2014/main" id="{9AAB94FF-4AF9-4811-84A8-0CC674B11DCC}"/>
                    </a:ext>
                  </a:extLst>
                </p14:cNvPr>
                <p14:cNvContentPartPr/>
                <p14:nvPr/>
              </p14:nvContentPartPr>
              <p14:xfrm>
                <a:off x="2888040" y="1746110"/>
                <a:ext cx="114120" cy="14400"/>
              </p14:xfrm>
            </p:contentPart>
          </mc:Choice>
          <mc:Fallback>
            <p:pic>
              <p:nvPicPr>
                <p:cNvPr id="71" name="インク 70">
                  <a:extLst>
                    <a:ext uri="{FF2B5EF4-FFF2-40B4-BE49-F238E27FC236}">
                      <a16:creationId xmlns:a16="http://schemas.microsoft.com/office/drawing/2014/main" id="{9AAB94FF-4AF9-4811-84A8-0CC674B11DCC}"/>
                    </a:ext>
                  </a:extLst>
                </p:cNvPr>
                <p:cNvPicPr/>
                <p:nvPr/>
              </p:nvPicPr>
              <p:blipFill>
                <a:blip r:embed="rId82"/>
                <a:stretch>
                  <a:fillRect/>
                </a:stretch>
              </p:blipFill>
              <p:spPr>
                <a:xfrm>
                  <a:off x="2879400" y="1737110"/>
                  <a:ext cx="1317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2" name="インク 71">
                  <a:extLst>
                    <a:ext uri="{FF2B5EF4-FFF2-40B4-BE49-F238E27FC236}">
                      <a16:creationId xmlns:a16="http://schemas.microsoft.com/office/drawing/2014/main" id="{483A760A-39BA-479F-832D-0088D0D53E26}"/>
                    </a:ext>
                  </a:extLst>
                </p14:cNvPr>
                <p14:cNvContentPartPr/>
                <p14:nvPr/>
              </p14:nvContentPartPr>
              <p14:xfrm>
                <a:off x="3040680" y="1658990"/>
                <a:ext cx="90000" cy="165240"/>
              </p14:xfrm>
            </p:contentPart>
          </mc:Choice>
          <mc:Fallback>
            <p:pic>
              <p:nvPicPr>
                <p:cNvPr id="72" name="インク 71">
                  <a:extLst>
                    <a:ext uri="{FF2B5EF4-FFF2-40B4-BE49-F238E27FC236}">
                      <a16:creationId xmlns:a16="http://schemas.microsoft.com/office/drawing/2014/main" id="{483A760A-39BA-479F-832D-0088D0D53E26}"/>
                    </a:ext>
                  </a:extLst>
                </p:cNvPr>
                <p:cNvPicPr/>
                <p:nvPr/>
              </p:nvPicPr>
              <p:blipFill>
                <a:blip r:embed="rId84"/>
                <a:stretch>
                  <a:fillRect/>
                </a:stretch>
              </p:blipFill>
              <p:spPr>
                <a:xfrm>
                  <a:off x="3032040" y="1650350"/>
                  <a:ext cx="1076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3" name="インク 72">
                  <a:extLst>
                    <a:ext uri="{FF2B5EF4-FFF2-40B4-BE49-F238E27FC236}">
                      <a16:creationId xmlns:a16="http://schemas.microsoft.com/office/drawing/2014/main" id="{A71737B3-DFD0-481B-A759-C81D06176A63}"/>
                    </a:ext>
                  </a:extLst>
                </p14:cNvPr>
                <p14:cNvContentPartPr/>
                <p14:nvPr/>
              </p14:nvContentPartPr>
              <p14:xfrm>
                <a:off x="3110160" y="1651430"/>
                <a:ext cx="59400" cy="62640"/>
              </p14:xfrm>
            </p:contentPart>
          </mc:Choice>
          <mc:Fallback>
            <p:pic>
              <p:nvPicPr>
                <p:cNvPr id="73" name="インク 72">
                  <a:extLst>
                    <a:ext uri="{FF2B5EF4-FFF2-40B4-BE49-F238E27FC236}">
                      <a16:creationId xmlns:a16="http://schemas.microsoft.com/office/drawing/2014/main" id="{A71737B3-DFD0-481B-A759-C81D06176A63}"/>
                    </a:ext>
                  </a:extLst>
                </p:cNvPr>
                <p:cNvPicPr/>
                <p:nvPr/>
              </p:nvPicPr>
              <p:blipFill>
                <a:blip r:embed="rId86"/>
                <a:stretch>
                  <a:fillRect/>
                </a:stretch>
              </p:blipFill>
              <p:spPr>
                <a:xfrm>
                  <a:off x="3101520" y="1642430"/>
                  <a:ext cx="770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6" name="インク 75">
                  <a:extLst>
                    <a:ext uri="{FF2B5EF4-FFF2-40B4-BE49-F238E27FC236}">
                      <a16:creationId xmlns:a16="http://schemas.microsoft.com/office/drawing/2014/main" id="{D520178F-FA0B-4900-A891-7B900D89491D}"/>
                    </a:ext>
                  </a:extLst>
                </p14:cNvPr>
                <p14:cNvContentPartPr/>
                <p14:nvPr/>
              </p14:nvContentPartPr>
              <p14:xfrm>
                <a:off x="3389520" y="1666550"/>
                <a:ext cx="169200" cy="5040"/>
              </p14:xfrm>
            </p:contentPart>
          </mc:Choice>
          <mc:Fallback>
            <p:pic>
              <p:nvPicPr>
                <p:cNvPr id="76" name="インク 75">
                  <a:extLst>
                    <a:ext uri="{FF2B5EF4-FFF2-40B4-BE49-F238E27FC236}">
                      <a16:creationId xmlns:a16="http://schemas.microsoft.com/office/drawing/2014/main" id="{D520178F-FA0B-4900-A891-7B900D89491D}"/>
                    </a:ext>
                  </a:extLst>
                </p:cNvPr>
                <p:cNvPicPr/>
                <p:nvPr/>
              </p:nvPicPr>
              <p:blipFill>
                <a:blip r:embed="rId88"/>
                <a:stretch>
                  <a:fillRect/>
                </a:stretch>
              </p:blipFill>
              <p:spPr>
                <a:xfrm>
                  <a:off x="3380520" y="1657910"/>
                  <a:ext cx="18684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7" name="インク 76">
                  <a:extLst>
                    <a:ext uri="{FF2B5EF4-FFF2-40B4-BE49-F238E27FC236}">
                      <a16:creationId xmlns:a16="http://schemas.microsoft.com/office/drawing/2014/main" id="{7C5FBBBF-969D-4336-9188-651A62C43AD7}"/>
                    </a:ext>
                  </a:extLst>
                </p14:cNvPr>
                <p14:cNvContentPartPr/>
                <p14:nvPr/>
              </p14:nvContentPartPr>
              <p14:xfrm>
                <a:off x="3515880" y="1606430"/>
                <a:ext cx="78480" cy="88560"/>
              </p14:xfrm>
            </p:contentPart>
          </mc:Choice>
          <mc:Fallback>
            <p:pic>
              <p:nvPicPr>
                <p:cNvPr id="77" name="インク 76">
                  <a:extLst>
                    <a:ext uri="{FF2B5EF4-FFF2-40B4-BE49-F238E27FC236}">
                      <a16:creationId xmlns:a16="http://schemas.microsoft.com/office/drawing/2014/main" id="{7C5FBBBF-969D-4336-9188-651A62C43AD7}"/>
                    </a:ext>
                  </a:extLst>
                </p:cNvPr>
                <p:cNvPicPr/>
                <p:nvPr/>
              </p:nvPicPr>
              <p:blipFill>
                <a:blip r:embed="rId90"/>
                <a:stretch>
                  <a:fillRect/>
                </a:stretch>
              </p:blipFill>
              <p:spPr>
                <a:xfrm>
                  <a:off x="3507240" y="1597430"/>
                  <a:ext cx="961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80" name="インク 79">
                  <a:extLst>
                    <a:ext uri="{FF2B5EF4-FFF2-40B4-BE49-F238E27FC236}">
                      <a16:creationId xmlns:a16="http://schemas.microsoft.com/office/drawing/2014/main" id="{8104E1BC-C80C-437E-A975-DCD4C71FA7EA}"/>
                    </a:ext>
                  </a:extLst>
                </p14:cNvPr>
                <p14:cNvContentPartPr/>
                <p14:nvPr/>
              </p14:nvContentPartPr>
              <p14:xfrm>
                <a:off x="3693000" y="1336790"/>
                <a:ext cx="70200" cy="28080"/>
              </p14:xfrm>
            </p:contentPart>
          </mc:Choice>
          <mc:Fallback>
            <p:pic>
              <p:nvPicPr>
                <p:cNvPr id="80" name="インク 79">
                  <a:extLst>
                    <a:ext uri="{FF2B5EF4-FFF2-40B4-BE49-F238E27FC236}">
                      <a16:creationId xmlns:a16="http://schemas.microsoft.com/office/drawing/2014/main" id="{8104E1BC-C80C-437E-A975-DCD4C71FA7EA}"/>
                    </a:ext>
                  </a:extLst>
                </p:cNvPr>
                <p:cNvPicPr/>
                <p:nvPr/>
              </p:nvPicPr>
              <p:blipFill>
                <a:blip r:embed="rId92"/>
                <a:stretch>
                  <a:fillRect/>
                </a:stretch>
              </p:blipFill>
              <p:spPr>
                <a:xfrm>
                  <a:off x="3684000" y="1327790"/>
                  <a:ext cx="878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81" name="インク 80">
                  <a:extLst>
                    <a:ext uri="{FF2B5EF4-FFF2-40B4-BE49-F238E27FC236}">
                      <a16:creationId xmlns:a16="http://schemas.microsoft.com/office/drawing/2014/main" id="{862A8674-BFA3-4514-B8A3-14652BBBA48B}"/>
                    </a:ext>
                  </a:extLst>
                </p14:cNvPr>
                <p14:cNvContentPartPr/>
                <p14:nvPr/>
              </p14:nvContentPartPr>
              <p14:xfrm>
                <a:off x="3739800" y="1289630"/>
                <a:ext cx="10080" cy="176760"/>
              </p14:xfrm>
            </p:contentPart>
          </mc:Choice>
          <mc:Fallback>
            <p:pic>
              <p:nvPicPr>
                <p:cNvPr id="81" name="インク 80">
                  <a:extLst>
                    <a:ext uri="{FF2B5EF4-FFF2-40B4-BE49-F238E27FC236}">
                      <a16:creationId xmlns:a16="http://schemas.microsoft.com/office/drawing/2014/main" id="{862A8674-BFA3-4514-B8A3-14652BBBA48B}"/>
                    </a:ext>
                  </a:extLst>
                </p:cNvPr>
                <p:cNvPicPr/>
                <p:nvPr/>
              </p:nvPicPr>
              <p:blipFill>
                <a:blip r:embed="rId94"/>
                <a:stretch>
                  <a:fillRect/>
                </a:stretch>
              </p:blipFill>
              <p:spPr>
                <a:xfrm>
                  <a:off x="3730800" y="1280630"/>
                  <a:ext cx="277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2" name="インク 81">
                  <a:extLst>
                    <a:ext uri="{FF2B5EF4-FFF2-40B4-BE49-F238E27FC236}">
                      <a16:creationId xmlns:a16="http://schemas.microsoft.com/office/drawing/2014/main" id="{007C8FB8-6C57-4AC0-9989-594C6602D83F}"/>
                    </a:ext>
                  </a:extLst>
                </p14:cNvPr>
                <p14:cNvContentPartPr/>
                <p14:nvPr/>
              </p14:nvContentPartPr>
              <p14:xfrm>
                <a:off x="3678960" y="1344710"/>
                <a:ext cx="122400" cy="120600"/>
              </p14:xfrm>
            </p:contentPart>
          </mc:Choice>
          <mc:Fallback>
            <p:pic>
              <p:nvPicPr>
                <p:cNvPr id="82" name="インク 81">
                  <a:extLst>
                    <a:ext uri="{FF2B5EF4-FFF2-40B4-BE49-F238E27FC236}">
                      <a16:creationId xmlns:a16="http://schemas.microsoft.com/office/drawing/2014/main" id="{007C8FB8-6C57-4AC0-9989-594C6602D83F}"/>
                    </a:ext>
                  </a:extLst>
                </p:cNvPr>
                <p:cNvPicPr/>
                <p:nvPr/>
              </p:nvPicPr>
              <p:blipFill>
                <a:blip r:embed="rId96"/>
                <a:stretch>
                  <a:fillRect/>
                </a:stretch>
              </p:blipFill>
              <p:spPr>
                <a:xfrm>
                  <a:off x="3669960" y="1336070"/>
                  <a:ext cx="1400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3" name="インク 82">
                  <a:extLst>
                    <a:ext uri="{FF2B5EF4-FFF2-40B4-BE49-F238E27FC236}">
                      <a16:creationId xmlns:a16="http://schemas.microsoft.com/office/drawing/2014/main" id="{F2A3A4DE-E213-461F-8A3A-504D881CF9EB}"/>
                    </a:ext>
                  </a:extLst>
                </p14:cNvPr>
                <p14:cNvContentPartPr/>
                <p14:nvPr/>
              </p14:nvContentPartPr>
              <p14:xfrm>
                <a:off x="3794520" y="1245710"/>
                <a:ext cx="104760" cy="105480"/>
              </p14:xfrm>
            </p:contentPart>
          </mc:Choice>
          <mc:Fallback>
            <p:pic>
              <p:nvPicPr>
                <p:cNvPr id="83" name="インク 82">
                  <a:extLst>
                    <a:ext uri="{FF2B5EF4-FFF2-40B4-BE49-F238E27FC236}">
                      <a16:creationId xmlns:a16="http://schemas.microsoft.com/office/drawing/2014/main" id="{F2A3A4DE-E213-461F-8A3A-504D881CF9EB}"/>
                    </a:ext>
                  </a:extLst>
                </p:cNvPr>
                <p:cNvPicPr/>
                <p:nvPr/>
              </p:nvPicPr>
              <p:blipFill>
                <a:blip r:embed="rId98"/>
                <a:stretch>
                  <a:fillRect/>
                </a:stretch>
              </p:blipFill>
              <p:spPr>
                <a:xfrm>
                  <a:off x="3785880" y="1237070"/>
                  <a:ext cx="1224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4" name="インク 83">
                  <a:extLst>
                    <a:ext uri="{FF2B5EF4-FFF2-40B4-BE49-F238E27FC236}">
                      <a16:creationId xmlns:a16="http://schemas.microsoft.com/office/drawing/2014/main" id="{1D04C91E-3A20-4772-AF14-70EF2085BF33}"/>
                    </a:ext>
                  </a:extLst>
                </p14:cNvPr>
                <p14:cNvContentPartPr/>
                <p14:nvPr/>
              </p14:nvContentPartPr>
              <p14:xfrm>
                <a:off x="3806040" y="1242470"/>
                <a:ext cx="109800" cy="77760"/>
              </p14:xfrm>
            </p:contentPart>
          </mc:Choice>
          <mc:Fallback>
            <p:pic>
              <p:nvPicPr>
                <p:cNvPr id="84" name="インク 83">
                  <a:extLst>
                    <a:ext uri="{FF2B5EF4-FFF2-40B4-BE49-F238E27FC236}">
                      <a16:creationId xmlns:a16="http://schemas.microsoft.com/office/drawing/2014/main" id="{1D04C91E-3A20-4772-AF14-70EF2085BF33}"/>
                    </a:ext>
                  </a:extLst>
                </p:cNvPr>
                <p:cNvPicPr/>
                <p:nvPr/>
              </p:nvPicPr>
              <p:blipFill>
                <a:blip r:embed="rId100"/>
                <a:stretch>
                  <a:fillRect/>
                </a:stretch>
              </p:blipFill>
              <p:spPr>
                <a:xfrm>
                  <a:off x="3797040" y="1233470"/>
                  <a:ext cx="1274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5" name="インク 84">
                  <a:extLst>
                    <a:ext uri="{FF2B5EF4-FFF2-40B4-BE49-F238E27FC236}">
                      <a16:creationId xmlns:a16="http://schemas.microsoft.com/office/drawing/2014/main" id="{7AACC340-54ED-4EA2-88C3-A6454DFC9124}"/>
                    </a:ext>
                  </a:extLst>
                </p14:cNvPr>
                <p14:cNvContentPartPr/>
                <p14:nvPr/>
              </p14:nvContentPartPr>
              <p14:xfrm>
                <a:off x="3771120" y="1321310"/>
                <a:ext cx="125280" cy="139320"/>
              </p14:xfrm>
            </p:contentPart>
          </mc:Choice>
          <mc:Fallback>
            <p:pic>
              <p:nvPicPr>
                <p:cNvPr id="85" name="インク 84">
                  <a:extLst>
                    <a:ext uri="{FF2B5EF4-FFF2-40B4-BE49-F238E27FC236}">
                      <a16:creationId xmlns:a16="http://schemas.microsoft.com/office/drawing/2014/main" id="{7AACC340-54ED-4EA2-88C3-A6454DFC9124}"/>
                    </a:ext>
                  </a:extLst>
                </p:cNvPr>
                <p:cNvPicPr/>
                <p:nvPr/>
              </p:nvPicPr>
              <p:blipFill>
                <a:blip r:embed="rId102"/>
                <a:stretch>
                  <a:fillRect/>
                </a:stretch>
              </p:blipFill>
              <p:spPr>
                <a:xfrm>
                  <a:off x="3762120" y="1312310"/>
                  <a:ext cx="14292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6" name="インク 85">
                  <a:extLst>
                    <a:ext uri="{FF2B5EF4-FFF2-40B4-BE49-F238E27FC236}">
                      <a16:creationId xmlns:a16="http://schemas.microsoft.com/office/drawing/2014/main" id="{E47B987C-EFC2-417C-8D86-E05C8FDA8898}"/>
                    </a:ext>
                  </a:extLst>
                </p14:cNvPr>
                <p14:cNvContentPartPr/>
                <p14:nvPr/>
              </p14:nvContentPartPr>
              <p14:xfrm>
                <a:off x="3797760" y="1342190"/>
                <a:ext cx="94680" cy="132480"/>
              </p14:xfrm>
            </p:contentPart>
          </mc:Choice>
          <mc:Fallback>
            <p:pic>
              <p:nvPicPr>
                <p:cNvPr id="86" name="インク 85">
                  <a:extLst>
                    <a:ext uri="{FF2B5EF4-FFF2-40B4-BE49-F238E27FC236}">
                      <a16:creationId xmlns:a16="http://schemas.microsoft.com/office/drawing/2014/main" id="{E47B987C-EFC2-417C-8D86-E05C8FDA8898}"/>
                    </a:ext>
                  </a:extLst>
                </p:cNvPr>
                <p:cNvPicPr/>
                <p:nvPr/>
              </p:nvPicPr>
              <p:blipFill>
                <a:blip r:embed="rId104"/>
                <a:stretch>
                  <a:fillRect/>
                </a:stretch>
              </p:blipFill>
              <p:spPr>
                <a:xfrm>
                  <a:off x="3789120" y="1333550"/>
                  <a:ext cx="1123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7" name="インク 86">
                  <a:extLst>
                    <a:ext uri="{FF2B5EF4-FFF2-40B4-BE49-F238E27FC236}">
                      <a16:creationId xmlns:a16="http://schemas.microsoft.com/office/drawing/2014/main" id="{CD96644D-8E58-42A0-84ED-73B598B51B67}"/>
                    </a:ext>
                  </a:extLst>
                </p14:cNvPr>
                <p14:cNvContentPartPr/>
                <p14:nvPr/>
              </p14:nvContentPartPr>
              <p14:xfrm>
                <a:off x="3795600" y="1298990"/>
                <a:ext cx="79920" cy="89280"/>
              </p14:xfrm>
            </p:contentPart>
          </mc:Choice>
          <mc:Fallback>
            <p:pic>
              <p:nvPicPr>
                <p:cNvPr id="87" name="インク 86">
                  <a:extLst>
                    <a:ext uri="{FF2B5EF4-FFF2-40B4-BE49-F238E27FC236}">
                      <a16:creationId xmlns:a16="http://schemas.microsoft.com/office/drawing/2014/main" id="{CD96644D-8E58-42A0-84ED-73B598B51B67}"/>
                    </a:ext>
                  </a:extLst>
                </p:cNvPr>
                <p:cNvPicPr/>
                <p:nvPr/>
              </p:nvPicPr>
              <p:blipFill>
                <a:blip r:embed="rId106"/>
                <a:stretch>
                  <a:fillRect/>
                </a:stretch>
              </p:blipFill>
              <p:spPr>
                <a:xfrm>
                  <a:off x="3786960" y="1289990"/>
                  <a:ext cx="975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8" name="インク 87">
                  <a:extLst>
                    <a:ext uri="{FF2B5EF4-FFF2-40B4-BE49-F238E27FC236}">
                      <a16:creationId xmlns:a16="http://schemas.microsoft.com/office/drawing/2014/main" id="{B18B694F-00EE-449E-9697-02BA686D001C}"/>
                    </a:ext>
                  </a:extLst>
                </p14:cNvPr>
                <p14:cNvContentPartPr/>
                <p14:nvPr/>
              </p14:nvContentPartPr>
              <p14:xfrm>
                <a:off x="3759960" y="1402670"/>
                <a:ext cx="160200" cy="25920"/>
              </p14:xfrm>
            </p:contentPart>
          </mc:Choice>
          <mc:Fallback>
            <p:pic>
              <p:nvPicPr>
                <p:cNvPr id="88" name="インク 87">
                  <a:extLst>
                    <a:ext uri="{FF2B5EF4-FFF2-40B4-BE49-F238E27FC236}">
                      <a16:creationId xmlns:a16="http://schemas.microsoft.com/office/drawing/2014/main" id="{B18B694F-00EE-449E-9697-02BA686D001C}"/>
                    </a:ext>
                  </a:extLst>
                </p:cNvPr>
                <p:cNvPicPr/>
                <p:nvPr/>
              </p:nvPicPr>
              <p:blipFill>
                <a:blip r:embed="rId108"/>
                <a:stretch>
                  <a:fillRect/>
                </a:stretch>
              </p:blipFill>
              <p:spPr>
                <a:xfrm>
                  <a:off x="3751320" y="1393670"/>
                  <a:ext cx="1778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9" name="インク 88">
                  <a:extLst>
                    <a:ext uri="{FF2B5EF4-FFF2-40B4-BE49-F238E27FC236}">
                      <a16:creationId xmlns:a16="http://schemas.microsoft.com/office/drawing/2014/main" id="{3FB7EE0F-39D1-469A-8FD8-F887DFEFC995}"/>
                    </a:ext>
                  </a:extLst>
                </p14:cNvPr>
                <p14:cNvContentPartPr/>
                <p14:nvPr/>
              </p14:nvContentPartPr>
              <p14:xfrm>
                <a:off x="3965880" y="1296830"/>
                <a:ext cx="114120" cy="29160"/>
              </p14:xfrm>
            </p:contentPart>
          </mc:Choice>
          <mc:Fallback>
            <p:pic>
              <p:nvPicPr>
                <p:cNvPr id="89" name="インク 88">
                  <a:extLst>
                    <a:ext uri="{FF2B5EF4-FFF2-40B4-BE49-F238E27FC236}">
                      <a16:creationId xmlns:a16="http://schemas.microsoft.com/office/drawing/2014/main" id="{3FB7EE0F-39D1-469A-8FD8-F887DFEFC995}"/>
                    </a:ext>
                  </a:extLst>
                </p:cNvPr>
                <p:cNvPicPr/>
                <p:nvPr/>
              </p:nvPicPr>
              <p:blipFill>
                <a:blip r:embed="rId110"/>
                <a:stretch>
                  <a:fillRect/>
                </a:stretch>
              </p:blipFill>
              <p:spPr>
                <a:xfrm>
                  <a:off x="3957240" y="1287830"/>
                  <a:ext cx="1317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0" name="インク 89">
                  <a:extLst>
                    <a:ext uri="{FF2B5EF4-FFF2-40B4-BE49-F238E27FC236}">
                      <a16:creationId xmlns:a16="http://schemas.microsoft.com/office/drawing/2014/main" id="{B4AD9435-DDB5-4679-AE76-4B84090E3C49}"/>
                    </a:ext>
                  </a:extLst>
                </p14:cNvPr>
                <p14:cNvContentPartPr/>
                <p14:nvPr/>
              </p14:nvContentPartPr>
              <p14:xfrm>
                <a:off x="3946440" y="1305110"/>
                <a:ext cx="66960" cy="124200"/>
              </p14:xfrm>
            </p:contentPart>
          </mc:Choice>
          <mc:Fallback>
            <p:pic>
              <p:nvPicPr>
                <p:cNvPr id="90" name="インク 89">
                  <a:extLst>
                    <a:ext uri="{FF2B5EF4-FFF2-40B4-BE49-F238E27FC236}">
                      <a16:creationId xmlns:a16="http://schemas.microsoft.com/office/drawing/2014/main" id="{B4AD9435-DDB5-4679-AE76-4B84090E3C49}"/>
                    </a:ext>
                  </a:extLst>
                </p:cNvPr>
                <p:cNvPicPr/>
                <p:nvPr/>
              </p:nvPicPr>
              <p:blipFill>
                <a:blip r:embed="rId112"/>
                <a:stretch>
                  <a:fillRect/>
                </a:stretch>
              </p:blipFill>
              <p:spPr>
                <a:xfrm>
                  <a:off x="3937440" y="1296110"/>
                  <a:ext cx="846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1" name="インク 90">
                  <a:extLst>
                    <a:ext uri="{FF2B5EF4-FFF2-40B4-BE49-F238E27FC236}">
                      <a16:creationId xmlns:a16="http://schemas.microsoft.com/office/drawing/2014/main" id="{BA75447E-2865-492E-89C1-DF55BA56BCCC}"/>
                    </a:ext>
                  </a:extLst>
                </p14:cNvPr>
                <p14:cNvContentPartPr/>
                <p14:nvPr/>
              </p14:nvContentPartPr>
              <p14:xfrm>
                <a:off x="3991440" y="1208630"/>
                <a:ext cx="137520" cy="225720"/>
              </p14:xfrm>
            </p:contentPart>
          </mc:Choice>
          <mc:Fallback>
            <p:pic>
              <p:nvPicPr>
                <p:cNvPr id="91" name="インク 90">
                  <a:extLst>
                    <a:ext uri="{FF2B5EF4-FFF2-40B4-BE49-F238E27FC236}">
                      <a16:creationId xmlns:a16="http://schemas.microsoft.com/office/drawing/2014/main" id="{BA75447E-2865-492E-89C1-DF55BA56BCCC}"/>
                    </a:ext>
                  </a:extLst>
                </p:cNvPr>
                <p:cNvPicPr/>
                <p:nvPr/>
              </p:nvPicPr>
              <p:blipFill>
                <a:blip r:embed="rId114"/>
                <a:stretch>
                  <a:fillRect/>
                </a:stretch>
              </p:blipFill>
              <p:spPr>
                <a:xfrm>
                  <a:off x="3982440" y="1199990"/>
                  <a:ext cx="1551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2" name="インク 91">
                  <a:extLst>
                    <a:ext uri="{FF2B5EF4-FFF2-40B4-BE49-F238E27FC236}">
                      <a16:creationId xmlns:a16="http://schemas.microsoft.com/office/drawing/2014/main" id="{24729D35-8DB6-41A7-9CA4-7BC63A5B1ACB}"/>
                    </a:ext>
                  </a:extLst>
                </p14:cNvPr>
                <p14:cNvContentPartPr/>
                <p14:nvPr/>
              </p14:nvContentPartPr>
              <p14:xfrm>
                <a:off x="4193040" y="1229150"/>
                <a:ext cx="95400" cy="99720"/>
              </p14:xfrm>
            </p:contentPart>
          </mc:Choice>
          <mc:Fallback>
            <p:pic>
              <p:nvPicPr>
                <p:cNvPr id="92" name="インク 91">
                  <a:extLst>
                    <a:ext uri="{FF2B5EF4-FFF2-40B4-BE49-F238E27FC236}">
                      <a16:creationId xmlns:a16="http://schemas.microsoft.com/office/drawing/2014/main" id="{24729D35-8DB6-41A7-9CA4-7BC63A5B1ACB}"/>
                    </a:ext>
                  </a:extLst>
                </p:cNvPr>
                <p:cNvPicPr/>
                <p:nvPr/>
              </p:nvPicPr>
              <p:blipFill>
                <a:blip r:embed="rId116"/>
                <a:stretch>
                  <a:fillRect/>
                </a:stretch>
              </p:blipFill>
              <p:spPr>
                <a:xfrm>
                  <a:off x="4184040" y="1220150"/>
                  <a:ext cx="1130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3" name="インク 92">
                  <a:extLst>
                    <a:ext uri="{FF2B5EF4-FFF2-40B4-BE49-F238E27FC236}">
                      <a16:creationId xmlns:a16="http://schemas.microsoft.com/office/drawing/2014/main" id="{53E491FF-BC4D-444E-B7B3-4099C6A34C1D}"/>
                    </a:ext>
                  </a:extLst>
                </p14:cNvPr>
                <p14:cNvContentPartPr/>
                <p14:nvPr/>
              </p14:nvContentPartPr>
              <p14:xfrm>
                <a:off x="4270440" y="1229870"/>
                <a:ext cx="6120" cy="78120"/>
              </p14:xfrm>
            </p:contentPart>
          </mc:Choice>
          <mc:Fallback>
            <p:pic>
              <p:nvPicPr>
                <p:cNvPr id="93" name="インク 92">
                  <a:extLst>
                    <a:ext uri="{FF2B5EF4-FFF2-40B4-BE49-F238E27FC236}">
                      <a16:creationId xmlns:a16="http://schemas.microsoft.com/office/drawing/2014/main" id="{53E491FF-BC4D-444E-B7B3-4099C6A34C1D}"/>
                    </a:ext>
                  </a:extLst>
                </p:cNvPr>
                <p:cNvPicPr/>
                <p:nvPr/>
              </p:nvPicPr>
              <p:blipFill>
                <a:blip r:embed="rId118"/>
                <a:stretch>
                  <a:fillRect/>
                </a:stretch>
              </p:blipFill>
              <p:spPr>
                <a:xfrm>
                  <a:off x="4261440" y="1221230"/>
                  <a:ext cx="237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4" name="インク 93">
                  <a:extLst>
                    <a:ext uri="{FF2B5EF4-FFF2-40B4-BE49-F238E27FC236}">
                      <a16:creationId xmlns:a16="http://schemas.microsoft.com/office/drawing/2014/main" id="{3DD59050-7C32-46C2-BD9C-7D245A60F9F8}"/>
                    </a:ext>
                  </a:extLst>
                </p14:cNvPr>
                <p14:cNvContentPartPr/>
                <p14:nvPr/>
              </p14:nvContentPartPr>
              <p14:xfrm>
                <a:off x="4178280" y="1251110"/>
                <a:ext cx="145440" cy="67680"/>
              </p14:xfrm>
            </p:contentPart>
          </mc:Choice>
          <mc:Fallback>
            <p:pic>
              <p:nvPicPr>
                <p:cNvPr id="94" name="インク 93">
                  <a:extLst>
                    <a:ext uri="{FF2B5EF4-FFF2-40B4-BE49-F238E27FC236}">
                      <a16:creationId xmlns:a16="http://schemas.microsoft.com/office/drawing/2014/main" id="{3DD59050-7C32-46C2-BD9C-7D245A60F9F8}"/>
                    </a:ext>
                  </a:extLst>
                </p:cNvPr>
                <p:cNvPicPr/>
                <p:nvPr/>
              </p:nvPicPr>
              <p:blipFill>
                <a:blip r:embed="rId120"/>
                <a:stretch>
                  <a:fillRect/>
                </a:stretch>
              </p:blipFill>
              <p:spPr>
                <a:xfrm>
                  <a:off x="4169640" y="1242470"/>
                  <a:ext cx="1630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5" name="インク 94">
                  <a:extLst>
                    <a:ext uri="{FF2B5EF4-FFF2-40B4-BE49-F238E27FC236}">
                      <a16:creationId xmlns:a16="http://schemas.microsoft.com/office/drawing/2014/main" id="{85C68F5B-102C-4D1D-8A1C-E4803613E477}"/>
                    </a:ext>
                  </a:extLst>
                </p14:cNvPr>
                <p14:cNvContentPartPr/>
                <p14:nvPr/>
              </p14:nvContentPartPr>
              <p14:xfrm>
                <a:off x="4181160" y="1297190"/>
                <a:ext cx="95040" cy="127800"/>
              </p14:xfrm>
            </p:contentPart>
          </mc:Choice>
          <mc:Fallback>
            <p:pic>
              <p:nvPicPr>
                <p:cNvPr id="95" name="インク 94">
                  <a:extLst>
                    <a:ext uri="{FF2B5EF4-FFF2-40B4-BE49-F238E27FC236}">
                      <a16:creationId xmlns:a16="http://schemas.microsoft.com/office/drawing/2014/main" id="{85C68F5B-102C-4D1D-8A1C-E4803613E477}"/>
                    </a:ext>
                  </a:extLst>
                </p:cNvPr>
                <p:cNvPicPr/>
                <p:nvPr/>
              </p:nvPicPr>
              <p:blipFill>
                <a:blip r:embed="rId122"/>
                <a:stretch>
                  <a:fillRect/>
                </a:stretch>
              </p:blipFill>
              <p:spPr>
                <a:xfrm>
                  <a:off x="4172520" y="1288550"/>
                  <a:ext cx="1126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6" name="インク 95">
                  <a:extLst>
                    <a:ext uri="{FF2B5EF4-FFF2-40B4-BE49-F238E27FC236}">
                      <a16:creationId xmlns:a16="http://schemas.microsoft.com/office/drawing/2014/main" id="{8859D564-84ED-49E8-A065-9850E08BABB0}"/>
                    </a:ext>
                  </a:extLst>
                </p14:cNvPr>
                <p14:cNvContentPartPr/>
                <p14:nvPr/>
              </p14:nvContentPartPr>
              <p14:xfrm>
                <a:off x="4153800" y="1344710"/>
                <a:ext cx="213480" cy="34560"/>
              </p14:xfrm>
            </p:contentPart>
          </mc:Choice>
          <mc:Fallback>
            <p:pic>
              <p:nvPicPr>
                <p:cNvPr id="96" name="インク 95">
                  <a:extLst>
                    <a:ext uri="{FF2B5EF4-FFF2-40B4-BE49-F238E27FC236}">
                      <a16:creationId xmlns:a16="http://schemas.microsoft.com/office/drawing/2014/main" id="{8859D564-84ED-49E8-A065-9850E08BABB0}"/>
                    </a:ext>
                  </a:extLst>
                </p:cNvPr>
                <p:cNvPicPr/>
                <p:nvPr/>
              </p:nvPicPr>
              <p:blipFill>
                <a:blip r:embed="rId124"/>
                <a:stretch>
                  <a:fillRect/>
                </a:stretch>
              </p:blipFill>
              <p:spPr>
                <a:xfrm>
                  <a:off x="4144800" y="1335710"/>
                  <a:ext cx="2311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7" name="インク 96">
                  <a:extLst>
                    <a:ext uri="{FF2B5EF4-FFF2-40B4-BE49-F238E27FC236}">
                      <a16:creationId xmlns:a16="http://schemas.microsoft.com/office/drawing/2014/main" id="{9F53B898-BE8A-461F-98AF-40D1EF6ED9D4}"/>
                    </a:ext>
                  </a:extLst>
                </p14:cNvPr>
                <p14:cNvContentPartPr/>
                <p14:nvPr/>
              </p14:nvContentPartPr>
              <p14:xfrm>
                <a:off x="4355760" y="1205390"/>
                <a:ext cx="144720" cy="86040"/>
              </p14:xfrm>
            </p:contentPart>
          </mc:Choice>
          <mc:Fallback>
            <p:pic>
              <p:nvPicPr>
                <p:cNvPr id="97" name="インク 96">
                  <a:extLst>
                    <a:ext uri="{FF2B5EF4-FFF2-40B4-BE49-F238E27FC236}">
                      <a16:creationId xmlns:a16="http://schemas.microsoft.com/office/drawing/2014/main" id="{9F53B898-BE8A-461F-98AF-40D1EF6ED9D4}"/>
                    </a:ext>
                  </a:extLst>
                </p:cNvPr>
                <p:cNvPicPr/>
                <p:nvPr/>
              </p:nvPicPr>
              <p:blipFill>
                <a:blip r:embed="rId126"/>
                <a:stretch>
                  <a:fillRect/>
                </a:stretch>
              </p:blipFill>
              <p:spPr>
                <a:xfrm>
                  <a:off x="4347120" y="1196390"/>
                  <a:ext cx="16236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8" name="インク 97">
                  <a:extLst>
                    <a:ext uri="{FF2B5EF4-FFF2-40B4-BE49-F238E27FC236}">
                      <a16:creationId xmlns:a16="http://schemas.microsoft.com/office/drawing/2014/main" id="{1E0CE201-C9FF-40F5-8804-865FDA4DC57A}"/>
                    </a:ext>
                  </a:extLst>
                </p14:cNvPr>
                <p14:cNvContentPartPr/>
                <p14:nvPr/>
              </p14:nvContentPartPr>
              <p14:xfrm>
                <a:off x="4354320" y="1263350"/>
                <a:ext cx="156960" cy="102240"/>
              </p14:xfrm>
            </p:contentPart>
          </mc:Choice>
          <mc:Fallback>
            <p:pic>
              <p:nvPicPr>
                <p:cNvPr id="98" name="インク 97">
                  <a:extLst>
                    <a:ext uri="{FF2B5EF4-FFF2-40B4-BE49-F238E27FC236}">
                      <a16:creationId xmlns:a16="http://schemas.microsoft.com/office/drawing/2014/main" id="{1E0CE201-C9FF-40F5-8804-865FDA4DC57A}"/>
                    </a:ext>
                  </a:extLst>
                </p:cNvPr>
                <p:cNvPicPr/>
                <p:nvPr/>
              </p:nvPicPr>
              <p:blipFill>
                <a:blip r:embed="rId128"/>
                <a:stretch>
                  <a:fillRect/>
                </a:stretch>
              </p:blipFill>
              <p:spPr>
                <a:xfrm>
                  <a:off x="4345680" y="1254350"/>
                  <a:ext cx="1746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9" name="インク 98">
                  <a:extLst>
                    <a:ext uri="{FF2B5EF4-FFF2-40B4-BE49-F238E27FC236}">
                      <a16:creationId xmlns:a16="http://schemas.microsoft.com/office/drawing/2014/main" id="{2275904E-B6EE-4529-BA65-6C571DEE3B46}"/>
                    </a:ext>
                  </a:extLst>
                </p14:cNvPr>
                <p14:cNvContentPartPr/>
                <p14:nvPr/>
              </p14:nvContentPartPr>
              <p14:xfrm>
                <a:off x="4362600" y="1347230"/>
                <a:ext cx="70560" cy="101880"/>
              </p14:xfrm>
            </p:contentPart>
          </mc:Choice>
          <mc:Fallback>
            <p:pic>
              <p:nvPicPr>
                <p:cNvPr id="99" name="インク 98">
                  <a:extLst>
                    <a:ext uri="{FF2B5EF4-FFF2-40B4-BE49-F238E27FC236}">
                      <a16:creationId xmlns:a16="http://schemas.microsoft.com/office/drawing/2014/main" id="{2275904E-B6EE-4529-BA65-6C571DEE3B46}"/>
                    </a:ext>
                  </a:extLst>
                </p:cNvPr>
                <p:cNvPicPr/>
                <p:nvPr/>
              </p:nvPicPr>
              <p:blipFill>
                <a:blip r:embed="rId130"/>
                <a:stretch>
                  <a:fillRect/>
                </a:stretch>
              </p:blipFill>
              <p:spPr>
                <a:xfrm>
                  <a:off x="4353960" y="1338590"/>
                  <a:ext cx="882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00" name="インク 99">
                  <a:extLst>
                    <a:ext uri="{FF2B5EF4-FFF2-40B4-BE49-F238E27FC236}">
                      <a16:creationId xmlns:a16="http://schemas.microsoft.com/office/drawing/2014/main" id="{55AF1D68-08CD-4156-87D5-11EA2BD99077}"/>
                    </a:ext>
                  </a:extLst>
                </p14:cNvPr>
                <p14:cNvContentPartPr/>
                <p14:nvPr/>
              </p14:nvContentPartPr>
              <p14:xfrm>
                <a:off x="4442880" y="1410950"/>
                <a:ext cx="78120" cy="24840"/>
              </p14:xfrm>
            </p:contentPart>
          </mc:Choice>
          <mc:Fallback>
            <p:pic>
              <p:nvPicPr>
                <p:cNvPr id="100" name="インク 99">
                  <a:extLst>
                    <a:ext uri="{FF2B5EF4-FFF2-40B4-BE49-F238E27FC236}">
                      <a16:creationId xmlns:a16="http://schemas.microsoft.com/office/drawing/2014/main" id="{55AF1D68-08CD-4156-87D5-11EA2BD99077}"/>
                    </a:ext>
                  </a:extLst>
                </p:cNvPr>
                <p:cNvPicPr/>
                <p:nvPr/>
              </p:nvPicPr>
              <p:blipFill>
                <a:blip r:embed="rId132"/>
                <a:stretch>
                  <a:fillRect/>
                </a:stretch>
              </p:blipFill>
              <p:spPr>
                <a:xfrm>
                  <a:off x="4434240" y="1402310"/>
                  <a:ext cx="957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1" name="インク 100">
                  <a:extLst>
                    <a:ext uri="{FF2B5EF4-FFF2-40B4-BE49-F238E27FC236}">
                      <a16:creationId xmlns:a16="http://schemas.microsoft.com/office/drawing/2014/main" id="{2C21AE46-D933-4D67-8806-9DAE4EB1E86C}"/>
                    </a:ext>
                  </a:extLst>
                </p14:cNvPr>
                <p14:cNvContentPartPr/>
                <p14:nvPr/>
              </p14:nvContentPartPr>
              <p14:xfrm>
                <a:off x="4546920" y="1317710"/>
                <a:ext cx="117360" cy="127080"/>
              </p14:xfrm>
            </p:contentPart>
          </mc:Choice>
          <mc:Fallback>
            <p:pic>
              <p:nvPicPr>
                <p:cNvPr id="101" name="インク 100">
                  <a:extLst>
                    <a:ext uri="{FF2B5EF4-FFF2-40B4-BE49-F238E27FC236}">
                      <a16:creationId xmlns:a16="http://schemas.microsoft.com/office/drawing/2014/main" id="{2C21AE46-D933-4D67-8806-9DAE4EB1E86C}"/>
                    </a:ext>
                  </a:extLst>
                </p:cNvPr>
                <p:cNvPicPr/>
                <p:nvPr/>
              </p:nvPicPr>
              <p:blipFill>
                <a:blip r:embed="rId134"/>
                <a:stretch>
                  <a:fillRect/>
                </a:stretch>
              </p:blipFill>
              <p:spPr>
                <a:xfrm>
                  <a:off x="4537920" y="1309070"/>
                  <a:ext cx="1350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2" name="インク 101">
                  <a:extLst>
                    <a:ext uri="{FF2B5EF4-FFF2-40B4-BE49-F238E27FC236}">
                      <a16:creationId xmlns:a16="http://schemas.microsoft.com/office/drawing/2014/main" id="{23E622A0-5F47-4CD4-AC64-7A83F1CBA967}"/>
                    </a:ext>
                  </a:extLst>
                </p14:cNvPr>
                <p14:cNvContentPartPr/>
                <p14:nvPr/>
              </p14:nvContentPartPr>
              <p14:xfrm>
                <a:off x="3751680" y="1590590"/>
                <a:ext cx="100080" cy="91800"/>
              </p14:xfrm>
            </p:contentPart>
          </mc:Choice>
          <mc:Fallback>
            <p:pic>
              <p:nvPicPr>
                <p:cNvPr id="102" name="インク 101">
                  <a:extLst>
                    <a:ext uri="{FF2B5EF4-FFF2-40B4-BE49-F238E27FC236}">
                      <a16:creationId xmlns:a16="http://schemas.microsoft.com/office/drawing/2014/main" id="{23E622A0-5F47-4CD4-AC64-7A83F1CBA967}"/>
                    </a:ext>
                  </a:extLst>
                </p:cNvPr>
                <p:cNvPicPr/>
                <p:nvPr/>
              </p:nvPicPr>
              <p:blipFill>
                <a:blip r:embed="rId136"/>
                <a:stretch>
                  <a:fillRect/>
                </a:stretch>
              </p:blipFill>
              <p:spPr>
                <a:xfrm>
                  <a:off x="3743040" y="1581590"/>
                  <a:ext cx="1177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3" name="インク 102">
                  <a:extLst>
                    <a:ext uri="{FF2B5EF4-FFF2-40B4-BE49-F238E27FC236}">
                      <a16:creationId xmlns:a16="http://schemas.microsoft.com/office/drawing/2014/main" id="{40A1CF4F-2426-4DD5-AFF2-64C851DA50EB}"/>
                    </a:ext>
                  </a:extLst>
                </p14:cNvPr>
                <p14:cNvContentPartPr/>
                <p14:nvPr/>
              </p14:nvContentPartPr>
              <p14:xfrm>
                <a:off x="3739080" y="1666910"/>
                <a:ext cx="119520" cy="54000"/>
              </p14:xfrm>
            </p:contentPart>
          </mc:Choice>
          <mc:Fallback>
            <p:pic>
              <p:nvPicPr>
                <p:cNvPr id="103" name="インク 102">
                  <a:extLst>
                    <a:ext uri="{FF2B5EF4-FFF2-40B4-BE49-F238E27FC236}">
                      <a16:creationId xmlns:a16="http://schemas.microsoft.com/office/drawing/2014/main" id="{40A1CF4F-2426-4DD5-AFF2-64C851DA50EB}"/>
                    </a:ext>
                  </a:extLst>
                </p:cNvPr>
                <p:cNvPicPr/>
                <p:nvPr/>
              </p:nvPicPr>
              <p:blipFill>
                <a:blip r:embed="rId138"/>
                <a:stretch>
                  <a:fillRect/>
                </a:stretch>
              </p:blipFill>
              <p:spPr>
                <a:xfrm>
                  <a:off x="3730080" y="1657910"/>
                  <a:ext cx="1371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4" name="インク 103">
                  <a:extLst>
                    <a:ext uri="{FF2B5EF4-FFF2-40B4-BE49-F238E27FC236}">
                      <a16:creationId xmlns:a16="http://schemas.microsoft.com/office/drawing/2014/main" id="{1DF0AAF5-E73C-4E95-A486-8AE119F8808E}"/>
                    </a:ext>
                  </a:extLst>
                </p14:cNvPr>
                <p14:cNvContentPartPr/>
                <p14:nvPr/>
              </p14:nvContentPartPr>
              <p14:xfrm>
                <a:off x="3807480" y="1576910"/>
                <a:ext cx="164880" cy="241920"/>
              </p14:xfrm>
            </p:contentPart>
          </mc:Choice>
          <mc:Fallback>
            <p:pic>
              <p:nvPicPr>
                <p:cNvPr id="104" name="インク 103">
                  <a:extLst>
                    <a:ext uri="{FF2B5EF4-FFF2-40B4-BE49-F238E27FC236}">
                      <a16:creationId xmlns:a16="http://schemas.microsoft.com/office/drawing/2014/main" id="{1DF0AAF5-E73C-4E95-A486-8AE119F8808E}"/>
                    </a:ext>
                  </a:extLst>
                </p:cNvPr>
                <p:cNvPicPr/>
                <p:nvPr/>
              </p:nvPicPr>
              <p:blipFill>
                <a:blip r:embed="rId140"/>
                <a:stretch>
                  <a:fillRect/>
                </a:stretch>
              </p:blipFill>
              <p:spPr>
                <a:xfrm>
                  <a:off x="3798480" y="1567910"/>
                  <a:ext cx="1825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5" name="インク 104">
                  <a:extLst>
                    <a:ext uri="{FF2B5EF4-FFF2-40B4-BE49-F238E27FC236}">
                      <a16:creationId xmlns:a16="http://schemas.microsoft.com/office/drawing/2014/main" id="{109764DD-CBCE-465F-965D-3B0E55590E86}"/>
                    </a:ext>
                  </a:extLst>
                </p14:cNvPr>
                <p14:cNvContentPartPr/>
                <p14:nvPr/>
              </p14:nvContentPartPr>
              <p14:xfrm>
                <a:off x="3862920" y="1590950"/>
                <a:ext cx="107280" cy="122400"/>
              </p14:xfrm>
            </p:contentPart>
          </mc:Choice>
          <mc:Fallback>
            <p:pic>
              <p:nvPicPr>
                <p:cNvPr id="105" name="インク 104">
                  <a:extLst>
                    <a:ext uri="{FF2B5EF4-FFF2-40B4-BE49-F238E27FC236}">
                      <a16:creationId xmlns:a16="http://schemas.microsoft.com/office/drawing/2014/main" id="{109764DD-CBCE-465F-965D-3B0E55590E86}"/>
                    </a:ext>
                  </a:extLst>
                </p:cNvPr>
                <p:cNvPicPr/>
                <p:nvPr/>
              </p:nvPicPr>
              <p:blipFill>
                <a:blip r:embed="rId142"/>
                <a:stretch>
                  <a:fillRect/>
                </a:stretch>
              </p:blipFill>
              <p:spPr>
                <a:xfrm>
                  <a:off x="3853920" y="1581950"/>
                  <a:ext cx="1249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6" name="インク 105">
                  <a:extLst>
                    <a:ext uri="{FF2B5EF4-FFF2-40B4-BE49-F238E27FC236}">
                      <a16:creationId xmlns:a16="http://schemas.microsoft.com/office/drawing/2014/main" id="{DB3B3B4D-7251-4B1B-BEAF-0E6DADBC9518}"/>
                    </a:ext>
                  </a:extLst>
                </p14:cNvPr>
                <p14:cNvContentPartPr/>
                <p14:nvPr/>
              </p14:nvContentPartPr>
              <p14:xfrm>
                <a:off x="3867240" y="1667630"/>
                <a:ext cx="73800" cy="128520"/>
              </p14:xfrm>
            </p:contentPart>
          </mc:Choice>
          <mc:Fallback>
            <p:pic>
              <p:nvPicPr>
                <p:cNvPr id="106" name="インク 105">
                  <a:extLst>
                    <a:ext uri="{FF2B5EF4-FFF2-40B4-BE49-F238E27FC236}">
                      <a16:creationId xmlns:a16="http://schemas.microsoft.com/office/drawing/2014/main" id="{DB3B3B4D-7251-4B1B-BEAF-0E6DADBC9518}"/>
                    </a:ext>
                  </a:extLst>
                </p:cNvPr>
                <p:cNvPicPr/>
                <p:nvPr/>
              </p:nvPicPr>
              <p:blipFill>
                <a:blip r:embed="rId144"/>
                <a:stretch>
                  <a:fillRect/>
                </a:stretch>
              </p:blipFill>
              <p:spPr>
                <a:xfrm>
                  <a:off x="3858600" y="1658630"/>
                  <a:ext cx="914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7" name="インク 106">
                  <a:extLst>
                    <a:ext uri="{FF2B5EF4-FFF2-40B4-BE49-F238E27FC236}">
                      <a16:creationId xmlns:a16="http://schemas.microsoft.com/office/drawing/2014/main" id="{3287325C-7019-46C5-93BC-F318C1E7018B}"/>
                    </a:ext>
                  </a:extLst>
                </p14:cNvPr>
                <p14:cNvContentPartPr/>
                <p14:nvPr/>
              </p14:nvContentPartPr>
              <p14:xfrm>
                <a:off x="3986760" y="1595270"/>
                <a:ext cx="37080" cy="55080"/>
              </p14:xfrm>
            </p:contentPart>
          </mc:Choice>
          <mc:Fallback>
            <p:pic>
              <p:nvPicPr>
                <p:cNvPr id="107" name="インク 106">
                  <a:extLst>
                    <a:ext uri="{FF2B5EF4-FFF2-40B4-BE49-F238E27FC236}">
                      <a16:creationId xmlns:a16="http://schemas.microsoft.com/office/drawing/2014/main" id="{3287325C-7019-46C5-93BC-F318C1E7018B}"/>
                    </a:ext>
                  </a:extLst>
                </p:cNvPr>
                <p:cNvPicPr/>
                <p:nvPr/>
              </p:nvPicPr>
              <p:blipFill>
                <a:blip r:embed="rId146"/>
                <a:stretch>
                  <a:fillRect/>
                </a:stretch>
              </p:blipFill>
              <p:spPr>
                <a:xfrm>
                  <a:off x="3977760" y="1586630"/>
                  <a:ext cx="5472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8" name="インク 107">
                  <a:extLst>
                    <a:ext uri="{FF2B5EF4-FFF2-40B4-BE49-F238E27FC236}">
                      <a16:creationId xmlns:a16="http://schemas.microsoft.com/office/drawing/2014/main" id="{3FFEF45B-696A-4638-BE64-9DD2CAC97482}"/>
                    </a:ext>
                  </a:extLst>
                </p14:cNvPr>
                <p14:cNvContentPartPr/>
                <p14:nvPr/>
              </p14:nvContentPartPr>
              <p14:xfrm>
                <a:off x="3990000" y="1611110"/>
                <a:ext cx="59040" cy="206640"/>
              </p14:xfrm>
            </p:contentPart>
          </mc:Choice>
          <mc:Fallback>
            <p:pic>
              <p:nvPicPr>
                <p:cNvPr id="108" name="インク 107">
                  <a:extLst>
                    <a:ext uri="{FF2B5EF4-FFF2-40B4-BE49-F238E27FC236}">
                      <a16:creationId xmlns:a16="http://schemas.microsoft.com/office/drawing/2014/main" id="{3FFEF45B-696A-4638-BE64-9DD2CAC97482}"/>
                    </a:ext>
                  </a:extLst>
                </p:cNvPr>
                <p:cNvPicPr/>
                <p:nvPr/>
              </p:nvPicPr>
              <p:blipFill>
                <a:blip r:embed="rId148"/>
                <a:stretch>
                  <a:fillRect/>
                </a:stretch>
              </p:blipFill>
              <p:spPr>
                <a:xfrm>
                  <a:off x="3981000" y="1602110"/>
                  <a:ext cx="766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9" name="インク 108">
                  <a:extLst>
                    <a:ext uri="{FF2B5EF4-FFF2-40B4-BE49-F238E27FC236}">
                      <a16:creationId xmlns:a16="http://schemas.microsoft.com/office/drawing/2014/main" id="{B0AE81F0-EF3E-455F-8B33-29F3E5E1BBCA}"/>
                    </a:ext>
                  </a:extLst>
                </p14:cNvPr>
                <p14:cNvContentPartPr/>
                <p14:nvPr/>
              </p14:nvContentPartPr>
              <p14:xfrm>
                <a:off x="4054800" y="1605710"/>
                <a:ext cx="73800" cy="113400"/>
              </p14:xfrm>
            </p:contentPart>
          </mc:Choice>
          <mc:Fallback>
            <p:pic>
              <p:nvPicPr>
                <p:cNvPr id="109" name="インク 108">
                  <a:extLst>
                    <a:ext uri="{FF2B5EF4-FFF2-40B4-BE49-F238E27FC236}">
                      <a16:creationId xmlns:a16="http://schemas.microsoft.com/office/drawing/2014/main" id="{B0AE81F0-EF3E-455F-8B33-29F3E5E1BBCA}"/>
                    </a:ext>
                  </a:extLst>
                </p:cNvPr>
                <p:cNvPicPr/>
                <p:nvPr/>
              </p:nvPicPr>
              <p:blipFill>
                <a:blip r:embed="rId150"/>
                <a:stretch>
                  <a:fillRect/>
                </a:stretch>
              </p:blipFill>
              <p:spPr>
                <a:xfrm>
                  <a:off x="4045800" y="1597070"/>
                  <a:ext cx="914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10" name="インク 109">
                  <a:extLst>
                    <a:ext uri="{FF2B5EF4-FFF2-40B4-BE49-F238E27FC236}">
                      <a16:creationId xmlns:a16="http://schemas.microsoft.com/office/drawing/2014/main" id="{F4216367-8F9E-4A32-8801-E263BB431DC4}"/>
                    </a:ext>
                  </a:extLst>
                </p14:cNvPr>
                <p14:cNvContentPartPr/>
                <p14:nvPr/>
              </p14:nvContentPartPr>
              <p14:xfrm>
                <a:off x="4075680" y="1716230"/>
                <a:ext cx="22680" cy="52200"/>
              </p14:xfrm>
            </p:contentPart>
          </mc:Choice>
          <mc:Fallback>
            <p:pic>
              <p:nvPicPr>
                <p:cNvPr id="110" name="インク 109">
                  <a:extLst>
                    <a:ext uri="{FF2B5EF4-FFF2-40B4-BE49-F238E27FC236}">
                      <a16:creationId xmlns:a16="http://schemas.microsoft.com/office/drawing/2014/main" id="{F4216367-8F9E-4A32-8801-E263BB431DC4}"/>
                    </a:ext>
                  </a:extLst>
                </p:cNvPr>
                <p:cNvPicPr/>
                <p:nvPr/>
              </p:nvPicPr>
              <p:blipFill>
                <a:blip r:embed="rId152"/>
                <a:stretch>
                  <a:fillRect/>
                </a:stretch>
              </p:blipFill>
              <p:spPr>
                <a:xfrm>
                  <a:off x="4066680" y="1707590"/>
                  <a:ext cx="403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11" name="インク 110">
                  <a:extLst>
                    <a:ext uri="{FF2B5EF4-FFF2-40B4-BE49-F238E27FC236}">
                      <a16:creationId xmlns:a16="http://schemas.microsoft.com/office/drawing/2014/main" id="{FC192119-DBE9-4D53-9572-1D1D0B211A14}"/>
                    </a:ext>
                  </a:extLst>
                </p14:cNvPr>
                <p14:cNvContentPartPr/>
                <p14:nvPr/>
              </p14:nvContentPartPr>
              <p14:xfrm>
                <a:off x="4044000" y="1720190"/>
                <a:ext cx="126360" cy="64080"/>
              </p14:xfrm>
            </p:contentPart>
          </mc:Choice>
          <mc:Fallback>
            <p:pic>
              <p:nvPicPr>
                <p:cNvPr id="111" name="インク 110">
                  <a:extLst>
                    <a:ext uri="{FF2B5EF4-FFF2-40B4-BE49-F238E27FC236}">
                      <a16:creationId xmlns:a16="http://schemas.microsoft.com/office/drawing/2014/main" id="{FC192119-DBE9-4D53-9572-1D1D0B211A14}"/>
                    </a:ext>
                  </a:extLst>
                </p:cNvPr>
                <p:cNvPicPr/>
                <p:nvPr/>
              </p:nvPicPr>
              <p:blipFill>
                <a:blip r:embed="rId154"/>
                <a:stretch>
                  <a:fillRect/>
                </a:stretch>
              </p:blipFill>
              <p:spPr>
                <a:xfrm>
                  <a:off x="4035360" y="1711550"/>
                  <a:ext cx="144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12" name="インク 111">
                  <a:extLst>
                    <a:ext uri="{FF2B5EF4-FFF2-40B4-BE49-F238E27FC236}">
                      <a16:creationId xmlns:a16="http://schemas.microsoft.com/office/drawing/2014/main" id="{4872518B-73B1-4E91-BCE2-AEFD9AEDA631}"/>
                    </a:ext>
                  </a:extLst>
                </p14:cNvPr>
                <p14:cNvContentPartPr/>
                <p14:nvPr/>
              </p14:nvContentPartPr>
              <p14:xfrm>
                <a:off x="4111680" y="1602470"/>
                <a:ext cx="192960" cy="181440"/>
              </p14:xfrm>
            </p:contentPart>
          </mc:Choice>
          <mc:Fallback>
            <p:pic>
              <p:nvPicPr>
                <p:cNvPr id="112" name="インク 111">
                  <a:extLst>
                    <a:ext uri="{FF2B5EF4-FFF2-40B4-BE49-F238E27FC236}">
                      <a16:creationId xmlns:a16="http://schemas.microsoft.com/office/drawing/2014/main" id="{4872518B-73B1-4E91-BCE2-AEFD9AEDA631}"/>
                    </a:ext>
                  </a:extLst>
                </p:cNvPr>
                <p:cNvPicPr/>
                <p:nvPr/>
              </p:nvPicPr>
              <p:blipFill>
                <a:blip r:embed="rId156"/>
                <a:stretch>
                  <a:fillRect/>
                </a:stretch>
              </p:blipFill>
              <p:spPr>
                <a:xfrm>
                  <a:off x="4103040" y="1593470"/>
                  <a:ext cx="2106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3" name="インク 112">
                  <a:extLst>
                    <a:ext uri="{FF2B5EF4-FFF2-40B4-BE49-F238E27FC236}">
                      <a16:creationId xmlns:a16="http://schemas.microsoft.com/office/drawing/2014/main" id="{C67C054C-89C3-4E15-870B-E948F3774CE4}"/>
                    </a:ext>
                  </a:extLst>
                </p14:cNvPr>
                <p14:cNvContentPartPr/>
                <p14:nvPr/>
              </p14:nvContentPartPr>
              <p14:xfrm>
                <a:off x="4360440" y="1580150"/>
                <a:ext cx="5040" cy="49320"/>
              </p14:xfrm>
            </p:contentPart>
          </mc:Choice>
          <mc:Fallback>
            <p:pic>
              <p:nvPicPr>
                <p:cNvPr id="113" name="インク 112">
                  <a:extLst>
                    <a:ext uri="{FF2B5EF4-FFF2-40B4-BE49-F238E27FC236}">
                      <a16:creationId xmlns:a16="http://schemas.microsoft.com/office/drawing/2014/main" id="{C67C054C-89C3-4E15-870B-E948F3774CE4}"/>
                    </a:ext>
                  </a:extLst>
                </p:cNvPr>
                <p:cNvPicPr/>
                <p:nvPr/>
              </p:nvPicPr>
              <p:blipFill>
                <a:blip r:embed="rId158"/>
                <a:stretch>
                  <a:fillRect/>
                </a:stretch>
              </p:blipFill>
              <p:spPr>
                <a:xfrm>
                  <a:off x="4351440" y="1571510"/>
                  <a:ext cx="226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4" name="インク 113">
                  <a:extLst>
                    <a:ext uri="{FF2B5EF4-FFF2-40B4-BE49-F238E27FC236}">
                      <a16:creationId xmlns:a16="http://schemas.microsoft.com/office/drawing/2014/main" id="{83CEA772-5554-4090-9B91-68BC0CA59CFA}"/>
                    </a:ext>
                  </a:extLst>
                </p14:cNvPr>
                <p14:cNvContentPartPr/>
                <p14:nvPr/>
              </p14:nvContentPartPr>
              <p14:xfrm>
                <a:off x="4361520" y="1558550"/>
                <a:ext cx="104400" cy="75960"/>
              </p14:xfrm>
            </p:contentPart>
          </mc:Choice>
          <mc:Fallback>
            <p:pic>
              <p:nvPicPr>
                <p:cNvPr id="114" name="インク 113">
                  <a:extLst>
                    <a:ext uri="{FF2B5EF4-FFF2-40B4-BE49-F238E27FC236}">
                      <a16:creationId xmlns:a16="http://schemas.microsoft.com/office/drawing/2014/main" id="{83CEA772-5554-4090-9B91-68BC0CA59CFA}"/>
                    </a:ext>
                  </a:extLst>
                </p:cNvPr>
                <p:cNvPicPr/>
                <p:nvPr/>
              </p:nvPicPr>
              <p:blipFill>
                <a:blip r:embed="rId160"/>
                <a:stretch>
                  <a:fillRect/>
                </a:stretch>
              </p:blipFill>
              <p:spPr>
                <a:xfrm>
                  <a:off x="4352880" y="1549550"/>
                  <a:ext cx="1220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5" name="インク 114">
                  <a:extLst>
                    <a:ext uri="{FF2B5EF4-FFF2-40B4-BE49-F238E27FC236}">
                      <a16:creationId xmlns:a16="http://schemas.microsoft.com/office/drawing/2014/main" id="{3CA3748D-654F-4223-99A7-45B5C2084247}"/>
                    </a:ext>
                  </a:extLst>
                </p14:cNvPr>
                <p14:cNvContentPartPr/>
                <p14:nvPr/>
              </p14:nvContentPartPr>
              <p14:xfrm>
                <a:off x="4274760" y="1597790"/>
                <a:ext cx="248040" cy="89640"/>
              </p14:xfrm>
            </p:contentPart>
          </mc:Choice>
          <mc:Fallback>
            <p:pic>
              <p:nvPicPr>
                <p:cNvPr id="115" name="インク 114">
                  <a:extLst>
                    <a:ext uri="{FF2B5EF4-FFF2-40B4-BE49-F238E27FC236}">
                      <a16:creationId xmlns:a16="http://schemas.microsoft.com/office/drawing/2014/main" id="{3CA3748D-654F-4223-99A7-45B5C2084247}"/>
                    </a:ext>
                  </a:extLst>
                </p:cNvPr>
                <p:cNvPicPr/>
                <p:nvPr/>
              </p:nvPicPr>
              <p:blipFill>
                <a:blip r:embed="rId162"/>
                <a:stretch>
                  <a:fillRect/>
                </a:stretch>
              </p:blipFill>
              <p:spPr>
                <a:xfrm>
                  <a:off x="4266120" y="1589150"/>
                  <a:ext cx="2656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6" name="インク 115">
                  <a:extLst>
                    <a:ext uri="{FF2B5EF4-FFF2-40B4-BE49-F238E27FC236}">
                      <a16:creationId xmlns:a16="http://schemas.microsoft.com/office/drawing/2014/main" id="{BEB31E2F-203C-4185-AB54-1F32830FDF5F}"/>
                    </a:ext>
                  </a:extLst>
                </p14:cNvPr>
                <p14:cNvContentPartPr/>
                <p14:nvPr/>
              </p14:nvContentPartPr>
              <p14:xfrm>
                <a:off x="4355400" y="1696070"/>
                <a:ext cx="22680" cy="67320"/>
              </p14:xfrm>
            </p:contentPart>
          </mc:Choice>
          <mc:Fallback>
            <p:pic>
              <p:nvPicPr>
                <p:cNvPr id="116" name="インク 115">
                  <a:extLst>
                    <a:ext uri="{FF2B5EF4-FFF2-40B4-BE49-F238E27FC236}">
                      <a16:creationId xmlns:a16="http://schemas.microsoft.com/office/drawing/2014/main" id="{BEB31E2F-203C-4185-AB54-1F32830FDF5F}"/>
                    </a:ext>
                  </a:extLst>
                </p:cNvPr>
                <p:cNvPicPr/>
                <p:nvPr/>
              </p:nvPicPr>
              <p:blipFill>
                <a:blip r:embed="rId164"/>
                <a:stretch>
                  <a:fillRect/>
                </a:stretch>
              </p:blipFill>
              <p:spPr>
                <a:xfrm>
                  <a:off x="4346400" y="1687070"/>
                  <a:ext cx="403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7" name="インク 116">
                  <a:extLst>
                    <a:ext uri="{FF2B5EF4-FFF2-40B4-BE49-F238E27FC236}">
                      <a16:creationId xmlns:a16="http://schemas.microsoft.com/office/drawing/2014/main" id="{4A399E5D-9C8D-43A3-90FE-33B378F828F6}"/>
                    </a:ext>
                  </a:extLst>
                </p14:cNvPr>
                <p14:cNvContentPartPr/>
                <p14:nvPr/>
              </p14:nvContentPartPr>
              <p14:xfrm>
                <a:off x="4364040" y="1682750"/>
                <a:ext cx="84960" cy="80640"/>
              </p14:xfrm>
            </p:contentPart>
          </mc:Choice>
          <mc:Fallback>
            <p:pic>
              <p:nvPicPr>
                <p:cNvPr id="117" name="インク 116">
                  <a:extLst>
                    <a:ext uri="{FF2B5EF4-FFF2-40B4-BE49-F238E27FC236}">
                      <a16:creationId xmlns:a16="http://schemas.microsoft.com/office/drawing/2014/main" id="{4A399E5D-9C8D-43A3-90FE-33B378F828F6}"/>
                    </a:ext>
                  </a:extLst>
                </p:cNvPr>
                <p:cNvPicPr/>
                <p:nvPr/>
              </p:nvPicPr>
              <p:blipFill>
                <a:blip r:embed="rId166"/>
                <a:stretch>
                  <a:fillRect/>
                </a:stretch>
              </p:blipFill>
              <p:spPr>
                <a:xfrm>
                  <a:off x="4355040" y="1674110"/>
                  <a:ext cx="1026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8" name="インク 117">
                  <a:extLst>
                    <a:ext uri="{FF2B5EF4-FFF2-40B4-BE49-F238E27FC236}">
                      <a16:creationId xmlns:a16="http://schemas.microsoft.com/office/drawing/2014/main" id="{67B7EB35-4E4F-494E-B19E-35C91BFBCD67}"/>
                    </a:ext>
                  </a:extLst>
                </p14:cNvPr>
                <p14:cNvContentPartPr/>
                <p14:nvPr/>
              </p14:nvContentPartPr>
              <p14:xfrm>
                <a:off x="4395360" y="1710110"/>
                <a:ext cx="8280" cy="91080"/>
              </p14:xfrm>
            </p:contentPart>
          </mc:Choice>
          <mc:Fallback>
            <p:pic>
              <p:nvPicPr>
                <p:cNvPr id="118" name="インク 117">
                  <a:extLst>
                    <a:ext uri="{FF2B5EF4-FFF2-40B4-BE49-F238E27FC236}">
                      <a16:creationId xmlns:a16="http://schemas.microsoft.com/office/drawing/2014/main" id="{67B7EB35-4E4F-494E-B19E-35C91BFBCD67}"/>
                    </a:ext>
                  </a:extLst>
                </p:cNvPr>
                <p:cNvPicPr/>
                <p:nvPr/>
              </p:nvPicPr>
              <p:blipFill>
                <a:blip r:embed="rId168"/>
                <a:stretch>
                  <a:fillRect/>
                </a:stretch>
              </p:blipFill>
              <p:spPr>
                <a:xfrm>
                  <a:off x="4386720" y="1701470"/>
                  <a:ext cx="259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9" name="インク 118">
                  <a:extLst>
                    <a:ext uri="{FF2B5EF4-FFF2-40B4-BE49-F238E27FC236}">
                      <a16:creationId xmlns:a16="http://schemas.microsoft.com/office/drawing/2014/main" id="{D776C5EA-519A-4866-A03F-2E449446F7E4}"/>
                    </a:ext>
                  </a:extLst>
                </p14:cNvPr>
                <p14:cNvContentPartPr/>
                <p14:nvPr/>
              </p14:nvContentPartPr>
              <p14:xfrm>
                <a:off x="4338480" y="1767350"/>
                <a:ext cx="208800" cy="63360"/>
              </p14:xfrm>
            </p:contentPart>
          </mc:Choice>
          <mc:Fallback>
            <p:pic>
              <p:nvPicPr>
                <p:cNvPr id="119" name="インク 118">
                  <a:extLst>
                    <a:ext uri="{FF2B5EF4-FFF2-40B4-BE49-F238E27FC236}">
                      <a16:creationId xmlns:a16="http://schemas.microsoft.com/office/drawing/2014/main" id="{D776C5EA-519A-4866-A03F-2E449446F7E4}"/>
                    </a:ext>
                  </a:extLst>
                </p:cNvPr>
                <p:cNvPicPr/>
                <p:nvPr/>
              </p:nvPicPr>
              <p:blipFill>
                <a:blip r:embed="rId170"/>
                <a:stretch>
                  <a:fillRect/>
                </a:stretch>
              </p:blipFill>
              <p:spPr>
                <a:xfrm>
                  <a:off x="4329840" y="1758350"/>
                  <a:ext cx="22644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22" name="インク 121">
                  <a:extLst>
                    <a:ext uri="{FF2B5EF4-FFF2-40B4-BE49-F238E27FC236}">
                      <a16:creationId xmlns:a16="http://schemas.microsoft.com/office/drawing/2014/main" id="{EBF9D729-6FF5-4879-8727-6FA32049E16A}"/>
                    </a:ext>
                  </a:extLst>
                </p14:cNvPr>
                <p14:cNvContentPartPr/>
                <p14:nvPr/>
              </p14:nvContentPartPr>
              <p14:xfrm>
                <a:off x="4653480" y="1562870"/>
                <a:ext cx="223560" cy="10080"/>
              </p14:xfrm>
            </p:contentPart>
          </mc:Choice>
          <mc:Fallback>
            <p:pic>
              <p:nvPicPr>
                <p:cNvPr id="122" name="インク 121">
                  <a:extLst>
                    <a:ext uri="{FF2B5EF4-FFF2-40B4-BE49-F238E27FC236}">
                      <a16:creationId xmlns:a16="http://schemas.microsoft.com/office/drawing/2014/main" id="{EBF9D729-6FF5-4879-8727-6FA32049E16A}"/>
                    </a:ext>
                  </a:extLst>
                </p:cNvPr>
                <p:cNvPicPr/>
                <p:nvPr/>
              </p:nvPicPr>
              <p:blipFill>
                <a:blip r:embed="rId172"/>
                <a:stretch>
                  <a:fillRect/>
                </a:stretch>
              </p:blipFill>
              <p:spPr>
                <a:xfrm>
                  <a:off x="4644840" y="1554230"/>
                  <a:ext cx="2412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23" name="インク 122">
                  <a:extLst>
                    <a:ext uri="{FF2B5EF4-FFF2-40B4-BE49-F238E27FC236}">
                      <a16:creationId xmlns:a16="http://schemas.microsoft.com/office/drawing/2014/main" id="{B5C16A36-4261-493B-BB34-F2CC9343BE57}"/>
                    </a:ext>
                  </a:extLst>
                </p14:cNvPr>
                <p14:cNvContentPartPr/>
                <p14:nvPr/>
              </p14:nvContentPartPr>
              <p14:xfrm>
                <a:off x="4803960" y="1505990"/>
                <a:ext cx="84240" cy="115920"/>
              </p14:xfrm>
            </p:contentPart>
          </mc:Choice>
          <mc:Fallback>
            <p:pic>
              <p:nvPicPr>
                <p:cNvPr id="123" name="インク 122">
                  <a:extLst>
                    <a:ext uri="{FF2B5EF4-FFF2-40B4-BE49-F238E27FC236}">
                      <a16:creationId xmlns:a16="http://schemas.microsoft.com/office/drawing/2014/main" id="{B5C16A36-4261-493B-BB34-F2CC9343BE57}"/>
                    </a:ext>
                  </a:extLst>
                </p:cNvPr>
                <p:cNvPicPr/>
                <p:nvPr/>
              </p:nvPicPr>
              <p:blipFill>
                <a:blip r:embed="rId174"/>
                <a:stretch>
                  <a:fillRect/>
                </a:stretch>
              </p:blipFill>
              <p:spPr>
                <a:xfrm>
                  <a:off x="4794960" y="1497350"/>
                  <a:ext cx="1018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4" name="インク 123">
                  <a:extLst>
                    <a:ext uri="{FF2B5EF4-FFF2-40B4-BE49-F238E27FC236}">
                      <a16:creationId xmlns:a16="http://schemas.microsoft.com/office/drawing/2014/main" id="{7CB1D67F-2449-46F6-A0B0-58731B5156B1}"/>
                    </a:ext>
                  </a:extLst>
                </p14:cNvPr>
                <p14:cNvContentPartPr/>
                <p14:nvPr/>
              </p14:nvContentPartPr>
              <p14:xfrm>
                <a:off x="5047320" y="1124390"/>
                <a:ext cx="126000" cy="136800"/>
              </p14:xfrm>
            </p:contentPart>
          </mc:Choice>
          <mc:Fallback>
            <p:pic>
              <p:nvPicPr>
                <p:cNvPr id="124" name="インク 123">
                  <a:extLst>
                    <a:ext uri="{FF2B5EF4-FFF2-40B4-BE49-F238E27FC236}">
                      <a16:creationId xmlns:a16="http://schemas.microsoft.com/office/drawing/2014/main" id="{7CB1D67F-2449-46F6-A0B0-58731B5156B1}"/>
                    </a:ext>
                  </a:extLst>
                </p:cNvPr>
                <p:cNvPicPr/>
                <p:nvPr/>
              </p:nvPicPr>
              <p:blipFill>
                <a:blip r:embed="rId176"/>
                <a:stretch>
                  <a:fillRect/>
                </a:stretch>
              </p:blipFill>
              <p:spPr>
                <a:xfrm>
                  <a:off x="5038320" y="1115750"/>
                  <a:ext cx="1436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25" name="インク 124">
                  <a:extLst>
                    <a:ext uri="{FF2B5EF4-FFF2-40B4-BE49-F238E27FC236}">
                      <a16:creationId xmlns:a16="http://schemas.microsoft.com/office/drawing/2014/main" id="{204AEAB0-F1F4-4C1E-B39F-5BB6ED7015A0}"/>
                    </a:ext>
                  </a:extLst>
                </p14:cNvPr>
                <p14:cNvContentPartPr/>
                <p14:nvPr/>
              </p14:nvContentPartPr>
              <p14:xfrm>
                <a:off x="5283120" y="1092710"/>
                <a:ext cx="7560" cy="141840"/>
              </p14:xfrm>
            </p:contentPart>
          </mc:Choice>
          <mc:Fallback>
            <p:pic>
              <p:nvPicPr>
                <p:cNvPr id="125" name="インク 124">
                  <a:extLst>
                    <a:ext uri="{FF2B5EF4-FFF2-40B4-BE49-F238E27FC236}">
                      <a16:creationId xmlns:a16="http://schemas.microsoft.com/office/drawing/2014/main" id="{204AEAB0-F1F4-4C1E-B39F-5BB6ED7015A0}"/>
                    </a:ext>
                  </a:extLst>
                </p:cNvPr>
                <p:cNvPicPr/>
                <p:nvPr/>
              </p:nvPicPr>
              <p:blipFill>
                <a:blip r:embed="rId178"/>
                <a:stretch>
                  <a:fillRect/>
                </a:stretch>
              </p:blipFill>
              <p:spPr>
                <a:xfrm>
                  <a:off x="5274480" y="1084070"/>
                  <a:ext cx="252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6" name="インク 125">
                  <a:extLst>
                    <a:ext uri="{FF2B5EF4-FFF2-40B4-BE49-F238E27FC236}">
                      <a16:creationId xmlns:a16="http://schemas.microsoft.com/office/drawing/2014/main" id="{F908AC7B-093B-4013-8971-8E2D43A6A51C}"/>
                    </a:ext>
                  </a:extLst>
                </p14:cNvPr>
                <p14:cNvContentPartPr/>
                <p14:nvPr/>
              </p14:nvContentPartPr>
              <p14:xfrm>
                <a:off x="5240640" y="1128710"/>
                <a:ext cx="179640" cy="94680"/>
              </p14:xfrm>
            </p:contentPart>
          </mc:Choice>
          <mc:Fallback>
            <p:pic>
              <p:nvPicPr>
                <p:cNvPr id="126" name="インク 125">
                  <a:extLst>
                    <a:ext uri="{FF2B5EF4-FFF2-40B4-BE49-F238E27FC236}">
                      <a16:creationId xmlns:a16="http://schemas.microsoft.com/office/drawing/2014/main" id="{F908AC7B-093B-4013-8971-8E2D43A6A51C}"/>
                    </a:ext>
                  </a:extLst>
                </p:cNvPr>
                <p:cNvPicPr/>
                <p:nvPr/>
              </p:nvPicPr>
              <p:blipFill>
                <a:blip r:embed="rId180"/>
                <a:stretch>
                  <a:fillRect/>
                </a:stretch>
              </p:blipFill>
              <p:spPr>
                <a:xfrm>
                  <a:off x="5232000" y="1120070"/>
                  <a:ext cx="1972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7" name="インク 126">
                  <a:extLst>
                    <a:ext uri="{FF2B5EF4-FFF2-40B4-BE49-F238E27FC236}">
                      <a16:creationId xmlns:a16="http://schemas.microsoft.com/office/drawing/2014/main" id="{8BC1D547-9B28-4729-BD8B-ADE06B980797}"/>
                    </a:ext>
                  </a:extLst>
                </p14:cNvPr>
                <p14:cNvContentPartPr/>
                <p14:nvPr/>
              </p14:nvContentPartPr>
              <p14:xfrm>
                <a:off x="5400480" y="1105670"/>
                <a:ext cx="97200" cy="11160"/>
              </p14:xfrm>
            </p:contentPart>
          </mc:Choice>
          <mc:Fallback>
            <p:pic>
              <p:nvPicPr>
                <p:cNvPr id="127" name="インク 126">
                  <a:extLst>
                    <a:ext uri="{FF2B5EF4-FFF2-40B4-BE49-F238E27FC236}">
                      <a16:creationId xmlns:a16="http://schemas.microsoft.com/office/drawing/2014/main" id="{8BC1D547-9B28-4729-BD8B-ADE06B980797}"/>
                    </a:ext>
                  </a:extLst>
                </p:cNvPr>
                <p:cNvPicPr/>
                <p:nvPr/>
              </p:nvPicPr>
              <p:blipFill>
                <a:blip r:embed="rId182"/>
                <a:stretch>
                  <a:fillRect/>
                </a:stretch>
              </p:blipFill>
              <p:spPr>
                <a:xfrm>
                  <a:off x="5391840" y="1097030"/>
                  <a:ext cx="1148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8" name="インク 127">
                  <a:extLst>
                    <a:ext uri="{FF2B5EF4-FFF2-40B4-BE49-F238E27FC236}">
                      <a16:creationId xmlns:a16="http://schemas.microsoft.com/office/drawing/2014/main" id="{EA9DDE5C-37C8-4AD9-8A3E-DC07AD01E87A}"/>
                    </a:ext>
                  </a:extLst>
                </p14:cNvPr>
                <p14:cNvContentPartPr/>
                <p14:nvPr/>
              </p14:nvContentPartPr>
              <p14:xfrm>
                <a:off x="5442240" y="1076870"/>
                <a:ext cx="101520" cy="171360"/>
              </p14:xfrm>
            </p:contentPart>
          </mc:Choice>
          <mc:Fallback>
            <p:pic>
              <p:nvPicPr>
                <p:cNvPr id="128" name="インク 127">
                  <a:extLst>
                    <a:ext uri="{FF2B5EF4-FFF2-40B4-BE49-F238E27FC236}">
                      <a16:creationId xmlns:a16="http://schemas.microsoft.com/office/drawing/2014/main" id="{EA9DDE5C-37C8-4AD9-8A3E-DC07AD01E87A}"/>
                    </a:ext>
                  </a:extLst>
                </p:cNvPr>
                <p:cNvPicPr/>
                <p:nvPr/>
              </p:nvPicPr>
              <p:blipFill>
                <a:blip r:embed="rId184"/>
                <a:stretch>
                  <a:fillRect/>
                </a:stretch>
              </p:blipFill>
              <p:spPr>
                <a:xfrm>
                  <a:off x="5433600" y="1068230"/>
                  <a:ext cx="1191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74" name="インク 173">
                  <a:extLst>
                    <a:ext uri="{FF2B5EF4-FFF2-40B4-BE49-F238E27FC236}">
                      <a16:creationId xmlns:a16="http://schemas.microsoft.com/office/drawing/2014/main" id="{C0523AD3-2C51-42FA-996A-48AF98D4A4DC}"/>
                    </a:ext>
                  </a:extLst>
                </p14:cNvPr>
                <p14:cNvContentPartPr/>
                <p14:nvPr/>
              </p14:nvContentPartPr>
              <p14:xfrm>
                <a:off x="4976040" y="1332830"/>
                <a:ext cx="141840" cy="403200"/>
              </p14:xfrm>
            </p:contentPart>
          </mc:Choice>
          <mc:Fallback>
            <p:pic>
              <p:nvPicPr>
                <p:cNvPr id="174" name="インク 173">
                  <a:extLst>
                    <a:ext uri="{FF2B5EF4-FFF2-40B4-BE49-F238E27FC236}">
                      <a16:creationId xmlns:a16="http://schemas.microsoft.com/office/drawing/2014/main" id="{C0523AD3-2C51-42FA-996A-48AF98D4A4DC}"/>
                    </a:ext>
                  </a:extLst>
                </p:cNvPr>
                <p:cNvPicPr/>
                <p:nvPr/>
              </p:nvPicPr>
              <p:blipFill>
                <a:blip r:embed="rId186"/>
                <a:stretch>
                  <a:fillRect/>
                </a:stretch>
              </p:blipFill>
              <p:spPr>
                <a:xfrm>
                  <a:off x="4967040" y="1323830"/>
                  <a:ext cx="159480" cy="420840"/>
                </a:xfrm>
                <a:prstGeom prst="rect">
                  <a:avLst/>
                </a:prstGeom>
              </p:spPr>
            </p:pic>
          </mc:Fallback>
        </mc:AlternateContent>
      </p:grpSp>
      <p:grpSp>
        <p:nvGrpSpPr>
          <p:cNvPr id="218" name="グループ化 217">
            <a:extLst>
              <a:ext uri="{FF2B5EF4-FFF2-40B4-BE49-F238E27FC236}">
                <a16:creationId xmlns:a16="http://schemas.microsoft.com/office/drawing/2014/main" id="{0AAE302D-E22D-4BBC-AB9E-14C2121CA7B8}"/>
              </a:ext>
            </a:extLst>
          </p:cNvPr>
          <p:cNvGrpSpPr/>
          <p:nvPr/>
        </p:nvGrpSpPr>
        <p:grpSpPr>
          <a:xfrm>
            <a:off x="5114280" y="1318790"/>
            <a:ext cx="428760" cy="174240"/>
            <a:chOff x="5114280" y="1318790"/>
            <a:chExt cx="428760" cy="174240"/>
          </a:xfrm>
        </p:grpSpPr>
        <mc:AlternateContent xmlns:mc="http://schemas.openxmlformats.org/markup-compatibility/2006">
          <mc:Choice xmlns:p14="http://schemas.microsoft.com/office/powerpoint/2010/main" Requires="p14">
            <p:contentPart p14:bwMode="auto" r:id="rId187">
              <p14:nvContentPartPr>
                <p14:cNvPr id="214" name="インク 213">
                  <a:extLst>
                    <a:ext uri="{FF2B5EF4-FFF2-40B4-BE49-F238E27FC236}">
                      <a16:creationId xmlns:a16="http://schemas.microsoft.com/office/drawing/2014/main" id="{9E52EF42-4B40-4BC9-A877-E325896DA7D6}"/>
                    </a:ext>
                  </a:extLst>
                </p14:cNvPr>
                <p14:cNvContentPartPr/>
                <p14:nvPr/>
              </p14:nvContentPartPr>
              <p14:xfrm>
                <a:off x="5114280" y="1318790"/>
                <a:ext cx="166320" cy="174240"/>
              </p14:xfrm>
            </p:contentPart>
          </mc:Choice>
          <mc:Fallback>
            <p:pic>
              <p:nvPicPr>
                <p:cNvPr id="214" name="インク 213">
                  <a:extLst>
                    <a:ext uri="{FF2B5EF4-FFF2-40B4-BE49-F238E27FC236}">
                      <a16:creationId xmlns:a16="http://schemas.microsoft.com/office/drawing/2014/main" id="{9E52EF42-4B40-4BC9-A877-E325896DA7D6}"/>
                    </a:ext>
                  </a:extLst>
                </p:cNvPr>
                <p:cNvPicPr/>
                <p:nvPr/>
              </p:nvPicPr>
              <p:blipFill>
                <a:blip r:embed="rId188"/>
                <a:stretch>
                  <a:fillRect/>
                </a:stretch>
              </p:blipFill>
              <p:spPr>
                <a:xfrm>
                  <a:off x="5105280" y="1310150"/>
                  <a:ext cx="1839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15" name="インク 214">
                  <a:extLst>
                    <a:ext uri="{FF2B5EF4-FFF2-40B4-BE49-F238E27FC236}">
                      <a16:creationId xmlns:a16="http://schemas.microsoft.com/office/drawing/2014/main" id="{CE2C2803-DF37-42DF-959A-96FF3BF1C44C}"/>
                    </a:ext>
                  </a:extLst>
                </p14:cNvPr>
                <p14:cNvContentPartPr/>
                <p14:nvPr/>
              </p14:nvContentPartPr>
              <p14:xfrm>
                <a:off x="5324880" y="1384670"/>
                <a:ext cx="77760" cy="86760"/>
              </p14:xfrm>
            </p:contentPart>
          </mc:Choice>
          <mc:Fallback>
            <p:pic>
              <p:nvPicPr>
                <p:cNvPr id="215" name="インク 214">
                  <a:extLst>
                    <a:ext uri="{FF2B5EF4-FFF2-40B4-BE49-F238E27FC236}">
                      <a16:creationId xmlns:a16="http://schemas.microsoft.com/office/drawing/2014/main" id="{CE2C2803-DF37-42DF-959A-96FF3BF1C44C}"/>
                    </a:ext>
                  </a:extLst>
                </p:cNvPr>
                <p:cNvPicPr/>
                <p:nvPr/>
              </p:nvPicPr>
              <p:blipFill>
                <a:blip r:embed="rId190"/>
                <a:stretch>
                  <a:fillRect/>
                </a:stretch>
              </p:blipFill>
              <p:spPr>
                <a:xfrm>
                  <a:off x="5315880" y="1376030"/>
                  <a:ext cx="954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16" name="インク 215">
                  <a:extLst>
                    <a:ext uri="{FF2B5EF4-FFF2-40B4-BE49-F238E27FC236}">
                      <a16:creationId xmlns:a16="http://schemas.microsoft.com/office/drawing/2014/main" id="{6F8823F3-34CD-407F-9498-B5927B6D4CE6}"/>
                    </a:ext>
                  </a:extLst>
                </p14:cNvPr>
                <p14:cNvContentPartPr/>
                <p14:nvPr/>
              </p14:nvContentPartPr>
              <p14:xfrm>
                <a:off x="5517120" y="1344710"/>
                <a:ext cx="5400" cy="23040"/>
              </p14:xfrm>
            </p:contentPart>
          </mc:Choice>
          <mc:Fallback>
            <p:pic>
              <p:nvPicPr>
                <p:cNvPr id="216" name="インク 215">
                  <a:extLst>
                    <a:ext uri="{FF2B5EF4-FFF2-40B4-BE49-F238E27FC236}">
                      <a16:creationId xmlns:a16="http://schemas.microsoft.com/office/drawing/2014/main" id="{6F8823F3-34CD-407F-9498-B5927B6D4CE6}"/>
                    </a:ext>
                  </a:extLst>
                </p:cNvPr>
                <p:cNvPicPr/>
                <p:nvPr/>
              </p:nvPicPr>
              <p:blipFill>
                <a:blip r:embed="rId192"/>
                <a:stretch>
                  <a:fillRect/>
                </a:stretch>
              </p:blipFill>
              <p:spPr>
                <a:xfrm>
                  <a:off x="5508120" y="1336070"/>
                  <a:ext cx="230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17" name="インク 216">
                  <a:extLst>
                    <a:ext uri="{FF2B5EF4-FFF2-40B4-BE49-F238E27FC236}">
                      <a16:creationId xmlns:a16="http://schemas.microsoft.com/office/drawing/2014/main" id="{FD87A28E-2045-4A93-8F6A-A98EF44803F3}"/>
                    </a:ext>
                  </a:extLst>
                </p14:cNvPr>
                <p14:cNvContentPartPr/>
                <p14:nvPr/>
              </p14:nvContentPartPr>
              <p14:xfrm>
                <a:off x="5505600" y="1416350"/>
                <a:ext cx="37440" cy="16920"/>
              </p14:xfrm>
            </p:contentPart>
          </mc:Choice>
          <mc:Fallback>
            <p:pic>
              <p:nvPicPr>
                <p:cNvPr id="217" name="インク 216">
                  <a:extLst>
                    <a:ext uri="{FF2B5EF4-FFF2-40B4-BE49-F238E27FC236}">
                      <a16:creationId xmlns:a16="http://schemas.microsoft.com/office/drawing/2014/main" id="{FD87A28E-2045-4A93-8F6A-A98EF44803F3}"/>
                    </a:ext>
                  </a:extLst>
                </p:cNvPr>
                <p:cNvPicPr/>
                <p:nvPr/>
              </p:nvPicPr>
              <p:blipFill>
                <a:blip r:embed="rId194"/>
                <a:stretch>
                  <a:fillRect/>
                </a:stretch>
              </p:blipFill>
              <p:spPr>
                <a:xfrm>
                  <a:off x="5496600" y="1407710"/>
                  <a:ext cx="55080" cy="34560"/>
                </a:xfrm>
                <a:prstGeom prst="rect">
                  <a:avLst/>
                </a:prstGeom>
              </p:spPr>
            </p:pic>
          </mc:Fallback>
        </mc:AlternateContent>
      </p:grpSp>
      <p:grpSp>
        <p:nvGrpSpPr>
          <p:cNvPr id="254" name="グループ化 253">
            <a:extLst>
              <a:ext uri="{FF2B5EF4-FFF2-40B4-BE49-F238E27FC236}">
                <a16:creationId xmlns:a16="http://schemas.microsoft.com/office/drawing/2014/main" id="{172BFFF0-DE4D-4868-8385-922B37234C9B}"/>
              </a:ext>
            </a:extLst>
          </p:cNvPr>
          <p:cNvGrpSpPr/>
          <p:nvPr/>
        </p:nvGrpSpPr>
        <p:grpSpPr>
          <a:xfrm>
            <a:off x="5131920" y="1590230"/>
            <a:ext cx="426960" cy="174600"/>
            <a:chOff x="5131920" y="1590230"/>
            <a:chExt cx="426960" cy="174600"/>
          </a:xfrm>
        </p:grpSpPr>
        <mc:AlternateContent xmlns:mc="http://schemas.openxmlformats.org/markup-compatibility/2006">
          <mc:Choice xmlns:p14="http://schemas.microsoft.com/office/powerpoint/2010/main" Requires="p14">
            <p:contentPart p14:bwMode="auto" r:id="rId195">
              <p14:nvContentPartPr>
                <p14:cNvPr id="232" name="インク 231">
                  <a:extLst>
                    <a:ext uri="{FF2B5EF4-FFF2-40B4-BE49-F238E27FC236}">
                      <a16:creationId xmlns:a16="http://schemas.microsoft.com/office/drawing/2014/main" id="{7E94949D-847A-4552-821B-44D1E699F746}"/>
                    </a:ext>
                  </a:extLst>
                </p14:cNvPr>
                <p14:cNvContentPartPr/>
                <p14:nvPr/>
              </p14:nvContentPartPr>
              <p14:xfrm>
                <a:off x="5131920" y="1590230"/>
                <a:ext cx="183240" cy="174600"/>
              </p14:xfrm>
            </p:contentPart>
          </mc:Choice>
          <mc:Fallback>
            <p:pic>
              <p:nvPicPr>
                <p:cNvPr id="232" name="インク 231">
                  <a:extLst>
                    <a:ext uri="{FF2B5EF4-FFF2-40B4-BE49-F238E27FC236}">
                      <a16:creationId xmlns:a16="http://schemas.microsoft.com/office/drawing/2014/main" id="{7E94949D-847A-4552-821B-44D1E699F746}"/>
                    </a:ext>
                  </a:extLst>
                </p:cNvPr>
                <p:cNvPicPr/>
                <p:nvPr/>
              </p:nvPicPr>
              <p:blipFill>
                <a:blip r:embed="rId196"/>
                <a:stretch>
                  <a:fillRect/>
                </a:stretch>
              </p:blipFill>
              <p:spPr>
                <a:xfrm>
                  <a:off x="5122920" y="1581230"/>
                  <a:ext cx="20088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33" name="インク 232">
                  <a:extLst>
                    <a:ext uri="{FF2B5EF4-FFF2-40B4-BE49-F238E27FC236}">
                      <a16:creationId xmlns:a16="http://schemas.microsoft.com/office/drawing/2014/main" id="{5EC2AF80-F203-4C9E-86C1-720E58CA0C46}"/>
                    </a:ext>
                  </a:extLst>
                </p14:cNvPr>
                <p14:cNvContentPartPr/>
                <p14:nvPr/>
              </p14:nvContentPartPr>
              <p14:xfrm>
                <a:off x="5342160" y="1695350"/>
                <a:ext cx="82800" cy="64440"/>
              </p14:xfrm>
            </p:contentPart>
          </mc:Choice>
          <mc:Fallback>
            <p:pic>
              <p:nvPicPr>
                <p:cNvPr id="233" name="インク 232">
                  <a:extLst>
                    <a:ext uri="{FF2B5EF4-FFF2-40B4-BE49-F238E27FC236}">
                      <a16:creationId xmlns:a16="http://schemas.microsoft.com/office/drawing/2014/main" id="{5EC2AF80-F203-4C9E-86C1-720E58CA0C46}"/>
                    </a:ext>
                  </a:extLst>
                </p:cNvPr>
                <p:cNvPicPr/>
                <p:nvPr/>
              </p:nvPicPr>
              <p:blipFill>
                <a:blip r:embed="rId198"/>
                <a:stretch>
                  <a:fillRect/>
                </a:stretch>
              </p:blipFill>
              <p:spPr>
                <a:xfrm>
                  <a:off x="5333520" y="1686710"/>
                  <a:ext cx="1004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34" name="インク 233">
                  <a:extLst>
                    <a:ext uri="{FF2B5EF4-FFF2-40B4-BE49-F238E27FC236}">
                      <a16:creationId xmlns:a16="http://schemas.microsoft.com/office/drawing/2014/main" id="{6F545D96-EA82-42A1-BCE1-D697C28AD7D5}"/>
                    </a:ext>
                  </a:extLst>
                </p14:cNvPr>
                <p14:cNvContentPartPr/>
                <p14:nvPr/>
              </p14:nvContentPartPr>
              <p14:xfrm>
                <a:off x="5527200" y="1625150"/>
                <a:ext cx="20520" cy="12240"/>
              </p14:xfrm>
            </p:contentPart>
          </mc:Choice>
          <mc:Fallback>
            <p:pic>
              <p:nvPicPr>
                <p:cNvPr id="234" name="インク 233">
                  <a:extLst>
                    <a:ext uri="{FF2B5EF4-FFF2-40B4-BE49-F238E27FC236}">
                      <a16:creationId xmlns:a16="http://schemas.microsoft.com/office/drawing/2014/main" id="{6F545D96-EA82-42A1-BCE1-D697C28AD7D5}"/>
                    </a:ext>
                  </a:extLst>
                </p:cNvPr>
                <p:cNvPicPr/>
                <p:nvPr/>
              </p:nvPicPr>
              <p:blipFill>
                <a:blip r:embed="rId200"/>
                <a:stretch>
                  <a:fillRect/>
                </a:stretch>
              </p:blipFill>
              <p:spPr>
                <a:xfrm>
                  <a:off x="5518560" y="1616150"/>
                  <a:ext cx="381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35" name="インク 234">
                  <a:extLst>
                    <a:ext uri="{FF2B5EF4-FFF2-40B4-BE49-F238E27FC236}">
                      <a16:creationId xmlns:a16="http://schemas.microsoft.com/office/drawing/2014/main" id="{625F9E4C-9ACC-4497-930A-BA6CB3A6B23A}"/>
                    </a:ext>
                  </a:extLst>
                </p14:cNvPr>
                <p14:cNvContentPartPr/>
                <p14:nvPr/>
              </p14:nvContentPartPr>
              <p14:xfrm>
                <a:off x="5527200" y="1702190"/>
                <a:ext cx="31680" cy="14760"/>
              </p14:xfrm>
            </p:contentPart>
          </mc:Choice>
          <mc:Fallback>
            <p:pic>
              <p:nvPicPr>
                <p:cNvPr id="235" name="インク 234">
                  <a:extLst>
                    <a:ext uri="{FF2B5EF4-FFF2-40B4-BE49-F238E27FC236}">
                      <a16:creationId xmlns:a16="http://schemas.microsoft.com/office/drawing/2014/main" id="{625F9E4C-9ACC-4497-930A-BA6CB3A6B23A}"/>
                    </a:ext>
                  </a:extLst>
                </p:cNvPr>
                <p:cNvPicPr/>
                <p:nvPr/>
              </p:nvPicPr>
              <p:blipFill>
                <a:blip r:embed="rId202"/>
                <a:stretch>
                  <a:fillRect/>
                </a:stretch>
              </p:blipFill>
              <p:spPr>
                <a:xfrm>
                  <a:off x="5518560" y="1693190"/>
                  <a:ext cx="49320" cy="32400"/>
                </a:xfrm>
                <a:prstGeom prst="rect">
                  <a:avLst/>
                </a:prstGeom>
              </p:spPr>
            </p:pic>
          </mc:Fallback>
        </mc:AlternateContent>
      </p:grpSp>
      <p:grpSp>
        <p:nvGrpSpPr>
          <p:cNvPr id="253" name="グループ化 252">
            <a:extLst>
              <a:ext uri="{FF2B5EF4-FFF2-40B4-BE49-F238E27FC236}">
                <a16:creationId xmlns:a16="http://schemas.microsoft.com/office/drawing/2014/main" id="{3153916B-617C-42F0-9E2B-C84C86D21BD1}"/>
              </a:ext>
            </a:extLst>
          </p:cNvPr>
          <p:cNvGrpSpPr/>
          <p:nvPr/>
        </p:nvGrpSpPr>
        <p:grpSpPr>
          <a:xfrm>
            <a:off x="5710440" y="1228790"/>
            <a:ext cx="1605600" cy="618480"/>
            <a:chOff x="5710440" y="1228790"/>
            <a:chExt cx="1605600" cy="618480"/>
          </a:xfrm>
        </p:grpSpPr>
        <mc:AlternateContent xmlns:mc="http://schemas.openxmlformats.org/markup-compatibility/2006">
          <mc:Choice xmlns:p14="http://schemas.microsoft.com/office/powerpoint/2010/main" Requires="p14">
            <p:contentPart p14:bwMode="auto" r:id="rId203">
              <p14:nvContentPartPr>
                <p14:cNvPr id="219" name="インク 218">
                  <a:extLst>
                    <a:ext uri="{FF2B5EF4-FFF2-40B4-BE49-F238E27FC236}">
                      <a16:creationId xmlns:a16="http://schemas.microsoft.com/office/drawing/2014/main" id="{394F505F-045B-4AE9-8D75-2501307A2F13}"/>
                    </a:ext>
                  </a:extLst>
                </p14:cNvPr>
                <p14:cNvContentPartPr/>
                <p14:nvPr/>
              </p14:nvContentPartPr>
              <p14:xfrm>
                <a:off x="5727360" y="1340030"/>
                <a:ext cx="95400" cy="108000"/>
              </p14:xfrm>
            </p:contentPart>
          </mc:Choice>
          <mc:Fallback>
            <p:pic>
              <p:nvPicPr>
                <p:cNvPr id="219" name="インク 218">
                  <a:extLst>
                    <a:ext uri="{FF2B5EF4-FFF2-40B4-BE49-F238E27FC236}">
                      <a16:creationId xmlns:a16="http://schemas.microsoft.com/office/drawing/2014/main" id="{394F505F-045B-4AE9-8D75-2501307A2F13}"/>
                    </a:ext>
                  </a:extLst>
                </p:cNvPr>
                <p:cNvPicPr/>
                <p:nvPr/>
              </p:nvPicPr>
              <p:blipFill>
                <a:blip r:embed="rId204"/>
                <a:stretch>
                  <a:fillRect/>
                </a:stretch>
              </p:blipFill>
              <p:spPr>
                <a:xfrm>
                  <a:off x="5718360" y="1331030"/>
                  <a:ext cx="1130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20" name="インク 219">
                  <a:extLst>
                    <a:ext uri="{FF2B5EF4-FFF2-40B4-BE49-F238E27FC236}">
                      <a16:creationId xmlns:a16="http://schemas.microsoft.com/office/drawing/2014/main" id="{75BC3C8C-63C0-48ED-9078-94E666706A6A}"/>
                    </a:ext>
                  </a:extLst>
                </p14:cNvPr>
                <p14:cNvContentPartPr/>
                <p14:nvPr/>
              </p14:nvContentPartPr>
              <p14:xfrm>
                <a:off x="5836800" y="1345790"/>
                <a:ext cx="73440" cy="24840"/>
              </p14:xfrm>
            </p:contentPart>
          </mc:Choice>
          <mc:Fallback>
            <p:pic>
              <p:nvPicPr>
                <p:cNvPr id="220" name="インク 219">
                  <a:extLst>
                    <a:ext uri="{FF2B5EF4-FFF2-40B4-BE49-F238E27FC236}">
                      <a16:creationId xmlns:a16="http://schemas.microsoft.com/office/drawing/2014/main" id="{75BC3C8C-63C0-48ED-9078-94E666706A6A}"/>
                    </a:ext>
                  </a:extLst>
                </p:cNvPr>
                <p:cNvPicPr/>
                <p:nvPr/>
              </p:nvPicPr>
              <p:blipFill>
                <a:blip r:embed="rId206"/>
                <a:stretch>
                  <a:fillRect/>
                </a:stretch>
              </p:blipFill>
              <p:spPr>
                <a:xfrm>
                  <a:off x="5828160" y="1337150"/>
                  <a:ext cx="910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21" name="インク 220">
                  <a:extLst>
                    <a:ext uri="{FF2B5EF4-FFF2-40B4-BE49-F238E27FC236}">
                      <a16:creationId xmlns:a16="http://schemas.microsoft.com/office/drawing/2014/main" id="{B78255C4-A37E-4AF0-8C1E-4872DE103B0E}"/>
                    </a:ext>
                  </a:extLst>
                </p14:cNvPr>
                <p14:cNvContentPartPr/>
                <p14:nvPr/>
              </p14:nvContentPartPr>
              <p14:xfrm>
                <a:off x="5855520" y="1318070"/>
                <a:ext cx="16920" cy="140760"/>
              </p14:xfrm>
            </p:contentPart>
          </mc:Choice>
          <mc:Fallback>
            <p:pic>
              <p:nvPicPr>
                <p:cNvPr id="221" name="インク 220">
                  <a:extLst>
                    <a:ext uri="{FF2B5EF4-FFF2-40B4-BE49-F238E27FC236}">
                      <a16:creationId xmlns:a16="http://schemas.microsoft.com/office/drawing/2014/main" id="{B78255C4-A37E-4AF0-8C1E-4872DE103B0E}"/>
                    </a:ext>
                  </a:extLst>
                </p:cNvPr>
                <p:cNvPicPr/>
                <p:nvPr/>
              </p:nvPicPr>
              <p:blipFill>
                <a:blip r:embed="rId208"/>
                <a:stretch>
                  <a:fillRect/>
                </a:stretch>
              </p:blipFill>
              <p:spPr>
                <a:xfrm>
                  <a:off x="5846520" y="1309070"/>
                  <a:ext cx="345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22" name="インク 221">
                  <a:extLst>
                    <a:ext uri="{FF2B5EF4-FFF2-40B4-BE49-F238E27FC236}">
                      <a16:creationId xmlns:a16="http://schemas.microsoft.com/office/drawing/2014/main" id="{B318EF6C-9CC4-46FF-A533-C85A259C0372}"/>
                    </a:ext>
                  </a:extLst>
                </p14:cNvPr>
                <p14:cNvContentPartPr/>
                <p14:nvPr/>
              </p14:nvContentPartPr>
              <p14:xfrm>
                <a:off x="5880000" y="1352990"/>
                <a:ext cx="112320" cy="195480"/>
              </p14:xfrm>
            </p:contentPart>
          </mc:Choice>
          <mc:Fallback>
            <p:pic>
              <p:nvPicPr>
                <p:cNvPr id="222" name="インク 221">
                  <a:extLst>
                    <a:ext uri="{FF2B5EF4-FFF2-40B4-BE49-F238E27FC236}">
                      <a16:creationId xmlns:a16="http://schemas.microsoft.com/office/drawing/2014/main" id="{B318EF6C-9CC4-46FF-A533-C85A259C0372}"/>
                    </a:ext>
                  </a:extLst>
                </p:cNvPr>
                <p:cNvPicPr/>
                <p:nvPr/>
              </p:nvPicPr>
              <p:blipFill>
                <a:blip r:embed="rId210"/>
                <a:stretch>
                  <a:fillRect/>
                </a:stretch>
              </p:blipFill>
              <p:spPr>
                <a:xfrm>
                  <a:off x="5871000" y="1343990"/>
                  <a:ext cx="1299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23" name="インク 222">
                  <a:extLst>
                    <a:ext uri="{FF2B5EF4-FFF2-40B4-BE49-F238E27FC236}">
                      <a16:creationId xmlns:a16="http://schemas.microsoft.com/office/drawing/2014/main" id="{20D455F4-0398-4F8B-A0B1-D8046BCC9176}"/>
                    </a:ext>
                  </a:extLst>
                </p14:cNvPr>
                <p14:cNvContentPartPr/>
                <p14:nvPr/>
              </p14:nvContentPartPr>
              <p14:xfrm>
                <a:off x="6065400" y="1228790"/>
                <a:ext cx="20160" cy="217080"/>
              </p14:xfrm>
            </p:contentPart>
          </mc:Choice>
          <mc:Fallback>
            <p:pic>
              <p:nvPicPr>
                <p:cNvPr id="223" name="インク 222">
                  <a:extLst>
                    <a:ext uri="{FF2B5EF4-FFF2-40B4-BE49-F238E27FC236}">
                      <a16:creationId xmlns:a16="http://schemas.microsoft.com/office/drawing/2014/main" id="{20D455F4-0398-4F8B-A0B1-D8046BCC9176}"/>
                    </a:ext>
                  </a:extLst>
                </p:cNvPr>
                <p:cNvPicPr/>
                <p:nvPr/>
              </p:nvPicPr>
              <p:blipFill>
                <a:blip r:embed="rId212"/>
                <a:stretch>
                  <a:fillRect/>
                </a:stretch>
              </p:blipFill>
              <p:spPr>
                <a:xfrm>
                  <a:off x="6056760" y="1219790"/>
                  <a:ext cx="378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24" name="インク 223">
                  <a:extLst>
                    <a:ext uri="{FF2B5EF4-FFF2-40B4-BE49-F238E27FC236}">
                      <a16:creationId xmlns:a16="http://schemas.microsoft.com/office/drawing/2014/main" id="{D1AD3EDA-3905-4356-8E85-2A06151956C8}"/>
                    </a:ext>
                  </a:extLst>
                </p14:cNvPr>
                <p14:cNvContentPartPr/>
                <p14:nvPr/>
              </p14:nvContentPartPr>
              <p14:xfrm>
                <a:off x="6110040" y="1326710"/>
                <a:ext cx="78480" cy="95760"/>
              </p14:xfrm>
            </p:contentPart>
          </mc:Choice>
          <mc:Fallback>
            <p:pic>
              <p:nvPicPr>
                <p:cNvPr id="224" name="インク 223">
                  <a:extLst>
                    <a:ext uri="{FF2B5EF4-FFF2-40B4-BE49-F238E27FC236}">
                      <a16:creationId xmlns:a16="http://schemas.microsoft.com/office/drawing/2014/main" id="{D1AD3EDA-3905-4356-8E85-2A06151956C8}"/>
                    </a:ext>
                  </a:extLst>
                </p:cNvPr>
                <p:cNvPicPr/>
                <p:nvPr/>
              </p:nvPicPr>
              <p:blipFill>
                <a:blip r:embed="rId214"/>
                <a:stretch>
                  <a:fillRect/>
                </a:stretch>
              </p:blipFill>
              <p:spPr>
                <a:xfrm>
                  <a:off x="6101040" y="1317710"/>
                  <a:ext cx="961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25" name="インク 224">
                  <a:extLst>
                    <a:ext uri="{FF2B5EF4-FFF2-40B4-BE49-F238E27FC236}">
                      <a16:creationId xmlns:a16="http://schemas.microsoft.com/office/drawing/2014/main" id="{114345E7-0435-43AD-AEDD-D81C6A5BF457}"/>
                    </a:ext>
                  </a:extLst>
                </p14:cNvPr>
                <p14:cNvContentPartPr/>
                <p14:nvPr/>
              </p14:nvContentPartPr>
              <p14:xfrm>
                <a:off x="6288240" y="1237790"/>
                <a:ext cx="134640" cy="230760"/>
              </p14:xfrm>
            </p:contentPart>
          </mc:Choice>
          <mc:Fallback>
            <p:pic>
              <p:nvPicPr>
                <p:cNvPr id="225" name="インク 224">
                  <a:extLst>
                    <a:ext uri="{FF2B5EF4-FFF2-40B4-BE49-F238E27FC236}">
                      <a16:creationId xmlns:a16="http://schemas.microsoft.com/office/drawing/2014/main" id="{114345E7-0435-43AD-AEDD-D81C6A5BF457}"/>
                    </a:ext>
                  </a:extLst>
                </p:cNvPr>
                <p:cNvPicPr/>
                <p:nvPr/>
              </p:nvPicPr>
              <p:blipFill>
                <a:blip r:embed="rId216"/>
                <a:stretch>
                  <a:fillRect/>
                </a:stretch>
              </p:blipFill>
              <p:spPr>
                <a:xfrm>
                  <a:off x="6279600" y="1229150"/>
                  <a:ext cx="1522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26" name="インク 225">
                  <a:extLst>
                    <a:ext uri="{FF2B5EF4-FFF2-40B4-BE49-F238E27FC236}">
                      <a16:creationId xmlns:a16="http://schemas.microsoft.com/office/drawing/2014/main" id="{80E57BB2-75AB-4FF3-B208-2711E8133698}"/>
                    </a:ext>
                  </a:extLst>
                </p14:cNvPr>
                <p14:cNvContentPartPr/>
                <p14:nvPr/>
              </p14:nvContentPartPr>
              <p14:xfrm>
                <a:off x="6399840" y="1349390"/>
                <a:ext cx="105480" cy="78840"/>
              </p14:xfrm>
            </p:contentPart>
          </mc:Choice>
          <mc:Fallback>
            <p:pic>
              <p:nvPicPr>
                <p:cNvPr id="226" name="インク 225">
                  <a:extLst>
                    <a:ext uri="{FF2B5EF4-FFF2-40B4-BE49-F238E27FC236}">
                      <a16:creationId xmlns:a16="http://schemas.microsoft.com/office/drawing/2014/main" id="{80E57BB2-75AB-4FF3-B208-2711E8133698}"/>
                    </a:ext>
                  </a:extLst>
                </p:cNvPr>
                <p:cNvPicPr/>
                <p:nvPr/>
              </p:nvPicPr>
              <p:blipFill>
                <a:blip r:embed="rId218"/>
                <a:stretch>
                  <a:fillRect/>
                </a:stretch>
              </p:blipFill>
              <p:spPr>
                <a:xfrm>
                  <a:off x="6391200" y="1340750"/>
                  <a:ext cx="1231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27" name="インク 226">
                  <a:extLst>
                    <a:ext uri="{FF2B5EF4-FFF2-40B4-BE49-F238E27FC236}">
                      <a16:creationId xmlns:a16="http://schemas.microsoft.com/office/drawing/2014/main" id="{B7CA8D66-AE66-4AA6-B3CE-40F443012BDF}"/>
                    </a:ext>
                  </a:extLst>
                </p14:cNvPr>
                <p14:cNvContentPartPr/>
                <p14:nvPr/>
              </p14:nvContentPartPr>
              <p14:xfrm>
                <a:off x="6516480" y="1333910"/>
                <a:ext cx="88920" cy="91440"/>
              </p14:xfrm>
            </p:contentPart>
          </mc:Choice>
          <mc:Fallback>
            <p:pic>
              <p:nvPicPr>
                <p:cNvPr id="227" name="インク 226">
                  <a:extLst>
                    <a:ext uri="{FF2B5EF4-FFF2-40B4-BE49-F238E27FC236}">
                      <a16:creationId xmlns:a16="http://schemas.microsoft.com/office/drawing/2014/main" id="{B7CA8D66-AE66-4AA6-B3CE-40F443012BDF}"/>
                    </a:ext>
                  </a:extLst>
                </p:cNvPr>
                <p:cNvPicPr/>
                <p:nvPr/>
              </p:nvPicPr>
              <p:blipFill>
                <a:blip r:embed="rId220"/>
                <a:stretch>
                  <a:fillRect/>
                </a:stretch>
              </p:blipFill>
              <p:spPr>
                <a:xfrm>
                  <a:off x="6507480" y="1325270"/>
                  <a:ext cx="1065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28" name="インク 227">
                  <a:extLst>
                    <a:ext uri="{FF2B5EF4-FFF2-40B4-BE49-F238E27FC236}">
                      <a16:creationId xmlns:a16="http://schemas.microsoft.com/office/drawing/2014/main" id="{EF5942A4-C63C-447C-B705-57B9D736BDCD}"/>
                    </a:ext>
                  </a:extLst>
                </p14:cNvPr>
                <p14:cNvContentPartPr/>
                <p14:nvPr/>
              </p14:nvContentPartPr>
              <p14:xfrm>
                <a:off x="6618720" y="1350470"/>
                <a:ext cx="77040" cy="5400"/>
              </p14:xfrm>
            </p:contentPart>
          </mc:Choice>
          <mc:Fallback>
            <p:pic>
              <p:nvPicPr>
                <p:cNvPr id="228" name="インク 227">
                  <a:extLst>
                    <a:ext uri="{FF2B5EF4-FFF2-40B4-BE49-F238E27FC236}">
                      <a16:creationId xmlns:a16="http://schemas.microsoft.com/office/drawing/2014/main" id="{EF5942A4-C63C-447C-B705-57B9D736BDCD}"/>
                    </a:ext>
                  </a:extLst>
                </p:cNvPr>
                <p:cNvPicPr/>
                <p:nvPr/>
              </p:nvPicPr>
              <p:blipFill>
                <a:blip r:embed="rId222"/>
                <a:stretch>
                  <a:fillRect/>
                </a:stretch>
              </p:blipFill>
              <p:spPr>
                <a:xfrm>
                  <a:off x="6610080" y="1341830"/>
                  <a:ext cx="946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29" name="インク 228">
                  <a:extLst>
                    <a:ext uri="{FF2B5EF4-FFF2-40B4-BE49-F238E27FC236}">
                      <a16:creationId xmlns:a16="http://schemas.microsoft.com/office/drawing/2014/main" id="{751444EE-09B9-4750-BBB4-6C75208D6582}"/>
                    </a:ext>
                  </a:extLst>
                </p14:cNvPr>
                <p14:cNvContentPartPr/>
                <p14:nvPr/>
              </p14:nvContentPartPr>
              <p14:xfrm>
                <a:off x="6643920" y="1332470"/>
                <a:ext cx="140040" cy="128520"/>
              </p14:xfrm>
            </p:contentPart>
          </mc:Choice>
          <mc:Fallback>
            <p:pic>
              <p:nvPicPr>
                <p:cNvPr id="229" name="インク 228">
                  <a:extLst>
                    <a:ext uri="{FF2B5EF4-FFF2-40B4-BE49-F238E27FC236}">
                      <a16:creationId xmlns:a16="http://schemas.microsoft.com/office/drawing/2014/main" id="{751444EE-09B9-4750-BBB4-6C75208D6582}"/>
                    </a:ext>
                  </a:extLst>
                </p:cNvPr>
                <p:cNvPicPr/>
                <p:nvPr/>
              </p:nvPicPr>
              <p:blipFill>
                <a:blip r:embed="rId224"/>
                <a:stretch>
                  <a:fillRect/>
                </a:stretch>
              </p:blipFill>
              <p:spPr>
                <a:xfrm>
                  <a:off x="6634920" y="1323470"/>
                  <a:ext cx="1576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30" name="インク 229">
                  <a:extLst>
                    <a:ext uri="{FF2B5EF4-FFF2-40B4-BE49-F238E27FC236}">
                      <a16:creationId xmlns:a16="http://schemas.microsoft.com/office/drawing/2014/main" id="{81C239B6-8741-41E8-A13B-DE6AADE249DF}"/>
                    </a:ext>
                  </a:extLst>
                </p14:cNvPr>
                <p14:cNvContentPartPr/>
                <p14:nvPr/>
              </p14:nvContentPartPr>
              <p14:xfrm>
                <a:off x="6802320" y="1345790"/>
                <a:ext cx="77400" cy="87840"/>
              </p14:xfrm>
            </p:contentPart>
          </mc:Choice>
          <mc:Fallback>
            <p:pic>
              <p:nvPicPr>
                <p:cNvPr id="230" name="インク 229">
                  <a:extLst>
                    <a:ext uri="{FF2B5EF4-FFF2-40B4-BE49-F238E27FC236}">
                      <a16:creationId xmlns:a16="http://schemas.microsoft.com/office/drawing/2014/main" id="{81C239B6-8741-41E8-A13B-DE6AADE249DF}"/>
                    </a:ext>
                  </a:extLst>
                </p:cNvPr>
                <p:cNvPicPr/>
                <p:nvPr/>
              </p:nvPicPr>
              <p:blipFill>
                <a:blip r:embed="rId226"/>
                <a:stretch>
                  <a:fillRect/>
                </a:stretch>
              </p:blipFill>
              <p:spPr>
                <a:xfrm>
                  <a:off x="6793680" y="1337150"/>
                  <a:ext cx="950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36" name="インク 235">
                  <a:extLst>
                    <a:ext uri="{FF2B5EF4-FFF2-40B4-BE49-F238E27FC236}">
                      <a16:creationId xmlns:a16="http://schemas.microsoft.com/office/drawing/2014/main" id="{31AD712B-2F48-4F6E-8DD6-6EB57B8C8AE1}"/>
                    </a:ext>
                  </a:extLst>
                </p14:cNvPr>
                <p14:cNvContentPartPr/>
                <p14:nvPr/>
              </p14:nvContentPartPr>
              <p14:xfrm>
                <a:off x="5710440" y="1597790"/>
                <a:ext cx="80640" cy="113400"/>
              </p14:xfrm>
            </p:contentPart>
          </mc:Choice>
          <mc:Fallback>
            <p:pic>
              <p:nvPicPr>
                <p:cNvPr id="236" name="インク 235">
                  <a:extLst>
                    <a:ext uri="{FF2B5EF4-FFF2-40B4-BE49-F238E27FC236}">
                      <a16:creationId xmlns:a16="http://schemas.microsoft.com/office/drawing/2014/main" id="{31AD712B-2F48-4F6E-8DD6-6EB57B8C8AE1}"/>
                    </a:ext>
                  </a:extLst>
                </p:cNvPr>
                <p:cNvPicPr/>
                <p:nvPr/>
              </p:nvPicPr>
              <p:blipFill>
                <a:blip r:embed="rId228"/>
                <a:stretch>
                  <a:fillRect/>
                </a:stretch>
              </p:blipFill>
              <p:spPr>
                <a:xfrm>
                  <a:off x="5701440" y="1589150"/>
                  <a:ext cx="982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37" name="インク 236">
                  <a:extLst>
                    <a:ext uri="{FF2B5EF4-FFF2-40B4-BE49-F238E27FC236}">
                      <a16:creationId xmlns:a16="http://schemas.microsoft.com/office/drawing/2014/main" id="{5AB6A8EA-1BF0-4884-9D89-66A5EDC76756}"/>
                    </a:ext>
                  </a:extLst>
                </p14:cNvPr>
                <p14:cNvContentPartPr/>
                <p14:nvPr/>
              </p14:nvContentPartPr>
              <p14:xfrm>
                <a:off x="5808000" y="1632350"/>
                <a:ext cx="62640" cy="79200"/>
              </p14:xfrm>
            </p:contentPart>
          </mc:Choice>
          <mc:Fallback>
            <p:pic>
              <p:nvPicPr>
                <p:cNvPr id="237" name="インク 236">
                  <a:extLst>
                    <a:ext uri="{FF2B5EF4-FFF2-40B4-BE49-F238E27FC236}">
                      <a16:creationId xmlns:a16="http://schemas.microsoft.com/office/drawing/2014/main" id="{5AB6A8EA-1BF0-4884-9D89-66A5EDC76756}"/>
                    </a:ext>
                  </a:extLst>
                </p:cNvPr>
                <p:cNvPicPr/>
                <p:nvPr/>
              </p:nvPicPr>
              <p:blipFill>
                <a:blip r:embed="rId230"/>
                <a:stretch>
                  <a:fillRect/>
                </a:stretch>
              </p:blipFill>
              <p:spPr>
                <a:xfrm>
                  <a:off x="5799000" y="1623350"/>
                  <a:ext cx="802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38" name="インク 237">
                  <a:extLst>
                    <a:ext uri="{FF2B5EF4-FFF2-40B4-BE49-F238E27FC236}">
                      <a16:creationId xmlns:a16="http://schemas.microsoft.com/office/drawing/2014/main" id="{693C3D34-484F-4084-905E-BB28C9A5A5C1}"/>
                    </a:ext>
                  </a:extLst>
                </p14:cNvPr>
                <p14:cNvContentPartPr/>
                <p14:nvPr/>
              </p14:nvContentPartPr>
              <p14:xfrm>
                <a:off x="5888280" y="1630550"/>
                <a:ext cx="91800" cy="72720"/>
              </p14:xfrm>
            </p:contentPart>
          </mc:Choice>
          <mc:Fallback>
            <p:pic>
              <p:nvPicPr>
                <p:cNvPr id="238" name="インク 237">
                  <a:extLst>
                    <a:ext uri="{FF2B5EF4-FFF2-40B4-BE49-F238E27FC236}">
                      <a16:creationId xmlns:a16="http://schemas.microsoft.com/office/drawing/2014/main" id="{693C3D34-484F-4084-905E-BB28C9A5A5C1}"/>
                    </a:ext>
                  </a:extLst>
                </p:cNvPr>
                <p:cNvPicPr/>
                <p:nvPr/>
              </p:nvPicPr>
              <p:blipFill>
                <a:blip r:embed="rId232"/>
                <a:stretch>
                  <a:fillRect/>
                </a:stretch>
              </p:blipFill>
              <p:spPr>
                <a:xfrm>
                  <a:off x="5879280" y="1621910"/>
                  <a:ext cx="1094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39" name="インク 238">
                  <a:extLst>
                    <a:ext uri="{FF2B5EF4-FFF2-40B4-BE49-F238E27FC236}">
                      <a16:creationId xmlns:a16="http://schemas.microsoft.com/office/drawing/2014/main" id="{FD790FB7-7C6B-47A7-9DC8-CBE12B4D26DF}"/>
                    </a:ext>
                  </a:extLst>
                </p14:cNvPr>
                <p14:cNvContentPartPr/>
                <p14:nvPr/>
              </p14:nvContentPartPr>
              <p14:xfrm>
                <a:off x="5989800" y="1623350"/>
                <a:ext cx="88560" cy="223920"/>
              </p14:xfrm>
            </p:contentPart>
          </mc:Choice>
          <mc:Fallback>
            <p:pic>
              <p:nvPicPr>
                <p:cNvPr id="239" name="インク 238">
                  <a:extLst>
                    <a:ext uri="{FF2B5EF4-FFF2-40B4-BE49-F238E27FC236}">
                      <a16:creationId xmlns:a16="http://schemas.microsoft.com/office/drawing/2014/main" id="{FD790FB7-7C6B-47A7-9DC8-CBE12B4D26DF}"/>
                    </a:ext>
                  </a:extLst>
                </p:cNvPr>
                <p:cNvPicPr/>
                <p:nvPr/>
              </p:nvPicPr>
              <p:blipFill>
                <a:blip r:embed="rId234"/>
                <a:stretch>
                  <a:fillRect/>
                </a:stretch>
              </p:blipFill>
              <p:spPr>
                <a:xfrm>
                  <a:off x="5980800" y="1614350"/>
                  <a:ext cx="10620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40" name="インク 239">
                  <a:extLst>
                    <a:ext uri="{FF2B5EF4-FFF2-40B4-BE49-F238E27FC236}">
                      <a16:creationId xmlns:a16="http://schemas.microsoft.com/office/drawing/2014/main" id="{FA21E1CF-49AC-40FC-952F-F3983B5E20AD}"/>
                    </a:ext>
                  </a:extLst>
                </p14:cNvPr>
                <p14:cNvContentPartPr/>
                <p14:nvPr/>
              </p14:nvContentPartPr>
              <p14:xfrm>
                <a:off x="6123360" y="1646750"/>
                <a:ext cx="39600" cy="56160"/>
              </p14:xfrm>
            </p:contentPart>
          </mc:Choice>
          <mc:Fallback>
            <p:pic>
              <p:nvPicPr>
                <p:cNvPr id="240" name="インク 239">
                  <a:extLst>
                    <a:ext uri="{FF2B5EF4-FFF2-40B4-BE49-F238E27FC236}">
                      <a16:creationId xmlns:a16="http://schemas.microsoft.com/office/drawing/2014/main" id="{FA21E1CF-49AC-40FC-952F-F3983B5E20AD}"/>
                    </a:ext>
                  </a:extLst>
                </p:cNvPr>
                <p:cNvPicPr/>
                <p:nvPr/>
              </p:nvPicPr>
              <p:blipFill>
                <a:blip r:embed="rId236"/>
                <a:stretch>
                  <a:fillRect/>
                </a:stretch>
              </p:blipFill>
              <p:spPr>
                <a:xfrm>
                  <a:off x="6114360" y="1637750"/>
                  <a:ext cx="572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41" name="インク 240">
                  <a:extLst>
                    <a:ext uri="{FF2B5EF4-FFF2-40B4-BE49-F238E27FC236}">
                      <a16:creationId xmlns:a16="http://schemas.microsoft.com/office/drawing/2014/main" id="{03A6FD4B-A21E-4FC7-A7C9-33964A56A09B}"/>
                    </a:ext>
                  </a:extLst>
                </p14:cNvPr>
                <p14:cNvContentPartPr/>
                <p14:nvPr/>
              </p14:nvContentPartPr>
              <p14:xfrm>
                <a:off x="6204360" y="1630550"/>
                <a:ext cx="59400" cy="69120"/>
              </p14:xfrm>
            </p:contentPart>
          </mc:Choice>
          <mc:Fallback>
            <p:pic>
              <p:nvPicPr>
                <p:cNvPr id="241" name="インク 240">
                  <a:extLst>
                    <a:ext uri="{FF2B5EF4-FFF2-40B4-BE49-F238E27FC236}">
                      <a16:creationId xmlns:a16="http://schemas.microsoft.com/office/drawing/2014/main" id="{03A6FD4B-A21E-4FC7-A7C9-33964A56A09B}"/>
                    </a:ext>
                  </a:extLst>
                </p:cNvPr>
                <p:cNvPicPr/>
                <p:nvPr/>
              </p:nvPicPr>
              <p:blipFill>
                <a:blip r:embed="rId238"/>
                <a:stretch>
                  <a:fillRect/>
                </a:stretch>
              </p:blipFill>
              <p:spPr>
                <a:xfrm>
                  <a:off x="6195360" y="1621910"/>
                  <a:ext cx="770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42" name="インク 241">
                  <a:extLst>
                    <a:ext uri="{FF2B5EF4-FFF2-40B4-BE49-F238E27FC236}">
                      <a16:creationId xmlns:a16="http://schemas.microsoft.com/office/drawing/2014/main" id="{9E6533DA-BA0D-42CC-BBB5-92F21CDCD9E1}"/>
                    </a:ext>
                  </a:extLst>
                </p14:cNvPr>
                <p14:cNvContentPartPr/>
                <p14:nvPr/>
              </p14:nvContentPartPr>
              <p14:xfrm>
                <a:off x="6275280" y="1620470"/>
                <a:ext cx="68400" cy="64080"/>
              </p14:xfrm>
            </p:contentPart>
          </mc:Choice>
          <mc:Fallback>
            <p:pic>
              <p:nvPicPr>
                <p:cNvPr id="242" name="インク 241">
                  <a:extLst>
                    <a:ext uri="{FF2B5EF4-FFF2-40B4-BE49-F238E27FC236}">
                      <a16:creationId xmlns:a16="http://schemas.microsoft.com/office/drawing/2014/main" id="{9E6533DA-BA0D-42CC-BBB5-92F21CDCD9E1}"/>
                    </a:ext>
                  </a:extLst>
                </p:cNvPr>
                <p:cNvPicPr/>
                <p:nvPr/>
              </p:nvPicPr>
              <p:blipFill>
                <a:blip r:embed="rId240"/>
                <a:stretch>
                  <a:fillRect/>
                </a:stretch>
              </p:blipFill>
              <p:spPr>
                <a:xfrm>
                  <a:off x="6266640" y="1611830"/>
                  <a:ext cx="860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43" name="インク 242">
                  <a:extLst>
                    <a:ext uri="{FF2B5EF4-FFF2-40B4-BE49-F238E27FC236}">
                      <a16:creationId xmlns:a16="http://schemas.microsoft.com/office/drawing/2014/main" id="{4DAD0414-FD67-479A-A213-1CE9D94BBC46}"/>
                    </a:ext>
                  </a:extLst>
                </p14:cNvPr>
                <p14:cNvContentPartPr/>
                <p14:nvPr/>
              </p14:nvContentPartPr>
              <p14:xfrm>
                <a:off x="6359160" y="1619030"/>
                <a:ext cx="52920" cy="80640"/>
              </p14:xfrm>
            </p:contentPart>
          </mc:Choice>
          <mc:Fallback>
            <p:pic>
              <p:nvPicPr>
                <p:cNvPr id="243" name="インク 242">
                  <a:extLst>
                    <a:ext uri="{FF2B5EF4-FFF2-40B4-BE49-F238E27FC236}">
                      <a16:creationId xmlns:a16="http://schemas.microsoft.com/office/drawing/2014/main" id="{4DAD0414-FD67-479A-A213-1CE9D94BBC46}"/>
                    </a:ext>
                  </a:extLst>
                </p:cNvPr>
                <p:cNvPicPr/>
                <p:nvPr/>
              </p:nvPicPr>
              <p:blipFill>
                <a:blip r:embed="rId242"/>
                <a:stretch>
                  <a:fillRect/>
                </a:stretch>
              </p:blipFill>
              <p:spPr>
                <a:xfrm>
                  <a:off x="6350520" y="1610030"/>
                  <a:ext cx="705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44" name="インク 243">
                  <a:extLst>
                    <a:ext uri="{FF2B5EF4-FFF2-40B4-BE49-F238E27FC236}">
                      <a16:creationId xmlns:a16="http://schemas.microsoft.com/office/drawing/2014/main" id="{8AAA8F08-66BC-43A1-9241-B9B2B725622A}"/>
                    </a:ext>
                  </a:extLst>
                </p14:cNvPr>
                <p14:cNvContentPartPr/>
                <p14:nvPr/>
              </p14:nvContentPartPr>
              <p14:xfrm>
                <a:off x="6452040" y="1626590"/>
                <a:ext cx="89640" cy="11880"/>
              </p14:xfrm>
            </p:contentPart>
          </mc:Choice>
          <mc:Fallback>
            <p:pic>
              <p:nvPicPr>
                <p:cNvPr id="244" name="インク 243">
                  <a:extLst>
                    <a:ext uri="{FF2B5EF4-FFF2-40B4-BE49-F238E27FC236}">
                      <a16:creationId xmlns:a16="http://schemas.microsoft.com/office/drawing/2014/main" id="{8AAA8F08-66BC-43A1-9241-B9B2B725622A}"/>
                    </a:ext>
                  </a:extLst>
                </p:cNvPr>
                <p:cNvPicPr/>
                <p:nvPr/>
              </p:nvPicPr>
              <p:blipFill>
                <a:blip r:embed="rId244"/>
                <a:stretch>
                  <a:fillRect/>
                </a:stretch>
              </p:blipFill>
              <p:spPr>
                <a:xfrm>
                  <a:off x="6443400" y="1617950"/>
                  <a:ext cx="1072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45" name="インク 244">
                  <a:extLst>
                    <a:ext uri="{FF2B5EF4-FFF2-40B4-BE49-F238E27FC236}">
                      <a16:creationId xmlns:a16="http://schemas.microsoft.com/office/drawing/2014/main" id="{A9522394-250E-4C65-8B7F-A213FF4D9E42}"/>
                    </a:ext>
                  </a:extLst>
                </p14:cNvPr>
                <p14:cNvContentPartPr/>
                <p14:nvPr/>
              </p14:nvContentPartPr>
              <p14:xfrm>
                <a:off x="6500280" y="1573670"/>
                <a:ext cx="13680" cy="174960"/>
              </p14:xfrm>
            </p:contentPart>
          </mc:Choice>
          <mc:Fallback>
            <p:pic>
              <p:nvPicPr>
                <p:cNvPr id="245" name="インク 244">
                  <a:extLst>
                    <a:ext uri="{FF2B5EF4-FFF2-40B4-BE49-F238E27FC236}">
                      <a16:creationId xmlns:a16="http://schemas.microsoft.com/office/drawing/2014/main" id="{A9522394-250E-4C65-8B7F-A213FF4D9E42}"/>
                    </a:ext>
                  </a:extLst>
                </p:cNvPr>
                <p:cNvPicPr/>
                <p:nvPr/>
              </p:nvPicPr>
              <p:blipFill>
                <a:blip r:embed="rId246"/>
                <a:stretch>
                  <a:fillRect/>
                </a:stretch>
              </p:blipFill>
              <p:spPr>
                <a:xfrm>
                  <a:off x="6491640" y="1565030"/>
                  <a:ext cx="313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46" name="インク 245">
                  <a:extLst>
                    <a:ext uri="{FF2B5EF4-FFF2-40B4-BE49-F238E27FC236}">
                      <a16:creationId xmlns:a16="http://schemas.microsoft.com/office/drawing/2014/main" id="{8B8FA5C0-6430-409E-B4E8-9E041AD200F2}"/>
                    </a:ext>
                  </a:extLst>
                </p14:cNvPr>
                <p14:cNvContentPartPr/>
                <p14:nvPr/>
              </p14:nvContentPartPr>
              <p14:xfrm>
                <a:off x="6686040" y="1526870"/>
                <a:ext cx="84960" cy="192240"/>
              </p14:xfrm>
            </p:contentPart>
          </mc:Choice>
          <mc:Fallback>
            <p:pic>
              <p:nvPicPr>
                <p:cNvPr id="246" name="インク 245">
                  <a:extLst>
                    <a:ext uri="{FF2B5EF4-FFF2-40B4-BE49-F238E27FC236}">
                      <a16:creationId xmlns:a16="http://schemas.microsoft.com/office/drawing/2014/main" id="{8B8FA5C0-6430-409E-B4E8-9E041AD200F2}"/>
                    </a:ext>
                  </a:extLst>
                </p:cNvPr>
                <p:cNvPicPr/>
                <p:nvPr/>
              </p:nvPicPr>
              <p:blipFill>
                <a:blip r:embed="rId248"/>
                <a:stretch>
                  <a:fillRect/>
                </a:stretch>
              </p:blipFill>
              <p:spPr>
                <a:xfrm>
                  <a:off x="6677040" y="1518230"/>
                  <a:ext cx="1026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47" name="インク 246">
                  <a:extLst>
                    <a:ext uri="{FF2B5EF4-FFF2-40B4-BE49-F238E27FC236}">
                      <a16:creationId xmlns:a16="http://schemas.microsoft.com/office/drawing/2014/main" id="{A54ECF34-4811-46AB-AA39-954E3F862C82}"/>
                    </a:ext>
                  </a:extLst>
                </p14:cNvPr>
                <p14:cNvContentPartPr/>
                <p14:nvPr/>
              </p14:nvContentPartPr>
              <p14:xfrm>
                <a:off x="6662280" y="1610390"/>
                <a:ext cx="102240" cy="27000"/>
              </p14:xfrm>
            </p:contentPart>
          </mc:Choice>
          <mc:Fallback>
            <p:pic>
              <p:nvPicPr>
                <p:cNvPr id="247" name="インク 246">
                  <a:extLst>
                    <a:ext uri="{FF2B5EF4-FFF2-40B4-BE49-F238E27FC236}">
                      <a16:creationId xmlns:a16="http://schemas.microsoft.com/office/drawing/2014/main" id="{A54ECF34-4811-46AB-AA39-954E3F862C82}"/>
                    </a:ext>
                  </a:extLst>
                </p:cNvPr>
                <p:cNvPicPr/>
                <p:nvPr/>
              </p:nvPicPr>
              <p:blipFill>
                <a:blip r:embed="rId250"/>
                <a:stretch>
                  <a:fillRect/>
                </a:stretch>
              </p:blipFill>
              <p:spPr>
                <a:xfrm>
                  <a:off x="6653280" y="1601390"/>
                  <a:ext cx="1198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48" name="インク 247">
                  <a:extLst>
                    <a:ext uri="{FF2B5EF4-FFF2-40B4-BE49-F238E27FC236}">
                      <a16:creationId xmlns:a16="http://schemas.microsoft.com/office/drawing/2014/main" id="{5BD71AAF-731B-424A-8B00-9D6545A63698}"/>
                    </a:ext>
                  </a:extLst>
                </p14:cNvPr>
                <p14:cNvContentPartPr/>
                <p14:nvPr/>
              </p14:nvContentPartPr>
              <p14:xfrm>
                <a:off x="6760200" y="1612190"/>
                <a:ext cx="94680" cy="68400"/>
              </p14:xfrm>
            </p:contentPart>
          </mc:Choice>
          <mc:Fallback>
            <p:pic>
              <p:nvPicPr>
                <p:cNvPr id="248" name="インク 247">
                  <a:extLst>
                    <a:ext uri="{FF2B5EF4-FFF2-40B4-BE49-F238E27FC236}">
                      <a16:creationId xmlns:a16="http://schemas.microsoft.com/office/drawing/2014/main" id="{5BD71AAF-731B-424A-8B00-9D6545A63698}"/>
                    </a:ext>
                  </a:extLst>
                </p:cNvPr>
                <p:cNvPicPr/>
                <p:nvPr/>
              </p:nvPicPr>
              <p:blipFill>
                <a:blip r:embed="rId252"/>
                <a:stretch>
                  <a:fillRect/>
                </a:stretch>
              </p:blipFill>
              <p:spPr>
                <a:xfrm>
                  <a:off x="6751560" y="1603550"/>
                  <a:ext cx="1123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49" name="インク 248">
                  <a:extLst>
                    <a:ext uri="{FF2B5EF4-FFF2-40B4-BE49-F238E27FC236}">
                      <a16:creationId xmlns:a16="http://schemas.microsoft.com/office/drawing/2014/main" id="{DE5A7B02-E935-49BB-9D42-20FDE43A71AD}"/>
                    </a:ext>
                  </a:extLst>
                </p14:cNvPr>
                <p14:cNvContentPartPr/>
                <p14:nvPr/>
              </p14:nvContentPartPr>
              <p14:xfrm>
                <a:off x="6850560" y="1588430"/>
                <a:ext cx="189000" cy="114120"/>
              </p14:xfrm>
            </p:contentPart>
          </mc:Choice>
          <mc:Fallback>
            <p:pic>
              <p:nvPicPr>
                <p:cNvPr id="249" name="インク 248">
                  <a:extLst>
                    <a:ext uri="{FF2B5EF4-FFF2-40B4-BE49-F238E27FC236}">
                      <a16:creationId xmlns:a16="http://schemas.microsoft.com/office/drawing/2014/main" id="{DE5A7B02-E935-49BB-9D42-20FDE43A71AD}"/>
                    </a:ext>
                  </a:extLst>
                </p:cNvPr>
                <p:cNvPicPr/>
                <p:nvPr/>
              </p:nvPicPr>
              <p:blipFill>
                <a:blip r:embed="rId254"/>
                <a:stretch>
                  <a:fillRect/>
                </a:stretch>
              </p:blipFill>
              <p:spPr>
                <a:xfrm>
                  <a:off x="6841920" y="1579430"/>
                  <a:ext cx="2066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50" name="インク 249">
                  <a:extLst>
                    <a:ext uri="{FF2B5EF4-FFF2-40B4-BE49-F238E27FC236}">
                      <a16:creationId xmlns:a16="http://schemas.microsoft.com/office/drawing/2014/main" id="{91EF0DED-787A-4900-987D-405CDEEF777D}"/>
                    </a:ext>
                  </a:extLst>
                </p14:cNvPr>
                <p14:cNvContentPartPr/>
                <p14:nvPr/>
              </p14:nvContentPartPr>
              <p14:xfrm>
                <a:off x="6980880" y="1568270"/>
                <a:ext cx="29880" cy="158400"/>
              </p14:xfrm>
            </p:contentPart>
          </mc:Choice>
          <mc:Fallback>
            <p:pic>
              <p:nvPicPr>
                <p:cNvPr id="250" name="インク 249">
                  <a:extLst>
                    <a:ext uri="{FF2B5EF4-FFF2-40B4-BE49-F238E27FC236}">
                      <a16:creationId xmlns:a16="http://schemas.microsoft.com/office/drawing/2014/main" id="{91EF0DED-787A-4900-987D-405CDEEF777D}"/>
                    </a:ext>
                  </a:extLst>
                </p:cNvPr>
                <p:cNvPicPr/>
                <p:nvPr/>
              </p:nvPicPr>
              <p:blipFill>
                <a:blip r:embed="rId256"/>
                <a:stretch>
                  <a:fillRect/>
                </a:stretch>
              </p:blipFill>
              <p:spPr>
                <a:xfrm>
                  <a:off x="6971880" y="1559270"/>
                  <a:ext cx="475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51" name="インク 250">
                  <a:extLst>
                    <a:ext uri="{FF2B5EF4-FFF2-40B4-BE49-F238E27FC236}">
                      <a16:creationId xmlns:a16="http://schemas.microsoft.com/office/drawing/2014/main" id="{B32A6778-A25D-4796-ABED-B63A463EBF60}"/>
                    </a:ext>
                  </a:extLst>
                </p14:cNvPr>
                <p14:cNvContentPartPr/>
                <p14:nvPr/>
              </p14:nvContentPartPr>
              <p14:xfrm>
                <a:off x="7057560" y="1602830"/>
                <a:ext cx="72000" cy="97920"/>
              </p14:xfrm>
            </p:contentPart>
          </mc:Choice>
          <mc:Fallback>
            <p:pic>
              <p:nvPicPr>
                <p:cNvPr id="251" name="インク 250">
                  <a:extLst>
                    <a:ext uri="{FF2B5EF4-FFF2-40B4-BE49-F238E27FC236}">
                      <a16:creationId xmlns:a16="http://schemas.microsoft.com/office/drawing/2014/main" id="{B32A6778-A25D-4796-ABED-B63A463EBF60}"/>
                    </a:ext>
                  </a:extLst>
                </p:cNvPr>
                <p:cNvPicPr/>
                <p:nvPr/>
              </p:nvPicPr>
              <p:blipFill>
                <a:blip r:embed="rId258"/>
                <a:stretch>
                  <a:fillRect/>
                </a:stretch>
              </p:blipFill>
              <p:spPr>
                <a:xfrm>
                  <a:off x="7048560" y="1593830"/>
                  <a:ext cx="89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52" name="インク 251">
                  <a:extLst>
                    <a:ext uri="{FF2B5EF4-FFF2-40B4-BE49-F238E27FC236}">
                      <a16:creationId xmlns:a16="http://schemas.microsoft.com/office/drawing/2014/main" id="{1450A488-9975-4312-88D7-600773EFCEF1}"/>
                    </a:ext>
                  </a:extLst>
                </p14:cNvPr>
                <p14:cNvContentPartPr/>
                <p14:nvPr/>
              </p14:nvContentPartPr>
              <p14:xfrm>
                <a:off x="7177800" y="1581950"/>
                <a:ext cx="138240" cy="151200"/>
              </p14:xfrm>
            </p:contentPart>
          </mc:Choice>
          <mc:Fallback>
            <p:pic>
              <p:nvPicPr>
                <p:cNvPr id="252" name="インク 251">
                  <a:extLst>
                    <a:ext uri="{FF2B5EF4-FFF2-40B4-BE49-F238E27FC236}">
                      <a16:creationId xmlns:a16="http://schemas.microsoft.com/office/drawing/2014/main" id="{1450A488-9975-4312-88D7-600773EFCEF1}"/>
                    </a:ext>
                  </a:extLst>
                </p:cNvPr>
                <p:cNvPicPr/>
                <p:nvPr/>
              </p:nvPicPr>
              <p:blipFill>
                <a:blip r:embed="rId260"/>
                <a:stretch>
                  <a:fillRect/>
                </a:stretch>
              </p:blipFill>
              <p:spPr>
                <a:xfrm>
                  <a:off x="7168800" y="1573310"/>
                  <a:ext cx="155880" cy="168840"/>
                </a:xfrm>
                <a:prstGeom prst="rect">
                  <a:avLst/>
                </a:prstGeom>
              </p:spPr>
            </p:pic>
          </mc:Fallback>
        </mc:AlternateContent>
      </p:grpSp>
      <p:grpSp>
        <p:nvGrpSpPr>
          <p:cNvPr id="334" name="グループ化 333">
            <a:extLst>
              <a:ext uri="{FF2B5EF4-FFF2-40B4-BE49-F238E27FC236}">
                <a16:creationId xmlns:a16="http://schemas.microsoft.com/office/drawing/2014/main" id="{61236B04-F628-49E0-B296-C859CDE9B509}"/>
              </a:ext>
            </a:extLst>
          </p:cNvPr>
          <p:cNvGrpSpPr/>
          <p:nvPr/>
        </p:nvGrpSpPr>
        <p:grpSpPr>
          <a:xfrm>
            <a:off x="8522070" y="976430"/>
            <a:ext cx="1040040" cy="952920"/>
            <a:chOff x="8522070" y="976430"/>
            <a:chExt cx="1040040" cy="952920"/>
          </a:xfrm>
        </p:grpSpPr>
        <mc:AlternateContent xmlns:mc="http://schemas.openxmlformats.org/markup-compatibility/2006">
          <mc:Choice xmlns:p14="http://schemas.microsoft.com/office/powerpoint/2010/main" Requires="p14">
            <p:contentPart p14:bwMode="auto" r:id="rId261">
              <p14:nvContentPartPr>
                <p14:cNvPr id="257" name="インク 256">
                  <a:extLst>
                    <a:ext uri="{FF2B5EF4-FFF2-40B4-BE49-F238E27FC236}">
                      <a16:creationId xmlns:a16="http://schemas.microsoft.com/office/drawing/2014/main" id="{3232A3B3-4676-4CB7-A544-56E3EB2ADBAC}"/>
                    </a:ext>
                  </a:extLst>
                </p14:cNvPr>
                <p14:cNvContentPartPr/>
                <p14:nvPr/>
              </p14:nvContentPartPr>
              <p14:xfrm>
                <a:off x="8531790" y="1149230"/>
                <a:ext cx="83880" cy="15120"/>
              </p14:xfrm>
            </p:contentPart>
          </mc:Choice>
          <mc:Fallback>
            <p:pic>
              <p:nvPicPr>
                <p:cNvPr id="257" name="インク 256">
                  <a:extLst>
                    <a:ext uri="{FF2B5EF4-FFF2-40B4-BE49-F238E27FC236}">
                      <a16:creationId xmlns:a16="http://schemas.microsoft.com/office/drawing/2014/main" id="{3232A3B3-4676-4CB7-A544-56E3EB2ADBAC}"/>
                    </a:ext>
                  </a:extLst>
                </p:cNvPr>
                <p:cNvPicPr/>
                <p:nvPr/>
              </p:nvPicPr>
              <p:blipFill>
                <a:blip r:embed="rId262"/>
                <a:stretch>
                  <a:fillRect/>
                </a:stretch>
              </p:blipFill>
              <p:spPr>
                <a:xfrm>
                  <a:off x="8523150" y="1140230"/>
                  <a:ext cx="1015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58" name="インク 257">
                  <a:extLst>
                    <a:ext uri="{FF2B5EF4-FFF2-40B4-BE49-F238E27FC236}">
                      <a16:creationId xmlns:a16="http://schemas.microsoft.com/office/drawing/2014/main" id="{118D1BA8-4D0B-4495-BC00-55842538D66C}"/>
                    </a:ext>
                  </a:extLst>
                </p14:cNvPr>
                <p14:cNvContentPartPr/>
                <p14:nvPr/>
              </p14:nvContentPartPr>
              <p14:xfrm>
                <a:off x="8593710" y="1100990"/>
                <a:ext cx="4680" cy="192600"/>
              </p14:xfrm>
            </p:contentPart>
          </mc:Choice>
          <mc:Fallback>
            <p:pic>
              <p:nvPicPr>
                <p:cNvPr id="258" name="インク 257">
                  <a:extLst>
                    <a:ext uri="{FF2B5EF4-FFF2-40B4-BE49-F238E27FC236}">
                      <a16:creationId xmlns:a16="http://schemas.microsoft.com/office/drawing/2014/main" id="{118D1BA8-4D0B-4495-BC00-55842538D66C}"/>
                    </a:ext>
                  </a:extLst>
                </p:cNvPr>
                <p:cNvPicPr/>
                <p:nvPr/>
              </p:nvPicPr>
              <p:blipFill>
                <a:blip r:embed="rId264"/>
                <a:stretch>
                  <a:fillRect/>
                </a:stretch>
              </p:blipFill>
              <p:spPr>
                <a:xfrm>
                  <a:off x="8584710" y="1091990"/>
                  <a:ext cx="223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59" name="インク 258">
                  <a:extLst>
                    <a:ext uri="{FF2B5EF4-FFF2-40B4-BE49-F238E27FC236}">
                      <a16:creationId xmlns:a16="http://schemas.microsoft.com/office/drawing/2014/main" id="{360DFE04-30ED-4A2E-BFA0-4C2168929186}"/>
                    </a:ext>
                  </a:extLst>
                </p14:cNvPr>
                <p14:cNvContentPartPr/>
                <p14:nvPr/>
              </p14:nvContentPartPr>
              <p14:xfrm>
                <a:off x="8522070" y="1166870"/>
                <a:ext cx="122400" cy="141120"/>
              </p14:xfrm>
            </p:contentPart>
          </mc:Choice>
          <mc:Fallback>
            <p:pic>
              <p:nvPicPr>
                <p:cNvPr id="259" name="インク 258">
                  <a:extLst>
                    <a:ext uri="{FF2B5EF4-FFF2-40B4-BE49-F238E27FC236}">
                      <a16:creationId xmlns:a16="http://schemas.microsoft.com/office/drawing/2014/main" id="{360DFE04-30ED-4A2E-BFA0-4C2168929186}"/>
                    </a:ext>
                  </a:extLst>
                </p:cNvPr>
                <p:cNvPicPr/>
                <p:nvPr/>
              </p:nvPicPr>
              <p:blipFill>
                <a:blip r:embed="rId266"/>
                <a:stretch>
                  <a:fillRect/>
                </a:stretch>
              </p:blipFill>
              <p:spPr>
                <a:xfrm>
                  <a:off x="8513430" y="1157870"/>
                  <a:ext cx="1400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60" name="インク 259">
                  <a:extLst>
                    <a:ext uri="{FF2B5EF4-FFF2-40B4-BE49-F238E27FC236}">
                      <a16:creationId xmlns:a16="http://schemas.microsoft.com/office/drawing/2014/main" id="{DD9413A8-9211-4172-AA4D-E760A8B0C2BE}"/>
                    </a:ext>
                  </a:extLst>
                </p14:cNvPr>
                <p14:cNvContentPartPr/>
                <p14:nvPr/>
              </p14:nvContentPartPr>
              <p14:xfrm>
                <a:off x="8688750" y="1068230"/>
                <a:ext cx="108360" cy="123840"/>
              </p14:xfrm>
            </p:contentPart>
          </mc:Choice>
          <mc:Fallback>
            <p:pic>
              <p:nvPicPr>
                <p:cNvPr id="260" name="インク 259">
                  <a:extLst>
                    <a:ext uri="{FF2B5EF4-FFF2-40B4-BE49-F238E27FC236}">
                      <a16:creationId xmlns:a16="http://schemas.microsoft.com/office/drawing/2014/main" id="{DD9413A8-9211-4172-AA4D-E760A8B0C2BE}"/>
                    </a:ext>
                  </a:extLst>
                </p:cNvPr>
                <p:cNvPicPr/>
                <p:nvPr/>
              </p:nvPicPr>
              <p:blipFill>
                <a:blip r:embed="rId268"/>
                <a:stretch>
                  <a:fillRect/>
                </a:stretch>
              </p:blipFill>
              <p:spPr>
                <a:xfrm>
                  <a:off x="8680110" y="1059590"/>
                  <a:ext cx="1260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61" name="インク 260">
                  <a:extLst>
                    <a:ext uri="{FF2B5EF4-FFF2-40B4-BE49-F238E27FC236}">
                      <a16:creationId xmlns:a16="http://schemas.microsoft.com/office/drawing/2014/main" id="{DDD63FE4-68CD-4850-918E-DE015DD7D6A7}"/>
                    </a:ext>
                  </a:extLst>
                </p14:cNvPr>
                <p14:cNvContentPartPr/>
                <p14:nvPr/>
              </p14:nvContentPartPr>
              <p14:xfrm>
                <a:off x="8705670" y="1100990"/>
                <a:ext cx="66960" cy="74880"/>
              </p14:xfrm>
            </p:contentPart>
          </mc:Choice>
          <mc:Fallback>
            <p:pic>
              <p:nvPicPr>
                <p:cNvPr id="261" name="インク 260">
                  <a:extLst>
                    <a:ext uri="{FF2B5EF4-FFF2-40B4-BE49-F238E27FC236}">
                      <a16:creationId xmlns:a16="http://schemas.microsoft.com/office/drawing/2014/main" id="{DDD63FE4-68CD-4850-918E-DE015DD7D6A7}"/>
                    </a:ext>
                  </a:extLst>
                </p:cNvPr>
                <p:cNvPicPr/>
                <p:nvPr/>
              </p:nvPicPr>
              <p:blipFill>
                <a:blip r:embed="rId270"/>
                <a:stretch>
                  <a:fillRect/>
                </a:stretch>
              </p:blipFill>
              <p:spPr>
                <a:xfrm>
                  <a:off x="8696670" y="1092350"/>
                  <a:ext cx="846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62" name="インク 261">
                  <a:extLst>
                    <a:ext uri="{FF2B5EF4-FFF2-40B4-BE49-F238E27FC236}">
                      <a16:creationId xmlns:a16="http://schemas.microsoft.com/office/drawing/2014/main" id="{7265F9F5-EBB4-44CF-9128-D75118FFDAB4}"/>
                    </a:ext>
                  </a:extLst>
                </p14:cNvPr>
                <p14:cNvContentPartPr/>
                <p14:nvPr/>
              </p14:nvContentPartPr>
              <p14:xfrm>
                <a:off x="8659230" y="1161470"/>
                <a:ext cx="119880" cy="106560"/>
              </p14:xfrm>
            </p:contentPart>
          </mc:Choice>
          <mc:Fallback>
            <p:pic>
              <p:nvPicPr>
                <p:cNvPr id="262" name="インク 261">
                  <a:extLst>
                    <a:ext uri="{FF2B5EF4-FFF2-40B4-BE49-F238E27FC236}">
                      <a16:creationId xmlns:a16="http://schemas.microsoft.com/office/drawing/2014/main" id="{7265F9F5-EBB4-44CF-9128-D75118FFDAB4}"/>
                    </a:ext>
                  </a:extLst>
                </p:cNvPr>
                <p:cNvPicPr/>
                <p:nvPr/>
              </p:nvPicPr>
              <p:blipFill>
                <a:blip r:embed="rId272"/>
                <a:stretch>
                  <a:fillRect/>
                </a:stretch>
              </p:blipFill>
              <p:spPr>
                <a:xfrm>
                  <a:off x="8650590" y="1152830"/>
                  <a:ext cx="1375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63" name="インク 262">
                  <a:extLst>
                    <a:ext uri="{FF2B5EF4-FFF2-40B4-BE49-F238E27FC236}">
                      <a16:creationId xmlns:a16="http://schemas.microsoft.com/office/drawing/2014/main" id="{42BBFB98-2852-4221-B99C-0BE86CBB0BEE}"/>
                    </a:ext>
                  </a:extLst>
                </p14:cNvPr>
                <p14:cNvContentPartPr/>
                <p14:nvPr/>
              </p14:nvContentPartPr>
              <p14:xfrm>
                <a:off x="8684430" y="1158950"/>
                <a:ext cx="82440" cy="116280"/>
              </p14:xfrm>
            </p:contentPart>
          </mc:Choice>
          <mc:Fallback>
            <p:pic>
              <p:nvPicPr>
                <p:cNvPr id="263" name="インク 262">
                  <a:extLst>
                    <a:ext uri="{FF2B5EF4-FFF2-40B4-BE49-F238E27FC236}">
                      <a16:creationId xmlns:a16="http://schemas.microsoft.com/office/drawing/2014/main" id="{42BBFB98-2852-4221-B99C-0BE86CBB0BEE}"/>
                    </a:ext>
                  </a:extLst>
                </p:cNvPr>
                <p:cNvPicPr/>
                <p:nvPr/>
              </p:nvPicPr>
              <p:blipFill>
                <a:blip r:embed="rId274"/>
                <a:stretch>
                  <a:fillRect/>
                </a:stretch>
              </p:blipFill>
              <p:spPr>
                <a:xfrm>
                  <a:off x="8675790" y="1150310"/>
                  <a:ext cx="1000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64" name="インク 263">
                  <a:extLst>
                    <a:ext uri="{FF2B5EF4-FFF2-40B4-BE49-F238E27FC236}">
                      <a16:creationId xmlns:a16="http://schemas.microsoft.com/office/drawing/2014/main" id="{9EA0DA70-EEA3-46EC-AFD2-AAD8360E3171}"/>
                    </a:ext>
                  </a:extLst>
                </p14:cNvPr>
                <p14:cNvContentPartPr/>
                <p14:nvPr/>
              </p14:nvContentPartPr>
              <p14:xfrm>
                <a:off x="8672910" y="1194230"/>
                <a:ext cx="104400" cy="35640"/>
              </p14:xfrm>
            </p:contentPart>
          </mc:Choice>
          <mc:Fallback>
            <p:pic>
              <p:nvPicPr>
                <p:cNvPr id="264" name="インク 263">
                  <a:extLst>
                    <a:ext uri="{FF2B5EF4-FFF2-40B4-BE49-F238E27FC236}">
                      <a16:creationId xmlns:a16="http://schemas.microsoft.com/office/drawing/2014/main" id="{9EA0DA70-EEA3-46EC-AFD2-AAD8360E3171}"/>
                    </a:ext>
                  </a:extLst>
                </p:cNvPr>
                <p:cNvPicPr/>
                <p:nvPr/>
              </p:nvPicPr>
              <p:blipFill>
                <a:blip r:embed="rId276"/>
                <a:stretch>
                  <a:fillRect/>
                </a:stretch>
              </p:blipFill>
              <p:spPr>
                <a:xfrm>
                  <a:off x="8663910" y="1185230"/>
                  <a:ext cx="1220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65" name="インク 264">
                  <a:extLst>
                    <a:ext uri="{FF2B5EF4-FFF2-40B4-BE49-F238E27FC236}">
                      <a16:creationId xmlns:a16="http://schemas.microsoft.com/office/drawing/2014/main" id="{04D99CB6-B9FB-4F50-9290-F1784DF66900}"/>
                    </a:ext>
                  </a:extLst>
                </p14:cNvPr>
                <p14:cNvContentPartPr/>
                <p14:nvPr/>
              </p14:nvContentPartPr>
              <p14:xfrm>
                <a:off x="8851110" y="1099550"/>
                <a:ext cx="134280" cy="23040"/>
              </p14:xfrm>
            </p:contentPart>
          </mc:Choice>
          <mc:Fallback>
            <p:pic>
              <p:nvPicPr>
                <p:cNvPr id="265" name="インク 264">
                  <a:extLst>
                    <a:ext uri="{FF2B5EF4-FFF2-40B4-BE49-F238E27FC236}">
                      <a16:creationId xmlns:a16="http://schemas.microsoft.com/office/drawing/2014/main" id="{04D99CB6-B9FB-4F50-9290-F1784DF66900}"/>
                    </a:ext>
                  </a:extLst>
                </p:cNvPr>
                <p:cNvPicPr/>
                <p:nvPr/>
              </p:nvPicPr>
              <p:blipFill>
                <a:blip r:embed="rId278"/>
                <a:stretch>
                  <a:fillRect/>
                </a:stretch>
              </p:blipFill>
              <p:spPr>
                <a:xfrm>
                  <a:off x="8842110" y="1090550"/>
                  <a:ext cx="1519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66" name="インク 265">
                  <a:extLst>
                    <a:ext uri="{FF2B5EF4-FFF2-40B4-BE49-F238E27FC236}">
                      <a16:creationId xmlns:a16="http://schemas.microsoft.com/office/drawing/2014/main" id="{7040F057-8029-4F25-BA06-5A9BCAA6F22D}"/>
                    </a:ext>
                  </a:extLst>
                </p14:cNvPr>
                <p14:cNvContentPartPr/>
                <p14:nvPr/>
              </p14:nvContentPartPr>
              <p14:xfrm>
                <a:off x="8844270" y="1127990"/>
                <a:ext cx="89280" cy="128880"/>
              </p14:xfrm>
            </p:contentPart>
          </mc:Choice>
          <mc:Fallback>
            <p:pic>
              <p:nvPicPr>
                <p:cNvPr id="266" name="インク 265">
                  <a:extLst>
                    <a:ext uri="{FF2B5EF4-FFF2-40B4-BE49-F238E27FC236}">
                      <a16:creationId xmlns:a16="http://schemas.microsoft.com/office/drawing/2014/main" id="{7040F057-8029-4F25-BA06-5A9BCAA6F22D}"/>
                    </a:ext>
                  </a:extLst>
                </p:cNvPr>
                <p:cNvPicPr/>
                <p:nvPr/>
              </p:nvPicPr>
              <p:blipFill>
                <a:blip r:embed="rId280"/>
                <a:stretch>
                  <a:fillRect/>
                </a:stretch>
              </p:blipFill>
              <p:spPr>
                <a:xfrm>
                  <a:off x="8835630" y="1119350"/>
                  <a:ext cx="1069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67" name="インク 266">
                  <a:extLst>
                    <a:ext uri="{FF2B5EF4-FFF2-40B4-BE49-F238E27FC236}">
                      <a16:creationId xmlns:a16="http://schemas.microsoft.com/office/drawing/2014/main" id="{C4DCFD93-3C94-4037-8247-144DD9579E59}"/>
                    </a:ext>
                  </a:extLst>
                </p14:cNvPr>
                <p14:cNvContentPartPr/>
                <p14:nvPr/>
              </p14:nvContentPartPr>
              <p14:xfrm>
                <a:off x="8913390" y="1042310"/>
                <a:ext cx="120240" cy="219960"/>
              </p14:xfrm>
            </p:contentPart>
          </mc:Choice>
          <mc:Fallback>
            <p:pic>
              <p:nvPicPr>
                <p:cNvPr id="267" name="インク 266">
                  <a:extLst>
                    <a:ext uri="{FF2B5EF4-FFF2-40B4-BE49-F238E27FC236}">
                      <a16:creationId xmlns:a16="http://schemas.microsoft.com/office/drawing/2014/main" id="{C4DCFD93-3C94-4037-8247-144DD9579E59}"/>
                    </a:ext>
                  </a:extLst>
                </p:cNvPr>
                <p:cNvPicPr/>
                <p:nvPr/>
              </p:nvPicPr>
              <p:blipFill>
                <a:blip r:embed="rId282"/>
                <a:stretch>
                  <a:fillRect/>
                </a:stretch>
              </p:blipFill>
              <p:spPr>
                <a:xfrm>
                  <a:off x="8904750" y="1033310"/>
                  <a:ext cx="1378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68" name="インク 267">
                  <a:extLst>
                    <a:ext uri="{FF2B5EF4-FFF2-40B4-BE49-F238E27FC236}">
                      <a16:creationId xmlns:a16="http://schemas.microsoft.com/office/drawing/2014/main" id="{C2E3B400-DBD3-4999-9C24-D4BBABB39F96}"/>
                    </a:ext>
                  </a:extLst>
                </p14:cNvPr>
                <p14:cNvContentPartPr/>
                <p14:nvPr/>
              </p14:nvContentPartPr>
              <p14:xfrm>
                <a:off x="8922750" y="1088750"/>
                <a:ext cx="260640" cy="181080"/>
              </p14:xfrm>
            </p:contentPart>
          </mc:Choice>
          <mc:Fallback>
            <p:pic>
              <p:nvPicPr>
                <p:cNvPr id="268" name="インク 267">
                  <a:extLst>
                    <a:ext uri="{FF2B5EF4-FFF2-40B4-BE49-F238E27FC236}">
                      <a16:creationId xmlns:a16="http://schemas.microsoft.com/office/drawing/2014/main" id="{C2E3B400-DBD3-4999-9C24-D4BBABB39F96}"/>
                    </a:ext>
                  </a:extLst>
                </p:cNvPr>
                <p:cNvPicPr/>
                <p:nvPr/>
              </p:nvPicPr>
              <p:blipFill>
                <a:blip r:embed="rId284"/>
                <a:stretch>
                  <a:fillRect/>
                </a:stretch>
              </p:blipFill>
              <p:spPr>
                <a:xfrm>
                  <a:off x="8913750" y="1079750"/>
                  <a:ext cx="2782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69" name="インク 268">
                  <a:extLst>
                    <a:ext uri="{FF2B5EF4-FFF2-40B4-BE49-F238E27FC236}">
                      <a16:creationId xmlns:a16="http://schemas.microsoft.com/office/drawing/2014/main" id="{15E5A84A-4E72-4D43-91D7-A14B7C3AFD4F}"/>
                    </a:ext>
                  </a:extLst>
                </p14:cNvPr>
                <p14:cNvContentPartPr/>
                <p14:nvPr/>
              </p14:nvContentPartPr>
              <p14:xfrm>
                <a:off x="9121110" y="1092350"/>
                <a:ext cx="48960" cy="86040"/>
              </p14:xfrm>
            </p:contentPart>
          </mc:Choice>
          <mc:Fallback>
            <p:pic>
              <p:nvPicPr>
                <p:cNvPr id="269" name="インク 268">
                  <a:extLst>
                    <a:ext uri="{FF2B5EF4-FFF2-40B4-BE49-F238E27FC236}">
                      <a16:creationId xmlns:a16="http://schemas.microsoft.com/office/drawing/2014/main" id="{15E5A84A-4E72-4D43-91D7-A14B7C3AFD4F}"/>
                    </a:ext>
                  </a:extLst>
                </p:cNvPr>
                <p:cNvPicPr/>
                <p:nvPr/>
              </p:nvPicPr>
              <p:blipFill>
                <a:blip r:embed="rId286"/>
                <a:stretch>
                  <a:fillRect/>
                </a:stretch>
              </p:blipFill>
              <p:spPr>
                <a:xfrm>
                  <a:off x="9112470" y="1083710"/>
                  <a:ext cx="666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70" name="インク 269">
                  <a:extLst>
                    <a:ext uri="{FF2B5EF4-FFF2-40B4-BE49-F238E27FC236}">
                      <a16:creationId xmlns:a16="http://schemas.microsoft.com/office/drawing/2014/main" id="{5699D18A-9E34-4CEA-9EE2-609DDC8C002B}"/>
                    </a:ext>
                  </a:extLst>
                </p14:cNvPr>
                <p14:cNvContentPartPr/>
                <p14:nvPr/>
              </p14:nvContentPartPr>
              <p14:xfrm>
                <a:off x="9072870" y="1135190"/>
                <a:ext cx="113400" cy="142920"/>
              </p14:xfrm>
            </p:contentPart>
          </mc:Choice>
          <mc:Fallback>
            <p:pic>
              <p:nvPicPr>
                <p:cNvPr id="270" name="インク 269">
                  <a:extLst>
                    <a:ext uri="{FF2B5EF4-FFF2-40B4-BE49-F238E27FC236}">
                      <a16:creationId xmlns:a16="http://schemas.microsoft.com/office/drawing/2014/main" id="{5699D18A-9E34-4CEA-9EE2-609DDC8C002B}"/>
                    </a:ext>
                  </a:extLst>
                </p:cNvPr>
                <p:cNvPicPr/>
                <p:nvPr/>
              </p:nvPicPr>
              <p:blipFill>
                <a:blip r:embed="rId288"/>
                <a:stretch>
                  <a:fillRect/>
                </a:stretch>
              </p:blipFill>
              <p:spPr>
                <a:xfrm>
                  <a:off x="9063870" y="1126190"/>
                  <a:ext cx="1310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71" name="インク 270">
                  <a:extLst>
                    <a:ext uri="{FF2B5EF4-FFF2-40B4-BE49-F238E27FC236}">
                      <a16:creationId xmlns:a16="http://schemas.microsoft.com/office/drawing/2014/main" id="{72B3637D-FC66-4BF5-8575-92C906B37231}"/>
                    </a:ext>
                  </a:extLst>
                </p14:cNvPr>
                <p14:cNvContentPartPr/>
                <p14:nvPr/>
              </p14:nvContentPartPr>
              <p14:xfrm>
                <a:off x="9050910" y="1189190"/>
                <a:ext cx="120600" cy="92880"/>
              </p14:xfrm>
            </p:contentPart>
          </mc:Choice>
          <mc:Fallback>
            <p:pic>
              <p:nvPicPr>
                <p:cNvPr id="271" name="インク 270">
                  <a:extLst>
                    <a:ext uri="{FF2B5EF4-FFF2-40B4-BE49-F238E27FC236}">
                      <a16:creationId xmlns:a16="http://schemas.microsoft.com/office/drawing/2014/main" id="{72B3637D-FC66-4BF5-8575-92C906B37231}"/>
                    </a:ext>
                  </a:extLst>
                </p:cNvPr>
                <p:cNvPicPr/>
                <p:nvPr/>
              </p:nvPicPr>
              <p:blipFill>
                <a:blip r:embed="rId290"/>
                <a:stretch>
                  <a:fillRect/>
                </a:stretch>
              </p:blipFill>
              <p:spPr>
                <a:xfrm>
                  <a:off x="9041910" y="1180550"/>
                  <a:ext cx="1382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72" name="インク 271">
                  <a:extLst>
                    <a:ext uri="{FF2B5EF4-FFF2-40B4-BE49-F238E27FC236}">
                      <a16:creationId xmlns:a16="http://schemas.microsoft.com/office/drawing/2014/main" id="{4A0D22AA-C3C3-4EEE-9808-C4ED03FF68FF}"/>
                    </a:ext>
                  </a:extLst>
                </p14:cNvPr>
                <p14:cNvContentPartPr/>
                <p14:nvPr/>
              </p14:nvContentPartPr>
              <p14:xfrm>
                <a:off x="9290310" y="1085150"/>
                <a:ext cx="86040" cy="31320"/>
              </p14:xfrm>
            </p:contentPart>
          </mc:Choice>
          <mc:Fallback>
            <p:pic>
              <p:nvPicPr>
                <p:cNvPr id="272" name="インク 271">
                  <a:extLst>
                    <a:ext uri="{FF2B5EF4-FFF2-40B4-BE49-F238E27FC236}">
                      <a16:creationId xmlns:a16="http://schemas.microsoft.com/office/drawing/2014/main" id="{4A0D22AA-C3C3-4EEE-9808-C4ED03FF68FF}"/>
                    </a:ext>
                  </a:extLst>
                </p:cNvPr>
                <p:cNvPicPr/>
                <p:nvPr/>
              </p:nvPicPr>
              <p:blipFill>
                <a:blip r:embed="rId292"/>
                <a:stretch>
                  <a:fillRect/>
                </a:stretch>
              </p:blipFill>
              <p:spPr>
                <a:xfrm>
                  <a:off x="9281670" y="1076150"/>
                  <a:ext cx="1036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73" name="インク 272">
                  <a:extLst>
                    <a:ext uri="{FF2B5EF4-FFF2-40B4-BE49-F238E27FC236}">
                      <a16:creationId xmlns:a16="http://schemas.microsoft.com/office/drawing/2014/main" id="{F31BFB73-5999-42D1-B580-818C4C168DCB}"/>
                    </a:ext>
                  </a:extLst>
                </p14:cNvPr>
                <p14:cNvContentPartPr/>
                <p14:nvPr/>
              </p14:nvContentPartPr>
              <p14:xfrm>
                <a:off x="9320910" y="1060310"/>
                <a:ext cx="4680" cy="95400"/>
              </p14:xfrm>
            </p:contentPart>
          </mc:Choice>
          <mc:Fallback>
            <p:pic>
              <p:nvPicPr>
                <p:cNvPr id="273" name="インク 272">
                  <a:extLst>
                    <a:ext uri="{FF2B5EF4-FFF2-40B4-BE49-F238E27FC236}">
                      <a16:creationId xmlns:a16="http://schemas.microsoft.com/office/drawing/2014/main" id="{F31BFB73-5999-42D1-B580-818C4C168DCB}"/>
                    </a:ext>
                  </a:extLst>
                </p:cNvPr>
                <p:cNvPicPr/>
                <p:nvPr/>
              </p:nvPicPr>
              <p:blipFill>
                <a:blip r:embed="rId294"/>
                <a:stretch>
                  <a:fillRect/>
                </a:stretch>
              </p:blipFill>
              <p:spPr>
                <a:xfrm>
                  <a:off x="9311910" y="1051670"/>
                  <a:ext cx="223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74" name="インク 273">
                  <a:extLst>
                    <a:ext uri="{FF2B5EF4-FFF2-40B4-BE49-F238E27FC236}">
                      <a16:creationId xmlns:a16="http://schemas.microsoft.com/office/drawing/2014/main" id="{648FDE69-CF2D-49C7-88E6-D955B2F3D230}"/>
                    </a:ext>
                  </a:extLst>
                </p14:cNvPr>
                <p14:cNvContentPartPr/>
                <p14:nvPr/>
              </p14:nvContentPartPr>
              <p14:xfrm>
                <a:off x="9244950" y="1120070"/>
                <a:ext cx="155160" cy="95760"/>
              </p14:xfrm>
            </p:contentPart>
          </mc:Choice>
          <mc:Fallback>
            <p:pic>
              <p:nvPicPr>
                <p:cNvPr id="274" name="インク 273">
                  <a:extLst>
                    <a:ext uri="{FF2B5EF4-FFF2-40B4-BE49-F238E27FC236}">
                      <a16:creationId xmlns:a16="http://schemas.microsoft.com/office/drawing/2014/main" id="{648FDE69-CF2D-49C7-88E6-D955B2F3D230}"/>
                    </a:ext>
                  </a:extLst>
                </p:cNvPr>
                <p:cNvPicPr/>
                <p:nvPr/>
              </p:nvPicPr>
              <p:blipFill>
                <a:blip r:embed="rId296"/>
                <a:stretch>
                  <a:fillRect/>
                </a:stretch>
              </p:blipFill>
              <p:spPr>
                <a:xfrm>
                  <a:off x="9235950" y="1111430"/>
                  <a:ext cx="1728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75" name="インク 274">
                  <a:extLst>
                    <a:ext uri="{FF2B5EF4-FFF2-40B4-BE49-F238E27FC236}">
                      <a16:creationId xmlns:a16="http://schemas.microsoft.com/office/drawing/2014/main" id="{D8A5F379-03F1-45BF-B593-BF48AF2A9C51}"/>
                    </a:ext>
                  </a:extLst>
                </p14:cNvPr>
                <p14:cNvContentPartPr/>
                <p14:nvPr/>
              </p14:nvContentPartPr>
              <p14:xfrm>
                <a:off x="9273750" y="1207910"/>
                <a:ext cx="72000" cy="62640"/>
              </p14:xfrm>
            </p:contentPart>
          </mc:Choice>
          <mc:Fallback>
            <p:pic>
              <p:nvPicPr>
                <p:cNvPr id="275" name="インク 274">
                  <a:extLst>
                    <a:ext uri="{FF2B5EF4-FFF2-40B4-BE49-F238E27FC236}">
                      <a16:creationId xmlns:a16="http://schemas.microsoft.com/office/drawing/2014/main" id="{D8A5F379-03F1-45BF-B593-BF48AF2A9C51}"/>
                    </a:ext>
                  </a:extLst>
                </p:cNvPr>
                <p:cNvPicPr/>
                <p:nvPr/>
              </p:nvPicPr>
              <p:blipFill>
                <a:blip r:embed="rId298"/>
                <a:stretch>
                  <a:fillRect/>
                </a:stretch>
              </p:blipFill>
              <p:spPr>
                <a:xfrm>
                  <a:off x="9265110" y="1199270"/>
                  <a:ext cx="896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76" name="インク 275">
                  <a:extLst>
                    <a:ext uri="{FF2B5EF4-FFF2-40B4-BE49-F238E27FC236}">
                      <a16:creationId xmlns:a16="http://schemas.microsoft.com/office/drawing/2014/main" id="{C069889A-F3B3-44DE-B744-A71D8C2A21A7}"/>
                    </a:ext>
                  </a:extLst>
                </p14:cNvPr>
                <p14:cNvContentPartPr/>
                <p14:nvPr/>
              </p14:nvContentPartPr>
              <p14:xfrm>
                <a:off x="9300030" y="1215830"/>
                <a:ext cx="76320" cy="25560"/>
              </p14:xfrm>
            </p:contentPart>
          </mc:Choice>
          <mc:Fallback>
            <p:pic>
              <p:nvPicPr>
                <p:cNvPr id="276" name="インク 275">
                  <a:extLst>
                    <a:ext uri="{FF2B5EF4-FFF2-40B4-BE49-F238E27FC236}">
                      <a16:creationId xmlns:a16="http://schemas.microsoft.com/office/drawing/2014/main" id="{C069889A-F3B3-44DE-B744-A71D8C2A21A7}"/>
                    </a:ext>
                  </a:extLst>
                </p:cNvPr>
                <p:cNvPicPr/>
                <p:nvPr/>
              </p:nvPicPr>
              <p:blipFill>
                <a:blip r:embed="rId300"/>
                <a:stretch>
                  <a:fillRect/>
                </a:stretch>
              </p:blipFill>
              <p:spPr>
                <a:xfrm>
                  <a:off x="9291030" y="1206830"/>
                  <a:ext cx="939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77" name="インク 276">
                  <a:extLst>
                    <a:ext uri="{FF2B5EF4-FFF2-40B4-BE49-F238E27FC236}">
                      <a16:creationId xmlns:a16="http://schemas.microsoft.com/office/drawing/2014/main" id="{AEC28590-1C1F-4D02-9EAD-6335247293BA}"/>
                    </a:ext>
                  </a:extLst>
                </p14:cNvPr>
                <p14:cNvContentPartPr/>
                <p14:nvPr/>
              </p14:nvContentPartPr>
              <p14:xfrm>
                <a:off x="9470310" y="1145630"/>
                <a:ext cx="91800" cy="127440"/>
              </p14:xfrm>
            </p:contentPart>
          </mc:Choice>
          <mc:Fallback>
            <p:pic>
              <p:nvPicPr>
                <p:cNvPr id="277" name="インク 276">
                  <a:extLst>
                    <a:ext uri="{FF2B5EF4-FFF2-40B4-BE49-F238E27FC236}">
                      <a16:creationId xmlns:a16="http://schemas.microsoft.com/office/drawing/2014/main" id="{AEC28590-1C1F-4D02-9EAD-6335247293BA}"/>
                    </a:ext>
                  </a:extLst>
                </p:cNvPr>
                <p:cNvPicPr/>
                <p:nvPr/>
              </p:nvPicPr>
              <p:blipFill>
                <a:blip r:embed="rId302"/>
                <a:stretch>
                  <a:fillRect/>
                </a:stretch>
              </p:blipFill>
              <p:spPr>
                <a:xfrm>
                  <a:off x="9461670" y="1136630"/>
                  <a:ext cx="1094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80" name="インク 279">
                  <a:extLst>
                    <a:ext uri="{FF2B5EF4-FFF2-40B4-BE49-F238E27FC236}">
                      <a16:creationId xmlns:a16="http://schemas.microsoft.com/office/drawing/2014/main" id="{A44C3D7B-BAB1-48F0-B98A-A642AD38EBC6}"/>
                    </a:ext>
                  </a:extLst>
                </p14:cNvPr>
                <p14:cNvContentPartPr/>
                <p14:nvPr/>
              </p14:nvContentPartPr>
              <p14:xfrm>
                <a:off x="8568510" y="1370990"/>
                <a:ext cx="103680" cy="110160"/>
              </p14:xfrm>
            </p:contentPart>
          </mc:Choice>
          <mc:Fallback>
            <p:pic>
              <p:nvPicPr>
                <p:cNvPr id="280" name="インク 279">
                  <a:extLst>
                    <a:ext uri="{FF2B5EF4-FFF2-40B4-BE49-F238E27FC236}">
                      <a16:creationId xmlns:a16="http://schemas.microsoft.com/office/drawing/2014/main" id="{A44C3D7B-BAB1-48F0-B98A-A642AD38EBC6}"/>
                    </a:ext>
                  </a:extLst>
                </p:cNvPr>
                <p:cNvPicPr/>
                <p:nvPr/>
              </p:nvPicPr>
              <p:blipFill>
                <a:blip r:embed="rId304"/>
                <a:stretch>
                  <a:fillRect/>
                </a:stretch>
              </p:blipFill>
              <p:spPr>
                <a:xfrm>
                  <a:off x="8559510" y="1362350"/>
                  <a:ext cx="1213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81" name="インク 280">
                  <a:extLst>
                    <a:ext uri="{FF2B5EF4-FFF2-40B4-BE49-F238E27FC236}">
                      <a16:creationId xmlns:a16="http://schemas.microsoft.com/office/drawing/2014/main" id="{9DA7CD6C-3AB1-4C34-92A5-27051BDFABD0}"/>
                    </a:ext>
                  </a:extLst>
                </p14:cNvPr>
                <p14:cNvContentPartPr/>
                <p14:nvPr/>
              </p14:nvContentPartPr>
              <p14:xfrm>
                <a:off x="8633310" y="1364150"/>
                <a:ext cx="5760" cy="168120"/>
              </p14:xfrm>
            </p:contentPart>
          </mc:Choice>
          <mc:Fallback>
            <p:pic>
              <p:nvPicPr>
                <p:cNvPr id="281" name="インク 280">
                  <a:extLst>
                    <a:ext uri="{FF2B5EF4-FFF2-40B4-BE49-F238E27FC236}">
                      <a16:creationId xmlns:a16="http://schemas.microsoft.com/office/drawing/2014/main" id="{9DA7CD6C-3AB1-4C34-92A5-27051BDFABD0}"/>
                    </a:ext>
                  </a:extLst>
                </p:cNvPr>
                <p:cNvPicPr/>
                <p:nvPr/>
              </p:nvPicPr>
              <p:blipFill>
                <a:blip r:embed="rId306"/>
                <a:stretch>
                  <a:fillRect/>
                </a:stretch>
              </p:blipFill>
              <p:spPr>
                <a:xfrm>
                  <a:off x="8624310" y="1355150"/>
                  <a:ext cx="234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82" name="インク 281">
                  <a:extLst>
                    <a:ext uri="{FF2B5EF4-FFF2-40B4-BE49-F238E27FC236}">
                      <a16:creationId xmlns:a16="http://schemas.microsoft.com/office/drawing/2014/main" id="{D16C7CE9-4555-41EA-AD93-196A4855E12F}"/>
                    </a:ext>
                  </a:extLst>
                </p14:cNvPr>
                <p14:cNvContentPartPr/>
                <p14:nvPr/>
              </p14:nvContentPartPr>
              <p14:xfrm>
                <a:off x="8683710" y="1343990"/>
                <a:ext cx="87840" cy="92880"/>
              </p14:xfrm>
            </p:contentPart>
          </mc:Choice>
          <mc:Fallback>
            <p:pic>
              <p:nvPicPr>
                <p:cNvPr id="282" name="インク 281">
                  <a:extLst>
                    <a:ext uri="{FF2B5EF4-FFF2-40B4-BE49-F238E27FC236}">
                      <a16:creationId xmlns:a16="http://schemas.microsoft.com/office/drawing/2014/main" id="{D16C7CE9-4555-41EA-AD93-196A4855E12F}"/>
                    </a:ext>
                  </a:extLst>
                </p:cNvPr>
                <p:cNvPicPr/>
                <p:nvPr/>
              </p:nvPicPr>
              <p:blipFill>
                <a:blip r:embed="rId308"/>
                <a:stretch>
                  <a:fillRect/>
                </a:stretch>
              </p:blipFill>
              <p:spPr>
                <a:xfrm>
                  <a:off x="8675070" y="1334990"/>
                  <a:ext cx="1054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83" name="インク 282">
                  <a:extLst>
                    <a:ext uri="{FF2B5EF4-FFF2-40B4-BE49-F238E27FC236}">
                      <a16:creationId xmlns:a16="http://schemas.microsoft.com/office/drawing/2014/main" id="{015F9BB8-056C-4550-BC1F-CFAFDFA8B82E}"/>
                    </a:ext>
                  </a:extLst>
                </p14:cNvPr>
                <p14:cNvContentPartPr/>
                <p14:nvPr/>
              </p14:nvContentPartPr>
              <p14:xfrm>
                <a:off x="8687310" y="1439390"/>
                <a:ext cx="95040" cy="23760"/>
              </p14:xfrm>
            </p:contentPart>
          </mc:Choice>
          <mc:Fallback>
            <p:pic>
              <p:nvPicPr>
                <p:cNvPr id="283" name="インク 282">
                  <a:extLst>
                    <a:ext uri="{FF2B5EF4-FFF2-40B4-BE49-F238E27FC236}">
                      <a16:creationId xmlns:a16="http://schemas.microsoft.com/office/drawing/2014/main" id="{015F9BB8-056C-4550-BC1F-CFAFDFA8B82E}"/>
                    </a:ext>
                  </a:extLst>
                </p:cNvPr>
                <p:cNvPicPr/>
                <p:nvPr/>
              </p:nvPicPr>
              <p:blipFill>
                <a:blip r:embed="rId310"/>
                <a:stretch>
                  <a:fillRect/>
                </a:stretch>
              </p:blipFill>
              <p:spPr>
                <a:xfrm>
                  <a:off x="8678670" y="1430390"/>
                  <a:ext cx="1126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84" name="インク 283">
                  <a:extLst>
                    <a:ext uri="{FF2B5EF4-FFF2-40B4-BE49-F238E27FC236}">
                      <a16:creationId xmlns:a16="http://schemas.microsoft.com/office/drawing/2014/main" id="{4DD7C0B0-764C-4CFD-B967-CCD9B7F2CD07}"/>
                    </a:ext>
                  </a:extLst>
                </p14:cNvPr>
                <p14:cNvContentPartPr/>
                <p14:nvPr/>
              </p14:nvContentPartPr>
              <p14:xfrm>
                <a:off x="8694870" y="1434350"/>
                <a:ext cx="69480" cy="124560"/>
              </p14:xfrm>
            </p:contentPart>
          </mc:Choice>
          <mc:Fallback>
            <p:pic>
              <p:nvPicPr>
                <p:cNvPr id="284" name="インク 283">
                  <a:extLst>
                    <a:ext uri="{FF2B5EF4-FFF2-40B4-BE49-F238E27FC236}">
                      <a16:creationId xmlns:a16="http://schemas.microsoft.com/office/drawing/2014/main" id="{4DD7C0B0-764C-4CFD-B967-CCD9B7F2CD07}"/>
                    </a:ext>
                  </a:extLst>
                </p:cNvPr>
                <p:cNvPicPr/>
                <p:nvPr/>
              </p:nvPicPr>
              <p:blipFill>
                <a:blip r:embed="rId312"/>
                <a:stretch>
                  <a:fillRect/>
                </a:stretch>
              </p:blipFill>
              <p:spPr>
                <a:xfrm>
                  <a:off x="8685870" y="1425350"/>
                  <a:ext cx="871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85" name="インク 284">
                  <a:extLst>
                    <a:ext uri="{FF2B5EF4-FFF2-40B4-BE49-F238E27FC236}">
                      <a16:creationId xmlns:a16="http://schemas.microsoft.com/office/drawing/2014/main" id="{D34FD8BF-475E-4753-9BB3-4DF583913F04}"/>
                    </a:ext>
                  </a:extLst>
                </p14:cNvPr>
                <p14:cNvContentPartPr/>
                <p14:nvPr/>
              </p14:nvContentPartPr>
              <p14:xfrm>
                <a:off x="8803230" y="1331390"/>
                <a:ext cx="76680" cy="190080"/>
              </p14:xfrm>
            </p:contentPart>
          </mc:Choice>
          <mc:Fallback>
            <p:pic>
              <p:nvPicPr>
                <p:cNvPr id="285" name="インク 284">
                  <a:extLst>
                    <a:ext uri="{FF2B5EF4-FFF2-40B4-BE49-F238E27FC236}">
                      <a16:creationId xmlns:a16="http://schemas.microsoft.com/office/drawing/2014/main" id="{D34FD8BF-475E-4753-9BB3-4DF583913F04}"/>
                    </a:ext>
                  </a:extLst>
                </p:cNvPr>
                <p:cNvPicPr/>
                <p:nvPr/>
              </p:nvPicPr>
              <p:blipFill>
                <a:blip r:embed="rId314"/>
                <a:stretch>
                  <a:fillRect/>
                </a:stretch>
              </p:blipFill>
              <p:spPr>
                <a:xfrm>
                  <a:off x="8794590" y="1322750"/>
                  <a:ext cx="943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86" name="インク 285">
                  <a:extLst>
                    <a:ext uri="{FF2B5EF4-FFF2-40B4-BE49-F238E27FC236}">
                      <a16:creationId xmlns:a16="http://schemas.microsoft.com/office/drawing/2014/main" id="{1CAD23A9-BE8F-4A1A-A960-4CAD2AAFD209}"/>
                    </a:ext>
                  </a:extLst>
                </p14:cNvPr>
                <p14:cNvContentPartPr/>
                <p14:nvPr/>
              </p14:nvContentPartPr>
              <p14:xfrm>
                <a:off x="8891430" y="1356230"/>
                <a:ext cx="74160" cy="82800"/>
              </p14:xfrm>
            </p:contentPart>
          </mc:Choice>
          <mc:Fallback>
            <p:pic>
              <p:nvPicPr>
                <p:cNvPr id="286" name="インク 285">
                  <a:extLst>
                    <a:ext uri="{FF2B5EF4-FFF2-40B4-BE49-F238E27FC236}">
                      <a16:creationId xmlns:a16="http://schemas.microsoft.com/office/drawing/2014/main" id="{1CAD23A9-BE8F-4A1A-A960-4CAD2AAFD209}"/>
                    </a:ext>
                  </a:extLst>
                </p:cNvPr>
                <p:cNvPicPr/>
                <p:nvPr/>
              </p:nvPicPr>
              <p:blipFill>
                <a:blip r:embed="rId316"/>
                <a:stretch>
                  <a:fillRect/>
                </a:stretch>
              </p:blipFill>
              <p:spPr>
                <a:xfrm>
                  <a:off x="8882430" y="1347230"/>
                  <a:ext cx="918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87" name="インク 286">
                  <a:extLst>
                    <a:ext uri="{FF2B5EF4-FFF2-40B4-BE49-F238E27FC236}">
                      <a16:creationId xmlns:a16="http://schemas.microsoft.com/office/drawing/2014/main" id="{4801F1BF-1BED-4E91-AF18-A953E6C5B083}"/>
                    </a:ext>
                  </a:extLst>
                </p14:cNvPr>
                <p14:cNvContentPartPr/>
                <p14:nvPr/>
              </p14:nvContentPartPr>
              <p14:xfrm>
                <a:off x="8907990" y="1430390"/>
                <a:ext cx="51480" cy="69840"/>
              </p14:xfrm>
            </p:contentPart>
          </mc:Choice>
          <mc:Fallback>
            <p:pic>
              <p:nvPicPr>
                <p:cNvPr id="287" name="インク 286">
                  <a:extLst>
                    <a:ext uri="{FF2B5EF4-FFF2-40B4-BE49-F238E27FC236}">
                      <a16:creationId xmlns:a16="http://schemas.microsoft.com/office/drawing/2014/main" id="{4801F1BF-1BED-4E91-AF18-A953E6C5B083}"/>
                    </a:ext>
                  </a:extLst>
                </p:cNvPr>
                <p:cNvPicPr/>
                <p:nvPr/>
              </p:nvPicPr>
              <p:blipFill>
                <a:blip r:embed="rId318"/>
                <a:stretch>
                  <a:fillRect/>
                </a:stretch>
              </p:blipFill>
              <p:spPr>
                <a:xfrm>
                  <a:off x="8899350" y="1421750"/>
                  <a:ext cx="691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88" name="インク 287">
                  <a:extLst>
                    <a:ext uri="{FF2B5EF4-FFF2-40B4-BE49-F238E27FC236}">
                      <a16:creationId xmlns:a16="http://schemas.microsoft.com/office/drawing/2014/main" id="{1BBA9771-F803-4724-8212-B024FDA38D79}"/>
                    </a:ext>
                  </a:extLst>
                </p14:cNvPr>
                <p14:cNvContentPartPr/>
                <p14:nvPr/>
              </p14:nvContentPartPr>
              <p14:xfrm>
                <a:off x="8878830" y="1465310"/>
                <a:ext cx="80640" cy="45720"/>
              </p14:xfrm>
            </p:contentPart>
          </mc:Choice>
          <mc:Fallback>
            <p:pic>
              <p:nvPicPr>
                <p:cNvPr id="288" name="インク 287">
                  <a:extLst>
                    <a:ext uri="{FF2B5EF4-FFF2-40B4-BE49-F238E27FC236}">
                      <a16:creationId xmlns:a16="http://schemas.microsoft.com/office/drawing/2014/main" id="{1BBA9771-F803-4724-8212-B024FDA38D79}"/>
                    </a:ext>
                  </a:extLst>
                </p:cNvPr>
                <p:cNvPicPr/>
                <p:nvPr/>
              </p:nvPicPr>
              <p:blipFill>
                <a:blip r:embed="rId320"/>
                <a:stretch>
                  <a:fillRect/>
                </a:stretch>
              </p:blipFill>
              <p:spPr>
                <a:xfrm>
                  <a:off x="8869830" y="1456670"/>
                  <a:ext cx="982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89" name="インク 288">
                  <a:extLst>
                    <a:ext uri="{FF2B5EF4-FFF2-40B4-BE49-F238E27FC236}">
                      <a16:creationId xmlns:a16="http://schemas.microsoft.com/office/drawing/2014/main" id="{01ED4615-D3BE-4BCC-A87A-50B2595523B1}"/>
                    </a:ext>
                  </a:extLst>
                </p14:cNvPr>
                <p14:cNvContentPartPr/>
                <p14:nvPr/>
              </p14:nvContentPartPr>
              <p14:xfrm>
                <a:off x="8941830" y="1349030"/>
                <a:ext cx="123840" cy="174240"/>
              </p14:xfrm>
            </p:contentPart>
          </mc:Choice>
          <mc:Fallback>
            <p:pic>
              <p:nvPicPr>
                <p:cNvPr id="289" name="インク 288">
                  <a:extLst>
                    <a:ext uri="{FF2B5EF4-FFF2-40B4-BE49-F238E27FC236}">
                      <a16:creationId xmlns:a16="http://schemas.microsoft.com/office/drawing/2014/main" id="{01ED4615-D3BE-4BCC-A87A-50B2595523B1}"/>
                    </a:ext>
                  </a:extLst>
                </p:cNvPr>
                <p:cNvPicPr/>
                <p:nvPr/>
              </p:nvPicPr>
              <p:blipFill>
                <a:blip r:embed="rId322"/>
                <a:stretch>
                  <a:fillRect/>
                </a:stretch>
              </p:blipFill>
              <p:spPr>
                <a:xfrm>
                  <a:off x="8933190" y="1340030"/>
                  <a:ext cx="1414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90" name="インク 289">
                  <a:extLst>
                    <a:ext uri="{FF2B5EF4-FFF2-40B4-BE49-F238E27FC236}">
                      <a16:creationId xmlns:a16="http://schemas.microsoft.com/office/drawing/2014/main" id="{A3850F34-C3B9-4EBB-A780-43016B51E6F5}"/>
                    </a:ext>
                  </a:extLst>
                </p14:cNvPr>
                <p14:cNvContentPartPr/>
                <p14:nvPr/>
              </p14:nvContentPartPr>
              <p14:xfrm>
                <a:off x="8983590" y="1435790"/>
                <a:ext cx="139680" cy="111960"/>
              </p14:xfrm>
            </p:contentPart>
          </mc:Choice>
          <mc:Fallback>
            <p:pic>
              <p:nvPicPr>
                <p:cNvPr id="290" name="インク 289">
                  <a:extLst>
                    <a:ext uri="{FF2B5EF4-FFF2-40B4-BE49-F238E27FC236}">
                      <a16:creationId xmlns:a16="http://schemas.microsoft.com/office/drawing/2014/main" id="{A3850F34-C3B9-4EBB-A780-43016B51E6F5}"/>
                    </a:ext>
                  </a:extLst>
                </p:cNvPr>
                <p:cNvPicPr/>
                <p:nvPr/>
              </p:nvPicPr>
              <p:blipFill>
                <a:blip r:embed="rId324"/>
                <a:stretch>
                  <a:fillRect/>
                </a:stretch>
              </p:blipFill>
              <p:spPr>
                <a:xfrm>
                  <a:off x="8974590" y="1427150"/>
                  <a:ext cx="1573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94" name="インク 293">
                  <a:extLst>
                    <a:ext uri="{FF2B5EF4-FFF2-40B4-BE49-F238E27FC236}">
                      <a16:creationId xmlns:a16="http://schemas.microsoft.com/office/drawing/2014/main" id="{4720BF4B-0D37-45AE-8767-6DBD81BAC288}"/>
                    </a:ext>
                  </a:extLst>
                </p14:cNvPr>
                <p14:cNvContentPartPr/>
                <p14:nvPr/>
              </p14:nvContentPartPr>
              <p14:xfrm>
                <a:off x="9179790" y="1350470"/>
                <a:ext cx="6480" cy="69120"/>
              </p14:xfrm>
            </p:contentPart>
          </mc:Choice>
          <mc:Fallback>
            <p:pic>
              <p:nvPicPr>
                <p:cNvPr id="294" name="インク 293">
                  <a:extLst>
                    <a:ext uri="{FF2B5EF4-FFF2-40B4-BE49-F238E27FC236}">
                      <a16:creationId xmlns:a16="http://schemas.microsoft.com/office/drawing/2014/main" id="{4720BF4B-0D37-45AE-8767-6DBD81BAC288}"/>
                    </a:ext>
                  </a:extLst>
                </p:cNvPr>
                <p:cNvPicPr/>
                <p:nvPr/>
              </p:nvPicPr>
              <p:blipFill>
                <a:blip r:embed="rId326"/>
                <a:stretch>
                  <a:fillRect/>
                </a:stretch>
              </p:blipFill>
              <p:spPr>
                <a:xfrm>
                  <a:off x="9171150" y="1341830"/>
                  <a:ext cx="241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95" name="インク 294">
                  <a:extLst>
                    <a:ext uri="{FF2B5EF4-FFF2-40B4-BE49-F238E27FC236}">
                      <a16:creationId xmlns:a16="http://schemas.microsoft.com/office/drawing/2014/main" id="{2F6E6092-D746-402B-8AF6-EDC99B5BA05F}"/>
                    </a:ext>
                  </a:extLst>
                </p14:cNvPr>
                <p14:cNvContentPartPr/>
                <p14:nvPr/>
              </p14:nvContentPartPr>
              <p14:xfrm>
                <a:off x="9188790" y="1327430"/>
                <a:ext cx="82800" cy="56880"/>
              </p14:xfrm>
            </p:contentPart>
          </mc:Choice>
          <mc:Fallback>
            <p:pic>
              <p:nvPicPr>
                <p:cNvPr id="295" name="インク 294">
                  <a:extLst>
                    <a:ext uri="{FF2B5EF4-FFF2-40B4-BE49-F238E27FC236}">
                      <a16:creationId xmlns:a16="http://schemas.microsoft.com/office/drawing/2014/main" id="{2F6E6092-D746-402B-8AF6-EDC99B5BA05F}"/>
                    </a:ext>
                  </a:extLst>
                </p:cNvPr>
                <p:cNvPicPr/>
                <p:nvPr/>
              </p:nvPicPr>
              <p:blipFill>
                <a:blip r:embed="rId328"/>
                <a:stretch>
                  <a:fillRect/>
                </a:stretch>
              </p:blipFill>
              <p:spPr>
                <a:xfrm>
                  <a:off x="9180150" y="1318790"/>
                  <a:ext cx="1004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96" name="インク 295">
                  <a:extLst>
                    <a:ext uri="{FF2B5EF4-FFF2-40B4-BE49-F238E27FC236}">
                      <a16:creationId xmlns:a16="http://schemas.microsoft.com/office/drawing/2014/main" id="{D25221C0-9BDC-42AB-864A-D26E1D436CFA}"/>
                    </a:ext>
                  </a:extLst>
                </p14:cNvPr>
                <p14:cNvContentPartPr/>
                <p14:nvPr/>
              </p14:nvContentPartPr>
              <p14:xfrm>
                <a:off x="9198510" y="1349390"/>
                <a:ext cx="78480" cy="31320"/>
              </p14:xfrm>
            </p:contentPart>
          </mc:Choice>
          <mc:Fallback>
            <p:pic>
              <p:nvPicPr>
                <p:cNvPr id="296" name="インク 295">
                  <a:extLst>
                    <a:ext uri="{FF2B5EF4-FFF2-40B4-BE49-F238E27FC236}">
                      <a16:creationId xmlns:a16="http://schemas.microsoft.com/office/drawing/2014/main" id="{D25221C0-9BDC-42AB-864A-D26E1D436CFA}"/>
                    </a:ext>
                  </a:extLst>
                </p:cNvPr>
                <p:cNvPicPr/>
                <p:nvPr/>
              </p:nvPicPr>
              <p:blipFill>
                <a:blip r:embed="rId330"/>
                <a:stretch>
                  <a:fillRect/>
                </a:stretch>
              </p:blipFill>
              <p:spPr>
                <a:xfrm>
                  <a:off x="9189870" y="1340750"/>
                  <a:ext cx="961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97" name="インク 296">
                  <a:extLst>
                    <a:ext uri="{FF2B5EF4-FFF2-40B4-BE49-F238E27FC236}">
                      <a16:creationId xmlns:a16="http://schemas.microsoft.com/office/drawing/2014/main" id="{57731E86-64B2-4556-99D5-440D15178209}"/>
                    </a:ext>
                  </a:extLst>
                </p14:cNvPr>
                <p14:cNvContentPartPr/>
                <p14:nvPr/>
              </p14:nvContentPartPr>
              <p14:xfrm>
                <a:off x="9132270" y="1403390"/>
                <a:ext cx="137160" cy="111960"/>
              </p14:xfrm>
            </p:contentPart>
          </mc:Choice>
          <mc:Fallback>
            <p:pic>
              <p:nvPicPr>
                <p:cNvPr id="297" name="インク 296">
                  <a:extLst>
                    <a:ext uri="{FF2B5EF4-FFF2-40B4-BE49-F238E27FC236}">
                      <a16:creationId xmlns:a16="http://schemas.microsoft.com/office/drawing/2014/main" id="{57731E86-64B2-4556-99D5-440D15178209}"/>
                    </a:ext>
                  </a:extLst>
                </p:cNvPr>
                <p:cNvPicPr/>
                <p:nvPr/>
              </p:nvPicPr>
              <p:blipFill>
                <a:blip r:embed="rId332"/>
                <a:stretch>
                  <a:fillRect/>
                </a:stretch>
              </p:blipFill>
              <p:spPr>
                <a:xfrm>
                  <a:off x="9123630" y="1394390"/>
                  <a:ext cx="1548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98" name="インク 297">
                  <a:extLst>
                    <a:ext uri="{FF2B5EF4-FFF2-40B4-BE49-F238E27FC236}">
                      <a16:creationId xmlns:a16="http://schemas.microsoft.com/office/drawing/2014/main" id="{B83621D7-0D26-4222-97AB-8BC995075C15}"/>
                    </a:ext>
                  </a:extLst>
                </p14:cNvPr>
                <p14:cNvContentPartPr/>
                <p14:nvPr/>
              </p14:nvContentPartPr>
              <p14:xfrm>
                <a:off x="9171150" y="1431470"/>
                <a:ext cx="83880" cy="60120"/>
              </p14:xfrm>
            </p:contentPart>
          </mc:Choice>
          <mc:Fallback>
            <p:pic>
              <p:nvPicPr>
                <p:cNvPr id="298" name="インク 297">
                  <a:extLst>
                    <a:ext uri="{FF2B5EF4-FFF2-40B4-BE49-F238E27FC236}">
                      <a16:creationId xmlns:a16="http://schemas.microsoft.com/office/drawing/2014/main" id="{B83621D7-0D26-4222-97AB-8BC995075C15}"/>
                    </a:ext>
                  </a:extLst>
                </p:cNvPr>
                <p:cNvPicPr/>
                <p:nvPr/>
              </p:nvPicPr>
              <p:blipFill>
                <a:blip r:embed="rId334"/>
                <a:stretch>
                  <a:fillRect/>
                </a:stretch>
              </p:blipFill>
              <p:spPr>
                <a:xfrm>
                  <a:off x="9162150" y="1422830"/>
                  <a:ext cx="1015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99" name="インク 298">
                  <a:extLst>
                    <a:ext uri="{FF2B5EF4-FFF2-40B4-BE49-F238E27FC236}">
                      <a16:creationId xmlns:a16="http://schemas.microsoft.com/office/drawing/2014/main" id="{39BE6AEB-A129-433F-8127-D44D5BA0B71D}"/>
                    </a:ext>
                  </a:extLst>
                </p14:cNvPr>
                <p14:cNvContentPartPr/>
                <p14:nvPr/>
              </p14:nvContentPartPr>
              <p14:xfrm>
                <a:off x="9173310" y="1458470"/>
                <a:ext cx="76680" cy="38160"/>
              </p14:xfrm>
            </p:contentPart>
          </mc:Choice>
          <mc:Fallback>
            <p:pic>
              <p:nvPicPr>
                <p:cNvPr id="299" name="インク 298">
                  <a:extLst>
                    <a:ext uri="{FF2B5EF4-FFF2-40B4-BE49-F238E27FC236}">
                      <a16:creationId xmlns:a16="http://schemas.microsoft.com/office/drawing/2014/main" id="{39BE6AEB-A129-433F-8127-D44D5BA0B71D}"/>
                    </a:ext>
                  </a:extLst>
                </p:cNvPr>
                <p:cNvPicPr/>
                <p:nvPr/>
              </p:nvPicPr>
              <p:blipFill>
                <a:blip r:embed="rId336"/>
                <a:stretch>
                  <a:fillRect/>
                </a:stretch>
              </p:blipFill>
              <p:spPr>
                <a:xfrm>
                  <a:off x="9164670" y="1449830"/>
                  <a:ext cx="943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300" name="インク 299">
                  <a:extLst>
                    <a:ext uri="{FF2B5EF4-FFF2-40B4-BE49-F238E27FC236}">
                      <a16:creationId xmlns:a16="http://schemas.microsoft.com/office/drawing/2014/main" id="{72372A2B-6515-4B87-8A19-812A89A30AE0}"/>
                    </a:ext>
                  </a:extLst>
                </p14:cNvPr>
                <p14:cNvContentPartPr/>
                <p14:nvPr/>
              </p14:nvContentPartPr>
              <p14:xfrm>
                <a:off x="9150270" y="1434350"/>
                <a:ext cx="127080" cy="120960"/>
              </p14:xfrm>
            </p:contentPart>
          </mc:Choice>
          <mc:Fallback>
            <p:pic>
              <p:nvPicPr>
                <p:cNvPr id="300" name="インク 299">
                  <a:extLst>
                    <a:ext uri="{FF2B5EF4-FFF2-40B4-BE49-F238E27FC236}">
                      <a16:creationId xmlns:a16="http://schemas.microsoft.com/office/drawing/2014/main" id="{72372A2B-6515-4B87-8A19-812A89A30AE0}"/>
                    </a:ext>
                  </a:extLst>
                </p:cNvPr>
                <p:cNvPicPr/>
                <p:nvPr/>
              </p:nvPicPr>
              <p:blipFill>
                <a:blip r:embed="rId338"/>
                <a:stretch>
                  <a:fillRect/>
                </a:stretch>
              </p:blipFill>
              <p:spPr>
                <a:xfrm>
                  <a:off x="9141630" y="1425350"/>
                  <a:ext cx="14472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301" name="インク 300">
                  <a:extLst>
                    <a:ext uri="{FF2B5EF4-FFF2-40B4-BE49-F238E27FC236}">
                      <a16:creationId xmlns:a16="http://schemas.microsoft.com/office/drawing/2014/main" id="{DF6A23E5-2474-4B6C-AED5-57D8F043122C}"/>
                    </a:ext>
                  </a:extLst>
                </p14:cNvPr>
                <p14:cNvContentPartPr/>
                <p14:nvPr/>
              </p14:nvContentPartPr>
              <p14:xfrm>
                <a:off x="9360870" y="1423910"/>
                <a:ext cx="120240" cy="3600"/>
              </p14:xfrm>
            </p:contentPart>
          </mc:Choice>
          <mc:Fallback>
            <p:pic>
              <p:nvPicPr>
                <p:cNvPr id="301" name="インク 300">
                  <a:extLst>
                    <a:ext uri="{FF2B5EF4-FFF2-40B4-BE49-F238E27FC236}">
                      <a16:creationId xmlns:a16="http://schemas.microsoft.com/office/drawing/2014/main" id="{DF6A23E5-2474-4B6C-AED5-57D8F043122C}"/>
                    </a:ext>
                  </a:extLst>
                </p:cNvPr>
                <p:cNvPicPr/>
                <p:nvPr/>
              </p:nvPicPr>
              <p:blipFill>
                <a:blip r:embed="rId340"/>
                <a:stretch>
                  <a:fillRect/>
                </a:stretch>
              </p:blipFill>
              <p:spPr>
                <a:xfrm>
                  <a:off x="9352230" y="1415270"/>
                  <a:ext cx="13788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302" name="インク 301">
                  <a:extLst>
                    <a:ext uri="{FF2B5EF4-FFF2-40B4-BE49-F238E27FC236}">
                      <a16:creationId xmlns:a16="http://schemas.microsoft.com/office/drawing/2014/main" id="{CD0ECAC8-67C2-41DC-B472-2B11DF18F703}"/>
                    </a:ext>
                  </a:extLst>
                </p14:cNvPr>
                <p14:cNvContentPartPr/>
                <p14:nvPr/>
              </p14:nvContentPartPr>
              <p14:xfrm>
                <a:off x="9379590" y="1378550"/>
                <a:ext cx="82800" cy="177480"/>
              </p14:xfrm>
            </p:contentPart>
          </mc:Choice>
          <mc:Fallback>
            <p:pic>
              <p:nvPicPr>
                <p:cNvPr id="302" name="インク 301">
                  <a:extLst>
                    <a:ext uri="{FF2B5EF4-FFF2-40B4-BE49-F238E27FC236}">
                      <a16:creationId xmlns:a16="http://schemas.microsoft.com/office/drawing/2014/main" id="{CD0ECAC8-67C2-41DC-B472-2B11DF18F703}"/>
                    </a:ext>
                  </a:extLst>
                </p:cNvPr>
                <p:cNvPicPr/>
                <p:nvPr/>
              </p:nvPicPr>
              <p:blipFill>
                <a:blip r:embed="rId342"/>
                <a:stretch>
                  <a:fillRect/>
                </a:stretch>
              </p:blipFill>
              <p:spPr>
                <a:xfrm>
                  <a:off x="9370590" y="1369550"/>
                  <a:ext cx="1004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309" name="インク 308">
                  <a:extLst>
                    <a:ext uri="{FF2B5EF4-FFF2-40B4-BE49-F238E27FC236}">
                      <a16:creationId xmlns:a16="http://schemas.microsoft.com/office/drawing/2014/main" id="{7B3E0CC7-A159-4A39-B877-E5A04B4D1922}"/>
                    </a:ext>
                  </a:extLst>
                </p14:cNvPr>
                <p14:cNvContentPartPr/>
                <p14:nvPr/>
              </p14:nvContentPartPr>
              <p14:xfrm>
                <a:off x="8718630" y="1665110"/>
                <a:ext cx="84960" cy="16200"/>
              </p14:xfrm>
            </p:contentPart>
          </mc:Choice>
          <mc:Fallback>
            <p:pic>
              <p:nvPicPr>
                <p:cNvPr id="309" name="インク 308">
                  <a:extLst>
                    <a:ext uri="{FF2B5EF4-FFF2-40B4-BE49-F238E27FC236}">
                      <a16:creationId xmlns:a16="http://schemas.microsoft.com/office/drawing/2014/main" id="{7B3E0CC7-A159-4A39-B877-E5A04B4D1922}"/>
                    </a:ext>
                  </a:extLst>
                </p:cNvPr>
                <p:cNvPicPr/>
                <p:nvPr/>
              </p:nvPicPr>
              <p:blipFill>
                <a:blip r:embed="rId344"/>
                <a:stretch>
                  <a:fillRect/>
                </a:stretch>
              </p:blipFill>
              <p:spPr>
                <a:xfrm>
                  <a:off x="8709990" y="1656470"/>
                  <a:ext cx="1026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310" name="インク 309">
                  <a:extLst>
                    <a:ext uri="{FF2B5EF4-FFF2-40B4-BE49-F238E27FC236}">
                      <a16:creationId xmlns:a16="http://schemas.microsoft.com/office/drawing/2014/main" id="{D5B69421-6281-4882-91D1-BFB09CF40566}"/>
                    </a:ext>
                  </a:extLst>
                </p14:cNvPr>
                <p14:cNvContentPartPr/>
                <p14:nvPr/>
              </p14:nvContentPartPr>
              <p14:xfrm>
                <a:off x="8644830" y="1746110"/>
                <a:ext cx="28800" cy="153000"/>
              </p14:xfrm>
            </p:contentPart>
          </mc:Choice>
          <mc:Fallback>
            <p:pic>
              <p:nvPicPr>
                <p:cNvPr id="310" name="インク 309">
                  <a:extLst>
                    <a:ext uri="{FF2B5EF4-FFF2-40B4-BE49-F238E27FC236}">
                      <a16:creationId xmlns:a16="http://schemas.microsoft.com/office/drawing/2014/main" id="{D5B69421-6281-4882-91D1-BFB09CF40566}"/>
                    </a:ext>
                  </a:extLst>
                </p:cNvPr>
                <p:cNvPicPr/>
                <p:nvPr/>
              </p:nvPicPr>
              <p:blipFill>
                <a:blip r:embed="rId346"/>
                <a:stretch>
                  <a:fillRect/>
                </a:stretch>
              </p:blipFill>
              <p:spPr>
                <a:xfrm>
                  <a:off x="8636190" y="1737110"/>
                  <a:ext cx="464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311" name="インク 310">
                  <a:extLst>
                    <a:ext uri="{FF2B5EF4-FFF2-40B4-BE49-F238E27FC236}">
                      <a16:creationId xmlns:a16="http://schemas.microsoft.com/office/drawing/2014/main" id="{77993462-8C5C-49A5-B24B-68B22FC916D4}"/>
                    </a:ext>
                  </a:extLst>
                </p14:cNvPr>
                <p14:cNvContentPartPr/>
                <p14:nvPr/>
              </p14:nvContentPartPr>
              <p14:xfrm>
                <a:off x="8682990" y="1736750"/>
                <a:ext cx="119880" cy="175680"/>
              </p14:xfrm>
            </p:contentPart>
          </mc:Choice>
          <mc:Fallback>
            <p:pic>
              <p:nvPicPr>
                <p:cNvPr id="311" name="インク 310">
                  <a:extLst>
                    <a:ext uri="{FF2B5EF4-FFF2-40B4-BE49-F238E27FC236}">
                      <a16:creationId xmlns:a16="http://schemas.microsoft.com/office/drawing/2014/main" id="{77993462-8C5C-49A5-B24B-68B22FC916D4}"/>
                    </a:ext>
                  </a:extLst>
                </p:cNvPr>
                <p:cNvPicPr/>
                <p:nvPr/>
              </p:nvPicPr>
              <p:blipFill>
                <a:blip r:embed="rId348"/>
                <a:stretch>
                  <a:fillRect/>
                </a:stretch>
              </p:blipFill>
              <p:spPr>
                <a:xfrm>
                  <a:off x="8674350" y="1727750"/>
                  <a:ext cx="1375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312" name="インク 311">
                  <a:extLst>
                    <a:ext uri="{FF2B5EF4-FFF2-40B4-BE49-F238E27FC236}">
                      <a16:creationId xmlns:a16="http://schemas.microsoft.com/office/drawing/2014/main" id="{3DFB6082-D30A-47B1-A8B1-6A544F35648D}"/>
                    </a:ext>
                  </a:extLst>
                </p14:cNvPr>
                <p14:cNvContentPartPr/>
                <p14:nvPr/>
              </p14:nvContentPartPr>
              <p14:xfrm>
                <a:off x="8726190" y="1669070"/>
                <a:ext cx="29520" cy="142920"/>
              </p14:xfrm>
            </p:contentPart>
          </mc:Choice>
          <mc:Fallback>
            <p:pic>
              <p:nvPicPr>
                <p:cNvPr id="312" name="インク 311">
                  <a:extLst>
                    <a:ext uri="{FF2B5EF4-FFF2-40B4-BE49-F238E27FC236}">
                      <a16:creationId xmlns:a16="http://schemas.microsoft.com/office/drawing/2014/main" id="{3DFB6082-D30A-47B1-A8B1-6A544F35648D}"/>
                    </a:ext>
                  </a:extLst>
                </p:cNvPr>
                <p:cNvPicPr/>
                <p:nvPr/>
              </p:nvPicPr>
              <p:blipFill>
                <a:blip r:embed="rId350"/>
                <a:stretch>
                  <a:fillRect/>
                </a:stretch>
              </p:blipFill>
              <p:spPr>
                <a:xfrm>
                  <a:off x="8717190" y="1660430"/>
                  <a:ext cx="471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313" name="インク 312">
                  <a:extLst>
                    <a:ext uri="{FF2B5EF4-FFF2-40B4-BE49-F238E27FC236}">
                      <a16:creationId xmlns:a16="http://schemas.microsoft.com/office/drawing/2014/main" id="{29DC4C2C-2B89-4122-B84F-7CA1A1AD1D37}"/>
                    </a:ext>
                  </a:extLst>
                </p14:cNvPr>
                <p14:cNvContentPartPr/>
                <p14:nvPr/>
              </p14:nvContentPartPr>
              <p14:xfrm>
                <a:off x="8583270" y="1770590"/>
                <a:ext cx="240120" cy="56160"/>
              </p14:xfrm>
            </p:contentPart>
          </mc:Choice>
          <mc:Fallback>
            <p:pic>
              <p:nvPicPr>
                <p:cNvPr id="313" name="インク 312">
                  <a:extLst>
                    <a:ext uri="{FF2B5EF4-FFF2-40B4-BE49-F238E27FC236}">
                      <a16:creationId xmlns:a16="http://schemas.microsoft.com/office/drawing/2014/main" id="{29DC4C2C-2B89-4122-B84F-7CA1A1AD1D37}"/>
                    </a:ext>
                  </a:extLst>
                </p:cNvPr>
                <p:cNvPicPr/>
                <p:nvPr/>
              </p:nvPicPr>
              <p:blipFill>
                <a:blip r:embed="rId352"/>
                <a:stretch>
                  <a:fillRect/>
                </a:stretch>
              </p:blipFill>
              <p:spPr>
                <a:xfrm>
                  <a:off x="8574630" y="1761590"/>
                  <a:ext cx="2577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315" name="インク 314">
                  <a:extLst>
                    <a:ext uri="{FF2B5EF4-FFF2-40B4-BE49-F238E27FC236}">
                      <a16:creationId xmlns:a16="http://schemas.microsoft.com/office/drawing/2014/main" id="{6F1B62E9-956E-4854-A072-4B6B372D9E87}"/>
                    </a:ext>
                  </a:extLst>
                </p14:cNvPr>
                <p14:cNvContentPartPr/>
                <p14:nvPr/>
              </p14:nvContentPartPr>
              <p14:xfrm>
                <a:off x="8923110" y="1731350"/>
                <a:ext cx="70560" cy="15840"/>
              </p14:xfrm>
            </p:contentPart>
          </mc:Choice>
          <mc:Fallback>
            <p:pic>
              <p:nvPicPr>
                <p:cNvPr id="315" name="インク 314">
                  <a:extLst>
                    <a:ext uri="{FF2B5EF4-FFF2-40B4-BE49-F238E27FC236}">
                      <a16:creationId xmlns:a16="http://schemas.microsoft.com/office/drawing/2014/main" id="{6F1B62E9-956E-4854-A072-4B6B372D9E87}"/>
                    </a:ext>
                  </a:extLst>
                </p:cNvPr>
                <p:cNvPicPr/>
                <p:nvPr/>
              </p:nvPicPr>
              <p:blipFill>
                <a:blip r:embed="rId354"/>
                <a:stretch>
                  <a:fillRect/>
                </a:stretch>
              </p:blipFill>
              <p:spPr>
                <a:xfrm>
                  <a:off x="8914470" y="1722710"/>
                  <a:ext cx="882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316" name="インク 315">
                  <a:extLst>
                    <a:ext uri="{FF2B5EF4-FFF2-40B4-BE49-F238E27FC236}">
                      <a16:creationId xmlns:a16="http://schemas.microsoft.com/office/drawing/2014/main" id="{D6A42F00-1D41-4CBF-9F8E-1ABE72EABAE0}"/>
                    </a:ext>
                  </a:extLst>
                </p14:cNvPr>
                <p14:cNvContentPartPr/>
                <p14:nvPr/>
              </p14:nvContentPartPr>
              <p14:xfrm>
                <a:off x="8958390" y="1686350"/>
                <a:ext cx="6120" cy="174600"/>
              </p14:xfrm>
            </p:contentPart>
          </mc:Choice>
          <mc:Fallback>
            <p:pic>
              <p:nvPicPr>
                <p:cNvPr id="316" name="インク 315">
                  <a:extLst>
                    <a:ext uri="{FF2B5EF4-FFF2-40B4-BE49-F238E27FC236}">
                      <a16:creationId xmlns:a16="http://schemas.microsoft.com/office/drawing/2014/main" id="{D6A42F00-1D41-4CBF-9F8E-1ABE72EABAE0}"/>
                    </a:ext>
                  </a:extLst>
                </p:cNvPr>
                <p:cNvPicPr/>
                <p:nvPr/>
              </p:nvPicPr>
              <p:blipFill>
                <a:blip r:embed="rId356"/>
                <a:stretch>
                  <a:fillRect/>
                </a:stretch>
              </p:blipFill>
              <p:spPr>
                <a:xfrm>
                  <a:off x="8949750" y="1677710"/>
                  <a:ext cx="2376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317" name="インク 316">
                  <a:extLst>
                    <a:ext uri="{FF2B5EF4-FFF2-40B4-BE49-F238E27FC236}">
                      <a16:creationId xmlns:a16="http://schemas.microsoft.com/office/drawing/2014/main" id="{CE87E8F9-FFA8-4A8A-B1BC-92009F6D270B}"/>
                    </a:ext>
                  </a:extLst>
                </p14:cNvPr>
                <p14:cNvContentPartPr/>
                <p14:nvPr/>
              </p14:nvContentPartPr>
              <p14:xfrm>
                <a:off x="8877750" y="1755470"/>
                <a:ext cx="153000" cy="102960"/>
              </p14:xfrm>
            </p:contentPart>
          </mc:Choice>
          <mc:Fallback>
            <p:pic>
              <p:nvPicPr>
                <p:cNvPr id="317" name="インク 316">
                  <a:extLst>
                    <a:ext uri="{FF2B5EF4-FFF2-40B4-BE49-F238E27FC236}">
                      <a16:creationId xmlns:a16="http://schemas.microsoft.com/office/drawing/2014/main" id="{CE87E8F9-FFA8-4A8A-B1BC-92009F6D270B}"/>
                    </a:ext>
                  </a:extLst>
                </p:cNvPr>
                <p:cNvPicPr/>
                <p:nvPr/>
              </p:nvPicPr>
              <p:blipFill>
                <a:blip r:embed="rId358"/>
                <a:stretch>
                  <a:fillRect/>
                </a:stretch>
              </p:blipFill>
              <p:spPr>
                <a:xfrm>
                  <a:off x="8869110" y="1746830"/>
                  <a:ext cx="1706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318" name="インク 317">
                  <a:extLst>
                    <a:ext uri="{FF2B5EF4-FFF2-40B4-BE49-F238E27FC236}">
                      <a16:creationId xmlns:a16="http://schemas.microsoft.com/office/drawing/2014/main" id="{4B147BD5-13FB-4606-8CA8-E8A6DD65FAEF}"/>
                    </a:ext>
                  </a:extLst>
                </p14:cNvPr>
                <p14:cNvContentPartPr/>
                <p14:nvPr/>
              </p14:nvContentPartPr>
              <p14:xfrm>
                <a:off x="9037950" y="1649630"/>
                <a:ext cx="105120" cy="99720"/>
              </p14:xfrm>
            </p:contentPart>
          </mc:Choice>
          <mc:Fallback>
            <p:pic>
              <p:nvPicPr>
                <p:cNvPr id="318" name="インク 317">
                  <a:extLst>
                    <a:ext uri="{FF2B5EF4-FFF2-40B4-BE49-F238E27FC236}">
                      <a16:creationId xmlns:a16="http://schemas.microsoft.com/office/drawing/2014/main" id="{4B147BD5-13FB-4606-8CA8-E8A6DD65FAEF}"/>
                    </a:ext>
                  </a:extLst>
                </p:cNvPr>
                <p:cNvPicPr/>
                <p:nvPr/>
              </p:nvPicPr>
              <p:blipFill>
                <a:blip r:embed="rId360"/>
                <a:stretch>
                  <a:fillRect/>
                </a:stretch>
              </p:blipFill>
              <p:spPr>
                <a:xfrm>
                  <a:off x="9029310" y="1640630"/>
                  <a:ext cx="12276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319" name="インク 318">
                  <a:extLst>
                    <a:ext uri="{FF2B5EF4-FFF2-40B4-BE49-F238E27FC236}">
                      <a16:creationId xmlns:a16="http://schemas.microsoft.com/office/drawing/2014/main" id="{70579067-F0B8-4700-9740-2555F13313B9}"/>
                    </a:ext>
                  </a:extLst>
                </p14:cNvPr>
                <p14:cNvContentPartPr/>
                <p14:nvPr/>
              </p14:nvContentPartPr>
              <p14:xfrm>
                <a:off x="9054150" y="1642430"/>
                <a:ext cx="73440" cy="91800"/>
              </p14:xfrm>
            </p:contentPart>
          </mc:Choice>
          <mc:Fallback>
            <p:pic>
              <p:nvPicPr>
                <p:cNvPr id="319" name="インク 318">
                  <a:extLst>
                    <a:ext uri="{FF2B5EF4-FFF2-40B4-BE49-F238E27FC236}">
                      <a16:creationId xmlns:a16="http://schemas.microsoft.com/office/drawing/2014/main" id="{70579067-F0B8-4700-9740-2555F13313B9}"/>
                    </a:ext>
                  </a:extLst>
                </p:cNvPr>
                <p:cNvPicPr/>
                <p:nvPr/>
              </p:nvPicPr>
              <p:blipFill>
                <a:blip r:embed="rId362"/>
                <a:stretch>
                  <a:fillRect/>
                </a:stretch>
              </p:blipFill>
              <p:spPr>
                <a:xfrm>
                  <a:off x="9045150" y="1633430"/>
                  <a:ext cx="910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320" name="インク 319">
                  <a:extLst>
                    <a:ext uri="{FF2B5EF4-FFF2-40B4-BE49-F238E27FC236}">
                      <a16:creationId xmlns:a16="http://schemas.microsoft.com/office/drawing/2014/main" id="{2475C3EE-73F7-438D-81E9-85CDA7AE7229}"/>
                    </a:ext>
                  </a:extLst>
                </p14:cNvPr>
                <p14:cNvContentPartPr/>
                <p14:nvPr/>
              </p14:nvContentPartPr>
              <p14:xfrm>
                <a:off x="9044070" y="1723790"/>
                <a:ext cx="86760" cy="16920"/>
              </p14:xfrm>
            </p:contentPart>
          </mc:Choice>
          <mc:Fallback>
            <p:pic>
              <p:nvPicPr>
                <p:cNvPr id="320" name="インク 319">
                  <a:extLst>
                    <a:ext uri="{FF2B5EF4-FFF2-40B4-BE49-F238E27FC236}">
                      <a16:creationId xmlns:a16="http://schemas.microsoft.com/office/drawing/2014/main" id="{2475C3EE-73F7-438D-81E9-85CDA7AE7229}"/>
                    </a:ext>
                  </a:extLst>
                </p:cNvPr>
                <p:cNvPicPr/>
                <p:nvPr/>
              </p:nvPicPr>
              <p:blipFill>
                <a:blip r:embed="rId364"/>
                <a:stretch>
                  <a:fillRect/>
                </a:stretch>
              </p:blipFill>
              <p:spPr>
                <a:xfrm>
                  <a:off x="9035430" y="1715150"/>
                  <a:ext cx="10440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321" name="インク 320">
                  <a:extLst>
                    <a:ext uri="{FF2B5EF4-FFF2-40B4-BE49-F238E27FC236}">
                      <a16:creationId xmlns:a16="http://schemas.microsoft.com/office/drawing/2014/main" id="{A6E73EC5-7920-4350-ACBE-1190D6537624}"/>
                    </a:ext>
                  </a:extLst>
                </p14:cNvPr>
                <p14:cNvContentPartPr/>
                <p14:nvPr/>
              </p14:nvContentPartPr>
              <p14:xfrm>
                <a:off x="9023910" y="1758710"/>
                <a:ext cx="115200" cy="126000"/>
              </p14:xfrm>
            </p:contentPart>
          </mc:Choice>
          <mc:Fallback>
            <p:pic>
              <p:nvPicPr>
                <p:cNvPr id="321" name="インク 320">
                  <a:extLst>
                    <a:ext uri="{FF2B5EF4-FFF2-40B4-BE49-F238E27FC236}">
                      <a16:creationId xmlns:a16="http://schemas.microsoft.com/office/drawing/2014/main" id="{A6E73EC5-7920-4350-ACBE-1190D6537624}"/>
                    </a:ext>
                  </a:extLst>
                </p:cNvPr>
                <p:cNvPicPr/>
                <p:nvPr/>
              </p:nvPicPr>
              <p:blipFill>
                <a:blip r:embed="rId366"/>
                <a:stretch>
                  <a:fillRect/>
                </a:stretch>
              </p:blipFill>
              <p:spPr>
                <a:xfrm>
                  <a:off x="9014910" y="1749710"/>
                  <a:ext cx="1328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322" name="インク 321">
                  <a:extLst>
                    <a:ext uri="{FF2B5EF4-FFF2-40B4-BE49-F238E27FC236}">
                      <a16:creationId xmlns:a16="http://schemas.microsoft.com/office/drawing/2014/main" id="{D553C427-FF0C-4CAD-B2F5-3200FBFFC34C}"/>
                    </a:ext>
                  </a:extLst>
                </p14:cNvPr>
                <p14:cNvContentPartPr/>
                <p14:nvPr/>
              </p14:nvContentPartPr>
              <p14:xfrm>
                <a:off x="9031470" y="1736390"/>
                <a:ext cx="88560" cy="91440"/>
              </p14:xfrm>
            </p:contentPart>
          </mc:Choice>
          <mc:Fallback>
            <p:pic>
              <p:nvPicPr>
                <p:cNvPr id="322" name="インク 321">
                  <a:extLst>
                    <a:ext uri="{FF2B5EF4-FFF2-40B4-BE49-F238E27FC236}">
                      <a16:creationId xmlns:a16="http://schemas.microsoft.com/office/drawing/2014/main" id="{D553C427-FF0C-4CAD-B2F5-3200FBFFC34C}"/>
                    </a:ext>
                  </a:extLst>
                </p:cNvPr>
                <p:cNvPicPr/>
                <p:nvPr/>
              </p:nvPicPr>
              <p:blipFill>
                <a:blip r:embed="rId368"/>
                <a:stretch>
                  <a:fillRect/>
                </a:stretch>
              </p:blipFill>
              <p:spPr>
                <a:xfrm>
                  <a:off x="9022830" y="1727750"/>
                  <a:ext cx="1062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323" name="インク 322">
                  <a:extLst>
                    <a:ext uri="{FF2B5EF4-FFF2-40B4-BE49-F238E27FC236}">
                      <a16:creationId xmlns:a16="http://schemas.microsoft.com/office/drawing/2014/main" id="{07C18367-5327-4C25-856E-F23422A3EE87}"/>
                    </a:ext>
                  </a:extLst>
                </p14:cNvPr>
                <p14:cNvContentPartPr/>
                <p14:nvPr/>
              </p14:nvContentPartPr>
              <p14:xfrm>
                <a:off x="9000150" y="1802270"/>
                <a:ext cx="176760" cy="15840"/>
              </p14:xfrm>
            </p:contentPart>
          </mc:Choice>
          <mc:Fallback>
            <p:pic>
              <p:nvPicPr>
                <p:cNvPr id="323" name="インク 322">
                  <a:extLst>
                    <a:ext uri="{FF2B5EF4-FFF2-40B4-BE49-F238E27FC236}">
                      <a16:creationId xmlns:a16="http://schemas.microsoft.com/office/drawing/2014/main" id="{07C18367-5327-4C25-856E-F23422A3EE87}"/>
                    </a:ext>
                  </a:extLst>
                </p:cNvPr>
                <p:cNvPicPr/>
                <p:nvPr/>
              </p:nvPicPr>
              <p:blipFill>
                <a:blip r:embed="rId370"/>
                <a:stretch>
                  <a:fillRect/>
                </a:stretch>
              </p:blipFill>
              <p:spPr>
                <a:xfrm>
                  <a:off x="8991150" y="1793630"/>
                  <a:ext cx="1944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324" name="インク 323">
                  <a:extLst>
                    <a:ext uri="{FF2B5EF4-FFF2-40B4-BE49-F238E27FC236}">
                      <a16:creationId xmlns:a16="http://schemas.microsoft.com/office/drawing/2014/main" id="{8C23CB4F-2A51-4C8E-B656-7EE242EB4A12}"/>
                    </a:ext>
                  </a:extLst>
                </p14:cNvPr>
                <p14:cNvContentPartPr/>
                <p14:nvPr/>
              </p14:nvContentPartPr>
              <p14:xfrm>
                <a:off x="9220470" y="1658270"/>
                <a:ext cx="98640" cy="83520"/>
              </p14:xfrm>
            </p:contentPart>
          </mc:Choice>
          <mc:Fallback>
            <p:pic>
              <p:nvPicPr>
                <p:cNvPr id="324" name="インク 323">
                  <a:extLst>
                    <a:ext uri="{FF2B5EF4-FFF2-40B4-BE49-F238E27FC236}">
                      <a16:creationId xmlns:a16="http://schemas.microsoft.com/office/drawing/2014/main" id="{8C23CB4F-2A51-4C8E-B656-7EE242EB4A12}"/>
                    </a:ext>
                  </a:extLst>
                </p:cNvPr>
                <p:cNvPicPr/>
                <p:nvPr/>
              </p:nvPicPr>
              <p:blipFill>
                <a:blip r:embed="rId372"/>
                <a:stretch>
                  <a:fillRect/>
                </a:stretch>
              </p:blipFill>
              <p:spPr>
                <a:xfrm>
                  <a:off x="9211470" y="1649630"/>
                  <a:ext cx="116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325" name="インク 324">
                  <a:extLst>
                    <a:ext uri="{FF2B5EF4-FFF2-40B4-BE49-F238E27FC236}">
                      <a16:creationId xmlns:a16="http://schemas.microsoft.com/office/drawing/2014/main" id="{B58F261E-6BAA-4B66-BA35-125810D636E4}"/>
                    </a:ext>
                  </a:extLst>
                </p14:cNvPr>
                <p14:cNvContentPartPr/>
                <p14:nvPr/>
              </p14:nvContentPartPr>
              <p14:xfrm>
                <a:off x="9313350" y="1661150"/>
                <a:ext cx="66960" cy="54000"/>
              </p14:xfrm>
            </p:contentPart>
          </mc:Choice>
          <mc:Fallback>
            <p:pic>
              <p:nvPicPr>
                <p:cNvPr id="325" name="インク 324">
                  <a:extLst>
                    <a:ext uri="{FF2B5EF4-FFF2-40B4-BE49-F238E27FC236}">
                      <a16:creationId xmlns:a16="http://schemas.microsoft.com/office/drawing/2014/main" id="{B58F261E-6BAA-4B66-BA35-125810D636E4}"/>
                    </a:ext>
                  </a:extLst>
                </p:cNvPr>
                <p:cNvPicPr/>
                <p:nvPr/>
              </p:nvPicPr>
              <p:blipFill>
                <a:blip r:embed="rId374"/>
                <a:stretch>
                  <a:fillRect/>
                </a:stretch>
              </p:blipFill>
              <p:spPr>
                <a:xfrm>
                  <a:off x="9304710" y="1652150"/>
                  <a:ext cx="846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326" name="インク 325">
                  <a:extLst>
                    <a:ext uri="{FF2B5EF4-FFF2-40B4-BE49-F238E27FC236}">
                      <a16:creationId xmlns:a16="http://schemas.microsoft.com/office/drawing/2014/main" id="{3721B258-875A-4DCB-B1F9-A8F7086532B3}"/>
                    </a:ext>
                  </a:extLst>
                </p14:cNvPr>
                <p14:cNvContentPartPr/>
                <p14:nvPr/>
              </p14:nvContentPartPr>
              <p14:xfrm>
                <a:off x="9201030" y="1721270"/>
                <a:ext cx="152280" cy="68040"/>
              </p14:xfrm>
            </p:contentPart>
          </mc:Choice>
          <mc:Fallback>
            <p:pic>
              <p:nvPicPr>
                <p:cNvPr id="326" name="インク 325">
                  <a:extLst>
                    <a:ext uri="{FF2B5EF4-FFF2-40B4-BE49-F238E27FC236}">
                      <a16:creationId xmlns:a16="http://schemas.microsoft.com/office/drawing/2014/main" id="{3721B258-875A-4DCB-B1F9-A8F7086532B3}"/>
                    </a:ext>
                  </a:extLst>
                </p:cNvPr>
                <p:cNvPicPr/>
                <p:nvPr/>
              </p:nvPicPr>
              <p:blipFill>
                <a:blip r:embed="rId376"/>
                <a:stretch>
                  <a:fillRect/>
                </a:stretch>
              </p:blipFill>
              <p:spPr>
                <a:xfrm>
                  <a:off x="9192030" y="1712270"/>
                  <a:ext cx="1699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327" name="インク 326">
                  <a:extLst>
                    <a:ext uri="{FF2B5EF4-FFF2-40B4-BE49-F238E27FC236}">
                      <a16:creationId xmlns:a16="http://schemas.microsoft.com/office/drawing/2014/main" id="{02A1E5F4-C4A7-4D7C-A753-D9B966C9452D}"/>
                    </a:ext>
                  </a:extLst>
                </p14:cNvPr>
                <p14:cNvContentPartPr/>
                <p14:nvPr/>
              </p14:nvContentPartPr>
              <p14:xfrm>
                <a:off x="9215070" y="1786070"/>
                <a:ext cx="68040" cy="65520"/>
              </p14:xfrm>
            </p:contentPart>
          </mc:Choice>
          <mc:Fallback>
            <p:pic>
              <p:nvPicPr>
                <p:cNvPr id="327" name="インク 326">
                  <a:extLst>
                    <a:ext uri="{FF2B5EF4-FFF2-40B4-BE49-F238E27FC236}">
                      <a16:creationId xmlns:a16="http://schemas.microsoft.com/office/drawing/2014/main" id="{02A1E5F4-C4A7-4D7C-A753-D9B966C9452D}"/>
                    </a:ext>
                  </a:extLst>
                </p:cNvPr>
                <p:cNvPicPr/>
                <p:nvPr/>
              </p:nvPicPr>
              <p:blipFill>
                <a:blip r:embed="rId378"/>
                <a:stretch>
                  <a:fillRect/>
                </a:stretch>
              </p:blipFill>
              <p:spPr>
                <a:xfrm>
                  <a:off x="9206070" y="1777430"/>
                  <a:ext cx="856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328" name="インク 327">
                  <a:extLst>
                    <a:ext uri="{FF2B5EF4-FFF2-40B4-BE49-F238E27FC236}">
                      <a16:creationId xmlns:a16="http://schemas.microsoft.com/office/drawing/2014/main" id="{1D847567-8D67-47BB-934C-C53C8E2E235D}"/>
                    </a:ext>
                  </a:extLst>
                </p14:cNvPr>
                <p14:cNvContentPartPr/>
                <p14:nvPr/>
              </p14:nvContentPartPr>
              <p14:xfrm>
                <a:off x="9296790" y="1746110"/>
                <a:ext cx="42840" cy="60840"/>
              </p14:xfrm>
            </p:contentPart>
          </mc:Choice>
          <mc:Fallback>
            <p:pic>
              <p:nvPicPr>
                <p:cNvPr id="328" name="インク 327">
                  <a:extLst>
                    <a:ext uri="{FF2B5EF4-FFF2-40B4-BE49-F238E27FC236}">
                      <a16:creationId xmlns:a16="http://schemas.microsoft.com/office/drawing/2014/main" id="{1D847567-8D67-47BB-934C-C53C8E2E235D}"/>
                    </a:ext>
                  </a:extLst>
                </p:cNvPr>
                <p:cNvPicPr/>
                <p:nvPr/>
              </p:nvPicPr>
              <p:blipFill>
                <a:blip r:embed="rId380"/>
                <a:stretch>
                  <a:fillRect/>
                </a:stretch>
              </p:blipFill>
              <p:spPr>
                <a:xfrm>
                  <a:off x="9287790" y="1737110"/>
                  <a:ext cx="6048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329" name="インク 328">
                  <a:extLst>
                    <a:ext uri="{FF2B5EF4-FFF2-40B4-BE49-F238E27FC236}">
                      <a16:creationId xmlns:a16="http://schemas.microsoft.com/office/drawing/2014/main" id="{14B04E2B-2452-454E-810F-86802A96EDA5}"/>
                    </a:ext>
                  </a:extLst>
                </p14:cNvPr>
                <p14:cNvContentPartPr/>
                <p14:nvPr/>
              </p14:nvContentPartPr>
              <p14:xfrm>
                <a:off x="9314070" y="1756550"/>
                <a:ext cx="81360" cy="57240"/>
              </p14:xfrm>
            </p:contentPart>
          </mc:Choice>
          <mc:Fallback>
            <p:pic>
              <p:nvPicPr>
                <p:cNvPr id="329" name="インク 328">
                  <a:extLst>
                    <a:ext uri="{FF2B5EF4-FFF2-40B4-BE49-F238E27FC236}">
                      <a16:creationId xmlns:a16="http://schemas.microsoft.com/office/drawing/2014/main" id="{14B04E2B-2452-454E-810F-86802A96EDA5}"/>
                    </a:ext>
                  </a:extLst>
                </p:cNvPr>
                <p:cNvPicPr/>
                <p:nvPr/>
              </p:nvPicPr>
              <p:blipFill>
                <a:blip r:embed="rId382"/>
                <a:stretch>
                  <a:fillRect/>
                </a:stretch>
              </p:blipFill>
              <p:spPr>
                <a:xfrm>
                  <a:off x="9305070" y="1747550"/>
                  <a:ext cx="990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330" name="インク 329">
                  <a:extLst>
                    <a:ext uri="{FF2B5EF4-FFF2-40B4-BE49-F238E27FC236}">
                      <a16:creationId xmlns:a16="http://schemas.microsoft.com/office/drawing/2014/main" id="{43E5CE2B-6426-41EB-87F3-E53300A3DE6F}"/>
                    </a:ext>
                  </a:extLst>
                </p14:cNvPr>
                <p14:cNvContentPartPr/>
                <p14:nvPr/>
              </p14:nvContentPartPr>
              <p14:xfrm>
                <a:off x="9226590" y="1828910"/>
                <a:ext cx="136800" cy="9000"/>
              </p14:xfrm>
            </p:contentPart>
          </mc:Choice>
          <mc:Fallback>
            <p:pic>
              <p:nvPicPr>
                <p:cNvPr id="330" name="インク 329">
                  <a:extLst>
                    <a:ext uri="{FF2B5EF4-FFF2-40B4-BE49-F238E27FC236}">
                      <a16:creationId xmlns:a16="http://schemas.microsoft.com/office/drawing/2014/main" id="{43E5CE2B-6426-41EB-87F3-E53300A3DE6F}"/>
                    </a:ext>
                  </a:extLst>
                </p:cNvPr>
                <p:cNvPicPr/>
                <p:nvPr/>
              </p:nvPicPr>
              <p:blipFill>
                <a:blip r:embed="rId384"/>
                <a:stretch>
                  <a:fillRect/>
                </a:stretch>
              </p:blipFill>
              <p:spPr>
                <a:xfrm>
                  <a:off x="9217950" y="1820270"/>
                  <a:ext cx="1544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331" name="インク 330">
                  <a:extLst>
                    <a:ext uri="{FF2B5EF4-FFF2-40B4-BE49-F238E27FC236}">
                      <a16:creationId xmlns:a16="http://schemas.microsoft.com/office/drawing/2014/main" id="{07B7F8EE-817E-445D-A72B-4166531E2486}"/>
                    </a:ext>
                  </a:extLst>
                </p14:cNvPr>
                <p14:cNvContentPartPr/>
                <p14:nvPr/>
              </p14:nvContentPartPr>
              <p14:xfrm>
                <a:off x="9214350" y="1790750"/>
                <a:ext cx="217440" cy="138600"/>
              </p14:xfrm>
            </p:contentPart>
          </mc:Choice>
          <mc:Fallback>
            <p:pic>
              <p:nvPicPr>
                <p:cNvPr id="331" name="インク 330">
                  <a:extLst>
                    <a:ext uri="{FF2B5EF4-FFF2-40B4-BE49-F238E27FC236}">
                      <a16:creationId xmlns:a16="http://schemas.microsoft.com/office/drawing/2014/main" id="{07B7F8EE-817E-445D-A72B-4166531E2486}"/>
                    </a:ext>
                  </a:extLst>
                </p:cNvPr>
                <p:cNvPicPr/>
                <p:nvPr/>
              </p:nvPicPr>
              <p:blipFill>
                <a:blip r:embed="rId386"/>
                <a:stretch>
                  <a:fillRect/>
                </a:stretch>
              </p:blipFill>
              <p:spPr>
                <a:xfrm>
                  <a:off x="9205710" y="1781750"/>
                  <a:ext cx="2350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333" name="インク 332">
                  <a:extLst>
                    <a:ext uri="{FF2B5EF4-FFF2-40B4-BE49-F238E27FC236}">
                      <a16:creationId xmlns:a16="http://schemas.microsoft.com/office/drawing/2014/main" id="{2CF190D7-01F6-476A-9E6D-B3F1ED74BA97}"/>
                    </a:ext>
                  </a:extLst>
                </p14:cNvPr>
                <p14:cNvContentPartPr/>
                <p14:nvPr/>
              </p14:nvContentPartPr>
              <p14:xfrm>
                <a:off x="8996910" y="976430"/>
                <a:ext cx="42120" cy="65160"/>
              </p14:xfrm>
            </p:contentPart>
          </mc:Choice>
          <mc:Fallback>
            <p:pic>
              <p:nvPicPr>
                <p:cNvPr id="333" name="インク 332">
                  <a:extLst>
                    <a:ext uri="{FF2B5EF4-FFF2-40B4-BE49-F238E27FC236}">
                      <a16:creationId xmlns:a16="http://schemas.microsoft.com/office/drawing/2014/main" id="{2CF190D7-01F6-476A-9E6D-B3F1ED74BA97}"/>
                    </a:ext>
                  </a:extLst>
                </p:cNvPr>
                <p:cNvPicPr/>
                <p:nvPr/>
              </p:nvPicPr>
              <p:blipFill>
                <a:blip r:embed="rId388"/>
                <a:stretch>
                  <a:fillRect/>
                </a:stretch>
              </p:blipFill>
              <p:spPr>
                <a:xfrm>
                  <a:off x="8988270" y="967430"/>
                  <a:ext cx="59760" cy="82800"/>
                </a:xfrm>
                <a:prstGeom prst="rect">
                  <a:avLst/>
                </a:prstGeom>
              </p:spPr>
            </p:pic>
          </mc:Fallback>
        </mc:AlternateContent>
      </p:grpSp>
      <p:grpSp>
        <p:nvGrpSpPr>
          <p:cNvPr id="348" name="グループ化 347">
            <a:extLst>
              <a:ext uri="{FF2B5EF4-FFF2-40B4-BE49-F238E27FC236}">
                <a16:creationId xmlns:a16="http://schemas.microsoft.com/office/drawing/2014/main" id="{809E83B7-4FC0-4855-A5F5-AACF8BD834D4}"/>
              </a:ext>
            </a:extLst>
          </p:cNvPr>
          <p:cNvGrpSpPr/>
          <p:nvPr/>
        </p:nvGrpSpPr>
        <p:grpSpPr>
          <a:xfrm>
            <a:off x="7447110" y="1500950"/>
            <a:ext cx="815760" cy="277920"/>
            <a:chOff x="7447110" y="1500950"/>
            <a:chExt cx="815760" cy="277920"/>
          </a:xfrm>
        </p:grpSpPr>
        <mc:AlternateContent xmlns:mc="http://schemas.openxmlformats.org/markup-compatibility/2006">
          <mc:Choice xmlns:p14="http://schemas.microsoft.com/office/powerpoint/2010/main" Requires="p14">
            <p:contentPart p14:bwMode="auto" r:id="rId389">
              <p14:nvContentPartPr>
                <p14:cNvPr id="335" name="インク 334">
                  <a:extLst>
                    <a:ext uri="{FF2B5EF4-FFF2-40B4-BE49-F238E27FC236}">
                      <a16:creationId xmlns:a16="http://schemas.microsoft.com/office/drawing/2014/main" id="{46B6C765-F7BC-4865-8041-2956FE33E681}"/>
                    </a:ext>
                  </a:extLst>
                </p14:cNvPr>
                <p14:cNvContentPartPr/>
                <p14:nvPr/>
              </p14:nvContentPartPr>
              <p14:xfrm>
                <a:off x="7447110" y="1640990"/>
                <a:ext cx="20520" cy="137880"/>
              </p14:xfrm>
            </p:contentPart>
          </mc:Choice>
          <mc:Fallback>
            <p:pic>
              <p:nvPicPr>
                <p:cNvPr id="335" name="インク 334">
                  <a:extLst>
                    <a:ext uri="{FF2B5EF4-FFF2-40B4-BE49-F238E27FC236}">
                      <a16:creationId xmlns:a16="http://schemas.microsoft.com/office/drawing/2014/main" id="{46B6C765-F7BC-4865-8041-2956FE33E681}"/>
                    </a:ext>
                  </a:extLst>
                </p:cNvPr>
                <p:cNvPicPr/>
                <p:nvPr/>
              </p:nvPicPr>
              <p:blipFill>
                <a:blip r:embed="rId390"/>
                <a:stretch>
                  <a:fillRect/>
                </a:stretch>
              </p:blipFill>
              <p:spPr>
                <a:xfrm>
                  <a:off x="7438470" y="1631990"/>
                  <a:ext cx="381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336" name="インク 335">
                  <a:extLst>
                    <a:ext uri="{FF2B5EF4-FFF2-40B4-BE49-F238E27FC236}">
                      <a16:creationId xmlns:a16="http://schemas.microsoft.com/office/drawing/2014/main" id="{B9C9438B-58E5-447F-9482-CD0A5F285549}"/>
                    </a:ext>
                  </a:extLst>
                </p14:cNvPr>
                <p14:cNvContentPartPr/>
                <p14:nvPr/>
              </p14:nvContentPartPr>
              <p14:xfrm>
                <a:off x="7498950" y="1647110"/>
                <a:ext cx="82800" cy="99720"/>
              </p14:xfrm>
            </p:contentPart>
          </mc:Choice>
          <mc:Fallback>
            <p:pic>
              <p:nvPicPr>
                <p:cNvPr id="336" name="インク 335">
                  <a:extLst>
                    <a:ext uri="{FF2B5EF4-FFF2-40B4-BE49-F238E27FC236}">
                      <a16:creationId xmlns:a16="http://schemas.microsoft.com/office/drawing/2014/main" id="{B9C9438B-58E5-447F-9482-CD0A5F285549}"/>
                    </a:ext>
                  </a:extLst>
                </p:cNvPr>
                <p:cNvPicPr/>
                <p:nvPr/>
              </p:nvPicPr>
              <p:blipFill>
                <a:blip r:embed="rId392"/>
                <a:stretch>
                  <a:fillRect/>
                </a:stretch>
              </p:blipFill>
              <p:spPr>
                <a:xfrm>
                  <a:off x="7490310" y="1638470"/>
                  <a:ext cx="1004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337" name="インク 336">
                  <a:extLst>
                    <a:ext uri="{FF2B5EF4-FFF2-40B4-BE49-F238E27FC236}">
                      <a16:creationId xmlns:a16="http://schemas.microsoft.com/office/drawing/2014/main" id="{81EE8776-DFD7-4BFD-8064-007787C4D174}"/>
                    </a:ext>
                  </a:extLst>
                </p14:cNvPr>
                <p14:cNvContentPartPr/>
                <p14:nvPr/>
              </p14:nvContentPartPr>
              <p14:xfrm>
                <a:off x="7569870" y="1558910"/>
                <a:ext cx="87120" cy="124560"/>
              </p14:xfrm>
            </p:contentPart>
          </mc:Choice>
          <mc:Fallback>
            <p:pic>
              <p:nvPicPr>
                <p:cNvPr id="337" name="インク 336">
                  <a:extLst>
                    <a:ext uri="{FF2B5EF4-FFF2-40B4-BE49-F238E27FC236}">
                      <a16:creationId xmlns:a16="http://schemas.microsoft.com/office/drawing/2014/main" id="{81EE8776-DFD7-4BFD-8064-007787C4D174}"/>
                    </a:ext>
                  </a:extLst>
                </p:cNvPr>
                <p:cNvPicPr/>
                <p:nvPr/>
              </p:nvPicPr>
              <p:blipFill>
                <a:blip r:embed="rId394"/>
                <a:stretch>
                  <a:fillRect/>
                </a:stretch>
              </p:blipFill>
              <p:spPr>
                <a:xfrm>
                  <a:off x="7560870" y="1549910"/>
                  <a:ext cx="1047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338" name="インク 337">
                  <a:extLst>
                    <a:ext uri="{FF2B5EF4-FFF2-40B4-BE49-F238E27FC236}">
                      <a16:creationId xmlns:a16="http://schemas.microsoft.com/office/drawing/2014/main" id="{5BACBEEC-BB6F-428E-B957-55E0460D0F89}"/>
                    </a:ext>
                  </a:extLst>
                </p14:cNvPr>
                <p14:cNvContentPartPr/>
                <p14:nvPr/>
              </p14:nvContentPartPr>
              <p14:xfrm>
                <a:off x="7599030" y="1607870"/>
                <a:ext cx="101880" cy="133920"/>
              </p14:xfrm>
            </p:contentPart>
          </mc:Choice>
          <mc:Fallback>
            <p:pic>
              <p:nvPicPr>
                <p:cNvPr id="338" name="インク 337">
                  <a:extLst>
                    <a:ext uri="{FF2B5EF4-FFF2-40B4-BE49-F238E27FC236}">
                      <a16:creationId xmlns:a16="http://schemas.microsoft.com/office/drawing/2014/main" id="{5BACBEEC-BB6F-428E-B957-55E0460D0F89}"/>
                    </a:ext>
                  </a:extLst>
                </p:cNvPr>
                <p:cNvPicPr/>
                <p:nvPr/>
              </p:nvPicPr>
              <p:blipFill>
                <a:blip r:embed="rId396"/>
                <a:stretch>
                  <a:fillRect/>
                </a:stretch>
              </p:blipFill>
              <p:spPr>
                <a:xfrm>
                  <a:off x="7590390" y="1599230"/>
                  <a:ext cx="1195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339" name="インク 338">
                  <a:extLst>
                    <a:ext uri="{FF2B5EF4-FFF2-40B4-BE49-F238E27FC236}">
                      <a16:creationId xmlns:a16="http://schemas.microsoft.com/office/drawing/2014/main" id="{8AD1C06A-B2E0-4446-BEBB-B91EF61568D0}"/>
                    </a:ext>
                  </a:extLst>
                </p14:cNvPr>
                <p14:cNvContentPartPr/>
                <p14:nvPr/>
              </p14:nvContentPartPr>
              <p14:xfrm>
                <a:off x="7588590" y="1674470"/>
                <a:ext cx="56880" cy="101880"/>
              </p14:xfrm>
            </p:contentPart>
          </mc:Choice>
          <mc:Fallback>
            <p:pic>
              <p:nvPicPr>
                <p:cNvPr id="339" name="インク 338">
                  <a:extLst>
                    <a:ext uri="{FF2B5EF4-FFF2-40B4-BE49-F238E27FC236}">
                      <a16:creationId xmlns:a16="http://schemas.microsoft.com/office/drawing/2014/main" id="{8AD1C06A-B2E0-4446-BEBB-B91EF61568D0}"/>
                    </a:ext>
                  </a:extLst>
                </p:cNvPr>
                <p:cNvPicPr/>
                <p:nvPr/>
              </p:nvPicPr>
              <p:blipFill>
                <a:blip r:embed="rId398"/>
                <a:stretch>
                  <a:fillRect/>
                </a:stretch>
              </p:blipFill>
              <p:spPr>
                <a:xfrm>
                  <a:off x="7579590" y="1665830"/>
                  <a:ext cx="745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340" name="インク 339">
                  <a:extLst>
                    <a:ext uri="{FF2B5EF4-FFF2-40B4-BE49-F238E27FC236}">
                      <a16:creationId xmlns:a16="http://schemas.microsoft.com/office/drawing/2014/main" id="{5BCB8B5A-ABB4-4966-A4B9-B93589ACF19C}"/>
                    </a:ext>
                  </a:extLst>
                </p14:cNvPr>
                <p14:cNvContentPartPr/>
                <p14:nvPr/>
              </p14:nvContentPartPr>
              <p14:xfrm>
                <a:off x="7714230" y="1558190"/>
                <a:ext cx="57600" cy="88200"/>
              </p14:xfrm>
            </p:contentPart>
          </mc:Choice>
          <mc:Fallback>
            <p:pic>
              <p:nvPicPr>
                <p:cNvPr id="340" name="インク 339">
                  <a:extLst>
                    <a:ext uri="{FF2B5EF4-FFF2-40B4-BE49-F238E27FC236}">
                      <a16:creationId xmlns:a16="http://schemas.microsoft.com/office/drawing/2014/main" id="{5BCB8B5A-ABB4-4966-A4B9-B93589ACF19C}"/>
                    </a:ext>
                  </a:extLst>
                </p:cNvPr>
                <p:cNvPicPr/>
                <p:nvPr/>
              </p:nvPicPr>
              <p:blipFill>
                <a:blip r:embed="rId400"/>
                <a:stretch>
                  <a:fillRect/>
                </a:stretch>
              </p:blipFill>
              <p:spPr>
                <a:xfrm>
                  <a:off x="7705590" y="1549190"/>
                  <a:ext cx="752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341" name="インク 340">
                  <a:extLst>
                    <a:ext uri="{FF2B5EF4-FFF2-40B4-BE49-F238E27FC236}">
                      <a16:creationId xmlns:a16="http://schemas.microsoft.com/office/drawing/2014/main" id="{6654C43B-941B-4500-B023-43250AF6A836}"/>
                    </a:ext>
                  </a:extLst>
                </p14:cNvPr>
                <p14:cNvContentPartPr/>
                <p14:nvPr/>
              </p14:nvContentPartPr>
              <p14:xfrm>
                <a:off x="7715670" y="1648550"/>
                <a:ext cx="5760" cy="119520"/>
              </p14:xfrm>
            </p:contentPart>
          </mc:Choice>
          <mc:Fallback>
            <p:pic>
              <p:nvPicPr>
                <p:cNvPr id="341" name="インク 340">
                  <a:extLst>
                    <a:ext uri="{FF2B5EF4-FFF2-40B4-BE49-F238E27FC236}">
                      <a16:creationId xmlns:a16="http://schemas.microsoft.com/office/drawing/2014/main" id="{6654C43B-941B-4500-B023-43250AF6A836}"/>
                    </a:ext>
                  </a:extLst>
                </p:cNvPr>
                <p:cNvPicPr/>
                <p:nvPr/>
              </p:nvPicPr>
              <p:blipFill>
                <a:blip r:embed="rId402"/>
                <a:stretch>
                  <a:fillRect/>
                </a:stretch>
              </p:blipFill>
              <p:spPr>
                <a:xfrm>
                  <a:off x="7706670" y="1639910"/>
                  <a:ext cx="234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342" name="インク 341">
                  <a:extLst>
                    <a:ext uri="{FF2B5EF4-FFF2-40B4-BE49-F238E27FC236}">
                      <a16:creationId xmlns:a16="http://schemas.microsoft.com/office/drawing/2014/main" id="{660A9475-8668-40ED-9DF4-198890EC8053}"/>
                    </a:ext>
                  </a:extLst>
                </p14:cNvPr>
                <p14:cNvContentPartPr/>
                <p14:nvPr/>
              </p14:nvContentPartPr>
              <p14:xfrm>
                <a:off x="7719270" y="1637030"/>
                <a:ext cx="93240" cy="137160"/>
              </p14:xfrm>
            </p:contentPart>
          </mc:Choice>
          <mc:Fallback>
            <p:pic>
              <p:nvPicPr>
                <p:cNvPr id="342" name="インク 341">
                  <a:extLst>
                    <a:ext uri="{FF2B5EF4-FFF2-40B4-BE49-F238E27FC236}">
                      <a16:creationId xmlns:a16="http://schemas.microsoft.com/office/drawing/2014/main" id="{660A9475-8668-40ED-9DF4-198890EC8053}"/>
                    </a:ext>
                  </a:extLst>
                </p:cNvPr>
                <p:cNvPicPr/>
                <p:nvPr/>
              </p:nvPicPr>
              <p:blipFill>
                <a:blip r:embed="rId404"/>
                <a:stretch>
                  <a:fillRect/>
                </a:stretch>
              </p:blipFill>
              <p:spPr>
                <a:xfrm>
                  <a:off x="7710630" y="1628390"/>
                  <a:ext cx="1108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343" name="インク 342">
                  <a:extLst>
                    <a:ext uri="{FF2B5EF4-FFF2-40B4-BE49-F238E27FC236}">
                      <a16:creationId xmlns:a16="http://schemas.microsoft.com/office/drawing/2014/main" id="{935C19AA-DCDE-4EC4-AB21-DF9148EBC055}"/>
                    </a:ext>
                  </a:extLst>
                </p14:cNvPr>
                <p14:cNvContentPartPr/>
                <p14:nvPr/>
              </p14:nvContentPartPr>
              <p14:xfrm>
                <a:off x="7722510" y="1666550"/>
                <a:ext cx="71640" cy="45000"/>
              </p14:xfrm>
            </p:contentPart>
          </mc:Choice>
          <mc:Fallback>
            <p:pic>
              <p:nvPicPr>
                <p:cNvPr id="343" name="インク 342">
                  <a:extLst>
                    <a:ext uri="{FF2B5EF4-FFF2-40B4-BE49-F238E27FC236}">
                      <a16:creationId xmlns:a16="http://schemas.microsoft.com/office/drawing/2014/main" id="{935C19AA-DCDE-4EC4-AB21-DF9148EBC055}"/>
                    </a:ext>
                  </a:extLst>
                </p:cNvPr>
                <p:cNvPicPr/>
                <p:nvPr/>
              </p:nvPicPr>
              <p:blipFill>
                <a:blip r:embed="rId406"/>
                <a:stretch>
                  <a:fillRect/>
                </a:stretch>
              </p:blipFill>
              <p:spPr>
                <a:xfrm>
                  <a:off x="7713510" y="1657550"/>
                  <a:ext cx="892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344" name="インク 343">
                  <a:extLst>
                    <a:ext uri="{FF2B5EF4-FFF2-40B4-BE49-F238E27FC236}">
                      <a16:creationId xmlns:a16="http://schemas.microsoft.com/office/drawing/2014/main" id="{DED4F2EA-DB68-4016-BF0B-7E7DF76EE9B6}"/>
                    </a:ext>
                  </a:extLst>
                </p14:cNvPr>
                <p14:cNvContentPartPr/>
                <p14:nvPr/>
              </p14:nvContentPartPr>
              <p14:xfrm>
                <a:off x="7826550" y="1571150"/>
                <a:ext cx="98640" cy="149040"/>
              </p14:xfrm>
            </p:contentPart>
          </mc:Choice>
          <mc:Fallback>
            <p:pic>
              <p:nvPicPr>
                <p:cNvPr id="344" name="インク 343">
                  <a:extLst>
                    <a:ext uri="{FF2B5EF4-FFF2-40B4-BE49-F238E27FC236}">
                      <a16:creationId xmlns:a16="http://schemas.microsoft.com/office/drawing/2014/main" id="{DED4F2EA-DB68-4016-BF0B-7E7DF76EE9B6}"/>
                    </a:ext>
                  </a:extLst>
                </p:cNvPr>
                <p:cNvPicPr/>
                <p:nvPr/>
              </p:nvPicPr>
              <p:blipFill>
                <a:blip r:embed="rId408"/>
                <a:stretch>
                  <a:fillRect/>
                </a:stretch>
              </p:blipFill>
              <p:spPr>
                <a:xfrm>
                  <a:off x="7817910" y="1562510"/>
                  <a:ext cx="1162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345" name="インク 344">
                  <a:extLst>
                    <a:ext uri="{FF2B5EF4-FFF2-40B4-BE49-F238E27FC236}">
                      <a16:creationId xmlns:a16="http://schemas.microsoft.com/office/drawing/2014/main" id="{2C7C46DB-1DD2-40CE-A821-5755BB42E322}"/>
                    </a:ext>
                  </a:extLst>
                </p14:cNvPr>
                <p14:cNvContentPartPr/>
                <p14:nvPr/>
              </p14:nvContentPartPr>
              <p14:xfrm>
                <a:off x="7891710" y="1629830"/>
                <a:ext cx="8640" cy="144360"/>
              </p14:xfrm>
            </p:contentPart>
          </mc:Choice>
          <mc:Fallback>
            <p:pic>
              <p:nvPicPr>
                <p:cNvPr id="345" name="インク 344">
                  <a:extLst>
                    <a:ext uri="{FF2B5EF4-FFF2-40B4-BE49-F238E27FC236}">
                      <a16:creationId xmlns:a16="http://schemas.microsoft.com/office/drawing/2014/main" id="{2C7C46DB-1DD2-40CE-A821-5755BB42E322}"/>
                    </a:ext>
                  </a:extLst>
                </p:cNvPr>
                <p:cNvPicPr/>
                <p:nvPr/>
              </p:nvPicPr>
              <p:blipFill>
                <a:blip r:embed="rId410"/>
                <a:stretch>
                  <a:fillRect/>
                </a:stretch>
              </p:blipFill>
              <p:spPr>
                <a:xfrm>
                  <a:off x="7882710" y="1620830"/>
                  <a:ext cx="262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346" name="インク 345">
                  <a:extLst>
                    <a:ext uri="{FF2B5EF4-FFF2-40B4-BE49-F238E27FC236}">
                      <a16:creationId xmlns:a16="http://schemas.microsoft.com/office/drawing/2014/main" id="{063818BA-C518-4F7B-A587-758D0CBF6121}"/>
                    </a:ext>
                  </a:extLst>
                </p14:cNvPr>
                <p14:cNvContentPartPr/>
                <p14:nvPr/>
              </p14:nvContentPartPr>
              <p14:xfrm>
                <a:off x="8030310" y="1576910"/>
                <a:ext cx="225360" cy="31680"/>
              </p14:xfrm>
            </p:contentPart>
          </mc:Choice>
          <mc:Fallback>
            <p:pic>
              <p:nvPicPr>
                <p:cNvPr id="346" name="インク 345">
                  <a:extLst>
                    <a:ext uri="{FF2B5EF4-FFF2-40B4-BE49-F238E27FC236}">
                      <a16:creationId xmlns:a16="http://schemas.microsoft.com/office/drawing/2014/main" id="{063818BA-C518-4F7B-A587-758D0CBF6121}"/>
                    </a:ext>
                  </a:extLst>
                </p:cNvPr>
                <p:cNvPicPr/>
                <p:nvPr/>
              </p:nvPicPr>
              <p:blipFill>
                <a:blip r:embed="rId412"/>
                <a:stretch>
                  <a:fillRect/>
                </a:stretch>
              </p:blipFill>
              <p:spPr>
                <a:xfrm>
                  <a:off x="8021310" y="1567910"/>
                  <a:ext cx="2430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347" name="インク 346">
                  <a:extLst>
                    <a:ext uri="{FF2B5EF4-FFF2-40B4-BE49-F238E27FC236}">
                      <a16:creationId xmlns:a16="http://schemas.microsoft.com/office/drawing/2014/main" id="{26D0251C-E34E-49C0-B51B-66A571908153}"/>
                    </a:ext>
                  </a:extLst>
                </p14:cNvPr>
                <p14:cNvContentPartPr/>
                <p14:nvPr/>
              </p14:nvContentPartPr>
              <p14:xfrm>
                <a:off x="8181510" y="1500950"/>
                <a:ext cx="81360" cy="142560"/>
              </p14:xfrm>
            </p:contentPart>
          </mc:Choice>
          <mc:Fallback>
            <p:pic>
              <p:nvPicPr>
                <p:cNvPr id="347" name="インク 346">
                  <a:extLst>
                    <a:ext uri="{FF2B5EF4-FFF2-40B4-BE49-F238E27FC236}">
                      <a16:creationId xmlns:a16="http://schemas.microsoft.com/office/drawing/2014/main" id="{26D0251C-E34E-49C0-B51B-66A571908153}"/>
                    </a:ext>
                  </a:extLst>
                </p:cNvPr>
                <p:cNvPicPr/>
                <p:nvPr/>
              </p:nvPicPr>
              <p:blipFill>
                <a:blip r:embed="rId414"/>
                <a:stretch>
                  <a:fillRect/>
                </a:stretch>
              </p:blipFill>
              <p:spPr>
                <a:xfrm>
                  <a:off x="8172510" y="1491950"/>
                  <a:ext cx="99000" cy="160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5">
            <p14:nvContentPartPr>
              <p14:cNvPr id="349" name="インク 348">
                <a:extLst>
                  <a:ext uri="{FF2B5EF4-FFF2-40B4-BE49-F238E27FC236}">
                    <a16:creationId xmlns:a16="http://schemas.microsoft.com/office/drawing/2014/main" id="{FD77177B-ECBE-4626-85BC-E02651E499EC}"/>
                  </a:ext>
                </a:extLst>
              </p14:cNvPr>
              <p14:cNvContentPartPr/>
              <p14:nvPr/>
            </p14:nvContentPartPr>
            <p14:xfrm>
              <a:off x="7830868" y="3352942"/>
              <a:ext cx="360" cy="360"/>
            </p14:xfrm>
          </p:contentPart>
        </mc:Choice>
        <mc:Fallback>
          <p:pic>
            <p:nvPicPr>
              <p:cNvPr id="349" name="インク 348">
                <a:extLst>
                  <a:ext uri="{FF2B5EF4-FFF2-40B4-BE49-F238E27FC236}">
                    <a16:creationId xmlns:a16="http://schemas.microsoft.com/office/drawing/2014/main" id="{FD77177B-ECBE-4626-85BC-E02651E499EC}"/>
                  </a:ext>
                </a:extLst>
              </p:cNvPr>
              <p:cNvPicPr/>
              <p:nvPr/>
            </p:nvPicPr>
            <p:blipFill>
              <a:blip r:embed="rId416"/>
              <a:stretch>
                <a:fillRect/>
              </a:stretch>
            </p:blipFill>
            <p:spPr>
              <a:xfrm>
                <a:off x="7821868" y="3344302"/>
                <a:ext cx="18000" cy="18000"/>
              </a:xfrm>
              <a:prstGeom prst="rect">
                <a:avLst/>
              </a:prstGeom>
            </p:spPr>
          </p:pic>
        </mc:Fallback>
      </mc:AlternateContent>
      <p:grpSp>
        <p:nvGrpSpPr>
          <p:cNvPr id="354" name="グループ化 353">
            <a:extLst>
              <a:ext uri="{FF2B5EF4-FFF2-40B4-BE49-F238E27FC236}">
                <a16:creationId xmlns:a16="http://schemas.microsoft.com/office/drawing/2014/main" id="{482A032C-5611-48F1-B6C2-87C911ACEE91}"/>
              </a:ext>
            </a:extLst>
          </p:cNvPr>
          <p:cNvGrpSpPr/>
          <p:nvPr/>
        </p:nvGrpSpPr>
        <p:grpSpPr>
          <a:xfrm>
            <a:off x="7912228" y="3253582"/>
            <a:ext cx="337320" cy="1676160"/>
            <a:chOff x="7912228" y="3253582"/>
            <a:chExt cx="337320" cy="1676160"/>
          </a:xfrm>
        </p:grpSpPr>
        <mc:AlternateContent xmlns:mc="http://schemas.openxmlformats.org/markup-compatibility/2006">
          <mc:Choice xmlns:p14="http://schemas.microsoft.com/office/powerpoint/2010/main" Requires="p14">
            <p:contentPart p14:bwMode="auto" r:id="rId417">
              <p14:nvContentPartPr>
                <p14:cNvPr id="351" name="インク 350">
                  <a:extLst>
                    <a:ext uri="{FF2B5EF4-FFF2-40B4-BE49-F238E27FC236}">
                      <a16:creationId xmlns:a16="http://schemas.microsoft.com/office/drawing/2014/main" id="{C2A5E7F6-13C5-41A6-A4AE-6F071466E4FE}"/>
                    </a:ext>
                  </a:extLst>
                </p14:cNvPr>
                <p14:cNvContentPartPr/>
                <p14:nvPr/>
              </p14:nvContentPartPr>
              <p14:xfrm>
                <a:off x="7912228" y="3253582"/>
                <a:ext cx="39240" cy="197640"/>
              </p14:xfrm>
            </p:contentPart>
          </mc:Choice>
          <mc:Fallback>
            <p:pic>
              <p:nvPicPr>
                <p:cNvPr id="351" name="インク 350">
                  <a:extLst>
                    <a:ext uri="{FF2B5EF4-FFF2-40B4-BE49-F238E27FC236}">
                      <a16:creationId xmlns:a16="http://schemas.microsoft.com/office/drawing/2014/main" id="{C2A5E7F6-13C5-41A6-A4AE-6F071466E4FE}"/>
                    </a:ext>
                  </a:extLst>
                </p:cNvPr>
                <p:cNvPicPr/>
                <p:nvPr/>
              </p:nvPicPr>
              <p:blipFill>
                <a:blip r:embed="rId418"/>
                <a:stretch>
                  <a:fillRect/>
                </a:stretch>
              </p:blipFill>
              <p:spPr>
                <a:xfrm>
                  <a:off x="7903588" y="3244942"/>
                  <a:ext cx="568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352" name="インク 351">
                  <a:extLst>
                    <a:ext uri="{FF2B5EF4-FFF2-40B4-BE49-F238E27FC236}">
                      <a16:creationId xmlns:a16="http://schemas.microsoft.com/office/drawing/2014/main" id="{06146BBB-EB57-47BE-A7E5-0F831AD62676}"/>
                    </a:ext>
                  </a:extLst>
                </p14:cNvPr>
                <p14:cNvContentPartPr/>
                <p14:nvPr/>
              </p14:nvContentPartPr>
              <p14:xfrm>
                <a:off x="7933828" y="3258982"/>
                <a:ext cx="226440" cy="63000"/>
              </p14:xfrm>
            </p:contentPart>
          </mc:Choice>
          <mc:Fallback>
            <p:pic>
              <p:nvPicPr>
                <p:cNvPr id="352" name="インク 351">
                  <a:extLst>
                    <a:ext uri="{FF2B5EF4-FFF2-40B4-BE49-F238E27FC236}">
                      <a16:creationId xmlns:a16="http://schemas.microsoft.com/office/drawing/2014/main" id="{06146BBB-EB57-47BE-A7E5-0F831AD62676}"/>
                    </a:ext>
                  </a:extLst>
                </p:cNvPr>
                <p:cNvPicPr/>
                <p:nvPr/>
              </p:nvPicPr>
              <p:blipFill>
                <a:blip r:embed="rId420"/>
                <a:stretch>
                  <a:fillRect/>
                </a:stretch>
              </p:blipFill>
              <p:spPr>
                <a:xfrm>
                  <a:off x="7925188" y="3249982"/>
                  <a:ext cx="2440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353" name="インク 352">
                  <a:extLst>
                    <a:ext uri="{FF2B5EF4-FFF2-40B4-BE49-F238E27FC236}">
                      <a16:creationId xmlns:a16="http://schemas.microsoft.com/office/drawing/2014/main" id="{9E2B6BFE-4C27-4D33-B770-AF4D5D1C7D4A}"/>
                    </a:ext>
                  </a:extLst>
                </p14:cNvPr>
                <p14:cNvContentPartPr/>
                <p14:nvPr/>
              </p14:nvContentPartPr>
              <p14:xfrm>
                <a:off x="7953988" y="3261862"/>
                <a:ext cx="295560" cy="1667880"/>
              </p14:xfrm>
            </p:contentPart>
          </mc:Choice>
          <mc:Fallback>
            <p:pic>
              <p:nvPicPr>
                <p:cNvPr id="353" name="インク 352">
                  <a:extLst>
                    <a:ext uri="{FF2B5EF4-FFF2-40B4-BE49-F238E27FC236}">
                      <a16:creationId xmlns:a16="http://schemas.microsoft.com/office/drawing/2014/main" id="{9E2B6BFE-4C27-4D33-B770-AF4D5D1C7D4A}"/>
                    </a:ext>
                  </a:extLst>
                </p:cNvPr>
                <p:cNvPicPr/>
                <p:nvPr/>
              </p:nvPicPr>
              <p:blipFill>
                <a:blip r:embed="rId422"/>
                <a:stretch>
                  <a:fillRect/>
                </a:stretch>
              </p:blipFill>
              <p:spPr>
                <a:xfrm>
                  <a:off x="7944988" y="3252862"/>
                  <a:ext cx="313200" cy="1685520"/>
                </a:xfrm>
                <a:prstGeom prst="rect">
                  <a:avLst/>
                </a:prstGeom>
              </p:spPr>
            </p:pic>
          </mc:Fallback>
        </mc:AlternateContent>
      </p:grpSp>
      <p:grpSp>
        <p:nvGrpSpPr>
          <p:cNvPr id="456" name="グループ化 455">
            <a:extLst>
              <a:ext uri="{FF2B5EF4-FFF2-40B4-BE49-F238E27FC236}">
                <a16:creationId xmlns:a16="http://schemas.microsoft.com/office/drawing/2014/main" id="{C650BA7A-D045-42BB-ABAB-A2721D405F58}"/>
              </a:ext>
            </a:extLst>
          </p:cNvPr>
          <p:cNvGrpSpPr/>
          <p:nvPr/>
        </p:nvGrpSpPr>
        <p:grpSpPr>
          <a:xfrm>
            <a:off x="6364588" y="5012182"/>
            <a:ext cx="3516120" cy="835560"/>
            <a:chOff x="6364588" y="5012182"/>
            <a:chExt cx="3516120" cy="835560"/>
          </a:xfrm>
        </p:grpSpPr>
        <mc:AlternateContent xmlns:mc="http://schemas.openxmlformats.org/markup-compatibility/2006">
          <mc:Choice xmlns:p14="http://schemas.microsoft.com/office/powerpoint/2010/main" Requires="p14">
            <p:contentPart p14:bwMode="auto" r:id="rId423">
              <p14:nvContentPartPr>
                <p14:cNvPr id="397" name="インク 396">
                  <a:extLst>
                    <a:ext uri="{FF2B5EF4-FFF2-40B4-BE49-F238E27FC236}">
                      <a16:creationId xmlns:a16="http://schemas.microsoft.com/office/drawing/2014/main" id="{BF98B81D-086E-47B7-A1A0-D799759F17D4}"/>
                    </a:ext>
                  </a:extLst>
                </p14:cNvPr>
                <p14:cNvContentPartPr/>
                <p14:nvPr/>
              </p14:nvContentPartPr>
              <p14:xfrm>
                <a:off x="8302108" y="5123422"/>
                <a:ext cx="79920" cy="228960"/>
              </p14:xfrm>
            </p:contentPart>
          </mc:Choice>
          <mc:Fallback>
            <p:pic>
              <p:nvPicPr>
                <p:cNvPr id="397" name="インク 396">
                  <a:extLst>
                    <a:ext uri="{FF2B5EF4-FFF2-40B4-BE49-F238E27FC236}">
                      <a16:creationId xmlns:a16="http://schemas.microsoft.com/office/drawing/2014/main" id="{BF98B81D-086E-47B7-A1A0-D799759F17D4}"/>
                    </a:ext>
                  </a:extLst>
                </p:cNvPr>
                <p:cNvPicPr/>
                <p:nvPr/>
              </p:nvPicPr>
              <p:blipFill>
                <a:blip r:embed="rId424"/>
                <a:stretch>
                  <a:fillRect/>
                </a:stretch>
              </p:blipFill>
              <p:spPr>
                <a:xfrm>
                  <a:off x="8293468" y="5114422"/>
                  <a:ext cx="975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398" name="インク 397">
                  <a:extLst>
                    <a:ext uri="{FF2B5EF4-FFF2-40B4-BE49-F238E27FC236}">
                      <a16:creationId xmlns:a16="http://schemas.microsoft.com/office/drawing/2014/main" id="{1720EF71-7407-4A2F-90D0-EC7A2F007912}"/>
                    </a:ext>
                  </a:extLst>
                </p14:cNvPr>
                <p14:cNvContentPartPr/>
                <p14:nvPr/>
              </p14:nvContentPartPr>
              <p14:xfrm>
                <a:off x="8415868" y="5160502"/>
                <a:ext cx="65880" cy="123840"/>
              </p14:xfrm>
            </p:contentPart>
          </mc:Choice>
          <mc:Fallback>
            <p:pic>
              <p:nvPicPr>
                <p:cNvPr id="398" name="インク 397">
                  <a:extLst>
                    <a:ext uri="{FF2B5EF4-FFF2-40B4-BE49-F238E27FC236}">
                      <a16:creationId xmlns:a16="http://schemas.microsoft.com/office/drawing/2014/main" id="{1720EF71-7407-4A2F-90D0-EC7A2F007912}"/>
                    </a:ext>
                  </a:extLst>
                </p:cNvPr>
                <p:cNvPicPr/>
                <p:nvPr/>
              </p:nvPicPr>
              <p:blipFill>
                <a:blip r:embed="rId426"/>
                <a:stretch>
                  <a:fillRect/>
                </a:stretch>
              </p:blipFill>
              <p:spPr>
                <a:xfrm>
                  <a:off x="8407228" y="5151862"/>
                  <a:ext cx="835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399" name="インク 398">
                  <a:extLst>
                    <a:ext uri="{FF2B5EF4-FFF2-40B4-BE49-F238E27FC236}">
                      <a16:creationId xmlns:a16="http://schemas.microsoft.com/office/drawing/2014/main" id="{257F5281-8488-4FA6-B7F4-D772711FA88F}"/>
                    </a:ext>
                  </a:extLst>
                </p14:cNvPr>
                <p14:cNvContentPartPr/>
                <p14:nvPr/>
              </p14:nvContentPartPr>
              <p14:xfrm>
                <a:off x="8493628" y="5191462"/>
                <a:ext cx="81000" cy="18360"/>
              </p14:xfrm>
            </p:contentPart>
          </mc:Choice>
          <mc:Fallback>
            <p:pic>
              <p:nvPicPr>
                <p:cNvPr id="399" name="インク 398">
                  <a:extLst>
                    <a:ext uri="{FF2B5EF4-FFF2-40B4-BE49-F238E27FC236}">
                      <a16:creationId xmlns:a16="http://schemas.microsoft.com/office/drawing/2014/main" id="{257F5281-8488-4FA6-B7F4-D772711FA88F}"/>
                    </a:ext>
                  </a:extLst>
                </p:cNvPr>
                <p:cNvPicPr/>
                <p:nvPr/>
              </p:nvPicPr>
              <p:blipFill>
                <a:blip r:embed="rId428"/>
                <a:stretch>
                  <a:fillRect/>
                </a:stretch>
              </p:blipFill>
              <p:spPr>
                <a:xfrm>
                  <a:off x="8484628" y="5182822"/>
                  <a:ext cx="986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400" name="インク 399">
                  <a:extLst>
                    <a:ext uri="{FF2B5EF4-FFF2-40B4-BE49-F238E27FC236}">
                      <a16:creationId xmlns:a16="http://schemas.microsoft.com/office/drawing/2014/main" id="{43F46E9D-D2BF-4491-8799-708154F7656B}"/>
                    </a:ext>
                  </a:extLst>
                </p14:cNvPr>
                <p14:cNvContentPartPr/>
                <p14:nvPr/>
              </p14:nvContentPartPr>
              <p14:xfrm>
                <a:off x="8527828" y="5138182"/>
                <a:ext cx="12600" cy="163800"/>
              </p14:xfrm>
            </p:contentPart>
          </mc:Choice>
          <mc:Fallback>
            <p:pic>
              <p:nvPicPr>
                <p:cNvPr id="400" name="インク 399">
                  <a:extLst>
                    <a:ext uri="{FF2B5EF4-FFF2-40B4-BE49-F238E27FC236}">
                      <a16:creationId xmlns:a16="http://schemas.microsoft.com/office/drawing/2014/main" id="{43F46E9D-D2BF-4491-8799-708154F7656B}"/>
                    </a:ext>
                  </a:extLst>
                </p:cNvPr>
                <p:cNvPicPr/>
                <p:nvPr/>
              </p:nvPicPr>
              <p:blipFill>
                <a:blip r:embed="rId430"/>
                <a:stretch>
                  <a:fillRect/>
                </a:stretch>
              </p:blipFill>
              <p:spPr>
                <a:xfrm>
                  <a:off x="8519188" y="5129182"/>
                  <a:ext cx="302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401" name="インク 400">
                  <a:extLst>
                    <a:ext uri="{FF2B5EF4-FFF2-40B4-BE49-F238E27FC236}">
                      <a16:creationId xmlns:a16="http://schemas.microsoft.com/office/drawing/2014/main" id="{AA162CA8-1E83-4E0E-B6CB-5EB57CF835B7}"/>
                    </a:ext>
                  </a:extLst>
                </p14:cNvPr>
                <p14:cNvContentPartPr/>
                <p14:nvPr/>
              </p14:nvContentPartPr>
              <p14:xfrm>
                <a:off x="8534308" y="5193262"/>
                <a:ext cx="122040" cy="223560"/>
              </p14:xfrm>
            </p:contentPart>
          </mc:Choice>
          <mc:Fallback>
            <p:pic>
              <p:nvPicPr>
                <p:cNvPr id="401" name="インク 400">
                  <a:extLst>
                    <a:ext uri="{FF2B5EF4-FFF2-40B4-BE49-F238E27FC236}">
                      <a16:creationId xmlns:a16="http://schemas.microsoft.com/office/drawing/2014/main" id="{AA162CA8-1E83-4E0E-B6CB-5EB57CF835B7}"/>
                    </a:ext>
                  </a:extLst>
                </p:cNvPr>
                <p:cNvPicPr/>
                <p:nvPr/>
              </p:nvPicPr>
              <p:blipFill>
                <a:blip r:embed="rId432"/>
                <a:stretch>
                  <a:fillRect/>
                </a:stretch>
              </p:blipFill>
              <p:spPr>
                <a:xfrm>
                  <a:off x="8525668" y="5184262"/>
                  <a:ext cx="1396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402" name="インク 401">
                  <a:extLst>
                    <a:ext uri="{FF2B5EF4-FFF2-40B4-BE49-F238E27FC236}">
                      <a16:creationId xmlns:a16="http://schemas.microsoft.com/office/drawing/2014/main" id="{56F2C3F6-47F7-42DB-A38C-C2044391D889}"/>
                    </a:ext>
                  </a:extLst>
                </p14:cNvPr>
                <p14:cNvContentPartPr/>
                <p14:nvPr/>
              </p14:nvContentPartPr>
              <p14:xfrm>
                <a:off x="8689828" y="5096782"/>
                <a:ext cx="33120" cy="230040"/>
              </p14:xfrm>
            </p:contentPart>
          </mc:Choice>
          <mc:Fallback>
            <p:pic>
              <p:nvPicPr>
                <p:cNvPr id="402" name="インク 401">
                  <a:extLst>
                    <a:ext uri="{FF2B5EF4-FFF2-40B4-BE49-F238E27FC236}">
                      <a16:creationId xmlns:a16="http://schemas.microsoft.com/office/drawing/2014/main" id="{56F2C3F6-47F7-42DB-A38C-C2044391D889}"/>
                    </a:ext>
                  </a:extLst>
                </p:cNvPr>
                <p:cNvPicPr/>
                <p:nvPr/>
              </p:nvPicPr>
              <p:blipFill>
                <a:blip r:embed="rId434"/>
                <a:stretch>
                  <a:fillRect/>
                </a:stretch>
              </p:blipFill>
              <p:spPr>
                <a:xfrm>
                  <a:off x="8680828" y="5087782"/>
                  <a:ext cx="5076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403" name="インク 402">
                  <a:extLst>
                    <a:ext uri="{FF2B5EF4-FFF2-40B4-BE49-F238E27FC236}">
                      <a16:creationId xmlns:a16="http://schemas.microsoft.com/office/drawing/2014/main" id="{9E8BBFB3-BBCD-4F5D-BF6A-9B63F51F1833}"/>
                    </a:ext>
                  </a:extLst>
                </p14:cNvPr>
                <p14:cNvContentPartPr/>
                <p14:nvPr/>
              </p14:nvContentPartPr>
              <p14:xfrm>
                <a:off x="8734108" y="5185702"/>
                <a:ext cx="83160" cy="92160"/>
              </p14:xfrm>
            </p:contentPart>
          </mc:Choice>
          <mc:Fallback>
            <p:pic>
              <p:nvPicPr>
                <p:cNvPr id="403" name="インク 402">
                  <a:extLst>
                    <a:ext uri="{FF2B5EF4-FFF2-40B4-BE49-F238E27FC236}">
                      <a16:creationId xmlns:a16="http://schemas.microsoft.com/office/drawing/2014/main" id="{9E8BBFB3-BBCD-4F5D-BF6A-9B63F51F1833}"/>
                    </a:ext>
                  </a:extLst>
                </p:cNvPr>
                <p:cNvPicPr/>
                <p:nvPr/>
              </p:nvPicPr>
              <p:blipFill>
                <a:blip r:embed="rId436"/>
                <a:stretch>
                  <a:fillRect/>
                </a:stretch>
              </p:blipFill>
              <p:spPr>
                <a:xfrm>
                  <a:off x="8725468" y="5177062"/>
                  <a:ext cx="1008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404" name="インク 403">
                  <a:extLst>
                    <a:ext uri="{FF2B5EF4-FFF2-40B4-BE49-F238E27FC236}">
                      <a16:creationId xmlns:a16="http://schemas.microsoft.com/office/drawing/2014/main" id="{32B14A70-2E38-4E6A-9D72-9A42B543E883}"/>
                    </a:ext>
                  </a:extLst>
                </p14:cNvPr>
                <p14:cNvContentPartPr/>
                <p14:nvPr/>
              </p14:nvContentPartPr>
              <p14:xfrm>
                <a:off x="8912308" y="5085262"/>
                <a:ext cx="93600" cy="246240"/>
              </p14:xfrm>
            </p:contentPart>
          </mc:Choice>
          <mc:Fallback>
            <p:pic>
              <p:nvPicPr>
                <p:cNvPr id="404" name="インク 403">
                  <a:extLst>
                    <a:ext uri="{FF2B5EF4-FFF2-40B4-BE49-F238E27FC236}">
                      <a16:creationId xmlns:a16="http://schemas.microsoft.com/office/drawing/2014/main" id="{32B14A70-2E38-4E6A-9D72-9A42B543E883}"/>
                    </a:ext>
                  </a:extLst>
                </p:cNvPr>
                <p:cNvPicPr/>
                <p:nvPr/>
              </p:nvPicPr>
              <p:blipFill>
                <a:blip r:embed="rId438"/>
                <a:stretch>
                  <a:fillRect/>
                </a:stretch>
              </p:blipFill>
              <p:spPr>
                <a:xfrm>
                  <a:off x="8903668" y="5076262"/>
                  <a:ext cx="1112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405" name="インク 404">
                  <a:extLst>
                    <a:ext uri="{FF2B5EF4-FFF2-40B4-BE49-F238E27FC236}">
                      <a16:creationId xmlns:a16="http://schemas.microsoft.com/office/drawing/2014/main" id="{E5D5E4D9-2AC9-4C38-8D6F-3397715E1A55}"/>
                    </a:ext>
                  </a:extLst>
                </p14:cNvPr>
                <p14:cNvContentPartPr/>
                <p14:nvPr/>
              </p14:nvContentPartPr>
              <p14:xfrm>
                <a:off x="8882788" y="5222062"/>
                <a:ext cx="130680" cy="33120"/>
              </p14:xfrm>
            </p:contentPart>
          </mc:Choice>
          <mc:Fallback>
            <p:pic>
              <p:nvPicPr>
                <p:cNvPr id="405" name="インク 404">
                  <a:extLst>
                    <a:ext uri="{FF2B5EF4-FFF2-40B4-BE49-F238E27FC236}">
                      <a16:creationId xmlns:a16="http://schemas.microsoft.com/office/drawing/2014/main" id="{E5D5E4D9-2AC9-4C38-8D6F-3397715E1A55}"/>
                    </a:ext>
                  </a:extLst>
                </p:cNvPr>
                <p:cNvPicPr/>
                <p:nvPr/>
              </p:nvPicPr>
              <p:blipFill>
                <a:blip r:embed="rId440"/>
                <a:stretch>
                  <a:fillRect/>
                </a:stretch>
              </p:blipFill>
              <p:spPr>
                <a:xfrm>
                  <a:off x="8873788" y="5213422"/>
                  <a:ext cx="1483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406" name="インク 405">
                  <a:extLst>
                    <a:ext uri="{FF2B5EF4-FFF2-40B4-BE49-F238E27FC236}">
                      <a16:creationId xmlns:a16="http://schemas.microsoft.com/office/drawing/2014/main" id="{76717E41-1BC9-4ADD-82AE-2BB9FECFB88F}"/>
                    </a:ext>
                  </a:extLst>
                </p14:cNvPr>
                <p14:cNvContentPartPr/>
                <p14:nvPr/>
              </p14:nvContentPartPr>
              <p14:xfrm>
                <a:off x="8996908" y="5211262"/>
                <a:ext cx="123480" cy="97200"/>
              </p14:xfrm>
            </p:contentPart>
          </mc:Choice>
          <mc:Fallback>
            <p:pic>
              <p:nvPicPr>
                <p:cNvPr id="406" name="インク 405">
                  <a:extLst>
                    <a:ext uri="{FF2B5EF4-FFF2-40B4-BE49-F238E27FC236}">
                      <a16:creationId xmlns:a16="http://schemas.microsoft.com/office/drawing/2014/main" id="{76717E41-1BC9-4ADD-82AE-2BB9FECFB88F}"/>
                    </a:ext>
                  </a:extLst>
                </p:cNvPr>
                <p:cNvPicPr/>
                <p:nvPr/>
              </p:nvPicPr>
              <p:blipFill>
                <a:blip r:embed="rId442"/>
                <a:stretch>
                  <a:fillRect/>
                </a:stretch>
              </p:blipFill>
              <p:spPr>
                <a:xfrm>
                  <a:off x="8988268" y="5202262"/>
                  <a:ext cx="1411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407" name="インク 406">
                  <a:extLst>
                    <a:ext uri="{FF2B5EF4-FFF2-40B4-BE49-F238E27FC236}">
                      <a16:creationId xmlns:a16="http://schemas.microsoft.com/office/drawing/2014/main" id="{7882284C-F237-4FAE-B6F7-05AA40AF0907}"/>
                    </a:ext>
                  </a:extLst>
                </p14:cNvPr>
                <p14:cNvContentPartPr/>
                <p14:nvPr/>
              </p14:nvContentPartPr>
              <p14:xfrm>
                <a:off x="9117148" y="5217382"/>
                <a:ext cx="223560" cy="101520"/>
              </p14:xfrm>
            </p:contentPart>
          </mc:Choice>
          <mc:Fallback>
            <p:pic>
              <p:nvPicPr>
                <p:cNvPr id="407" name="インク 406">
                  <a:extLst>
                    <a:ext uri="{FF2B5EF4-FFF2-40B4-BE49-F238E27FC236}">
                      <a16:creationId xmlns:a16="http://schemas.microsoft.com/office/drawing/2014/main" id="{7882284C-F237-4FAE-B6F7-05AA40AF0907}"/>
                    </a:ext>
                  </a:extLst>
                </p:cNvPr>
                <p:cNvPicPr/>
                <p:nvPr/>
              </p:nvPicPr>
              <p:blipFill>
                <a:blip r:embed="rId444"/>
                <a:stretch>
                  <a:fillRect/>
                </a:stretch>
              </p:blipFill>
              <p:spPr>
                <a:xfrm>
                  <a:off x="9108148" y="5208382"/>
                  <a:ext cx="2412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408" name="インク 407">
                  <a:extLst>
                    <a:ext uri="{FF2B5EF4-FFF2-40B4-BE49-F238E27FC236}">
                      <a16:creationId xmlns:a16="http://schemas.microsoft.com/office/drawing/2014/main" id="{65D752C1-92CA-41F2-942C-4DA1DF949425}"/>
                    </a:ext>
                  </a:extLst>
                </p14:cNvPr>
                <p14:cNvContentPartPr/>
                <p14:nvPr/>
              </p14:nvContentPartPr>
              <p14:xfrm>
                <a:off x="9276628" y="5197942"/>
                <a:ext cx="35640" cy="162360"/>
              </p14:xfrm>
            </p:contentPart>
          </mc:Choice>
          <mc:Fallback>
            <p:pic>
              <p:nvPicPr>
                <p:cNvPr id="408" name="インク 407">
                  <a:extLst>
                    <a:ext uri="{FF2B5EF4-FFF2-40B4-BE49-F238E27FC236}">
                      <a16:creationId xmlns:a16="http://schemas.microsoft.com/office/drawing/2014/main" id="{65D752C1-92CA-41F2-942C-4DA1DF949425}"/>
                    </a:ext>
                  </a:extLst>
                </p:cNvPr>
                <p:cNvPicPr/>
                <p:nvPr/>
              </p:nvPicPr>
              <p:blipFill>
                <a:blip r:embed="rId446"/>
                <a:stretch>
                  <a:fillRect/>
                </a:stretch>
              </p:blipFill>
              <p:spPr>
                <a:xfrm>
                  <a:off x="9267628" y="5188942"/>
                  <a:ext cx="532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409" name="インク 408">
                  <a:extLst>
                    <a:ext uri="{FF2B5EF4-FFF2-40B4-BE49-F238E27FC236}">
                      <a16:creationId xmlns:a16="http://schemas.microsoft.com/office/drawing/2014/main" id="{3D1C01B4-4015-4B48-B8F0-2ED28FED7EAF}"/>
                    </a:ext>
                  </a:extLst>
                </p14:cNvPr>
                <p14:cNvContentPartPr/>
                <p14:nvPr/>
              </p14:nvContentPartPr>
              <p14:xfrm>
                <a:off x="9359428" y="5250502"/>
                <a:ext cx="78480" cy="90000"/>
              </p14:xfrm>
            </p:contentPart>
          </mc:Choice>
          <mc:Fallback>
            <p:pic>
              <p:nvPicPr>
                <p:cNvPr id="409" name="インク 408">
                  <a:extLst>
                    <a:ext uri="{FF2B5EF4-FFF2-40B4-BE49-F238E27FC236}">
                      <a16:creationId xmlns:a16="http://schemas.microsoft.com/office/drawing/2014/main" id="{3D1C01B4-4015-4B48-B8F0-2ED28FED7EAF}"/>
                    </a:ext>
                  </a:extLst>
                </p:cNvPr>
                <p:cNvPicPr/>
                <p:nvPr/>
              </p:nvPicPr>
              <p:blipFill>
                <a:blip r:embed="rId448"/>
                <a:stretch>
                  <a:fillRect/>
                </a:stretch>
              </p:blipFill>
              <p:spPr>
                <a:xfrm>
                  <a:off x="9350788" y="5241502"/>
                  <a:ext cx="961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410" name="インク 409">
                  <a:extLst>
                    <a:ext uri="{FF2B5EF4-FFF2-40B4-BE49-F238E27FC236}">
                      <a16:creationId xmlns:a16="http://schemas.microsoft.com/office/drawing/2014/main" id="{36C17C95-5C8B-4CA3-A7E3-B4E0067FB1CD}"/>
                    </a:ext>
                  </a:extLst>
                </p14:cNvPr>
                <p14:cNvContentPartPr/>
                <p14:nvPr/>
              </p14:nvContentPartPr>
              <p14:xfrm>
                <a:off x="9490108" y="5252302"/>
                <a:ext cx="96480" cy="102240"/>
              </p14:xfrm>
            </p:contentPart>
          </mc:Choice>
          <mc:Fallback>
            <p:pic>
              <p:nvPicPr>
                <p:cNvPr id="410" name="インク 409">
                  <a:extLst>
                    <a:ext uri="{FF2B5EF4-FFF2-40B4-BE49-F238E27FC236}">
                      <a16:creationId xmlns:a16="http://schemas.microsoft.com/office/drawing/2014/main" id="{36C17C95-5C8B-4CA3-A7E3-B4E0067FB1CD}"/>
                    </a:ext>
                  </a:extLst>
                </p:cNvPr>
                <p:cNvPicPr/>
                <p:nvPr/>
              </p:nvPicPr>
              <p:blipFill>
                <a:blip r:embed="rId450"/>
                <a:stretch>
                  <a:fillRect/>
                </a:stretch>
              </p:blipFill>
              <p:spPr>
                <a:xfrm>
                  <a:off x="9481108" y="5243302"/>
                  <a:ext cx="1141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411" name="インク 410">
                  <a:extLst>
                    <a:ext uri="{FF2B5EF4-FFF2-40B4-BE49-F238E27FC236}">
                      <a16:creationId xmlns:a16="http://schemas.microsoft.com/office/drawing/2014/main" id="{F7234D80-E2CD-4B39-98D3-6F8FBCA64081}"/>
                    </a:ext>
                  </a:extLst>
                </p14:cNvPr>
                <p14:cNvContentPartPr/>
                <p14:nvPr/>
              </p14:nvContentPartPr>
              <p14:xfrm>
                <a:off x="9604948" y="5118742"/>
                <a:ext cx="100800" cy="326160"/>
              </p14:xfrm>
            </p:contentPart>
          </mc:Choice>
          <mc:Fallback>
            <p:pic>
              <p:nvPicPr>
                <p:cNvPr id="411" name="インク 410">
                  <a:extLst>
                    <a:ext uri="{FF2B5EF4-FFF2-40B4-BE49-F238E27FC236}">
                      <a16:creationId xmlns:a16="http://schemas.microsoft.com/office/drawing/2014/main" id="{F7234D80-E2CD-4B39-98D3-6F8FBCA64081}"/>
                    </a:ext>
                  </a:extLst>
                </p:cNvPr>
                <p:cNvPicPr/>
                <p:nvPr/>
              </p:nvPicPr>
              <p:blipFill>
                <a:blip r:embed="rId452"/>
                <a:stretch>
                  <a:fillRect/>
                </a:stretch>
              </p:blipFill>
              <p:spPr>
                <a:xfrm>
                  <a:off x="9596308" y="5109742"/>
                  <a:ext cx="1184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355" name="インク 354">
                  <a:extLst>
                    <a:ext uri="{FF2B5EF4-FFF2-40B4-BE49-F238E27FC236}">
                      <a16:creationId xmlns:a16="http://schemas.microsoft.com/office/drawing/2014/main" id="{F9961E08-7620-4A95-8479-C97285E78954}"/>
                    </a:ext>
                  </a:extLst>
                </p14:cNvPr>
                <p14:cNvContentPartPr/>
                <p14:nvPr/>
              </p14:nvContentPartPr>
              <p14:xfrm>
                <a:off x="6507508" y="5012182"/>
                <a:ext cx="29880" cy="124560"/>
              </p14:xfrm>
            </p:contentPart>
          </mc:Choice>
          <mc:Fallback>
            <p:pic>
              <p:nvPicPr>
                <p:cNvPr id="355" name="インク 354">
                  <a:extLst>
                    <a:ext uri="{FF2B5EF4-FFF2-40B4-BE49-F238E27FC236}">
                      <a16:creationId xmlns:a16="http://schemas.microsoft.com/office/drawing/2014/main" id="{F9961E08-7620-4A95-8479-C97285E78954}"/>
                    </a:ext>
                  </a:extLst>
                </p:cNvPr>
                <p:cNvPicPr/>
                <p:nvPr/>
              </p:nvPicPr>
              <p:blipFill>
                <a:blip r:embed="rId454"/>
                <a:stretch>
                  <a:fillRect/>
                </a:stretch>
              </p:blipFill>
              <p:spPr>
                <a:xfrm>
                  <a:off x="6498868" y="5003182"/>
                  <a:ext cx="475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356" name="インク 355">
                  <a:extLst>
                    <a:ext uri="{FF2B5EF4-FFF2-40B4-BE49-F238E27FC236}">
                      <a16:creationId xmlns:a16="http://schemas.microsoft.com/office/drawing/2014/main" id="{976BC077-7B4C-4C04-9095-1980F1C6AC3E}"/>
                    </a:ext>
                  </a:extLst>
                </p14:cNvPr>
                <p14:cNvContentPartPr/>
                <p14:nvPr/>
              </p14:nvContentPartPr>
              <p14:xfrm>
                <a:off x="6511828" y="5103622"/>
                <a:ext cx="88200" cy="6120"/>
              </p14:xfrm>
            </p:contentPart>
          </mc:Choice>
          <mc:Fallback>
            <p:pic>
              <p:nvPicPr>
                <p:cNvPr id="356" name="インク 355">
                  <a:extLst>
                    <a:ext uri="{FF2B5EF4-FFF2-40B4-BE49-F238E27FC236}">
                      <a16:creationId xmlns:a16="http://schemas.microsoft.com/office/drawing/2014/main" id="{976BC077-7B4C-4C04-9095-1980F1C6AC3E}"/>
                    </a:ext>
                  </a:extLst>
                </p:cNvPr>
                <p:cNvPicPr/>
                <p:nvPr/>
              </p:nvPicPr>
              <p:blipFill>
                <a:blip r:embed="rId456"/>
                <a:stretch>
                  <a:fillRect/>
                </a:stretch>
              </p:blipFill>
              <p:spPr>
                <a:xfrm>
                  <a:off x="6503188" y="5094982"/>
                  <a:ext cx="105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357" name="インク 356">
                  <a:extLst>
                    <a:ext uri="{FF2B5EF4-FFF2-40B4-BE49-F238E27FC236}">
                      <a16:creationId xmlns:a16="http://schemas.microsoft.com/office/drawing/2014/main" id="{842DE820-9474-4329-A845-417C63C09A19}"/>
                    </a:ext>
                  </a:extLst>
                </p14:cNvPr>
                <p14:cNvContentPartPr/>
                <p14:nvPr/>
              </p14:nvContentPartPr>
              <p14:xfrm>
                <a:off x="6448108" y="5157622"/>
                <a:ext cx="12240" cy="75960"/>
              </p14:xfrm>
            </p:contentPart>
          </mc:Choice>
          <mc:Fallback>
            <p:pic>
              <p:nvPicPr>
                <p:cNvPr id="357" name="インク 356">
                  <a:extLst>
                    <a:ext uri="{FF2B5EF4-FFF2-40B4-BE49-F238E27FC236}">
                      <a16:creationId xmlns:a16="http://schemas.microsoft.com/office/drawing/2014/main" id="{842DE820-9474-4329-A845-417C63C09A19}"/>
                    </a:ext>
                  </a:extLst>
                </p:cNvPr>
                <p:cNvPicPr/>
                <p:nvPr/>
              </p:nvPicPr>
              <p:blipFill>
                <a:blip r:embed="rId458"/>
                <a:stretch>
                  <a:fillRect/>
                </a:stretch>
              </p:blipFill>
              <p:spPr>
                <a:xfrm>
                  <a:off x="6439108" y="5148622"/>
                  <a:ext cx="298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358" name="インク 357">
                  <a:extLst>
                    <a:ext uri="{FF2B5EF4-FFF2-40B4-BE49-F238E27FC236}">
                      <a16:creationId xmlns:a16="http://schemas.microsoft.com/office/drawing/2014/main" id="{15E64487-4B0B-4496-B508-0D006E7307C1}"/>
                    </a:ext>
                  </a:extLst>
                </p14:cNvPr>
                <p14:cNvContentPartPr/>
                <p14:nvPr/>
              </p14:nvContentPartPr>
              <p14:xfrm>
                <a:off x="6364588" y="5159062"/>
                <a:ext cx="188280" cy="180000"/>
              </p14:xfrm>
            </p:contentPart>
          </mc:Choice>
          <mc:Fallback>
            <p:pic>
              <p:nvPicPr>
                <p:cNvPr id="358" name="インク 357">
                  <a:extLst>
                    <a:ext uri="{FF2B5EF4-FFF2-40B4-BE49-F238E27FC236}">
                      <a16:creationId xmlns:a16="http://schemas.microsoft.com/office/drawing/2014/main" id="{15E64487-4B0B-4496-B508-0D006E7307C1}"/>
                    </a:ext>
                  </a:extLst>
                </p:cNvPr>
                <p:cNvPicPr/>
                <p:nvPr/>
              </p:nvPicPr>
              <p:blipFill>
                <a:blip r:embed="rId460"/>
                <a:stretch>
                  <a:fillRect/>
                </a:stretch>
              </p:blipFill>
              <p:spPr>
                <a:xfrm>
                  <a:off x="6355948" y="5150422"/>
                  <a:ext cx="2059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359" name="インク 358">
                  <a:extLst>
                    <a:ext uri="{FF2B5EF4-FFF2-40B4-BE49-F238E27FC236}">
                      <a16:creationId xmlns:a16="http://schemas.microsoft.com/office/drawing/2014/main" id="{CFEED0AB-2E4A-4211-9724-2558C51A6D6A}"/>
                    </a:ext>
                  </a:extLst>
                </p14:cNvPr>
                <p14:cNvContentPartPr/>
                <p14:nvPr/>
              </p14:nvContentPartPr>
              <p14:xfrm>
                <a:off x="6421468" y="5277142"/>
                <a:ext cx="103320" cy="69120"/>
              </p14:xfrm>
            </p:contentPart>
          </mc:Choice>
          <mc:Fallback>
            <p:pic>
              <p:nvPicPr>
                <p:cNvPr id="359" name="インク 358">
                  <a:extLst>
                    <a:ext uri="{FF2B5EF4-FFF2-40B4-BE49-F238E27FC236}">
                      <a16:creationId xmlns:a16="http://schemas.microsoft.com/office/drawing/2014/main" id="{CFEED0AB-2E4A-4211-9724-2558C51A6D6A}"/>
                    </a:ext>
                  </a:extLst>
                </p:cNvPr>
                <p:cNvPicPr/>
                <p:nvPr/>
              </p:nvPicPr>
              <p:blipFill>
                <a:blip r:embed="rId462"/>
                <a:stretch>
                  <a:fillRect/>
                </a:stretch>
              </p:blipFill>
              <p:spPr>
                <a:xfrm>
                  <a:off x="6412468" y="5268502"/>
                  <a:ext cx="1209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360" name="インク 359">
                  <a:extLst>
                    <a:ext uri="{FF2B5EF4-FFF2-40B4-BE49-F238E27FC236}">
                      <a16:creationId xmlns:a16="http://schemas.microsoft.com/office/drawing/2014/main" id="{B59B5096-0BA7-440F-9444-64DAF2AD4896}"/>
                    </a:ext>
                  </a:extLst>
                </p14:cNvPr>
                <p14:cNvContentPartPr/>
                <p14:nvPr/>
              </p14:nvContentPartPr>
              <p14:xfrm>
                <a:off x="6531988" y="5274982"/>
                <a:ext cx="48600" cy="76680"/>
              </p14:xfrm>
            </p:contentPart>
          </mc:Choice>
          <mc:Fallback>
            <p:pic>
              <p:nvPicPr>
                <p:cNvPr id="360" name="インク 359">
                  <a:extLst>
                    <a:ext uri="{FF2B5EF4-FFF2-40B4-BE49-F238E27FC236}">
                      <a16:creationId xmlns:a16="http://schemas.microsoft.com/office/drawing/2014/main" id="{B59B5096-0BA7-440F-9444-64DAF2AD4896}"/>
                    </a:ext>
                  </a:extLst>
                </p:cNvPr>
                <p:cNvPicPr/>
                <p:nvPr/>
              </p:nvPicPr>
              <p:blipFill>
                <a:blip r:embed="rId464"/>
                <a:stretch>
                  <a:fillRect/>
                </a:stretch>
              </p:blipFill>
              <p:spPr>
                <a:xfrm>
                  <a:off x="6522988" y="5265982"/>
                  <a:ext cx="662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361" name="インク 360">
                  <a:extLst>
                    <a:ext uri="{FF2B5EF4-FFF2-40B4-BE49-F238E27FC236}">
                      <a16:creationId xmlns:a16="http://schemas.microsoft.com/office/drawing/2014/main" id="{11E9B4C1-3ABE-4A3C-B8D0-7EF1132B8CA1}"/>
                    </a:ext>
                  </a:extLst>
                </p14:cNvPr>
                <p14:cNvContentPartPr/>
                <p14:nvPr/>
              </p14:nvContentPartPr>
              <p14:xfrm>
                <a:off x="6622708" y="5079142"/>
                <a:ext cx="132480" cy="147600"/>
              </p14:xfrm>
            </p:contentPart>
          </mc:Choice>
          <mc:Fallback>
            <p:pic>
              <p:nvPicPr>
                <p:cNvPr id="361" name="インク 360">
                  <a:extLst>
                    <a:ext uri="{FF2B5EF4-FFF2-40B4-BE49-F238E27FC236}">
                      <a16:creationId xmlns:a16="http://schemas.microsoft.com/office/drawing/2014/main" id="{11E9B4C1-3ABE-4A3C-B8D0-7EF1132B8CA1}"/>
                    </a:ext>
                  </a:extLst>
                </p:cNvPr>
                <p:cNvPicPr/>
                <p:nvPr/>
              </p:nvPicPr>
              <p:blipFill>
                <a:blip r:embed="rId466"/>
                <a:stretch>
                  <a:fillRect/>
                </a:stretch>
              </p:blipFill>
              <p:spPr>
                <a:xfrm>
                  <a:off x="6614068" y="5070502"/>
                  <a:ext cx="1501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362" name="インク 361">
                  <a:extLst>
                    <a:ext uri="{FF2B5EF4-FFF2-40B4-BE49-F238E27FC236}">
                      <a16:creationId xmlns:a16="http://schemas.microsoft.com/office/drawing/2014/main" id="{4C2E186A-C24A-44D4-A503-5E663325A13A}"/>
                    </a:ext>
                  </a:extLst>
                </p14:cNvPr>
                <p14:cNvContentPartPr/>
                <p14:nvPr/>
              </p14:nvContentPartPr>
              <p14:xfrm>
                <a:off x="6603988" y="5198302"/>
                <a:ext cx="104040" cy="143640"/>
              </p14:xfrm>
            </p:contentPart>
          </mc:Choice>
          <mc:Fallback>
            <p:pic>
              <p:nvPicPr>
                <p:cNvPr id="362" name="インク 361">
                  <a:extLst>
                    <a:ext uri="{FF2B5EF4-FFF2-40B4-BE49-F238E27FC236}">
                      <a16:creationId xmlns:a16="http://schemas.microsoft.com/office/drawing/2014/main" id="{4C2E186A-C24A-44D4-A503-5E663325A13A}"/>
                    </a:ext>
                  </a:extLst>
                </p:cNvPr>
                <p:cNvPicPr/>
                <p:nvPr/>
              </p:nvPicPr>
              <p:blipFill>
                <a:blip r:embed="rId468"/>
                <a:stretch>
                  <a:fillRect/>
                </a:stretch>
              </p:blipFill>
              <p:spPr>
                <a:xfrm>
                  <a:off x="6595348" y="5189662"/>
                  <a:ext cx="1216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363" name="インク 362">
                  <a:extLst>
                    <a:ext uri="{FF2B5EF4-FFF2-40B4-BE49-F238E27FC236}">
                      <a16:creationId xmlns:a16="http://schemas.microsoft.com/office/drawing/2014/main" id="{E0B36ED1-081B-41C2-A648-0FFA2B3E0264}"/>
                    </a:ext>
                  </a:extLst>
                </p14:cNvPr>
                <p14:cNvContentPartPr/>
                <p14:nvPr/>
              </p14:nvContentPartPr>
              <p14:xfrm>
                <a:off x="6694708" y="5234662"/>
                <a:ext cx="83520" cy="42120"/>
              </p14:xfrm>
            </p:contentPart>
          </mc:Choice>
          <mc:Fallback>
            <p:pic>
              <p:nvPicPr>
                <p:cNvPr id="363" name="インク 362">
                  <a:extLst>
                    <a:ext uri="{FF2B5EF4-FFF2-40B4-BE49-F238E27FC236}">
                      <a16:creationId xmlns:a16="http://schemas.microsoft.com/office/drawing/2014/main" id="{E0B36ED1-081B-41C2-A648-0FFA2B3E0264}"/>
                    </a:ext>
                  </a:extLst>
                </p:cNvPr>
                <p:cNvPicPr/>
                <p:nvPr/>
              </p:nvPicPr>
              <p:blipFill>
                <a:blip r:embed="rId470"/>
                <a:stretch>
                  <a:fillRect/>
                </a:stretch>
              </p:blipFill>
              <p:spPr>
                <a:xfrm>
                  <a:off x="6686068" y="5226022"/>
                  <a:ext cx="1011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364" name="インク 363">
                  <a:extLst>
                    <a:ext uri="{FF2B5EF4-FFF2-40B4-BE49-F238E27FC236}">
                      <a16:creationId xmlns:a16="http://schemas.microsoft.com/office/drawing/2014/main" id="{ED37456C-8F45-4AB4-85BA-6F30380786C0}"/>
                    </a:ext>
                  </a:extLst>
                </p14:cNvPr>
                <p14:cNvContentPartPr/>
                <p14:nvPr/>
              </p14:nvContentPartPr>
              <p14:xfrm>
                <a:off x="6789028" y="5038822"/>
                <a:ext cx="60120" cy="176760"/>
              </p14:xfrm>
            </p:contentPart>
          </mc:Choice>
          <mc:Fallback>
            <p:pic>
              <p:nvPicPr>
                <p:cNvPr id="364" name="インク 363">
                  <a:extLst>
                    <a:ext uri="{FF2B5EF4-FFF2-40B4-BE49-F238E27FC236}">
                      <a16:creationId xmlns:a16="http://schemas.microsoft.com/office/drawing/2014/main" id="{ED37456C-8F45-4AB4-85BA-6F30380786C0}"/>
                    </a:ext>
                  </a:extLst>
                </p:cNvPr>
                <p:cNvPicPr/>
                <p:nvPr/>
              </p:nvPicPr>
              <p:blipFill>
                <a:blip r:embed="rId472"/>
                <a:stretch>
                  <a:fillRect/>
                </a:stretch>
              </p:blipFill>
              <p:spPr>
                <a:xfrm>
                  <a:off x="6780388" y="5029822"/>
                  <a:ext cx="777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365" name="インク 364">
                  <a:extLst>
                    <a:ext uri="{FF2B5EF4-FFF2-40B4-BE49-F238E27FC236}">
                      <a16:creationId xmlns:a16="http://schemas.microsoft.com/office/drawing/2014/main" id="{7A1C573A-8F30-46E7-9776-BA8EE9529D05}"/>
                    </a:ext>
                  </a:extLst>
                </p14:cNvPr>
                <p14:cNvContentPartPr/>
                <p14:nvPr/>
              </p14:nvContentPartPr>
              <p14:xfrm>
                <a:off x="6799468" y="5085982"/>
                <a:ext cx="104400" cy="87480"/>
              </p14:xfrm>
            </p:contentPart>
          </mc:Choice>
          <mc:Fallback>
            <p:pic>
              <p:nvPicPr>
                <p:cNvPr id="365" name="インク 364">
                  <a:extLst>
                    <a:ext uri="{FF2B5EF4-FFF2-40B4-BE49-F238E27FC236}">
                      <a16:creationId xmlns:a16="http://schemas.microsoft.com/office/drawing/2014/main" id="{7A1C573A-8F30-46E7-9776-BA8EE9529D05}"/>
                    </a:ext>
                  </a:extLst>
                </p:cNvPr>
                <p:cNvPicPr/>
                <p:nvPr/>
              </p:nvPicPr>
              <p:blipFill>
                <a:blip r:embed="rId474"/>
                <a:stretch>
                  <a:fillRect/>
                </a:stretch>
              </p:blipFill>
              <p:spPr>
                <a:xfrm>
                  <a:off x="6790468" y="5077342"/>
                  <a:ext cx="1220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366" name="インク 365">
                  <a:extLst>
                    <a:ext uri="{FF2B5EF4-FFF2-40B4-BE49-F238E27FC236}">
                      <a16:creationId xmlns:a16="http://schemas.microsoft.com/office/drawing/2014/main" id="{237759AF-C724-4201-857E-D53A3C7188E3}"/>
                    </a:ext>
                  </a:extLst>
                </p14:cNvPr>
                <p14:cNvContentPartPr/>
                <p14:nvPr/>
              </p14:nvContentPartPr>
              <p14:xfrm>
                <a:off x="6800188" y="5181742"/>
                <a:ext cx="78480" cy="150840"/>
              </p14:xfrm>
            </p:contentPart>
          </mc:Choice>
          <mc:Fallback>
            <p:pic>
              <p:nvPicPr>
                <p:cNvPr id="366" name="インク 365">
                  <a:extLst>
                    <a:ext uri="{FF2B5EF4-FFF2-40B4-BE49-F238E27FC236}">
                      <a16:creationId xmlns:a16="http://schemas.microsoft.com/office/drawing/2014/main" id="{237759AF-C724-4201-857E-D53A3C7188E3}"/>
                    </a:ext>
                  </a:extLst>
                </p:cNvPr>
                <p:cNvPicPr/>
                <p:nvPr/>
              </p:nvPicPr>
              <p:blipFill>
                <a:blip r:embed="rId476"/>
                <a:stretch>
                  <a:fillRect/>
                </a:stretch>
              </p:blipFill>
              <p:spPr>
                <a:xfrm>
                  <a:off x="6791188" y="5173102"/>
                  <a:ext cx="961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367" name="インク 366">
                  <a:extLst>
                    <a:ext uri="{FF2B5EF4-FFF2-40B4-BE49-F238E27FC236}">
                      <a16:creationId xmlns:a16="http://schemas.microsoft.com/office/drawing/2014/main" id="{29116F4B-36B9-47EA-8C46-C70F84B4F26A}"/>
                    </a:ext>
                  </a:extLst>
                </p14:cNvPr>
                <p14:cNvContentPartPr/>
                <p14:nvPr/>
              </p14:nvContentPartPr>
              <p14:xfrm>
                <a:off x="6756988" y="5234302"/>
                <a:ext cx="75600" cy="78120"/>
              </p14:xfrm>
            </p:contentPart>
          </mc:Choice>
          <mc:Fallback>
            <p:pic>
              <p:nvPicPr>
                <p:cNvPr id="367" name="インク 366">
                  <a:extLst>
                    <a:ext uri="{FF2B5EF4-FFF2-40B4-BE49-F238E27FC236}">
                      <a16:creationId xmlns:a16="http://schemas.microsoft.com/office/drawing/2014/main" id="{29116F4B-36B9-47EA-8C46-C70F84B4F26A}"/>
                    </a:ext>
                  </a:extLst>
                </p:cNvPr>
                <p:cNvPicPr/>
                <p:nvPr/>
              </p:nvPicPr>
              <p:blipFill>
                <a:blip r:embed="rId478"/>
                <a:stretch>
                  <a:fillRect/>
                </a:stretch>
              </p:blipFill>
              <p:spPr>
                <a:xfrm>
                  <a:off x="6747988" y="5225662"/>
                  <a:ext cx="932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68" name="インク 367">
                  <a:extLst>
                    <a:ext uri="{FF2B5EF4-FFF2-40B4-BE49-F238E27FC236}">
                      <a16:creationId xmlns:a16="http://schemas.microsoft.com/office/drawing/2014/main" id="{7AD05B7F-768F-48E1-8294-920671CE78C7}"/>
                    </a:ext>
                  </a:extLst>
                </p14:cNvPr>
                <p14:cNvContentPartPr/>
                <p14:nvPr/>
              </p14:nvContentPartPr>
              <p14:xfrm>
                <a:off x="6880468" y="5214862"/>
                <a:ext cx="83520" cy="120240"/>
              </p14:xfrm>
            </p:contentPart>
          </mc:Choice>
          <mc:Fallback>
            <p:pic>
              <p:nvPicPr>
                <p:cNvPr id="368" name="インク 367">
                  <a:extLst>
                    <a:ext uri="{FF2B5EF4-FFF2-40B4-BE49-F238E27FC236}">
                      <a16:creationId xmlns:a16="http://schemas.microsoft.com/office/drawing/2014/main" id="{7AD05B7F-768F-48E1-8294-920671CE78C7}"/>
                    </a:ext>
                  </a:extLst>
                </p:cNvPr>
                <p:cNvPicPr/>
                <p:nvPr/>
              </p:nvPicPr>
              <p:blipFill>
                <a:blip r:embed="rId480"/>
                <a:stretch>
                  <a:fillRect/>
                </a:stretch>
              </p:blipFill>
              <p:spPr>
                <a:xfrm>
                  <a:off x="6871468" y="5206222"/>
                  <a:ext cx="1011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370" name="インク 369">
                  <a:extLst>
                    <a:ext uri="{FF2B5EF4-FFF2-40B4-BE49-F238E27FC236}">
                      <a16:creationId xmlns:a16="http://schemas.microsoft.com/office/drawing/2014/main" id="{7CB0CD0E-2432-4ABA-82D4-134831BA7310}"/>
                    </a:ext>
                  </a:extLst>
                </p14:cNvPr>
                <p14:cNvContentPartPr/>
                <p14:nvPr/>
              </p14:nvContentPartPr>
              <p14:xfrm>
                <a:off x="7032028" y="5037022"/>
                <a:ext cx="49680" cy="324720"/>
              </p14:xfrm>
            </p:contentPart>
          </mc:Choice>
          <mc:Fallback>
            <p:pic>
              <p:nvPicPr>
                <p:cNvPr id="370" name="インク 369">
                  <a:extLst>
                    <a:ext uri="{FF2B5EF4-FFF2-40B4-BE49-F238E27FC236}">
                      <a16:creationId xmlns:a16="http://schemas.microsoft.com/office/drawing/2014/main" id="{7CB0CD0E-2432-4ABA-82D4-134831BA7310}"/>
                    </a:ext>
                  </a:extLst>
                </p:cNvPr>
                <p:cNvPicPr/>
                <p:nvPr/>
              </p:nvPicPr>
              <p:blipFill>
                <a:blip r:embed="rId482"/>
                <a:stretch>
                  <a:fillRect/>
                </a:stretch>
              </p:blipFill>
              <p:spPr>
                <a:xfrm>
                  <a:off x="7023028" y="5028022"/>
                  <a:ext cx="6732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371" name="インク 370">
                  <a:extLst>
                    <a:ext uri="{FF2B5EF4-FFF2-40B4-BE49-F238E27FC236}">
                      <a16:creationId xmlns:a16="http://schemas.microsoft.com/office/drawing/2014/main" id="{AB65B08D-32D7-48E6-900D-A6A4C7EA35F8}"/>
                    </a:ext>
                  </a:extLst>
                </p14:cNvPr>
                <p14:cNvContentPartPr/>
                <p14:nvPr/>
              </p14:nvContentPartPr>
              <p14:xfrm>
                <a:off x="7137148" y="5107222"/>
                <a:ext cx="47160" cy="163440"/>
              </p14:xfrm>
            </p:contentPart>
          </mc:Choice>
          <mc:Fallback>
            <p:pic>
              <p:nvPicPr>
                <p:cNvPr id="371" name="インク 370">
                  <a:extLst>
                    <a:ext uri="{FF2B5EF4-FFF2-40B4-BE49-F238E27FC236}">
                      <a16:creationId xmlns:a16="http://schemas.microsoft.com/office/drawing/2014/main" id="{AB65B08D-32D7-48E6-900D-A6A4C7EA35F8}"/>
                    </a:ext>
                  </a:extLst>
                </p:cNvPr>
                <p:cNvPicPr/>
                <p:nvPr/>
              </p:nvPicPr>
              <p:blipFill>
                <a:blip r:embed="rId484"/>
                <a:stretch>
                  <a:fillRect/>
                </a:stretch>
              </p:blipFill>
              <p:spPr>
                <a:xfrm>
                  <a:off x="7128508" y="5098582"/>
                  <a:ext cx="648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372" name="インク 371">
                  <a:extLst>
                    <a:ext uri="{FF2B5EF4-FFF2-40B4-BE49-F238E27FC236}">
                      <a16:creationId xmlns:a16="http://schemas.microsoft.com/office/drawing/2014/main" id="{A28CEB6E-F13E-4624-A0C1-EBF0ED34BEA6}"/>
                    </a:ext>
                  </a:extLst>
                </p14:cNvPr>
                <p14:cNvContentPartPr/>
                <p14:nvPr/>
              </p14:nvContentPartPr>
              <p14:xfrm>
                <a:off x="7152268" y="5109742"/>
                <a:ext cx="48600" cy="144360"/>
              </p14:xfrm>
            </p:contentPart>
          </mc:Choice>
          <mc:Fallback>
            <p:pic>
              <p:nvPicPr>
                <p:cNvPr id="372" name="インク 371">
                  <a:extLst>
                    <a:ext uri="{FF2B5EF4-FFF2-40B4-BE49-F238E27FC236}">
                      <a16:creationId xmlns:a16="http://schemas.microsoft.com/office/drawing/2014/main" id="{A28CEB6E-F13E-4624-A0C1-EBF0ED34BEA6}"/>
                    </a:ext>
                  </a:extLst>
                </p:cNvPr>
                <p:cNvPicPr/>
                <p:nvPr/>
              </p:nvPicPr>
              <p:blipFill>
                <a:blip r:embed="rId486"/>
                <a:stretch>
                  <a:fillRect/>
                </a:stretch>
              </p:blipFill>
              <p:spPr>
                <a:xfrm>
                  <a:off x="7143268" y="5100742"/>
                  <a:ext cx="662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73" name="インク 372">
                  <a:extLst>
                    <a:ext uri="{FF2B5EF4-FFF2-40B4-BE49-F238E27FC236}">
                      <a16:creationId xmlns:a16="http://schemas.microsoft.com/office/drawing/2014/main" id="{62DCFE8F-94B3-4F71-AF5D-B219904AFB27}"/>
                    </a:ext>
                  </a:extLst>
                </p14:cNvPr>
                <p14:cNvContentPartPr/>
                <p14:nvPr/>
              </p14:nvContentPartPr>
              <p14:xfrm>
                <a:off x="7088188" y="5115502"/>
                <a:ext cx="129240" cy="40320"/>
              </p14:xfrm>
            </p:contentPart>
          </mc:Choice>
          <mc:Fallback>
            <p:pic>
              <p:nvPicPr>
                <p:cNvPr id="373" name="インク 372">
                  <a:extLst>
                    <a:ext uri="{FF2B5EF4-FFF2-40B4-BE49-F238E27FC236}">
                      <a16:creationId xmlns:a16="http://schemas.microsoft.com/office/drawing/2014/main" id="{62DCFE8F-94B3-4F71-AF5D-B219904AFB27}"/>
                    </a:ext>
                  </a:extLst>
                </p:cNvPr>
                <p:cNvPicPr/>
                <p:nvPr/>
              </p:nvPicPr>
              <p:blipFill>
                <a:blip r:embed="rId488"/>
                <a:stretch>
                  <a:fillRect/>
                </a:stretch>
              </p:blipFill>
              <p:spPr>
                <a:xfrm>
                  <a:off x="7079188" y="5106502"/>
                  <a:ext cx="1468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82" name="インク 381">
                  <a:extLst>
                    <a:ext uri="{FF2B5EF4-FFF2-40B4-BE49-F238E27FC236}">
                      <a16:creationId xmlns:a16="http://schemas.microsoft.com/office/drawing/2014/main" id="{716E9376-060C-4AB8-A6C2-E5EA8D6CA740}"/>
                    </a:ext>
                  </a:extLst>
                </p14:cNvPr>
                <p14:cNvContentPartPr/>
                <p14:nvPr/>
              </p14:nvContentPartPr>
              <p14:xfrm>
                <a:off x="7271068" y="5086342"/>
                <a:ext cx="62640" cy="46440"/>
              </p14:xfrm>
            </p:contentPart>
          </mc:Choice>
          <mc:Fallback>
            <p:pic>
              <p:nvPicPr>
                <p:cNvPr id="382" name="インク 381">
                  <a:extLst>
                    <a:ext uri="{FF2B5EF4-FFF2-40B4-BE49-F238E27FC236}">
                      <a16:creationId xmlns:a16="http://schemas.microsoft.com/office/drawing/2014/main" id="{716E9376-060C-4AB8-A6C2-E5EA8D6CA740}"/>
                    </a:ext>
                  </a:extLst>
                </p:cNvPr>
                <p:cNvPicPr/>
                <p:nvPr/>
              </p:nvPicPr>
              <p:blipFill>
                <a:blip r:embed="rId490"/>
                <a:stretch>
                  <a:fillRect/>
                </a:stretch>
              </p:blipFill>
              <p:spPr>
                <a:xfrm>
                  <a:off x="7262068" y="5077342"/>
                  <a:ext cx="802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83" name="インク 382">
                  <a:extLst>
                    <a:ext uri="{FF2B5EF4-FFF2-40B4-BE49-F238E27FC236}">
                      <a16:creationId xmlns:a16="http://schemas.microsoft.com/office/drawing/2014/main" id="{059D86E1-5AD7-44E8-9265-7D1927DAC9A3}"/>
                    </a:ext>
                  </a:extLst>
                </p14:cNvPr>
                <p14:cNvContentPartPr/>
                <p14:nvPr/>
              </p14:nvContentPartPr>
              <p14:xfrm>
                <a:off x="7232548" y="5145022"/>
                <a:ext cx="67680" cy="7560"/>
              </p14:xfrm>
            </p:contentPart>
          </mc:Choice>
          <mc:Fallback>
            <p:pic>
              <p:nvPicPr>
                <p:cNvPr id="383" name="インク 382">
                  <a:extLst>
                    <a:ext uri="{FF2B5EF4-FFF2-40B4-BE49-F238E27FC236}">
                      <a16:creationId xmlns:a16="http://schemas.microsoft.com/office/drawing/2014/main" id="{059D86E1-5AD7-44E8-9265-7D1927DAC9A3}"/>
                    </a:ext>
                  </a:extLst>
                </p:cNvPr>
                <p:cNvPicPr/>
                <p:nvPr/>
              </p:nvPicPr>
              <p:blipFill>
                <a:blip r:embed="rId492"/>
                <a:stretch>
                  <a:fillRect/>
                </a:stretch>
              </p:blipFill>
              <p:spPr>
                <a:xfrm>
                  <a:off x="7223908" y="5136382"/>
                  <a:ext cx="853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84" name="インク 383">
                  <a:extLst>
                    <a:ext uri="{FF2B5EF4-FFF2-40B4-BE49-F238E27FC236}">
                      <a16:creationId xmlns:a16="http://schemas.microsoft.com/office/drawing/2014/main" id="{1ACC878B-7B43-4707-A3CB-0F5E23AFA415}"/>
                    </a:ext>
                  </a:extLst>
                </p14:cNvPr>
                <p14:cNvContentPartPr/>
                <p14:nvPr/>
              </p14:nvContentPartPr>
              <p14:xfrm>
                <a:off x="7219588" y="5132422"/>
                <a:ext cx="86760" cy="137160"/>
              </p14:xfrm>
            </p:contentPart>
          </mc:Choice>
          <mc:Fallback>
            <p:pic>
              <p:nvPicPr>
                <p:cNvPr id="384" name="インク 383">
                  <a:extLst>
                    <a:ext uri="{FF2B5EF4-FFF2-40B4-BE49-F238E27FC236}">
                      <a16:creationId xmlns:a16="http://schemas.microsoft.com/office/drawing/2014/main" id="{1ACC878B-7B43-4707-A3CB-0F5E23AFA415}"/>
                    </a:ext>
                  </a:extLst>
                </p:cNvPr>
                <p:cNvPicPr/>
                <p:nvPr/>
              </p:nvPicPr>
              <p:blipFill>
                <a:blip r:embed="rId494"/>
                <a:stretch>
                  <a:fillRect/>
                </a:stretch>
              </p:blipFill>
              <p:spPr>
                <a:xfrm>
                  <a:off x="7210948" y="5123422"/>
                  <a:ext cx="1044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86" name="インク 385">
                  <a:extLst>
                    <a:ext uri="{FF2B5EF4-FFF2-40B4-BE49-F238E27FC236}">
                      <a16:creationId xmlns:a16="http://schemas.microsoft.com/office/drawing/2014/main" id="{8BD8F333-8669-4862-BCDF-00908FB78D7E}"/>
                    </a:ext>
                  </a:extLst>
                </p14:cNvPr>
                <p14:cNvContentPartPr/>
                <p14:nvPr/>
              </p14:nvContentPartPr>
              <p14:xfrm>
                <a:off x="7378348" y="5048902"/>
                <a:ext cx="11160" cy="55080"/>
              </p14:xfrm>
            </p:contentPart>
          </mc:Choice>
          <mc:Fallback>
            <p:pic>
              <p:nvPicPr>
                <p:cNvPr id="386" name="インク 385">
                  <a:extLst>
                    <a:ext uri="{FF2B5EF4-FFF2-40B4-BE49-F238E27FC236}">
                      <a16:creationId xmlns:a16="http://schemas.microsoft.com/office/drawing/2014/main" id="{8BD8F333-8669-4862-BCDF-00908FB78D7E}"/>
                    </a:ext>
                  </a:extLst>
                </p:cNvPr>
                <p:cNvPicPr/>
                <p:nvPr/>
              </p:nvPicPr>
              <p:blipFill>
                <a:blip r:embed="rId496"/>
                <a:stretch>
                  <a:fillRect/>
                </a:stretch>
              </p:blipFill>
              <p:spPr>
                <a:xfrm>
                  <a:off x="7369348" y="5039902"/>
                  <a:ext cx="288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87" name="インク 386">
                  <a:extLst>
                    <a:ext uri="{FF2B5EF4-FFF2-40B4-BE49-F238E27FC236}">
                      <a16:creationId xmlns:a16="http://schemas.microsoft.com/office/drawing/2014/main" id="{6F2317E5-312B-4D89-AF88-A8892D167340}"/>
                    </a:ext>
                  </a:extLst>
                </p14:cNvPr>
                <p14:cNvContentPartPr/>
                <p14:nvPr/>
              </p14:nvContentPartPr>
              <p14:xfrm>
                <a:off x="7346668" y="5089222"/>
                <a:ext cx="110880" cy="23040"/>
              </p14:xfrm>
            </p:contentPart>
          </mc:Choice>
          <mc:Fallback>
            <p:pic>
              <p:nvPicPr>
                <p:cNvPr id="387" name="インク 386">
                  <a:extLst>
                    <a:ext uri="{FF2B5EF4-FFF2-40B4-BE49-F238E27FC236}">
                      <a16:creationId xmlns:a16="http://schemas.microsoft.com/office/drawing/2014/main" id="{6F2317E5-312B-4D89-AF88-A8892D167340}"/>
                    </a:ext>
                  </a:extLst>
                </p:cNvPr>
                <p:cNvPicPr/>
                <p:nvPr/>
              </p:nvPicPr>
              <p:blipFill>
                <a:blip r:embed="rId498"/>
                <a:stretch>
                  <a:fillRect/>
                </a:stretch>
              </p:blipFill>
              <p:spPr>
                <a:xfrm>
                  <a:off x="7337668" y="5080582"/>
                  <a:ext cx="1285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88" name="インク 387">
                  <a:extLst>
                    <a:ext uri="{FF2B5EF4-FFF2-40B4-BE49-F238E27FC236}">
                      <a16:creationId xmlns:a16="http://schemas.microsoft.com/office/drawing/2014/main" id="{43B59B4F-D9CF-479D-B101-B9DCC37F68B1}"/>
                    </a:ext>
                  </a:extLst>
                </p14:cNvPr>
                <p14:cNvContentPartPr/>
                <p14:nvPr/>
              </p14:nvContentPartPr>
              <p14:xfrm>
                <a:off x="7328668" y="5100022"/>
                <a:ext cx="136440" cy="158040"/>
              </p14:xfrm>
            </p:contentPart>
          </mc:Choice>
          <mc:Fallback>
            <p:pic>
              <p:nvPicPr>
                <p:cNvPr id="388" name="インク 387">
                  <a:extLst>
                    <a:ext uri="{FF2B5EF4-FFF2-40B4-BE49-F238E27FC236}">
                      <a16:creationId xmlns:a16="http://schemas.microsoft.com/office/drawing/2014/main" id="{43B59B4F-D9CF-479D-B101-B9DCC37F68B1}"/>
                    </a:ext>
                  </a:extLst>
                </p:cNvPr>
                <p:cNvPicPr/>
                <p:nvPr/>
              </p:nvPicPr>
              <p:blipFill>
                <a:blip r:embed="rId500"/>
                <a:stretch>
                  <a:fillRect/>
                </a:stretch>
              </p:blipFill>
              <p:spPr>
                <a:xfrm>
                  <a:off x="7319668" y="5091022"/>
                  <a:ext cx="1540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89" name="インク 388">
                  <a:extLst>
                    <a:ext uri="{FF2B5EF4-FFF2-40B4-BE49-F238E27FC236}">
                      <a16:creationId xmlns:a16="http://schemas.microsoft.com/office/drawing/2014/main" id="{C433DB0E-8F3D-4BC4-A7D3-892D5A6A434B}"/>
                    </a:ext>
                  </a:extLst>
                </p14:cNvPr>
                <p14:cNvContentPartPr/>
                <p14:nvPr/>
              </p14:nvContentPartPr>
              <p14:xfrm>
                <a:off x="7416508" y="5066542"/>
                <a:ext cx="101520" cy="258120"/>
              </p14:xfrm>
            </p:contentPart>
          </mc:Choice>
          <mc:Fallback>
            <p:pic>
              <p:nvPicPr>
                <p:cNvPr id="389" name="インク 388">
                  <a:extLst>
                    <a:ext uri="{FF2B5EF4-FFF2-40B4-BE49-F238E27FC236}">
                      <a16:creationId xmlns:a16="http://schemas.microsoft.com/office/drawing/2014/main" id="{C433DB0E-8F3D-4BC4-A7D3-892D5A6A434B}"/>
                    </a:ext>
                  </a:extLst>
                </p:cNvPr>
                <p:cNvPicPr/>
                <p:nvPr/>
              </p:nvPicPr>
              <p:blipFill>
                <a:blip r:embed="rId502"/>
                <a:stretch>
                  <a:fillRect/>
                </a:stretch>
              </p:blipFill>
              <p:spPr>
                <a:xfrm>
                  <a:off x="7407508" y="5057542"/>
                  <a:ext cx="1191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90" name="インク 389">
                  <a:extLst>
                    <a:ext uri="{FF2B5EF4-FFF2-40B4-BE49-F238E27FC236}">
                      <a16:creationId xmlns:a16="http://schemas.microsoft.com/office/drawing/2014/main" id="{BC5AB88B-3E16-404D-8E4F-FE80A116A2D3}"/>
                    </a:ext>
                  </a:extLst>
                </p14:cNvPr>
                <p14:cNvContentPartPr/>
                <p14:nvPr/>
              </p14:nvContentPartPr>
              <p14:xfrm>
                <a:off x="7583188" y="5180662"/>
                <a:ext cx="118080" cy="117360"/>
              </p14:xfrm>
            </p:contentPart>
          </mc:Choice>
          <mc:Fallback>
            <p:pic>
              <p:nvPicPr>
                <p:cNvPr id="390" name="インク 389">
                  <a:extLst>
                    <a:ext uri="{FF2B5EF4-FFF2-40B4-BE49-F238E27FC236}">
                      <a16:creationId xmlns:a16="http://schemas.microsoft.com/office/drawing/2014/main" id="{BC5AB88B-3E16-404D-8E4F-FE80A116A2D3}"/>
                    </a:ext>
                  </a:extLst>
                </p:cNvPr>
                <p:cNvPicPr/>
                <p:nvPr/>
              </p:nvPicPr>
              <p:blipFill>
                <a:blip r:embed="rId504"/>
                <a:stretch>
                  <a:fillRect/>
                </a:stretch>
              </p:blipFill>
              <p:spPr>
                <a:xfrm>
                  <a:off x="7574188" y="5171662"/>
                  <a:ext cx="1357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92" name="インク 391">
                  <a:extLst>
                    <a:ext uri="{FF2B5EF4-FFF2-40B4-BE49-F238E27FC236}">
                      <a16:creationId xmlns:a16="http://schemas.microsoft.com/office/drawing/2014/main" id="{61F01E54-37E9-4D8A-8073-3481C5A3F699}"/>
                    </a:ext>
                  </a:extLst>
                </p14:cNvPr>
                <p14:cNvContentPartPr/>
                <p14:nvPr/>
              </p14:nvContentPartPr>
              <p14:xfrm>
                <a:off x="7836628" y="5116582"/>
                <a:ext cx="151920" cy="217080"/>
              </p14:xfrm>
            </p:contentPart>
          </mc:Choice>
          <mc:Fallback>
            <p:pic>
              <p:nvPicPr>
                <p:cNvPr id="392" name="インク 391">
                  <a:extLst>
                    <a:ext uri="{FF2B5EF4-FFF2-40B4-BE49-F238E27FC236}">
                      <a16:creationId xmlns:a16="http://schemas.microsoft.com/office/drawing/2014/main" id="{61F01E54-37E9-4D8A-8073-3481C5A3F699}"/>
                    </a:ext>
                  </a:extLst>
                </p:cNvPr>
                <p:cNvPicPr/>
                <p:nvPr/>
              </p:nvPicPr>
              <p:blipFill>
                <a:blip r:embed="rId506"/>
                <a:stretch>
                  <a:fillRect/>
                </a:stretch>
              </p:blipFill>
              <p:spPr>
                <a:xfrm>
                  <a:off x="7827988" y="5107582"/>
                  <a:ext cx="1695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94" name="インク 393">
                  <a:extLst>
                    <a:ext uri="{FF2B5EF4-FFF2-40B4-BE49-F238E27FC236}">
                      <a16:creationId xmlns:a16="http://schemas.microsoft.com/office/drawing/2014/main" id="{FE0DAD38-601F-4FD8-A6B3-28FFA8672D34}"/>
                    </a:ext>
                  </a:extLst>
                </p14:cNvPr>
                <p14:cNvContentPartPr/>
                <p14:nvPr/>
              </p14:nvContentPartPr>
              <p14:xfrm>
                <a:off x="8051908" y="5186782"/>
                <a:ext cx="161640" cy="57240"/>
              </p14:xfrm>
            </p:contentPart>
          </mc:Choice>
          <mc:Fallback>
            <p:pic>
              <p:nvPicPr>
                <p:cNvPr id="394" name="インク 393">
                  <a:extLst>
                    <a:ext uri="{FF2B5EF4-FFF2-40B4-BE49-F238E27FC236}">
                      <a16:creationId xmlns:a16="http://schemas.microsoft.com/office/drawing/2014/main" id="{FE0DAD38-601F-4FD8-A6B3-28FFA8672D34}"/>
                    </a:ext>
                  </a:extLst>
                </p:cNvPr>
                <p:cNvPicPr/>
                <p:nvPr/>
              </p:nvPicPr>
              <p:blipFill>
                <a:blip r:embed="rId508"/>
                <a:stretch>
                  <a:fillRect/>
                </a:stretch>
              </p:blipFill>
              <p:spPr>
                <a:xfrm>
                  <a:off x="8043268" y="5178142"/>
                  <a:ext cx="1792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95" name="インク 394">
                  <a:extLst>
                    <a:ext uri="{FF2B5EF4-FFF2-40B4-BE49-F238E27FC236}">
                      <a16:creationId xmlns:a16="http://schemas.microsoft.com/office/drawing/2014/main" id="{1FB4EC60-ED71-4840-8492-B2ED8E9A9EB4}"/>
                    </a:ext>
                  </a:extLst>
                </p14:cNvPr>
                <p14:cNvContentPartPr/>
                <p14:nvPr/>
              </p14:nvContentPartPr>
              <p14:xfrm>
                <a:off x="8087548" y="5244742"/>
                <a:ext cx="93600" cy="132840"/>
              </p14:xfrm>
            </p:contentPart>
          </mc:Choice>
          <mc:Fallback>
            <p:pic>
              <p:nvPicPr>
                <p:cNvPr id="395" name="インク 394">
                  <a:extLst>
                    <a:ext uri="{FF2B5EF4-FFF2-40B4-BE49-F238E27FC236}">
                      <a16:creationId xmlns:a16="http://schemas.microsoft.com/office/drawing/2014/main" id="{1FB4EC60-ED71-4840-8492-B2ED8E9A9EB4}"/>
                    </a:ext>
                  </a:extLst>
                </p:cNvPr>
                <p:cNvPicPr/>
                <p:nvPr/>
              </p:nvPicPr>
              <p:blipFill>
                <a:blip r:embed="rId510"/>
                <a:stretch>
                  <a:fillRect/>
                </a:stretch>
              </p:blipFill>
              <p:spPr>
                <a:xfrm>
                  <a:off x="8078908" y="5235742"/>
                  <a:ext cx="1112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413" name="インク 412">
                  <a:extLst>
                    <a:ext uri="{FF2B5EF4-FFF2-40B4-BE49-F238E27FC236}">
                      <a16:creationId xmlns:a16="http://schemas.microsoft.com/office/drawing/2014/main" id="{83248739-39C5-45A7-BBA5-922BE2AEB99D}"/>
                    </a:ext>
                  </a:extLst>
                </p14:cNvPr>
                <p14:cNvContentPartPr/>
                <p14:nvPr/>
              </p14:nvContentPartPr>
              <p14:xfrm>
                <a:off x="6438028" y="5486662"/>
                <a:ext cx="64080" cy="65520"/>
              </p14:xfrm>
            </p:contentPart>
          </mc:Choice>
          <mc:Fallback>
            <p:pic>
              <p:nvPicPr>
                <p:cNvPr id="413" name="インク 412">
                  <a:extLst>
                    <a:ext uri="{FF2B5EF4-FFF2-40B4-BE49-F238E27FC236}">
                      <a16:creationId xmlns:a16="http://schemas.microsoft.com/office/drawing/2014/main" id="{83248739-39C5-45A7-BBA5-922BE2AEB99D}"/>
                    </a:ext>
                  </a:extLst>
                </p:cNvPr>
                <p:cNvPicPr/>
                <p:nvPr/>
              </p:nvPicPr>
              <p:blipFill>
                <a:blip r:embed="rId512"/>
                <a:stretch>
                  <a:fillRect/>
                </a:stretch>
              </p:blipFill>
              <p:spPr>
                <a:xfrm>
                  <a:off x="6429028" y="5477662"/>
                  <a:ext cx="817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414" name="インク 413">
                  <a:extLst>
                    <a:ext uri="{FF2B5EF4-FFF2-40B4-BE49-F238E27FC236}">
                      <a16:creationId xmlns:a16="http://schemas.microsoft.com/office/drawing/2014/main" id="{3232B546-0FDD-46C3-B71C-AEB03C7ADB42}"/>
                    </a:ext>
                  </a:extLst>
                </p14:cNvPr>
                <p14:cNvContentPartPr/>
                <p14:nvPr/>
              </p14:nvContentPartPr>
              <p14:xfrm>
                <a:off x="6368188" y="5541742"/>
                <a:ext cx="32400" cy="68760"/>
              </p14:xfrm>
            </p:contentPart>
          </mc:Choice>
          <mc:Fallback>
            <p:pic>
              <p:nvPicPr>
                <p:cNvPr id="414" name="インク 413">
                  <a:extLst>
                    <a:ext uri="{FF2B5EF4-FFF2-40B4-BE49-F238E27FC236}">
                      <a16:creationId xmlns:a16="http://schemas.microsoft.com/office/drawing/2014/main" id="{3232B546-0FDD-46C3-B71C-AEB03C7ADB42}"/>
                    </a:ext>
                  </a:extLst>
                </p:cNvPr>
                <p:cNvPicPr/>
                <p:nvPr/>
              </p:nvPicPr>
              <p:blipFill>
                <a:blip r:embed="rId514"/>
                <a:stretch>
                  <a:fillRect/>
                </a:stretch>
              </p:blipFill>
              <p:spPr>
                <a:xfrm>
                  <a:off x="6359548" y="5533102"/>
                  <a:ext cx="5004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415" name="インク 414">
                  <a:extLst>
                    <a:ext uri="{FF2B5EF4-FFF2-40B4-BE49-F238E27FC236}">
                      <a16:creationId xmlns:a16="http://schemas.microsoft.com/office/drawing/2014/main" id="{7EB6FA77-189B-43C7-86FA-B1A3AAD9B94E}"/>
                    </a:ext>
                  </a:extLst>
                </p14:cNvPr>
                <p14:cNvContentPartPr/>
                <p14:nvPr/>
              </p14:nvContentPartPr>
              <p14:xfrm>
                <a:off x="6373228" y="5526622"/>
                <a:ext cx="195120" cy="63360"/>
              </p14:xfrm>
            </p:contentPart>
          </mc:Choice>
          <mc:Fallback>
            <p:pic>
              <p:nvPicPr>
                <p:cNvPr id="415" name="インク 414">
                  <a:extLst>
                    <a:ext uri="{FF2B5EF4-FFF2-40B4-BE49-F238E27FC236}">
                      <a16:creationId xmlns:a16="http://schemas.microsoft.com/office/drawing/2014/main" id="{7EB6FA77-189B-43C7-86FA-B1A3AAD9B94E}"/>
                    </a:ext>
                  </a:extLst>
                </p:cNvPr>
                <p:cNvPicPr/>
                <p:nvPr/>
              </p:nvPicPr>
              <p:blipFill>
                <a:blip r:embed="rId516"/>
                <a:stretch>
                  <a:fillRect/>
                </a:stretch>
              </p:blipFill>
              <p:spPr>
                <a:xfrm>
                  <a:off x="6364588" y="5517622"/>
                  <a:ext cx="2127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416" name="インク 415">
                  <a:extLst>
                    <a:ext uri="{FF2B5EF4-FFF2-40B4-BE49-F238E27FC236}">
                      <a16:creationId xmlns:a16="http://schemas.microsoft.com/office/drawing/2014/main" id="{0771EC2F-A7D9-4CAB-BD3C-2910D0DA5BB0}"/>
                    </a:ext>
                  </a:extLst>
                </p14:cNvPr>
                <p14:cNvContentPartPr/>
                <p14:nvPr/>
              </p14:nvContentPartPr>
              <p14:xfrm>
                <a:off x="6370708" y="5586022"/>
                <a:ext cx="152280" cy="104400"/>
              </p14:xfrm>
            </p:contentPart>
          </mc:Choice>
          <mc:Fallback>
            <p:pic>
              <p:nvPicPr>
                <p:cNvPr id="416" name="インク 415">
                  <a:extLst>
                    <a:ext uri="{FF2B5EF4-FFF2-40B4-BE49-F238E27FC236}">
                      <a16:creationId xmlns:a16="http://schemas.microsoft.com/office/drawing/2014/main" id="{0771EC2F-A7D9-4CAB-BD3C-2910D0DA5BB0}"/>
                    </a:ext>
                  </a:extLst>
                </p:cNvPr>
                <p:cNvPicPr/>
                <p:nvPr/>
              </p:nvPicPr>
              <p:blipFill>
                <a:blip r:embed="rId518"/>
                <a:stretch>
                  <a:fillRect/>
                </a:stretch>
              </p:blipFill>
              <p:spPr>
                <a:xfrm>
                  <a:off x="6362068" y="5577382"/>
                  <a:ext cx="1699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417" name="インク 416">
                  <a:extLst>
                    <a:ext uri="{FF2B5EF4-FFF2-40B4-BE49-F238E27FC236}">
                      <a16:creationId xmlns:a16="http://schemas.microsoft.com/office/drawing/2014/main" id="{0466C6D8-7796-4D3A-8AA9-29123641F6C3}"/>
                    </a:ext>
                  </a:extLst>
                </p14:cNvPr>
                <p14:cNvContentPartPr/>
                <p14:nvPr/>
              </p14:nvContentPartPr>
              <p14:xfrm>
                <a:off x="6364588" y="5556142"/>
                <a:ext cx="176760" cy="203040"/>
              </p14:xfrm>
            </p:contentPart>
          </mc:Choice>
          <mc:Fallback>
            <p:pic>
              <p:nvPicPr>
                <p:cNvPr id="417" name="インク 416">
                  <a:extLst>
                    <a:ext uri="{FF2B5EF4-FFF2-40B4-BE49-F238E27FC236}">
                      <a16:creationId xmlns:a16="http://schemas.microsoft.com/office/drawing/2014/main" id="{0466C6D8-7796-4D3A-8AA9-29123641F6C3}"/>
                    </a:ext>
                  </a:extLst>
                </p:cNvPr>
                <p:cNvPicPr/>
                <p:nvPr/>
              </p:nvPicPr>
              <p:blipFill>
                <a:blip r:embed="rId520"/>
                <a:stretch>
                  <a:fillRect/>
                </a:stretch>
              </p:blipFill>
              <p:spPr>
                <a:xfrm>
                  <a:off x="6355948" y="5547502"/>
                  <a:ext cx="1944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418" name="インク 417">
                  <a:extLst>
                    <a:ext uri="{FF2B5EF4-FFF2-40B4-BE49-F238E27FC236}">
                      <a16:creationId xmlns:a16="http://schemas.microsoft.com/office/drawing/2014/main" id="{A9CC9906-F46C-45BC-A200-3B78CE457E23}"/>
                    </a:ext>
                  </a:extLst>
                </p14:cNvPr>
                <p14:cNvContentPartPr/>
                <p14:nvPr/>
              </p14:nvContentPartPr>
              <p14:xfrm>
                <a:off x="6597148" y="5463262"/>
                <a:ext cx="115920" cy="166680"/>
              </p14:xfrm>
            </p:contentPart>
          </mc:Choice>
          <mc:Fallback>
            <p:pic>
              <p:nvPicPr>
                <p:cNvPr id="418" name="インク 417">
                  <a:extLst>
                    <a:ext uri="{FF2B5EF4-FFF2-40B4-BE49-F238E27FC236}">
                      <a16:creationId xmlns:a16="http://schemas.microsoft.com/office/drawing/2014/main" id="{A9CC9906-F46C-45BC-A200-3B78CE457E23}"/>
                    </a:ext>
                  </a:extLst>
                </p:cNvPr>
                <p:cNvPicPr/>
                <p:nvPr/>
              </p:nvPicPr>
              <p:blipFill>
                <a:blip r:embed="rId522"/>
                <a:stretch>
                  <a:fillRect/>
                </a:stretch>
              </p:blipFill>
              <p:spPr>
                <a:xfrm>
                  <a:off x="6588508" y="5454622"/>
                  <a:ext cx="13356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419" name="インク 418">
                  <a:extLst>
                    <a:ext uri="{FF2B5EF4-FFF2-40B4-BE49-F238E27FC236}">
                      <a16:creationId xmlns:a16="http://schemas.microsoft.com/office/drawing/2014/main" id="{7B4C7CF4-EFC6-47BC-9582-5977CD1752BB}"/>
                    </a:ext>
                  </a:extLst>
                </p14:cNvPr>
                <p14:cNvContentPartPr/>
                <p14:nvPr/>
              </p14:nvContentPartPr>
              <p14:xfrm>
                <a:off x="6573388" y="5588182"/>
                <a:ext cx="106920" cy="136800"/>
              </p14:xfrm>
            </p:contentPart>
          </mc:Choice>
          <mc:Fallback>
            <p:pic>
              <p:nvPicPr>
                <p:cNvPr id="419" name="インク 418">
                  <a:extLst>
                    <a:ext uri="{FF2B5EF4-FFF2-40B4-BE49-F238E27FC236}">
                      <a16:creationId xmlns:a16="http://schemas.microsoft.com/office/drawing/2014/main" id="{7B4C7CF4-EFC6-47BC-9582-5977CD1752BB}"/>
                    </a:ext>
                  </a:extLst>
                </p:cNvPr>
                <p:cNvPicPr/>
                <p:nvPr/>
              </p:nvPicPr>
              <p:blipFill>
                <a:blip r:embed="rId524"/>
                <a:stretch>
                  <a:fillRect/>
                </a:stretch>
              </p:blipFill>
              <p:spPr>
                <a:xfrm>
                  <a:off x="6564748" y="5579182"/>
                  <a:ext cx="1245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420" name="インク 419">
                  <a:extLst>
                    <a:ext uri="{FF2B5EF4-FFF2-40B4-BE49-F238E27FC236}">
                      <a16:creationId xmlns:a16="http://schemas.microsoft.com/office/drawing/2014/main" id="{D021CD03-4211-49B8-80B3-C19F7AD2ABA3}"/>
                    </a:ext>
                  </a:extLst>
                </p14:cNvPr>
                <p14:cNvContentPartPr/>
                <p14:nvPr/>
              </p14:nvContentPartPr>
              <p14:xfrm>
                <a:off x="6654748" y="5645782"/>
                <a:ext cx="84960" cy="39960"/>
              </p14:xfrm>
            </p:contentPart>
          </mc:Choice>
          <mc:Fallback>
            <p:pic>
              <p:nvPicPr>
                <p:cNvPr id="420" name="インク 419">
                  <a:extLst>
                    <a:ext uri="{FF2B5EF4-FFF2-40B4-BE49-F238E27FC236}">
                      <a16:creationId xmlns:a16="http://schemas.microsoft.com/office/drawing/2014/main" id="{D021CD03-4211-49B8-80B3-C19F7AD2ABA3}"/>
                    </a:ext>
                  </a:extLst>
                </p:cNvPr>
                <p:cNvPicPr/>
                <p:nvPr/>
              </p:nvPicPr>
              <p:blipFill>
                <a:blip r:embed="rId526"/>
                <a:stretch>
                  <a:fillRect/>
                </a:stretch>
              </p:blipFill>
              <p:spPr>
                <a:xfrm>
                  <a:off x="6646108" y="5636782"/>
                  <a:ext cx="1026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421" name="インク 420">
                  <a:extLst>
                    <a:ext uri="{FF2B5EF4-FFF2-40B4-BE49-F238E27FC236}">
                      <a16:creationId xmlns:a16="http://schemas.microsoft.com/office/drawing/2014/main" id="{3CD98BAD-293C-4601-8A17-4A7936BCD699}"/>
                    </a:ext>
                  </a:extLst>
                </p14:cNvPr>
                <p14:cNvContentPartPr/>
                <p14:nvPr/>
              </p14:nvContentPartPr>
              <p14:xfrm>
                <a:off x="6746908" y="5454622"/>
                <a:ext cx="87480" cy="164160"/>
              </p14:xfrm>
            </p:contentPart>
          </mc:Choice>
          <mc:Fallback>
            <p:pic>
              <p:nvPicPr>
                <p:cNvPr id="421" name="インク 420">
                  <a:extLst>
                    <a:ext uri="{FF2B5EF4-FFF2-40B4-BE49-F238E27FC236}">
                      <a16:creationId xmlns:a16="http://schemas.microsoft.com/office/drawing/2014/main" id="{3CD98BAD-293C-4601-8A17-4A7936BCD699}"/>
                    </a:ext>
                  </a:extLst>
                </p:cNvPr>
                <p:cNvPicPr/>
                <p:nvPr/>
              </p:nvPicPr>
              <p:blipFill>
                <a:blip r:embed="rId528"/>
                <a:stretch>
                  <a:fillRect/>
                </a:stretch>
              </p:blipFill>
              <p:spPr>
                <a:xfrm>
                  <a:off x="6738268" y="5445982"/>
                  <a:ext cx="1051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422" name="インク 421">
                  <a:extLst>
                    <a:ext uri="{FF2B5EF4-FFF2-40B4-BE49-F238E27FC236}">
                      <a16:creationId xmlns:a16="http://schemas.microsoft.com/office/drawing/2014/main" id="{7F2E44BC-02F8-4234-82D2-9FBF633F48D2}"/>
                    </a:ext>
                  </a:extLst>
                </p14:cNvPr>
                <p14:cNvContentPartPr/>
                <p14:nvPr/>
              </p14:nvContentPartPr>
              <p14:xfrm>
                <a:off x="6763828" y="5510782"/>
                <a:ext cx="94320" cy="73800"/>
              </p14:xfrm>
            </p:contentPart>
          </mc:Choice>
          <mc:Fallback>
            <p:pic>
              <p:nvPicPr>
                <p:cNvPr id="422" name="インク 421">
                  <a:extLst>
                    <a:ext uri="{FF2B5EF4-FFF2-40B4-BE49-F238E27FC236}">
                      <a16:creationId xmlns:a16="http://schemas.microsoft.com/office/drawing/2014/main" id="{7F2E44BC-02F8-4234-82D2-9FBF633F48D2}"/>
                    </a:ext>
                  </a:extLst>
                </p:cNvPr>
                <p:cNvPicPr/>
                <p:nvPr/>
              </p:nvPicPr>
              <p:blipFill>
                <a:blip r:embed="rId530"/>
                <a:stretch>
                  <a:fillRect/>
                </a:stretch>
              </p:blipFill>
              <p:spPr>
                <a:xfrm>
                  <a:off x="6754828" y="5502142"/>
                  <a:ext cx="1119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423" name="インク 422">
                  <a:extLst>
                    <a:ext uri="{FF2B5EF4-FFF2-40B4-BE49-F238E27FC236}">
                      <a16:creationId xmlns:a16="http://schemas.microsoft.com/office/drawing/2014/main" id="{BB12BB03-5725-4E48-98C2-9F40131554B4}"/>
                    </a:ext>
                  </a:extLst>
                </p14:cNvPr>
                <p14:cNvContentPartPr/>
                <p14:nvPr/>
              </p14:nvContentPartPr>
              <p14:xfrm>
                <a:off x="6762748" y="5588182"/>
                <a:ext cx="76680" cy="128520"/>
              </p14:xfrm>
            </p:contentPart>
          </mc:Choice>
          <mc:Fallback>
            <p:pic>
              <p:nvPicPr>
                <p:cNvPr id="423" name="インク 422">
                  <a:extLst>
                    <a:ext uri="{FF2B5EF4-FFF2-40B4-BE49-F238E27FC236}">
                      <a16:creationId xmlns:a16="http://schemas.microsoft.com/office/drawing/2014/main" id="{BB12BB03-5725-4E48-98C2-9F40131554B4}"/>
                    </a:ext>
                  </a:extLst>
                </p:cNvPr>
                <p:cNvPicPr/>
                <p:nvPr/>
              </p:nvPicPr>
              <p:blipFill>
                <a:blip r:embed="rId532"/>
                <a:stretch>
                  <a:fillRect/>
                </a:stretch>
              </p:blipFill>
              <p:spPr>
                <a:xfrm>
                  <a:off x="6754108" y="5579182"/>
                  <a:ext cx="943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424" name="インク 423">
                  <a:extLst>
                    <a:ext uri="{FF2B5EF4-FFF2-40B4-BE49-F238E27FC236}">
                      <a16:creationId xmlns:a16="http://schemas.microsoft.com/office/drawing/2014/main" id="{B572626F-FB15-4F57-B09B-AB2A7BB2FBAA}"/>
                    </a:ext>
                  </a:extLst>
                </p14:cNvPr>
                <p14:cNvContentPartPr/>
                <p14:nvPr/>
              </p14:nvContentPartPr>
              <p14:xfrm>
                <a:off x="6706948" y="5617702"/>
                <a:ext cx="168840" cy="101880"/>
              </p14:xfrm>
            </p:contentPart>
          </mc:Choice>
          <mc:Fallback>
            <p:pic>
              <p:nvPicPr>
                <p:cNvPr id="424" name="インク 423">
                  <a:extLst>
                    <a:ext uri="{FF2B5EF4-FFF2-40B4-BE49-F238E27FC236}">
                      <a16:creationId xmlns:a16="http://schemas.microsoft.com/office/drawing/2014/main" id="{B572626F-FB15-4F57-B09B-AB2A7BB2FBAA}"/>
                    </a:ext>
                  </a:extLst>
                </p:cNvPr>
                <p:cNvPicPr/>
                <p:nvPr/>
              </p:nvPicPr>
              <p:blipFill>
                <a:blip r:embed="rId534"/>
                <a:stretch>
                  <a:fillRect/>
                </a:stretch>
              </p:blipFill>
              <p:spPr>
                <a:xfrm>
                  <a:off x="6698308" y="5609062"/>
                  <a:ext cx="18648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425" name="インク 424">
                  <a:extLst>
                    <a:ext uri="{FF2B5EF4-FFF2-40B4-BE49-F238E27FC236}">
                      <a16:creationId xmlns:a16="http://schemas.microsoft.com/office/drawing/2014/main" id="{84626F83-570C-4923-BA10-FE736E9418C6}"/>
                    </a:ext>
                  </a:extLst>
                </p14:cNvPr>
                <p14:cNvContentPartPr/>
                <p14:nvPr/>
              </p14:nvContentPartPr>
              <p14:xfrm>
                <a:off x="6980548" y="5467942"/>
                <a:ext cx="63360" cy="302400"/>
              </p14:xfrm>
            </p:contentPart>
          </mc:Choice>
          <mc:Fallback>
            <p:pic>
              <p:nvPicPr>
                <p:cNvPr id="425" name="インク 424">
                  <a:extLst>
                    <a:ext uri="{FF2B5EF4-FFF2-40B4-BE49-F238E27FC236}">
                      <a16:creationId xmlns:a16="http://schemas.microsoft.com/office/drawing/2014/main" id="{84626F83-570C-4923-BA10-FE736E9418C6}"/>
                    </a:ext>
                  </a:extLst>
                </p:cNvPr>
                <p:cNvPicPr/>
                <p:nvPr/>
              </p:nvPicPr>
              <p:blipFill>
                <a:blip r:embed="rId536"/>
                <a:stretch>
                  <a:fillRect/>
                </a:stretch>
              </p:blipFill>
              <p:spPr>
                <a:xfrm>
                  <a:off x="6971548" y="5459302"/>
                  <a:ext cx="8100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427" name="インク 426">
                  <a:extLst>
                    <a:ext uri="{FF2B5EF4-FFF2-40B4-BE49-F238E27FC236}">
                      <a16:creationId xmlns:a16="http://schemas.microsoft.com/office/drawing/2014/main" id="{E2C18D1F-1E9C-490B-A9D7-2A914C4665D8}"/>
                    </a:ext>
                  </a:extLst>
                </p14:cNvPr>
                <p14:cNvContentPartPr/>
                <p14:nvPr/>
              </p14:nvContentPartPr>
              <p14:xfrm>
                <a:off x="7073428" y="5476222"/>
                <a:ext cx="114120" cy="158400"/>
              </p14:xfrm>
            </p:contentPart>
          </mc:Choice>
          <mc:Fallback>
            <p:pic>
              <p:nvPicPr>
                <p:cNvPr id="427" name="インク 426">
                  <a:extLst>
                    <a:ext uri="{FF2B5EF4-FFF2-40B4-BE49-F238E27FC236}">
                      <a16:creationId xmlns:a16="http://schemas.microsoft.com/office/drawing/2014/main" id="{E2C18D1F-1E9C-490B-A9D7-2A914C4665D8}"/>
                    </a:ext>
                  </a:extLst>
                </p:cNvPr>
                <p:cNvPicPr/>
                <p:nvPr/>
              </p:nvPicPr>
              <p:blipFill>
                <a:blip r:embed="rId538"/>
                <a:stretch>
                  <a:fillRect/>
                </a:stretch>
              </p:blipFill>
              <p:spPr>
                <a:xfrm>
                  <a:off x="7064788" y="5467222"/>
                  <a:ext cx="1317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428" name="インク 427">
                  <a:extLst>
                    <a:ext uri="{FF2B5EF4-FFF2-40B4-BE49-F238E27FC236}">
                      <a16:creationId xmlns:a16="http://schemas.microsoft.com/office/drawing/2014/main" id="{6FDE18FF-92FC-4807-AF13-C266D0BC5655}"/>
                    </a:ext>
                  </a:extLst>
                </p14:cNvPr>
                <p14:cNvContentPartPr/>
                <p14:nvPr/>
              </p14:nvContentPartPr>
              <p14:xfrm>
                <a:off x="7129588" y="5555782"/>
                <a:ext cx="19800" cy="160920"/>
              </p14:xfrm>
            </p:contentPart>
          </mc:Choice>
          <mc:Fallback>
            <p:pic>
              <p:nvPicPr>
                <p:cNvPr id="428" name="インク 427">
                  <a:extLst>
                    <a:ext uri="{FF2B5EF4-FFF2-40B4-BE49-F238E27FC236}">
                      <a16:creationId xmlns:a16="http://schemas.microsoft.com/office/drawing/2014/main" id="{6FDE18FF-92FC-4807-AF13-C266D0BC5655}"/>
                    </a:ext>
                  </a:extLst>
                </p:cNvPr>
                <p:cNvPicPr/>
                <p:nvPr/>
              </p:nvPicPr>
              <p:blipFill>
                <a:blip r:embed="rId540"/>
                <a:stretch>
                  <a:fillRect/>
                </a:stretch>
              </p:blipFill>
              <p:spPr>
                <a:xfrm>
                  <a:off x="7120948" y="5547142"/>
                  <a:ext cx="3744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429" name="インク 428">
                  <a:extLst>
                    <a:ext uri="{FF2B5EF4-FFF2-40B4-BE49-F238E27FC236}">
                      <a16:creationId xmlns:a16="http://schemas.microsoft.com/office/drawing/2014/main" id="{B09222DE-6D62-4BAA-A047-C167338E4515}"/>
                    </a:ext>
                  </a:extLst>
                </p14:cNvPr>
                <p14:cNvContentPartPr/>
                <p14:nvPr/>
              </p14:nvContentPartPr>
              <p14:xfrm>
                <a:off x="7260988" y="5441302"/>
                <a:ext cx="87480" cy="104400"/>
              </p14:xfrm>
            </p:contentPart>
          </mc:Choice>
          <mc:Fallback>
            <p:pic>
              <p:nvPicPr>
                <p:cNvPr id="429" name="インク 428">
                  <a:extLst>
                    <a:ext uri="{FF2B5EF4-FFF2-40B4-BE49-F238E27FC236}">
                      <a16:creationId xmlns:a16="http://schemas.microsoft.com/office/drawing/2014/main" id="{B09222DE-6D62-4BAA-A047-C167338E4515}"/>
                    </a:ext>
                  </a:extLst>
                </p:cNvPr>
                <p:cNvPicPr/>
                <p:nvPr/>
              </p:nvPicPr>
              <p:blipFill>
                <a:blip r:embed="rId542"/>
                <a:stretch>
                  <a:fillRect/>
                </a:stretch>
              </p:blipFill>
              <p:spPr>
                <a:xfrm>
                  <a:off x="7252348" y="5432662"/>
                  <a:ext cx="1051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430" name="インク 429">
                  <a:extLst>
                    <a:ext uri="{FF2B5EF4-FFF2-40B4-BE49-F238E27FC236}">
                      <a16:creationId xmlns:a16="http://schemas.microsoft.com/office/drawing/2014/main" id="{4D4965CC-A0E9-41D8-AC4F-9BA67211468C}"/>
                    </a:ext>
                  </a:extLst>
                </p14:cNvPr>
                <p14:cNvContentPartPr/>
                <p14:nvPr/>
              </p14:nvContentPartPr>
              <p14:xfrm>
                <a:off x="7206268" y="5472262"/>
                <a:ext cx="175680" cy="194040"/>
              </p14:xfrm>
            </p:contentPart>
          </mc:Choice>
          <mc:Fallback>
            <p:pic>
              <p:nvPicPr>
                <p:cNvPr id="430" name="インク 429">
                  <a:extLst>
                    <a:ext uri="{FF2B5EF4-FFF2-40B4-BE49-F238E27FC236}">
                      <a16:creationId xmlns:a16="http://schemas.microsoft.com/office/drawing/2014/main" id="{4D4965CC-A0E9-41D8-AC4F-9BA67211468C}"/>
                    </a:ext>
                  </a:extLst>
                </p:cNvPr>
                <p:cNvPicPr/>
                <p:nvPr/>
              </p:nvPicPr>
              <p:blipFill>
                <a:blip r:embed="rId544"/>
                <a:stretch>
                  <a:fillRect/>
                </a:stretch>
              </p:blipFill>
              <p:spPr>
                <a:xfrm>
                  <a:off x="7197268" y="5463262"/>
                  <a:ext cx="1933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431" name="インク 430">
                  <a:extLst>
                    <a:ext uri="{FF2B5EF4-FFF2-40B4-BE49-F238E27FC236}">
                      <a16:creationId xmlns:a16="http://schemas.microsoft.com/office/drawing/2014/main" id="{33FBA23A-CE34-442A-8DF5-D75AD03A7C68}"/>
                    </a:ext>
                  </a:extLst>
                </p14:cNvPr>
                <p14:cNvContentPartPr/>
                <p14:nvPr/>
              </p14:nvContentPartPr>
              <p14:xfrm>
                <a:off x="7410748" y="5433022"/>
                <a:ext cx="102960" cy="335520"/>
              </p14:xfrm>
            </p:contentPart>
          </mc:Choice>
          <mc:Fallback>
            <p:pic>
              <p:nvPicPr>
                <p:cNvPr id="431" name="インク 430">
                  <a:extLst>
                    <a:ext uri="{FF2B5EF4-FFF2-40B4-BE49-F238E27FC236}">
                      <a16:creationId xmlns:a16="http://schemas.microsoft.com/office/drawing/2014/main" id="{33FBA23A-CE34-442A-8DF5-D75AD03A7C68}"/>
                    </a:ext>
                  </a:extLst>
                </p:cNvPr>
                <p:cNvPicPr/>
                <p:nvPr/>
              </p:nvPicPr>
              <p:blipFill>
                <a:blip r:embed="rId546"/>
                <a:stretch>
                  <a:fillRect/>
                </a:stretch>
              </p:blipFill>
              <p:spPr>
                <a:xfrm>
                  <a:off x="7401748" y="5424382"/>
                  <a:ext cx="1206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432" name="インク 431">
                  <a:extLst>
                    <a:ext uri="{FF2B5EF4-FFF2-40B4-BE49-F238E27FC236}">
                      <a16:creationId xmlns:a16="http://schemas.microsoft.com/office/drawing/2014/main" id="{D520826F-C551-43B8-ACBC-65F371F8AF2E}"/>
                    </a:ext>
                  </a:extLst>
                </p14:cNvPr>
                <p14:cNvContentPartPr/>
                <p14:nvPr/>
              </p14:nvContentPartPr>
              <p14:xfrm>
                <a:off x="7588228" y="5541742"/>
                <a:ext cx="109080" cy="148320"/>
              </p14:xfrm>
            </p:contentPart>
          </mc:Choice>
          <mc:Fallback>
            <p:pic>
              <p:nvPicPr>
                <p:cNvPr id="432" name="インク 431">
                  <a:extLst>
                    <a:ext uri="{FF2B5EF4-FFF2-40B4-BE49-F238E27FC236}">
                      <a16:creationId xmlns:a16="http://schemas.microsoft.com/office/drawing/2014/main" id="{D520826F-C551-43B8-ACBC-65F371F8AF2E}"/>
                    </a:ext>
                  </a:extLst>
                </p:cNvPr>
                <p:cNvPicPr/>
                <p:nvPr/>
              </p:nvPicPr>
              <p:blipFill>
                <a:blip r:embed="rId548"/>
                <a:stretch>
                  <a:fillRect/>
                </a:stretch>
              </p:blipFill>
              <p:spPr>
                <a:xfrm>
                  <a:off x="7579588" y="5532742"/>
                  <a:ext cx="1267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434" name="インク 433">
                  <a:extLst>
                    <a:ext uri="{FF2B5EF4-FFF2-40B4-BE49-F238E27FC236}">
                      <a16:creationId xmlns:a16="http://schemas.microsoft.com/office/drawing/2014/main" id="{7609C526-5E80-4D91-94A7-4598B751A9A8}"/>
                    </a:ext>
                  </a:extLst>
                </p14:cNvPr>
                <p14:cNvContentPartPr/>
                <p14:nvPr/>
              </p14:nvContentPartPr>
              <p14:xfrm>
                <a:off x="7776868" y="5538862"/>
                <a:ext cx="174600" cy="188640"/>
              </p14:xfrm>
            </p:contentPart>
          </mc:Choice>
          <mc:Fallback>
            <p:pic>
              <p:nvPicPr>
                <p:cNvPr id="434" name="インク 433">
                  <a:extLst>
                    <a:ext uri="{FF2B5EF4-FFF2-40B4-BE49-F238E27FC236}">
                      <a16:creationId xmlns:a16="http://schemas.microsoft.com/office/drawing/2014/main" id="{7609C526-5E80-4D91-94A7-4598B751A9A8}"/>
                    </a:ext>
                  </a:extLst>
                </p:cNvPr>
                <p:cNvPicPr/>
                <p:nvPr/>
              </p:nvPicPr>
              <p:blipFill>
                <a:blip r:embed="rId550"/>
                <a:stretch>
                  <a:fillRect/>
                </a:stretch>
              </p:blipFill>
              <p:spPr>
                <a:xfrm>
                  <a:off x="7768228" y="5529862"/>
                  <a:ext cx="1922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436" name="インク 435">
                  <a:extLst>
                    <a:ext uri="{FF2B5EF4-FFF2-40B4-BE49-F238E27FC236}">
                      <a16:creationId xmlns:a16="http://schemas.microsoft.com/office/drawing/2014/main" id="{B36F6A5D-3DF5-42CF-B2E0-8F8B47EB6C9F}"/>
                    </a:ext>
                  </a:extLst>
                </p14:cNvPr>
                <p14:cNvContentPartPr/>
                <p14:nvPr/>
              </p14:nvContentPartPr>
              <p14:xfrm>
                <a:off x="8039308" y="5620582"/>
                <a:ext cx="121680" cy="104040"/>
              </p14:xfrm>
            </p:contentPart>
          </mc:Choice>
          <mc:Fallback>
            <p:pic>
              <p:nvPicPr>
                <p:cNvPr id="436" name="インク 435">
                  <a:extLst>
                    <a:ext uri="{FF2B5EF4-FFF2-40B4-BE49-F238E27FC236}">
                      <a16:creationId xmlns:a16="http://schemas.microsoft.com/office/drawing/2014/main" id="{B36F6A5D-3DF5-42CF-B2E0-8F8B47EB6C9F}"/>
                    </a:ext>
                  </a:extLst>
                </p:cNvPr>
                <p:cNvPicPr/>
                <p:nvPr/>
              </p:nvPicPr>
              <p:blipFill>
                <a:blip r:embed="rId552"/>
                <a:stretch>
                  <a:fillRect/>
                </a:stretch>
              </p:blipFill>
              <p:spPr>
                <a:xfrm>
                  <a:off x="8030668" y="5611942"/>
                  <a:ext cx="139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437" name="インク 436">
                  <a:extLst>
                    <a:ext uri="{FF2B5EF4-FFF2-40B4-BE49-F238E27FC236}">
                      <a16:creationId xmlns:a16="http://schemas.microsoft.com/office/drawing/2014/main" id="{54C6A8FB-15C8-45D2-A9A5-6D599D411A12}"/>
                    </a:ext>
                  </a:extLst>
                </p14:cNvPr>
                <p14:cNvContentPartPr/>
                <p14:nvPr/>
              </p14:nvContentPartPr>
              <p14:xfrm>
                <a:off x="8270428" y="5492422"/>
                <a:ext cx="65160" cy="287640"/>
              </p14:xfrm>
            </p:contentPart>
          </mc:Choice>
          <mc:Fallback>
            <p:pic>
              <p:nvPicPr>
                <p:cNvPr id="437" name="インク 436">
                  <a:extLst>
                    <a:ext uri="{FF2B5EF4-FFF2-40B4-BE49-F238E27FC236}">
                      <a16:creationId xmlns:a16="http://schemas.microsoft.com/office/drawing/2014/main" id="{54C6A8FB-15C8-45D2-A9A5-6D599D411A12}"/>
                    </a:ext>
                  </a:extLst>
                </p:cNvPr>
                <p:cNvPicPr/>
                <p:nvPr/>
              </p:nvPicPr>
              <p:blipFill>
                <a:blip r:embed="rId554"/>
                <a:stretch>
                  <a:fillRect/>
                </a:stretch>
              </p:blipFill>
              <p:spPr>
                <a:xfrm>
                  <a:off x="8261428" y="5483782"/>
                  <a:ext cx="8280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439" name="インク 438">
                  <a:extLst>
                    <a:ext uri="{FF2B5EF4-FFF2-40B4-BE49-F238E27FC236}">
                      <a16:creationId xmlns:a16="http://schemas.microsoft.com/office/drawing/2014/main" id="{F0601928-A979-41C6-A4E4-5DA44B8697CC}"/>
                    </a:ext>
                  </a:extLst>
                </p14:cNvPr>
                <p14:cNvContentPartPr/>
                <p14:nvPr/>
              </p14:nvContentPartPr>
              <p14:xfrm>
                <a:off x="8357908" y="5575582"/>
                <a:ext cx="62280" cy="86040"/>
              </p14:xfrm>
            </p:contentPart>
          </mc:Choice>
          <mc:Fallback>
            <p:pic>
              <p:nvPicPr>
                <p:cNvPr id="439" name="インク 438">
                  <a:extLst>
                    <a:ext uri="{FF2B5EF4-FFF2-40B4-BE49-F238E27FC236}">
                      <a16:creationId xmlns:a16="http://schemas.microsoft.com/office/drawing/2014/main" id="{F0601928-A979-41C6-A4E4-5DA44B8697CC}"/>
                    </a:ext>
                  </a:extLst>
                </p:cNvPr>
                <p:cNvPicPr/>
                <p:nvPr/>
              </p:nvPicPr>
              <p:blipFill>
                <a:blip r:embed="rId556"/>
                <a:stretch>
                  <a:fillRect/>
                </a:stretch>
              </p:blipFill>
              <p:spPr>
                <a:xfrm>
                  <a:off x="8349268" y="5566582"/>
                  <a:ext cx="799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440" name="インク 439">
                  <a:extLst>
                    <a:ext uri="{FF2B5EF4-FFF2-40B4-BE49-F238E27FC236}">
                      <a16:creationId xmlns:a16="http://schemas.microsoft.com/office/drawing/2014/main" id="{0C1255C9-0B60-4D73-AC14-184BFCC76FB7}"/>
                    </a:ext>
                  </a:extLst>
                </p14:cNvPr>
                <p14:cNvContentPartPr/>
                <p14:nvPr/>
              </p14:nvContentPartPr>
              <p14:xfrm>
                <a:off x="8432428" y="5605822"/>
                <a:ext cx="66240" cy="77040"/>
              </p14:xfrm>
            </p:contentPart>
          </mc:Choice>
          <mc:Fallback>
            <p:pic>
              <p:nvPicPr>
                <p:cNvPr id="440" name="インク 439">
                  <a:extLst>
                    <a:ext uri="{FF2B5EF4-FFF2-40B4-BE49-F238E27FC236}">
                      <a16:creationId xmlns:a16="http://schemas.microsoft.com/office/drawing/2014/main" id="{0C1255C9-0B60-4D73-AC14-184BFCC76FB7}"/>
                    </a:ext>
                  </a:extLst>
                </p:cNvPr>
                <p:cNvPicPr/>
                <p:nvPr/>
              </p:nvPicPr>
              <p:blipFill>
                <a:blip r:embed="rId558"/>
                <a:stretch>
                  <a:fillRect/>
                </a:stretch>
              </p:blipFill>
              <p:spPr>
                <a:xfrm>
                  <a:off x="8423428" y="5596822"/>
                  <a:ext cx="838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441" name="インク 440">
                  <a:extLst>
                    <a:ext uri="{FF2B5EF4-FFF2-40B4-BE49-F238E27FC236}">
                      <a16:creationId xmlns:a16="http://schemas.microsoft.com/office/drawing/2014/main" id="{FC20B444-BDD6-4E89-9BB0-313B848D129A}"/>
                    </a:ext>
                  </a:extLst>
                </p14:cNvPr>
                <p14:cNvContentPartPr/>
                <p14:nvPr/>
              </p14:nvContentPartPr>
              <p14:xfrm>
                <a:off x="8515588" y="5602222"/>
                <a:ext cx="75600" cy="88560"/>
              </p14:xfrm>
            </p:contentPart>
          </mc:Choice>
          <mc:Fallback>
            <p:pic>
              <p:nvPicPr>
                <p:cNvPr id="441" name="インク 440">
                  <a:extLst>
                    <a:ext uri="{FF2B5EF4-FFF2-40B4-BE49-F238E27FC236}">
                      <a16:creationId xmlns:a16="http://schemas.microsoft.com/office/drawing/2014/main" id="{FC20B444-BDD6-4E89-9BB0-313B848D129A}"/>
                    </a:ext>
                  </a:extLst>
                </p:cNvPr>
                <p:cNvPicPr/>
                <p:nvPr/>
              </p:nvPicPr>
              <p:blipFill>
                <a:blip r:embed="rId560"/>
                <a:stretch>
                  <a:fillRect/>
                </a:stretch>
              </p:blipFill>
              <p:spPr>
                <a:xfrm>
                  <a:off x="8506588" y="5593222"/>
                  <a:ext cx="932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442" name="インク 441">
                  <a:extLst>
                    <a:ext uri="{FF2B5EF4-FFF2-40B4-BE49-F238E27FC236}">
                      <a16:creationId xmlns:a16="http://schemas.microsoft.com/office/drawing/2014/main" id="{8BDCD71B-D45A-46E7-81FD-D8BFEB619E28}"/>
                    </a:ext>
                  </a:extLst>
                </p14:cNvPr>
                <p14:cNvContentPartPr/>
                <p14:nvPr/>
              </p14:nvContentPartPr>
              <p14:xfrm>
                <a:off x="8582908" y="5591422"/>
                <a:ext cx="84600" cy="207720"/>
              </p14:xfrm>
            </p:contentPart>
          </mc:Choice>
          <mc:Fallback>
            <p:pic>
              <p:nvPicPr>
                <p:cNvPr id="442" name="インク 441">
                  <a:extLst>
                    <a:ext uri="{FF2B5EF4-FFF2-40B4-BE49-F238E27FC236}">
                      <a16:creationId xmlns:a16="http://schemas.microsoft.com/office/drawing/2014/main" id="{8BDCD71B-D45A-46E7-81FD-D8BFEB619E28}"/>
                    </a:ext>
                  </a:extLst>
                </p:cNvPr>
                <p:cNvPicPr/>
                <p:nvPr/>
              </p:nvPicPr>
              <p:blipFill>
                <a:blip r:embed="rId562"/>
                <a:stretch>
                  <a:fillRect/>
                </a:stretch>
              </p:blipFill>
              <p:spPr>
                <a:xfrm>
                  <a:off x="8574268" y="5582782"/>
                  <a:ext cx="1022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443" name="インク 442">
                  <a:extLst>
                    <a:ext uri="{FF2B5EF4-FFF2-40B4-BE49-F238E27FC236}">
                      <a16:creationId xmlns:a16="http://schemas.microsoft.com/office/drawing/2014/main" id="{1AB7CF30-C595-4DBD-807A-4C30257FB92A}"/>
                    </a:ext>
                  </a:extLst>
                </p14:cNvPr>
                <p14:cNvContentPartPr/>
                <p14:nvPr/>
              </p14:nvContentPartPr>
              <p14:xfrm>
                <a:off x="8680468" y="5600062"/>
                <a:ext cx="67320" cy="88200"/>
              </p14:xfrm>
            </p:contentPart>
          </mc:Choice>
          <mc:Fallback>
            <p:pic>
              <p:nvPicPr>
                <p:cNvPr id="443" name="インク 442">
                  <a:extLst>
                    <a:ext uri="{FF2B5EF4-FFF2-40B4-BE49-F238E27FC236}">
                      <a16:creationId xmlns:a16="http://schemas.microsoft.com/office/drawing/2014/main" id="{1AB7CF30-C595-4DBD-807A-4C30257FB92A}"/>
                    </a:ext>
                  </a:extLst>
                </p:cNvPr>
                <p:cNvPicPr/>
                <p:nvPr/>
              </p:nvPicPr>
              <p:blipFill>
                <a:blip r:embed="rId564"/>
                <a:stretch>
                  <a:fillRect/>
                </a:stretch>
              </p:blipFill>
              <p:spPr>
                <a:xfrm>
                  <a:off x="8671468" y="5591422"/>
                  <a:ext cx="849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444" name="インク 443">
                  <a:extLst>
                    <a:ext uri="{FF2B5EF4-FFF2-40B4-BE49-F238E27FC236}">
                      <a16:creationId xmlns:a16="http://schemas.microsoft.com/office/drawing/2014/main" id="{E6D2733C-02BB-4464-A38A-4DD83AC8153C}"/>
                    </a:ext>
                  </a:extLst>
                </p14:cNvPr>
                <p14:cNvContentPartPr/>
                <p14:nvPr/>
              </p14:nvContentPartPr>
              <p14:xfrm>
                <a:off x="8756428" y="5589622"/>
                <a:ext cx="62640" cy="122040"/>
              </p14:xfrm>
            </p:contentPart>
          </mc:Choice>
          <mc:Fallback>
            <p:pic>
              <p:nvPicPr>
                <p:cNvPr id="444" name="インク 443">
                  <a:extLst>
                    <a:ext uri="{FF2B5EF4-FFF2-40B4-BE49-F238E27FC236}">
                      <a16:creationId xmlns:a16="http://schemas.microsoft.com/office/drawing/2014/main" id="{E6D2733C-02BB-4464-A38A-4DD83AC8153C}"/>
                    </a:ext>
                  </a:extLst>
                </p:cNvPr>
                <p:cNvPicPr/>
                <p:nvPr/>
              </p:nvPicPr>
              <p:blipFill>
                <a:blip r:embed="rId566"/>
                <a:stretch>
                  <a:fillRect/>
                </a:stretch>
              </p:blipFill>
              <p:spPr>
                <a:xfrm>
                  <a:off x="8747428" y="5580622"/>
                  <a:ext cx="802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445" name="インク 444">
                  <a:extLst>
                    <a:ext uri="{FF2B5EF4-FFF2-40B4-BE49-F238E27FC236}">
                      <a16:creationId xmlns:a16="http://schemas.microsoft.com/office/drawing/2014/main" id="{000137C7-2820-4E9D-9D86-641F6B1B4CFD}"/>
                    </a:ext>
                  </a:extLst>
                </p14:cNvPr>
                <p14:cNvContentPartPr/>
                <p14:nvPr/>
              </p14:nvContentPartPr>
              <p14:xfrm>
                <a:off x="8829508" y="5613022"/>
                <a:ext cx="92520" cy="77760"/>
              </p14:xfrm>
            </p:contentPart>
          </mc:Choice>
          <mc:Fallback>
            <p:pic>
              <p:nvPicPr>
                <p:cNvPr id="445" name="インク 444">
                  <a:extLst>
                    <a:ext uri="{FF2B5EF4-FFF2-40B4-BE49-F238E27FC236}">
                      <a16:creationId xmlns:a16="http://schemas.microsoft.com/office/drawing/2014/main" id="{000137C7-2820-4E9D-9D86-641F6B1B4CFD}"/>
                    </a:ext>
                  </a:extLst>
                </p:cNvPr>
                <p:cNvPicPr/>
                <p:nvPr/>
              </p:nvPicPr>
              <p:blipFill>
                <a:blip r:embed="rId568"/>
                <a:stretch>
                  <a:fillRect/>
                </a:stretch>
              </p:blipFill>
              <p:spPr>
                <a:xfrm>
                  <a:off x="8820508" y="5604382"/>
                  <a:ext cx="1101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446" name="インク 445">
                  <a:extLst>
                    <a:ext uri="{FF2B5EF4-FFF2-40B4-BE49-F238E27FC236}">
                      <a16:creationId xmlns:a16="http://schemas.microsoft.com/office/drawing/2014/main" id="{997646EF-CC56-428E-A09F-C564BB178C49}"/>
                    </a:ext>
                  </a:extLst>
                </p14:cNvPr>
                <p14:cNvContentPartPr/>
                <p14:nvPr/>
              </p14:nvContentPartPr>
              <p14:xfrm>
                <a:off x="8905828" y="5613742"/>
                <a:ext cx="50040" cy="91080"/>
              </p14:xfrm>
            </p:contentPart>
          </mc:Choice>
          <mc:Fallback>
            <p:pic>
              <p:nvPicPr>
                <p:cNvPr id="446" name="インク 445">
                  <a:extLst>
                    <a:ext uri="{FF2B5EF4-FFF2-40B4-BE49-F238E27FC236}">
                      <a16:creationId xmlns:a16="http://schemas.microsoft.com/office/drawing/2014/main" id="{997646EF-CC56-428E-A09F-C564BB178C49}"/>
                    </a:ext>
                  </a:extLst>
                </p:cNvPr>
                <p:cNvPicPr/>
                <p:nvPr/>
              </p:nvPicPr>
              <p:blipFill>
                <a:blip r:embed="rId570"/>
                <a:stretch>
                  <a:fillRect/>
                </a:stretch>
              </p:blipFill>
              <p:spPr>
                <a:xfrm>
                  <a:off x="8897188" y="5605102"/>
                  <a:ext cx="676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447" name="インク 446">
                  <a:extLst>
                    <a:ext uri="{FF2B5EF4-FFF2-40B4-BE49-F238E27FC236}">
                      <a16:creationId xmlns:a16="http://schemas.microsoft.com/office/drawing/2014/main" id="{E98D6C7E-3895-42DC-B9CD-5236F966C7FA}"/>
                    </a:ext>
                  </a:extLst>
                </p14:cNvPr>
                <p14:cNvContentPartPr/>
                <p14:nvPr/>
              </p14:nvContentPartPr>
              <p14:xfrm>
                <a:off x="8969908" y="5625262"/>
                <a:ext cx="81360" cy="20520"/>
              </p14:xfrm>
            </p:contentPart>
          </mc:Choice>
          <mc:Fallback>
            <p:pic>
              <p:nvPicPr>
                <p:cNvPr id="447" name="インク 446">
                  <a:extLst>
                    <a:ext uri="{FF2B5EF4-FFF2-40B4-BE49-F238E27FC236}">
                      <a16:creationId xmlns:a16="http://schemas.microsoft.com/office/drawing/2014/main" id="{E98D6C7E-3895-42DC-B9CD-5236F966C7FA}"/>
                    </a:ext>
                  </a:extLst>
                </p:cNvPr>
                <p:cNvPicPr/>
                <p:nvPr/>
              </p:nvPicPr>
              <p:blipFill>
                <a:blip r:embed="rId572"/>
                <a:stretch>
                  <a:fillRect/>
                </a:stretch>
              </p:blipFill>
              <p:spPr>
                <a:xfrm>
                  <a:off x="8961268" y="5616262"/>
                  <a:ext cx="990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448" name="インク 447">
                  <a:extLst>
                    <a:ext uri="{FF2B5EF4-FFF2-40B4-BE49-F238E27FC236}">
                      <a16:creationId xmlns:a16="http://schemas.microsoft.com/office/drawing/2014/main" id="{74A8B0AA-45B2-4D7D-B2FB-9469C394C2ED}"/>
                    </a:ext>
                  </a:extLst>
                </p14:cNvPr>
                <p14:cNvContentPartPr/>
                <p14:nvPr/>
              </p14:nvContentPartPr>
              <p14:xfrm>
                <a:off x="9008068" y="5591782"/>
                <a:ext cx="8640" cy="117720"/>
              </p14:xfrm>
            </p:contentPart>
          </mc:Choice>
          <mc:Fallback>
            <p:pic>
              <p:nvPicPr>
                <p:cNvPr id="448" name="インク 447">
                  <a:extLst>
                    <a:ext uri="{FF2B5EF4-FFF2-40B4-BE49-F238E27FC236}">
                      <a16:creationId xmlns:a16="http://schemas.microsoft.com/office/drawing/2014/main" id="{74A8B0AA-45B2-4D7D-B2FB-9469C394C2ED}"/>
                    </a:ext>
                  </a:extLst>
                </p:cNvPr>
                <p:cNvPicPr/>
                <p:nvPr/>
              </p:nvPicPr>
              <p:blipFill>
                <a:blip r:embed="rId574"/>
                <a:stretch>
                  <a:fillRect/>
                </a:stretch>
              </p:blipFill>
              <p:spPr>
                <a:xfrm>
                  <a:off x="8999068" y="5583142"/>
                  <a:ext cx="262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449" name="インク 448">
                  <a:extLst>
                    <a:ext uri="{FF2B5EF4-FFF2-40B4-BE49-F238E27FC236}">
                      <a16:creationId xmlns:a16="http://schemas.microsoft.com/office/drawing/2014/main" id="{A90730F6-E9EA-40B3-A2BF-23AC0AEB384A}"/>
                    </a:ext>
                  </a:extLst>
                </p14:cNvPr>
                <p14:cNvContentPartPr/>
                <p14:nvPr/>
              </p14:nvContentPartPr>
              <p14:xfrm>
                <a:off x="9107788" y="5514382"/>
                <a:ext cx="124920" cy="217080"/>
              </p14:xfrm>
            </p:contentPart>
          </mc:Choice>
          <mc:Fallback>
            <p:pic>
              <p:nvPicPr>
                <p:cNvPr id="449" name="インク 448">
                  <a:extLst>
                    <a:ext uri="{FF2B5EF4-FFF2-40B4-BE49-F238E27FC236}">
                      <a16:creationId xmlns:a16="http://schemas.microsoft.com/office/drawing/2014/main" id="{A90730F6-E9EA-40B3-A2BF-23AC0AEB384A}"/>
                    </a:ext>
                  </a:extLst>
                </p:cNvPr>
                <p:cNvPicPr/>
                <p:nvPr/>
              </p:nvPicPr>
              <p:blipFill>
                <a:blip r:embed="rId576"/>
                <a:stretch>
                  <a:fillRect/>
                </a:stretch>
              </p:blipFill>
              <p:spPr>
                <a:xfrm>
                  <a:off x="9098788" y="5505382"/>
                  <a:ext cx="1425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450" name="インク 449">
                  <a:extLst>
                    <a:ext uri="{FF2B5EF4-FFF2-40B4-BE49-F238E27FC236}">
                      <a16:creationId xmlns:a16="http://schemas.microsoft.com/office/drawing/2014/main" id="{CDFCD7E7-2DA9-4E90-8DA5-5B96756B958B}"/>
                    </a:ext>
                  </a:extLst>
                </p14:cNvPr>
                <p14:cNvContentPartPr/>
                <p14:nvPr/>
              </p14:nvContentPartPr>
              <p14:xfrm>
                <a:off x="9212548" y="5624182"/>
                <a:ext cx="101160" cy="97200"/>
              </p14:xfrm>
            </p:contentPart>
          </mc:Choice>
          <mc:Fallback>
            <p:pic>
              <p:nvPicPr>
                <p:cNvPr id="450" name="インク 449">
                  <a:extLst>
                    <a:ext uri="{FF2B5EF4-FFF2-40B4-BE49-F238E27FC236}">
                      <a16:creationId xmlns:a16="http://schemas.microsoft.com/office/drawing/2014/main" id="{CDFCD7E7-2DA9-4E90-8DA5-5B96756B958B}"/>
                    </a:ext>
                  </a:extLst>
                </p:cNvPr>
                <p:cNvPicPr/>
                <p:nvPr/>
              </p:nvPicPr>
              <p:blipFill>
                <a:blip r:embed="rId578"/>
                <a:stretch>
                  <a:fillRect/>
                </a:stretch>
              </p:blipFill>
              <p:spPr>
                <a:xfrm>
                  <a:off x="9203908" y="5615542"/>
                  <a:ext cx="1188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451" name="インク 450">
                  <a:extLst>
                    <a:ext uri="{FF2B5EF4-FFF2-40B4-BE49-F238E27FC236}">
                      <a16:creationId xmlns:a16="http://schemas.microsoft.com/office/drawing/2014/main" id="{3E5BD0EC-3AAB-4708-825A-C2E093388522}"/>
                    </a:ext>
                  </a:extLst>
                </p14:cNvPr>
                <p14:cNvContentPartPr/>
                <p14:nvPr/>
              </p14:nvContentPartPr>
              <p14:xfrm>
                <a:off x="9344668" y="5624182"/>
                <a:ext cx="100440" cy="97920"/>
              </p14:xfrm>
            </p:contentPart>
          </mc:Choice>
          <mc:Fallback>
            <p:pic>
              <p:nvPicPr>
                <p:cNvPr id="451" name="インク 450">
                  <a:extLst>
                    <a:ext uri="{FF2B5EF4-FFF2-40B4-BE49-F238E27FC236}">
                      <a16:creationId xmlns:a16="http://schemas.microsoft.com/office/drawing/2014/main" id="{3E5BD0EC-3AAB-4708-825A-C2E093388522}"/>
                    </a:ext>
                  </a:extLst>
                </p:cNvPr>
                <p:cNvPicPr/>
                <p:nvPr/>
              </p:nvPicPr>
              <p:blipFill>
                <a:blip r:embed="rId580"/>
                <a:stretch>
                  <a:fillRect/>
                </a:stretch>
              </p:blipFill>
              <p:spPr>
                <a:xfrm>
                  <a:off x="9336028" y="5615542"/>
                  <a:ext cx="1180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452" name="インク 451">
                  <a:extLst>
                    <a:ext uri="{FF2B5EF4-FFF2-40B4-BE49-F238E27FC236}">
                      <a16:creationId xmlns:a16="http://schemas.microsoft.com/office/drawing/2014/main" id="{CFC0555F-930B-4BF0-97E4-12EDCDA1D6DD}"/>
                    </a:ext>
                  </a:extLst>
                </p14:cNvPr>
                <p14:cNvContentPartPr/>
                <p14:nvPr/>
              </p14:nvContentPartPr>
              <p14:xfrm>
                <a:off x="9441508" y="5608702"/>
                <a:ext cx="84960" cy="173880"/>
              </p14:xfrm>
            </p:contentPart>
          </mc:Choice>
          <mc:Fallback>
            <p:pic>
              <p:nvPicPr>
                <p:cNvPr id="452" name="インク 451">
                  <a:extLst>
                    <a:ext uri="{FF2B5EF4-FFF2-40B4-BE49-F238E27FC236}">
                      <a16:creationId xmlns:a16="http://schemas.microsoft.com/office/drawing/2014/main" id="{CFC0555F-930B-4BF0-97E4-12EDCDA1D6DD}"/>
                    </a:ext>
                  </a:extLst>
                </p:cNvPr>
                <p:cNvPicPr/>
                <p:nvPr/>
              </p:nvPicPr>
              <p:blipFill>
                <a:blip r:embed="rId582"/>
                <a:stretch>
                  <a:fillRect/>
                </a:stretch>
              </p:blipFill>
              <p:spPr>
                <a:xfrm>
                  <a:off x="9432868" y="5600062"/>
                  <a:ext cx="1026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453" name="インク 452">
                  <a:extLst>
                    <a:ext uri="{FF2B5EF4-FFF2-40B4-BE49-F238E27FC236}">
                      <a16:creationId xmlns:a16="http://schemas.microsoft.com/office/drawing/2014/main" id="{E7C9688E-06DB-4339-A8F4-C1BC2F2648DF}"/>
                    </a:ext>
                  </a:extLst>
                </p14:cNvPr>
                <p14:cNvContentPartPr/>
                <p14:nvPr/>
              </p14:nvContentPartPr>
              <p14:xfrm>
                <a:off x="9545548" y="5663422"/>
                <a:ext cx="81720" cy="92520"/>
              </p14:xfrm>
            </p:contentPart>
          </mc:Choice>
          <mc:Fallback>
            <p:pic>
              <p:nvPicPr>
                <p:cNvPr id="453" name="インク 452">
                  <a:extLst>
                    <a:ext uri="{FF2B5EF4-FFF2-40B4-BE49-F238E27FC236}">
                      <a16:creationId xmlns:a16="http://schemas.microsoft.com/office/drawing/2014/main" id="{E7C9688E-06DB-4339-A8F4-C1BC2F2648DF}"/>
                    </a:ext>
                  </a:extLst>
                </p:cNvPr>
                <p:cNvPicPr/>
                <p:nvPr/>
              </p:nvPicPr>
              <p:blipFill>
                <a:blip r:embed="rId584"/>
                <a:stretch>
                  <a:fillRect/>
                </a:stretch>
              </p:blipFill>
              <p:spPr>
                <a:xfrm>
                  <a:off x="9536548" y="5654422"/>
                  <a:ext cx="993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454" name="インク 453">
                  <a:extLst>
                    <a:ext uri="{FF2B5EF4-FFF2-40B4-BE49-F238E27FC236}">
                      <a16:creationId xmlns:a16="http://schemas.microsoft.com/office/drawing/2014/main" id="{3C6EE1FE-6BDD-4303-9964-55AD67D65DBB}"/>
                    </a:ext>
                  </a:extLst>
                </p14:cNvPr>
                <p14:cNvContentPartPr/>
                <p14:nvPr/>
              </p14:nvContentPartPr>
              <p14:xfrm>
                <a:off x="9654268" y="5642182"/>
                <a:ext cx="92160" cy="108360"/>
              </p14:xfrm>
            </p:contentPart>
          </mc:Choice>
          <mc:Fallback>
            <p:pic>
              <p:nvPicPr>
                <p:cNvPr id="454" name="インク 453">
                  <a:extLst>
                    <a:ext uri="{FF2B5EF4-FFF2-40B4-BE49-F238E27FC236}">
                      <a16:creationId xmlns:a16="http://schemas.microsoft.com/office/drawing/2014/main" id="{3C6EE1FE-6BDD-4303-9964-55AD67D65DBB}"/>
                    </a:ext>
                  </a:extLst>
                </p:cNvPr>
                <p:cNvPicPr/>
                <p:nvPr/>
              </p:nvPicPr>
              <p:blipFill>
                <a:blip r:embed="rId586"/>
                <a:stretch>
                  <a:fillRect/>
                </a:stretch>
              </p:blipFill>
              <p:spPr>
                <a:xfrm>
                  <a:off x="9645628" y="5633182"/>
                  <a:ext cx="1098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455" name="インク 454">
                  <a:extLst>
                    <a:ext uri="{FF2B5EF4-FFF2-40B4-BE49-F238E27FC236}">
                      <a16:creationId xmlns:a16="http://schemas.microsoft.com/office/drawing/2014/main" id="{846BBAAD-FFB0-45F7-95DB-AB1200239C7D}"/>
                    </a:ext>
                  </a:extLst>
                </p14:cNvPr>
                <p14:cNvContentPartPr/>
                <p14:nvPr/>
              </p14:nvContentPartPr>
              <p14:xfrm>
                <a:off x="9801868" y="5502862"/>
                <a:ext cx="78840" cy="344880"/>
              </p14:xfrm>
            </p:contentPart>
          </mc:Choice>
          <mc:Fallback>
            <p:pic>
              <p:nvPicPr>
                <p:cNvPr id="455" name="インク 454">
                  <a:extLst>
                    <a:ext uri="{FF2B5EF4-FFF2-40B4-BE49-F238E27FC236}">
                      <a16:creationId xmlns:a16="http://schemas.microsoft.com/office/drawing/2014/main" id="{846BBAAD-FFB0-45F7-95DB-AB1200239C7D}"/>
                    </a:ext>
                  </a:extLst>
                </p:cNvPr>
                <p:cNvPicPr/>
                <p:nvPr/>
              </p:nvPicPr>
              <p:blipFill>
                <a:blip r:embed="rId588"/>
                <a:stretch>
                  <a:fillRect/>
                </a:stretch>
              </p:blipFill>
              <p:spPr>
                <a:xfrm>
                  <a:off x="9793228" y="5493862"/>
                  <a:ext cx="96480" cy="362520"/>
                </a:xfrm>
                <a:prstGeom prst="rect">
                  <a:avLst/>
                </a:prstGeom>
              </p:spPr>
            </p:pic>
          </mc:Fallback>
        </mc:AlternateContent>
      </p:grpSp>
      <p:grpSp>
        <p:nvGrpSpPr>
          <p:cNvPr id="464" name="グループ化 463">
            <a:extLst>
              <a:ext uri="{FF2B5EF4-FFF2-40B4-BE49-F238E27FC236}">
                <a16:creationId xmlns:a16="http://schemas.microsoft.com/office/drawing/2014/main" id="{809DBCC8-6876-4EAD-80DB-43AA8C53A79E}"/>
              </a:ext>
            </a:extLst>
          </p:cNvPr>
          <p:cNvGrpSpPr/>
          <p:nvPr/>
        </p:nvGrpSpPr>
        <p:grpSpPr>
          <a:xfrm>
            <a:off x="6791908" y="5940982"/>
            <a:ext cx="267120" cy="223200"/>
            <a:chOff x="6791908" y="5940982"/>
            <a:chExt cx="267120" cy="223200"/>
          </a:xfrm>
        </p:grpSpPr>
        <mc:AlternateContent xmlns:mc="http://schemas.openxmlformats.org/markup-compatibility/2006">
          <mc:Choice xmlns:p14="http://schemas.microsoft.com/office/powerpoint/2010/main" Requires="p14">
            <p:contentPart p14:bwMode="auto" r:id="rId589">
              <p14:nvContentPartPr>
                <p14:cNvPr id="457" name="インク 456">
                  <a:extLst>
                    <a:ext uri="{FF2B5EF4-FFF2-40B4-BE49-F238E27FC236}">
                      <a16:creationId xmlns:a16="http://schemas.microsoft.com/office/drawing/2014/main" id="{A7A203CF-3816-493A-B369-F29DA7575F25}"/>
                    </a:ext>
                  </a:extLst>
                </p14:cNvPr>
                <p14:cNvContentPartPr/>
                <p14:nvPr/>
              </p14:nvContentPartPr>
              <p14:xfrm>
                <a:off x="6791908" y="5979862"/>
                <a:ext cx="83160" cy="121320"/>
              </p14:xfrm>
            </p:contentPart>
          </mc:Choice>
          <mc:Fallback>
            <p:pic>
              <p:nvPicPr>
                <p:cNvPr id="457" name="インク 456">
                  <a:extLst>
                    <a:ext uri="{FF2B5EF4-FFF2-40B4-BE49-F238E27FC236}">
                      <a16:creationId xmlns:a16="http://schemas.microsoft.com/office/drawing/2014/main" id="{A7A203CF-3816-493A-B369-F29DA7575F25}"/>
                    </a:ext>
                  </a:extLst>
                </p:cNvPr>
                <p:cNvPicPr/>
                <p:nvPr/>
              </p:nvPicPr>
              <p:blipFill>
                <a:blip r:embed="rId590"/>
                <a:stretch>
                  <a:fillRect/>
                </a:stretch>
              </p:blipFill>
              <p:spPr>
                <a:xfrm>
                  <a:off x="6782908" y="5970862"/>
                  <a:ext cx="1008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458" name="インク 457">
                  <a:extLst>
                    <a:ext uri="{FF2B5EF4-FFF2-40B4-BE49-F238E27FC236}">
                      <a16:creationId xmlns:a16="http://schemas.microsoft.com/office/drawing/2014/main" id="{C5B1252B-945A-4616-BBEF-E2F2ED7861A1}"/>
                    </a:ext>
                  </a:extLst>
                </p14:cNvPr>
                <p14:cNvContentPartPr/>
                <p14:nvPr/>
              </p14:nvContentPartPr>
              <p14:xfrm>
                <a:off x="6796588" y="5940982"/>
                <a:ext cx="140040" cy="220320"/>
              </p14:xfrm>
            </p:contentPart>
          </mc:Choice>
          <mc:Fallback>
            <p:pic>
              <p:nvPicPr>
                <p:cNvPr id="458" name="インク 457">
                  <a:extLst>
                    <a:ext uri="{FF2B5EF4-FFF2-40B4-BE49-F238E27FC236}">
                      <a16:creationId xmlns:a16="http://schemas.microsoft.com/office/drawing/2014/main" id="{C5B1252B-945A-4616-BBEF-E2F2ED7861A1}"/>
                    </a:ext>
                  </a:extLst>
                </p:cNvPr>
                <p:cNvPicPr/>
                <p:nvPr/>
              </p:nvPicPr>
              <p:blipFill>
                <a:blip r:embed="rId592"/>
                <a:stretch>
                  <a:fillRect/>
                </a:stretch>
              </p:blipFill>
              <p:spPr>
                <a:xfrm>
                  <a:off x="6787948" y="5931982"/>
                  <a:ext cx="1576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459" name="インク 458">
                  <a:extLst>
                    <a:ext uri="{FF2B5EF4-FFF2-40B4-BE49-F238E27FC236}">
                      <a16:creationId xmlns:a16="http://schemas.microsoft.com/office/drawing/2014/main" id="{17DC6DB3-A477-491D-9AB3-C8312951B140}"/>
                    </a:ext>
                  </a:extLst>
                </p14:cNvPr>
                <p14:cNvContentPartPr/>
                <p14:nvPr/>
              </p14:nvContentPartPr>
              <p14:xfrm>
                <a:off x="6995308" y="5943142"/>
                <a:ext cx="54360" cy="34200"/>
              </p14:xfrm>
            </p:contentPart>
          </mc:Choice>
          <mc:Fallback>
            <p:pic>
              <p:nvPicPr>
                <p:cNvPr id="459" name="インク 458">
                  <a:extLst>
                    <a:ext uri="{FF2B5EF4-FFF2-40B4-BE49-F238E27FC236}">
                      <a16:creationId xmlns:a16="http://schemas.microsoft.com/office/drawing/2014/main" id="{17DC6DB3-A477-491D-9AB3-C8312951B140}"/>
                    </a:ext>
                  </a:extLst>
                </p:cNvPr>
                <p:cNvPicPr/>
                <p:nvPr/>
              </p:nvPicPr>
              <p:blipFill>
                <a:blip r:embed="rId594"/>
                <a:stretch>
                  <a:fillRect/>
                </a:stretch>
              </p:blipFill>
              <p:spPr>
                <a:xfrm>
                  <a:off x="6986308" y="5934502"/>
                  <a:ext cx="720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460" name="インク 459">
                  <a:extLst>
                    <a:ext uri="{FF2B5EF4-FFF2-40B4-BE49-F238E27FC236}">
                      <a16:creationId xmlns:a16="http://schemas.microsoft.com/office/drawing/2014/main" id="{EF030BA7-139D-40E7-98FA-2E16D2C47D20}"/>
                    </a:ext>
                  </a:extLst>
                </p14:cNvPr>
                <p14:cNvContentPartPr/>
                <p14:nvPr/>
              </p14:nvContentPartPr>
              <p14:xfrm>
                <a:off x="6982348" y="5993182"/>
                <a:ext cx="76680" cy="171000"/>
              </p14:xfrm>
            </p:contentPart>
          </mc:Choice>
          <mc:Fallback>
            <p:pic>
              <p:nvPicPr>
                <p:cNvPr id="460" name="インク 459">
                  <a:extLst>
                    <a:ext uri="{FF2B5EF4-FFF2-40B4-BE49-F238E27FC236}">
                      <a16:creationId xmlns:a16="http://schemas.microsoft.com/office/drawing/2014/main" id="{EF030BA7-139D-40E7-98FA-2E16D2C47D20}"/>
                    </a:ext>
                  </a:extLst>
                </p:cNvPr>
                <p:cNvPicPr/>
                <p:nvPr/>
              </p:nvPicPr>
              <p:blipFill>
                <a:blip r:embed="rId596"/>
                <a:stretch>
                  <a:fillRect/>
                </a:stretch>
              </p:blipFill>
              <p:spPr>
                <a:xfrm>
                  <a:off x="6973348" y="5984542"/>
                  <a:ext cx="94320" cy="188640"/>
                </a:xfrm>
                <a:prstGeom prst="rect">
                  <a:avLst/>
                </a:prstGeom>
              </p:spPr>
            </p:pic>
          </mc:Fallback>
        </mc:AlternateContent>
      </p:grpSp>
      <p:grpSp>
        <p:nvGrpSpPr>
          <p:cNvPr id="469" name="グループ化 468">
            <a:extLst>
              <a:ext uri="{FF2B5EF4-FFF2-40B4-BE49-F238E27FC236}">
                <a16:creationId xmlns:a16="http://schemas.microsoft.com/office/drawing/2014/main" id="{DCF6CA2B-102C-488D-93D7-D6F528D20D72}"/>
              </a:ext>
            </a:extLst>
          </p:cNvPr>
          <p:cNvGrpSpPr/>
          <p:nvPr/>
        </p:nvGrpSpPr>
        <p:grpSpPr>
          <a:xfrm>
            <a:off x="7204468" y="5862862"/>
            <a:ext cx="517680" cy="313200"/>
            <a:chOff x="7204468" y="5862862"/>
            <a:chExt cx="517680" cy="313200"/>
          </a:xfrm>
        </p:grpSpPr>
        <mc:AlternateContent xmlns:mc="http://schemas.openxmlformats.org/markup-compatibility/2006">
          <mc:Choice xmlns:p14="http://schemas.microsoft.com/office/powerpoint/2010/main" Requires="p14">
            <p:contentPart p14:bwMode="auto" r:id="rId597">
              <p14:nvContentPartPr>
                <p14:cNvPr id="461" name="インク 460">
                  <a:extLst>
                    <a:ext uri="{FF2B5EF4-FFF2-40B4-BE49-F238E27FC236}">
                      <a16:creationId xmlns:a16="http://schemas.microsoft.com/office/drawing/2014/main" id="{3D39557E-C42C-474A-90D0-6AF0D11CFE08}"/>
                    </a:ext>
                  </a:extLst>
                </p14:cNvPr>
                <p14:cNvContentPartPr/>
                <p14:nvPr/>
              </p14:nvContentPartPr>
              <p14:xfrm>
                <a:off x="7251988" y="5862862"/>
                <a:ext cx="103320" cy="308160"/>
              </p14:xfrm>
            </p:contentPart>
          </mc:Choice>
          <mc:Fallback>
            <p:pic>
              <p:nvPicPr>
                <p:cNvPr id="461" name="インク 460">
                  <a:extLst>
                    <a:ext uri="{FF2B5EF4-FFF2-40B4-BE49-F238E27FC236}">
                      <a16:creationId xmlns:a16="http://schemas.microsoft.com/office/drawing/2014/main" id="{3D39557E-C42C-474A-90D0-6AF0D11CFE08}"/>
                    </a:ext>
                  </a:extLst>
                </p:cNvPr>
                <p:cNvPicPr/>
                <p:nvPr/>
              </p:nvPicPr>
              <p:blipFill>
                <a:blip r:embed="rId598"/>
                <a:stretch>
                  <a:fillRect/>
                </a:stretch>
              </p:blipFill>
              <p:spPr>
                <a:xfrm>
                  <a:off x="7243348" y="5853862"/>
                  <a:ext cx="12096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462" name="インク 461">
                  <a:extLst>
                    <a:ext uri="{FF2B5EF4-FFF2-40B4-BE49-F238E27FC236}">
                      <a16:creationId xmlns:a16="http://schemas.microsoft.com/office/drawing/2014/main" id="{E376BAB7-DAFD-4BAF-8015-BEAA6972F4EF}"/>
                    </a:ext>
                  </a:extLst>
                </p14:cNvPr>
                <p14:cNvContentPartPr/>
                <p14:nvPr/>
              </p14:nvContentPartPr>
              <p14:xfrm>
                <a:off x="7204468" y="6036382"/>
                <a:ext cx="180720" cy="24840"/>
              </p14:xfrm>
            </p:contentPart>
          </mc:Choice>
          <mc:Fallback>
            <p:pic>
              <p:nvPicPr>
                <p:cNvPr id="462" name="インク 461">
                  <a:extLst>
                    <a:ext uri="{FF2B5EF4-FFF2-40B4-BE49-F238E27FC236}">
                      <a16:creationId xmlns:a16="http://schemas.microsoft.com/office/drawing/2014/main" id="{E376BAB7-DAFD-4BAF-8015-BEAA6972F4EF}"/>
                    </a:ext>
                  </a:extLst>
                </p:cNvPr>
                <p:cNvPicPr/>
                <p:nvPr/>
              </p:nvPicPr>
              <p:blipFill>
                <a:blip r:embed="rId600"/>
                <a:stretch>
                  <a:fillRect/>
                </a:stretch>
              </p:blipFill>
              <p:spPr>
                <a:xfrm>
                  <a:off x="7195828" y="6027382"/>
                  <a:ext cx="1983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465" name="インク 464">
                  <a:extLst>
                    <a:ext uri="{FF2B5EF4-FFF2-40B4-BE49-F238E27FC236}">
                      <a16:creationId xmlns:a16="http://schemas.microsoft.com/office/drawing/2014/main" id="{5F583C59-524A-4B5B-91F5-A2B0F0803AAE}"/>
                    </a:ext>
                  </a:extLst>
                </p14:cNvPr>
                <p14:cNvContentPartPr/>
                <p14:nvPr/>
              </p14:nvContentPartPr>
              <p14:xfrm>
                <a:off x="7383028" y="6007222"/>
                <a:ext cx="136800" cy="40320"/>
              </p14:xfrm>
            </p:contentPart>
          </mc:Choice>
          <mc:Fallback>
            <p:pic>
              <p:nvPicPr>
                <p:cNvPr id="465" name="インク 464">
                  <a:extLst>
                    <a:ext uri="{FF2B5EF4-FFF2-40B4-BE49-F238E27FC236}">
                      <a16:creationId xmlns:a16="http://schemas.microsoft.com/office/drawing/2014/main" id="{5F583C59-524A-4B5B-91F5-A2B0F0803AAE}"/>
                    </a:ext>
                  </a:extLst>
                </p:cNvPr>
                <p:cNvPicPr/>
                <p:nvPr/>
              </p:nvPicPr>
              <p:blipFill>
                <a:blip r:embed="rId602"/>
                <a:stretch>
                  <a:fillRect/>
                </a:stretch>
              </p:blipFill>
              <p:spPr>
                <a:xfrm>
                  <a:off x="7374388" y="5998582"/>
                  <a:ext cx="1544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466" name="インク 465">
                  <a:extLst>
                    <a:ext uri="{FF2B5EF4-FFF2-40B4-BE49-F238E27FC236}">
                      <a16:creationId xmlns:a16="http://schemas.microsoft.com/office/drawing/2014/main" id="{1E588CB0-1062-4179-92C7-90F3663B5A52}"/>
                    </a:ext>
                  </a:extLst>
                </p14:cNvPr>
                <p14:cNvContentPartPr/>
                <p14:nvPr/>
              </p14:nvContentPartPr>
              <p14:xfrm>
                <a:off x="7438828" y="6057622"/>
                <a:ext cx="61920" cy="90720"/>
              </p14:xfrm>
            </p:contentPart>
          </mc:Choice>
          <mc:Fallback>
            <p:pic>
              <p:nvPicPr>
                <p:cNvPr id="466" name="インク 465">
                  <a:extLst>
                    <a:ext uri="{FF2B5EF4-FFF2-40B4-BE49-F238E27FC236}">
                      <a16:creationId xmlns:a16="http://schemas.microsoft.com/office/drawing/2014/main" id="{1E588CB0-1062-4179-92C7-90F3663B5A52}"/>
                    </a:ext>
                  </a:extLst>
                </p:cNvPr>
                <p:cNvPicPr/>
                <p:nvPr/>
              </p:nvPicPr>
              <p:blipFill>
                <a:blip r:embed="rId604"/>
                <a:stretch>
                  <a:fillRect/>
                </a:stretch>
              </p:blipFill>
              <p:spPr>
                <a:xfrm>
                  <a:off x="7429828" y="6048982"/>
                  <a:ext cx="795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467" name="インク 466">
                  <a:extLst>
                    <a:ext uri="{FF2B5EF4-FFF2-40B4-BE49-F238E27FC236}">
                      <a16:creationId xmlns:a16="http://schemas.microsoft.com/office/drawing/2014/main" id="{F08287DD-2E95-41F2-B781-46725F8A6F08}"/>
                    </a:ext>
                  </a:extLst>
                </p14:cNvPr>
                <p14:cNvContentPartPr/>
                <p14:nvPr/>
              </p14:nvContentPartPr>
              <p14:xfrm>
                <a:off x="7515148" y="6140422"/>
                <a:ext cx="52560" cy="35640"/>
              </p14:xfrm>
            </p:contentPart>
          </mc:Choice>
          <mc:Fallback>
            <p:pic>
              <p:nvPicPr>
                <p:cNvPr id="467" name="インク 466">
                  <a:extLst>
                    <a:ext uri="{FF2B5EF4-FFF2-40B4-BE49-F238E27FC236}">
                      <a16:creationId xmlns:a16="http://schemas.microsoft.com/office/drawing/2014/main" id="{F08287DD-2E95-41F2-B781-46725F8A6F08}"/>
                    </a:ext>
                  </a:extLst>
                </p:cNvPr>
                <p:cNvPicPr/>
                <p:nvPr/>
              </p:nvPicPr>
              <p:blipFill>
                <a:blip r:embed="rId606"/>
                <a:stretch>
                  <a:fillRect/>
                </a:stretch>
              </p:blipFill>
              <p:spPr>
                <a:xfrm>
                  <a:off x="7506508" y="6131782"/>
                  <a:ext cx="702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468" name="インク 467">
                  <a:extLst>
                    <a:ext uri="{FF2B5EF4-FFF2-40B4-BE49-F238E27FC236}">
                      <a16:creationId xmlns:a16="http://schemas.microsoft.com/office/drawing/2014/main" id="{F181CCBF-7CD2-4650-B676-E523198B9314}"/>
                    </a:ext>
                  </a:extLst>
                </p14:cNvPr>
                <p14:cNvContentPartPr/>
                <p14:nvPr/>
              </p14:nvContentPartPr>
              <p14:xfrm>
                <a:off x="7619548" y="6071662"/>
                <a:ext cx="102600" cy="92160"/>
              </p14:xfrm>
            </p:contentPart>
          </mc:Choice>
          <mc:Fallback>
            <p:pic>
              <p:nvPicPr>
                <p:cNvPr id="468" name="インク 467">
                  <a:extLst>
                    <a:ext uri="{FF2B5EF4-FFF2-40B4-BE49-F238E27FC236}">
                      <a16:creationId xmlns:a16="http://schemas.microsoft.com/office/drawing/2014/main" id="{F181CCBF-7CD2-4650-B676-E523198B9314}"/>
                    </a:ext>
                  </a:extLst>
                </p:cNvPr>
                <p:cNvPicPr/>
                <p:nvPr/>
              </p:nvPicPr>
              <p:blipFill>
                <a:blip r:embed="rId608"/>
                <a:stretch>
                  <a:fillRect/>
                </a:stretch>
              </p:blipFill>
              <p:spPr>
                <a:xfrm>
                  <a:off x="7610908" y="6062662"/>
                  <a:ext cx="120240" cy="109800"/>
                </a:xfrm>
                <a:prstGeom prst="rect">
                  <a:avLst/>
                </a:prstGeom>
              </p:spPr>
            </p:pic>
          </mc:Fallback>
        </mc:AlternateContent>
      </p:grpSp>
      <p:grpSp>
        <p:nvGrpSpPr>
          <p:cNvPr id="509" name="グループ化 508">
            <a:extLst>
              <a:ext uri="{FF2B5EF4-FFF2-40B4-BE49-F238E27FC236}">
                <a16:creationId xmlns:a16="http://schemas.microsoft.com/office/drawing/2014/main" id="{8D29DEC1-F46C-4E28-98BD-85FE57DC4837}"/>
              </a:ext>
            </a:extLst>
          </p:cNvPr>
          <p:cNvGrpSpPr/>
          <p:nvPr/>
        </p:nvGrpSpPr>
        <p:grpSpPr>
          <a:xfrm>
            <a:off x="7905028" y="5919382"/>
            <a:ext cx="2100960" cy="380160"/>
            <a:chOff x="7905028" y="5919382"/>
            <a:chExt cx="2100960" cy="380160"/>
          </a:xfrm>
        </p:grpSpPr>
        <mc:AlternateContent xmlns:mc="http://schemas.openxmlformats.org/markup-compatibility/2006">
          <mc:Choice xmlns:p14="http://schemas.microsoft.com/office/powerpoint/2010/main" Requires="p14">
            <p:contentPart p14:bwMode="auto" r:id="rId609">
              <p14:nvContentPartPr>
                <p14:cNvPr id="470" name="インク 469">
                  <a:extLst>
                    <a:ext uri="{FF2B5EF4-FFF2-40B4-BE49-F238E27FC236}">
                      <a16:creationId xmlns:a16="http://schemas.microsoft.com/office/drawing/2014/main" id="{B61F5FB0-D25A-4EC5-B108-D7CAC5025A87}"/>
                    </a:ext>
                  </a:extLst>
                </p14:cNvPr>
                <p14:cNvContentPartPr/>
                <p14:nvPr/>
              </p14:nvContentPartPr>
              <p14:xfrm>
                <a:off x="7905028" y="5950342"/>
                <a:ext cx="68400" cy="262440"/>
              </p14:xfrm>
            </p:contentPart>
          </mc:Choice>
          <mc:Fallback>
            <p:pic>
              <p:nvPicPr>
                <p:cNvPr id="470" name="インク 469">
                  <a:extLst>
                    <a:ext uri="{FF2B5EF4-FFF2-40B4-BE49-F238E27FC236}">
                      <a16:creationId xmlns:a16="http://schemas.microsoft.com/office/drawing/2014/main" id="{B61F5FB0-D25A-4EC5-B108-D7CAC5025A87}"/>
                    </a:ext>
                  </a:extLst>
                </p:cNvPr>
                <p:cNvPicPr/>
                <p:nvPr/>
              </p:nvPicPr>
              <p:blipFill>
                <a:blip r:embed="rId610"/>
                <a:stretch>
                  <a:fillRect/>
                </a:stretch>
              </p:blipFill>
              <p:spPr>
                <a:xfrm>
                  <a:off x="7896028" y="5941702"/>
                  <a:ext cx="860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471" name="インク 470">
                  <a:extLst>
                    <a:ext uri="{FF2B5EF4-FFF2-40B4-BE49-F238E27FC236}">
                      <a16:creationId xmlns:a16="http://schemas.microsoft.com/office/drawing/2014/main" id="{78F0EF6D-FEDF-43AB-8587-6C4CBA8CA240}"/>
                    </a:ext>
                  </a:extLst>
                </p14:cNvPr>
                <p14:cNvContentPartPr/>
                <p14:nvPr/>
              </p14:nvContentPartPr>
              <p14:xfrm>
                <a:off x="7983868" y="6003982"/>
                <a:ext cx="87480" cy="36360"/>
              </p14:xfrm>
            </p:contentPart>
          </mc:Choice>
          <mc:Fallback>
            <p:pic>
              <p:nvPicPr>
                <p:cNvPr id="471" name="インク 470">
                  <a:extLst>
                    <a:ext uri="{FF2B5EF4-FFF2-40B4-BE49-F238E27FC236}">
                      <a16:creationId xmlns:a16="http://schemas.microsoft.com/office/drawing/2014/main" id="{78F0EF6D-FEDF-43AB-8587-6C4CBA8CA240}"/>
                    </a:ext>
                  </a:extLst>
                </p:cNvPr>
                <p:cNvPicPr/>
                <p:nvPr/>
              </p:nvPicPr>
              <p:blipFill>
                <a:blip r:embed="rId612"/>
                <a:stretch>
                  <a:fillRect/>
                </a:stretch>
              </p:blipFill>
              <p:spPr>
                <a:xfrm>
                  <a:off x="7975228" y="5995342"/>
                  <a:ext cx="1051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472" name="インク 471">
                  <a:extLst>
                    <a:ext uri="{FF2B5EF4-FFF2-40B4-BE49-F238E27FC236}">
                      <a16:creationId xmlns:a16="http://schemas.microsoft.com/office/drawing/2014/main" id="{DD25733F-A083-4A85-B77A-83832A04DD79}"/>
                    </a:ext>
                  </a:extLst>
                </p14:cNvPr>
                <p14:cNvContentPartPr/>
                <p14:nvPr/>
              </p14:nvContentPartPr>
              <p14:xfrm>
                <a:off x="7968028" y="5952142"/>
                <a:ext cx="75960" cy="237960"/>
              </p14:xfrm>
            </p:contentPart>
          </mc:Choice>
          <mc:Fallback>
            <p:pic>
              <p:nvPicPr>
                <p:cNvPr id="472" name="インク 471">
                  <a:extLst>
                    <a:ext uri="{FF2B5EF4-FFF2-40B4-BE49-F238E27FC236}">
                      <a16:creationId xmlns:a16="http://schemas.microsoft.com/office/drawing/2014/main" id="{DD25733F-A083-4A85-B77A-83832A04DD79}"/>
                    </a:ext>
                  </a:extLst>
                </p:cNvPr>
                <p:cNvPicPr/>
                <p:nvPr/>
              </p:nvPicPr>
              <p:blipFill>
                <a:blip r:embed="rId614"/>
                <a:stretch>
                  <a:fillRect/>
                </a:stretch>
              </p:blipFill>
              <p:spPr>
                <a:xfrm>
                  <a:off x="7959028" y="5943142"/>
                  <a:ext cx="936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473" name="インク 472">
                  <a:extLst>
                    <a:ext uri="{FF2B5EF4-FFF2-40B4-BE49-F238E27FC236}">
                      <a16:creationId xmlns:a16="http://schemas.microsoft.com/office/drawing/2014/main" id="{75C0AC12-11DE-44A2-AF29-98AD1A8685EF}"/>
                    </a:ext>
                  </a:extLst>
                </p14:cNvPr>
                <p14:cNvContentPartPr/>
                <p14:nvPr/>
              </p14:nvContentPartPr>
              <p14:xfrm>
                <a:off x="8027788" y="5960782"/>
                <a:ext cx="155880" cy="158040"/>
              </p14:xfrm>
            </p:contentPart>
          </mc:Choice>
          <mc:Fallback>
            <p:pic>
              <p:nvPicPr>
                <p:cNvPr id="473" name="インク 472">
                  <a:extLst>
                    <a:ext uri="{FF2B5EF4-FFF2-40B4-BE49-F238E27FC236}">
                      <a16:creationId xmlns:a16="http://schemas.microsoft.com/office/drawing/2014/main" id="{75C0AC12-11DE-44A2-AF29-98AD1A8685EF}"/>
                    </a:ext>
                  </a:extLst>
                </p:cNvPr>
                <p:cNvPicPr/>
                <p:nvPr/>
              </p:nvPicPr>
              <p:blipFill>
                <a:blip r:embed="rId616"/>
                <a:stretch>
                  <a:fillRect/>
                </a:stretch>
              </p:blipFill>
              <p:spPr>
                <a:xfrm>
                  <a:off x="8018788" y="5952142"/>
                  <a:ext cx="1735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474" name="インク 473">
                  <a:extLst>
                    <a:ext uri="{FF2B5EF4-FFF2-40B4-BE49-F238E27FC236}">
                      <a16:creationId xmlns:a16="http://schemas.microsoft.com/office/drawing/2014/main" id="{0AE68B70-1EF7-4222-AA93-74DB883FABAD}"/>
                    </a:ext>
                  </a:extLst>
                </p14:cNvPr>
                <p14:cNvContentPartPr/>
                <p14:nvPr/>
              </p14:nvContentPartPr>
              <p14:xfrm>
                <a:off x="8106628" y="5933782"/>
                <a:ext cx="52560" cy="118800"/>
              </p14:xfrm>
            </p:contentPart>
          </mc:Choice>
          <mc:Fallback>
            <p:pic>
              <p:nvPicPr>
                <p:cNvPr id="474" name="インク 473">
                  <a:extLst>
                    <a:ext uri="{FF2B5EF4-FFF2-40B4-BE49-F238E27FC236}">
                      <a16:creationId xmlns:a16="http://schemas.microsoft.com/office/drawing/2014/main" id="{0AE68B70-1EF7-4222-AA93-74DB883FABAD}"/>
                    </a:ext>
                  </a:extLst>
                </p:cNvPr>
                <p:cNvPicPr/>
                <p:nvPr/>
              </p:nvPicPr>
              <p:blipFill>
                <a:blip r:embed="rId618"/>
                <a:stretch>
                  <a:fillRect/>
                </a:stretch>
              </p:blipFill>
              <p:spPr>
                <a:xfrm>
                  <a:off x="8097628" y="5924782"/>
                  <a:ext cx="702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475" name="インク 474">
                  <a:extLst>
                    <a:ext uri="{FF2B5EF4-FFF2-40B4-BE49-F238E27FC236}">
                      <a16:creationId xmlns:a16="http://schemas.microsoft.com/office/drawing/2014/main" id="{F9B5082E-B314-4D0D-917B-4A326E65FB9F}"/>
                    </a:ext>
                  </a:extLst>
                </p14:cNvPr>
                <p14:cNvContentPartPr/>
                <p14:nvPr/>
              </p14:nvContentPartPr>
              <p14:xfrm>
                <a:off x="8070268" y="6005422"/>
                <a:ext cx="84960" cy="56520"/>
              </p14:xfrm>
            </p:contentPart>
          </mc:Choice>
          <mc:Fallback>
            <p:pic>
              <p:nvPicPr>
                <p:cNvPr id="475" name="インク 474">
                  <a:extLst>
                    <a:ext uri="{FF2B5EF4-FFF2-40B4-BE49-F238E27FC236}">
                      <a16:creationId xmlns:a16="http://schemas.microsoft.com/office/drawing/2014/main" id="{F9B5082E-B314-4D0D-917B-4A326E65FB9F}"/>
                    </a:ext>
                  </a:extLst>
                </p:cNvPr>
                <p:cNvPicPr/>
                <p:nvPr/>
              </p:nvPicPr>
              <p:blipFill>
                <a:blip r:embed="rId620"/>
                <a:stretch>
                  <a:fillRect/>
                </a:stretch>
              </p:blipFill>
              <p:spPr>
                <a:xfrm>
                  <a:off x="8061268" y="5996782"/>
                  <a:ext cx="102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476" name="インク 475">
                  <a:extLst>
                    <a:ext uri="{FF2B5EF4-FFF2-40B4-BE49-F238E27FC236}">
                      <a16:creationId xmlns:a16="http://schemas.microsoft.com/office/drawing/2014/main" id="{79D60269-9BE4-464D-BCDA-A9DF28E42877}"/>
                    </a:ext>
                  </a:extLst>
                </p14:cNvPr>
                <p14:cNvContentPartPr/>
                <p14:nvPr/>
              </p14:nvContentPartPr>
              <p14:xfrm>
                <a:off x="8064508" y="6079222"/>
                <a:ext cx="26280" cy="112680"/>
              </p14:xfrm>
            </p:contentPart>
          </mc:Choice>
          <mc:Fallback>
            <p:pic>
              <p:nvPicPr>
                <p:cNvPr id="476" name="インク 475">
                  <a:extLst>
                    <a:ext uri="{FF2B5EF4-FFF2-40B4-BE49-F238E27FC236}">
                      <a16:creationId xmlns:a16="http://schemas.microsoft.com/office/drawing/2014/main" id="{79D60269-9BE4-464D-BCDA-A9DF28E42877}"/>
                    </a:ext>
                  </a:extLst>
                </p:cNvPr>
                <p:cNvPicPr/>
                <p:nvPr/>
              </p:nvPicPr>
              <p:blipFill>
                <a:blip r:embed="rId622"/>
                <a:stretch>
                  <a:fillRect/>
                </a:stretch>
              </p:blipFill>
              <p:spPr>
                <a:xfrm>
                  <a:off x="8055508" y="6070582"/>
                  <a:ext cx="439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477" name="インク 476">
                  <a:extLst>
                    <a:ext uri="{FF2B5EF4-FFF2-40B4-BE49-F238E27FC236}">
                      <a16:creationId xmlns:a16="http://schemas.microsoft.com/office/drawing/2014/main" id="{BBB20BFC-2DAD-4B9E-BA3F-573C19DE1D47}"/>
                    </a:ext>
                  </a:extLst>
                </p14:cNvPr>
                <p14:cNvContentPartPr/>
                <p14:nvPr/>
              </p14:nvContentPartPr>
              <p14:xfrm>
                <a:off x="8072788" y="6030262"/>
                <a:ext cx="79560" cy="163440"/>
              </p14:xfrm>
            </p:contentPart>
          </mc:Choice>
          <mc:Fallback>
            <p:pic>
              <p:nvPicPr>
                <p:cNvPr id="477" name="インク 476">
                  <a:extLst>
                    <a:ext uri="{FF2B5EF4-FFF2-40B4-BE49-F238E27FC236}">
                      <a16:creationId xmlns:a16="http://schemas.microsoft.com/office/drawing/2014/main" id="{BBB20BFC-2DAD-4B9E-BA3F-573C19DE1D47}"/>
                    </a:ext>
                  </a:extLst>
                </p:cNvPr>
                <p:cNvPicPr/>
                <p:nvPr/>
              </p:nvPicPr>
              <p:blipFill>
                <a:blip r:embed="rId624"/>
                <a:stretch>
                  <a:fillRect/>
                </a:stretch>
              </p:blipFill>
              <p:spPr>
                <a:xfrm>
                  <a:off x="8064148" y="6021262"/>
                  <a:ext cx="972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478" name="インク 477">
                  <a:extLst>
                    <a:ext uri="{FF2B5EF4-FFF2-40B4-BE49-F238E27FC236}">
                      <a16:creationId xmlns:a16="http://schemas.microsoft.com/office/drawing/2014/main" id="{B13326CC-EEC6-4213-85DE-41158FD3D1E4}"/>
                    </a:ext>
                  </a:extLst>
                </p14:cNvPr>
                <p14:cNvContentPartPr/>
                <p14:nvPr/>
              </p14:nvContentPartPr>
              <p14:xfrm>
                <a:off x="8060188" y="6112702"/>
                <a:ext cx="101160" cy="20520"/>
              </p14:xfrm>
            </p:contentPart>
          </mc:Choice>
          <mc:Fallback>
            <p:pic>
              <p:nvPicPr>
                <p:cNvPr id="478" name="インク 477">
                  <a:extLst>
                    <a:ext uri="{FF2B5EF4-FFF2-40B4-BE49-F238E27FC236}">
                      <a16:creationId xmlns:a16="http://schemas.microsoft.com/office/drawing/2014/main" id="{B13326CC-EEC6-4213-85DE-41158FD3D1E4}"/>
                    </a:ext>
                  </a:extLst>
                </p:cNvPr>
                <p:cNvPicPr/>
                <p:nvPr/>
              </p:nvPicPr>
              <p:blipFill>
                <a:blip r:embed="rId626"/>
                <a:stretch>
                  <a:fillRect/>
                </a:stretch>
              </p:blipFill>
              <p:spPr>
                <a:xfrm>
                  <a:off x="8051188" y="6104062"/>
                  <a:ext cx="1188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479" name="インク 478">
                  <a:extLst>
                    <a:ext uri="{FF2B5EF4-FFF2-40B4-BE49-F238E27FC236}">
                      <a16:creationId xmlns:a16="http://schemas.microsoft.com/office/drawing/2014/main" id="{9C8B2DCC-FCB1-4DB0-B963-B1875B4C16EA}"/>
                    </a:ext>
                  </a:extLst>
                </p14:cNvPr>
                <p14:cNvContentPartPr/>
                <p14:nvPr/>
              </p14:nvContentPartPr>
              <p14:xfrm>
                <a:off x="8246308" y="6011542"/>
                <a:ext cx="138960" cy="17280"/>
              </p14:xfrm>
            </p:contentPart>
          </mc:Choice>
          <mc:Fallback>
            <p:pic>
              <p:nvPicPr>
                <p:cNvPr id="479" name="インク 478">
                  <a:extLst>
                    <a:ext uri="{FF2B5EF4-FFF2-40B4-BE49-F238E27FC236}">
                      <a16:creationId xmlns:a16="http://schemas.microsoft.com/office/drawing/2014/main" id="{9C8B2DCC-FCB1-4DB0-B963-B1875B4C16EA}"/>
                    </a:ext>
                  </a:extLst>
                </p:cNvPr>
                <p:cNvPicPr/>
                <p:nvPr/>
              </p:nvPicPr>
              <p:blipFill>
                <a:blip r:embed="rId628"/>
                <a:stretch>
                  <a:fillRect/>
                </a:stretch>
              </p:blipFill>
              <p:spPr>
                <a:xfrm>
                  <a:off x="8237308" y="6002542"/>
                  <a:ext cx="1566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480" name="インク 479">
                  <a:extLst>
                    <a:ext uri="{FF2B5EF4-FFF2-40B4-BE49-F238E27FC236}">
                      <a16:creationId xmlns:a16="http://schemas.microsoft.com/office/drawing/2014/main" id="{F090D9FC-31CC-4CFA-9813-E1AF0F158FEC}"/>
                    </a:ext>
                  </a:extLst>
                </p14:cNvPr>
                <p14:cNvContentPartPr/>
                <p14:nvPr/>
              </p14:nvContentPartPr>
              <p14:xfrm>
                <a:off x="8240188" y="5962582"/>
                <a:ext cx="163440" cy="225360"/>
              </p14:xfrm>
            </p:contentPart>
          </mc:Choice>
          <mc:Fallback>
            <p:pic>
              <p:nvPicPr>
                <p:cNvPr id="480" name="インク 479">
                  <a:extLst>
                    <a:ext uri="{FF2B5EF4-FFF2-40B4-BE49-F238E27FC236}">
                      <a16:creationId xmlns:a16="http://schemas.microsoft.com/office/drawing/2014/main" id="{F090D9FC-31CC-4CFA-9813-E1AF0F158FEC}"/>
                    </a:ext>
                  </a:extLst>
                </p:cNvPr>
                <p:cNvPicPr/>
                <p:nvPr/>
              </p:nvPicPr>
              <p:blipFill>
                <a:blip r:embed="rId630"/>
                <a:stretch>
                  <a:fillRect/>
                </a:stretch>
              </p:blipFill>
              <p:spPr>
                <a:xfrm>
                  <a:off x="8231548" y="5953942"/>
                  <a:ext cx="18108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481" name="インク 480">
                  <a:extLst>
                    <a:ext uri="{FF2B5EF4-FFF2-40B4-BE49-F238E27FC236}">
                      <a16:creationId xmlns:a16="http://schemas.microsoft.com/office/drawing/2014/main" id="{37936C56-02D5-41A6-AC25-0A6CE26F50E8}"/>
                    </a:ext>
                  </a:extLst>
                </p14:cNvPr>
                <p14:cNvContentPartPr/>
                <p14:nvPr/>
              </p14:nvContentPartPr>
              <p14:xfrm>
                <a:off x="8292748" y="5951422"/>
                <a:ext cx="106560" cy="238680"/>
              </p14:xfrm>
            </p:contentPart>
          </mc:Choice>
          <mc:Fallback>
            <p:pic>
              <p:nvPicPr>
                <p:cNvPr id="481" name="インク 480">
                  <a:extLst>
                    <a:ext uri="{FF2B5EF4-FFF2-40B4-BE49-F238E27FC236}">
                      <a16:creationId xmlns:a16="http://schemas.microsoft.com/office/drawing/2014/main" id="{37936C56-02D5-41A6-AC25-0A6CE26F50E8}"/>
                    </a:ext>
                  </a:extLst>
                </p:cNvPr>
                <p:cNvPicPr/>
                <p:nvPr/>
              </p:nvPicPr>
              <p:blipFill>
                <a:blip r:embed="rId632"/>
                <a:stretch>
                  <a:fillRect/>
                </a:stretch>
              </p:blipFill>
              <p:spPr>
                <a:xfrm>
                  <a:off x="8283748" y="5942782"/>
                  <a:ext cx="12420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482" name="インク 481">
                  <a:extLst>
                    <a:ext uri="{FF2B5EF4-FFF2-40B4-BE49-F238E27FC236}">
                      <a16:creationId xmlns:a16="http://schemas.microsoft.com/office/drawing/2014/main" id="{81F37D73-7143-4F5D-B63A-75B38DD94E4F}"/>
                    </a:ext>
                  </a:extLst>
                </p14:cNvPr>
                <p14:cNvContentPartPr/>
                <p14:nvPr/>
              </p14:nvContentPartPr>
              <p14:xfrm>
                <a:off x="8483908" y="5947102"/>
                <a:ext cx="105840" cy="26640"/>
              </p14:xfrm>
            </p:contentPart>
          </mc:Choice>
          <mc:Fallback>
            <p:pic>
              <p:nvPicPr>
                <p:cNvPr id="482" name="インク 481">
                  <a:extLst>
                    <a:ext uri="{FF2B5EF4-FFF2-40B4-BE49-F238E27FC236}">
                      <a16:creationId xmlns:a16="http://schemas.microsoft.com/office/drawing/2014/main" id="{81F37D73-7143-4F5D-B63A-75B38DD94E4F}"/>
                    </a:ext>
                  </a:extLst>
                </p:cNvPr>
                <p:cNvPicPr/>
                <p:nvPr/>
              </p:nvPicPr>
              <p:blipFill>
                <a:blip r:embed="rId634"/>
                <a:stretch>
                  <a:fillRect/>
                </a:stretch>
              </p:blipFill>
              <p:spPr>
                <a:xfrm>
                  <a:off x="8475268" y="5938102"/>
                  <a:ext cx="1234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483" name="インク 482">
                  <a:extLst>
                    <a:ext uri="{FF2B5EF4-FFF2-40B4-BE49-F238E27FC236}">
                      <a16:creationId xmlns:a16="http://schemas.microsoft.com/office/drawing/2014/main" id="{59BBF93E-DF1C-4FB0-88D5-10B82D7AD0E3}"/>
                    </a:ext>
                  </a:extLst>
                </p14:cNvPr>
                <p14:cNvContentPartPr/>
                <p14:nvPr/>
              </p14:nvContentPartPr>
              <p14:xfrm>
                <a:off x="8525308" y="5947822"/>
                <a:ext cx="46080" cy="111600"/>
              </p14:xfrm>
            </p:contentPart>
          </mc:Choice>
          <mc:Fallback>
            <p:pic>
              <p:nvPicPr>
                <p:cNvPr id="483" name="インク 482">
                  <a:extLst>
                    <a:ext uri="{FF2B5EF4-FFF2-40B4-BE49-F238E27FC236}">
                      <a16:creationId xmlns:a16="http://schemas.microsoft.com/office/drawing/2014/main" id="{59BBF93E-DF1C-4FB0-88D5-10B82D7AD0E3}"/>
                    </a:ext>
                  </a:extLst>
                </p:cNvPr>
                <p:cNvPicPr/>
                <p:nvPr/>
              </p:nvPicPr>
              <p:blipFill>
                <a:blip r:embed="rId636"/>
                <a:stretch>
                  <a:fillRect/>
                </a:stretch>
              </p:blipFill>
              <p:spPr>
                <a:xfrm>
                  <a:off x="8516668" y="5938822"/>
                  <a:ext cx="637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484" name="インク 483">
                  <a:extLst>
                    <a:ext uri="{FF2B5EF4-FFF2-40B4-BE49-F238E27FC236}">
                      <a16:creationId xmlns:a16="http://schemas.microsoft.com/office/drawing/2014/main" id="{15BCC8AB-1D46-4EF9-860A-6C2329C5D943}"/>
                    </a:ext>
                  </a:extLst>
                </p14:cNvPr>
                <p14:cNvContentPartPr/>
                <p14:nvPr/>
              </p14:nvContentPartPr>
              <p14:xfrm>
                <a:off x="8494708" y="5988142"/>
                <a:ext cx="125640" cy="73800"/>
              </p14:xfrm>
            </p:contentPart>
          </mc:Choice>
          <mc:Fallback>
            <p:pic>
              <p:nvPicPr>
                <p:cNvPr id="484" name="インク 483">
                  <a:extLst>
                    <a:ext uri="{FF2B5EF4-FFF2-40B4-BE49-F238E27FC236}">
                      <a16:creationId xmlns:a16="http://schemas.microsoft.com/office/drawing/2014/main" id="{15BCC8AB-1D46-4EF9-860A-6C2329C5D943}"/>
                    </a:ext>
                  </a:extLst>
                </p:cNvPr>
                <p:cNvPicPr/>
                <p:nvPr/>
              </p:nvPicPr>
              <p:blipFill>
                <a:blip r:embed="rId638"/>
                <a:stretch>
                  <a:fillRect/>
                </a:stretch>
              </p:blipFill>
              <p:spPr>
                <a:xfrm>
                  <a:off x="8485708" y="5979502"/>
                  <a:ext cx="1432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485" name="インク 484">
                  <a:extLst>
                    <a:ext uri="{FF2B5EF4-FFF2-40B4-BE49-F238E27FC236}">
                      <a16:creationId xmlns:a16="http://schemas.microsoft.com/office/drawing/2014/main" id="{C6301AE6-4BC8-4694-8036-A96ABE757736}"/>
                    </a:ext>
                  </a:extLst>
                </p14:cNvPr>
                <p14:cNvContentPartPr/>
                <p14:nvPr/>
              </p14:nvContentPartPr>
              <p14:xfrm>
                <a:off x="8501188" y="6065182"/>
                <a:ext cx="65520" cy="128160"/>
              </p14:xfrm>
            </p:contentPart>
          </mc:Choice>
          <mc:Fallback>
            <p:pic>
              <p:nvPicPr>
                <p:cNvPr id="485" name="インク 484">
                  <a:extLst>
                    <a:ext uri="{FF2B5EF4-FFF2-40B4-BE49-F238E27FC236}">
                      <a16:creationId xmlns:a16="http://schemas.microsoft.com/office/drawing/2014/main" id="{C6301AE6-4BC8-4694-8036-A96ABE757736}"/>
                    </a:ext>
                  </a:extLst>
                </p:cNvPr>
                <p:cNvPicPr/>
                <p:nvPr/>
              </p:nvPicPr>
              <p:blipFill>
                <a:blip r:embed="rId640"/>
                <a:stretch>
                  <a:fillRect/>
                </a:stretch>
              </p:blipFill>
              <p:spPr>
                <a:xfrm>
                  <a:off x="8492188" y="6056542"/>
                  <a:ext cx="831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486" name="インク 485">
                  <a:extLst>
                    <a:ext uri="{FF2B5EF4-FFF2-40B4-BE49-F238E27FC236}">
                      <a16:creationId xmlns:a16="http://schemas.microsoft.com/office/drawing/2014/main" id="{DEA48236-A4D2-4256-948A-B0100FDC4359}"/>
                    </a:ext>
                  </a:extLst>
                </p14:cNvPr>
                <p14:cNvContentPartPr/>
                <p14:nvPr/>
              </p14:nvContentPartPr>
              <p14:xfrm>
                <a:off x="8453308" y="6092902"/>
                <a:ext cx="200520" cy="125640"/>
              </p14:xfrm>
            </p:contentPart>
          </mc:Choice>
          <mc:Fallback>
            <p:pic>
              <p:nvPicPr>
                <p:cNvPr id="486" name="インク 485">
                  <a:extLst>
                    <a:ext uri="{FF2B5EF4-FFF2-40B4-BE49-F238E27FC236}">
                      <a16:creationId xmlns:a16="http://schemas.microsoft.com/office/drawing/2014/main" id="{DEA48236-A4D2-4256-948A-B0100FDC4359}"/>
                    </a:ext>
                  </a:extLst>
                </p:cNvPr>
                <p:cNvPicPr/>
                <p:nvPr/>
              </p:nvPicPr>
              <p:blipFill>
                <a:blip r:embed="rId642"/>
                <a:stretch>
                  <a:fillRect/>
                </a:stretch>
              </p:blipFill>
              <p:spPr>
                <a:xfrm>
                  <a:off x="8444308" y="6083902"/>
                  <a:ext cx="2181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487" name="インク 486">
                  <a:extLst>
                    <a:ext uri="{FF2B5EF4-FFF2-40B4-BE49-F238E27FC236}">
                      <a16:creationId xmlns:a16="http://schemas.microsoft.com/office/drawing/2014/main" id="{3E410584-6C8B-492E-8217-DCF0FA4D7F1B}"/>
                    </a:ext>
                  </a:extLst>
                </p14:cNvPr>
                <p14:cNvContentPartPr/>
                <p14:nvPr/>
              </p14:nvContentPartPr>
              <p14:xfrm>
                <a:off x="8704588" y="5919382"/>
                <a:ext cx="121680" cy="126720"/>
              </p14:xfrm>
            </p:contentPart>
          </mc:Choice>
          <mc:Fallback>
            <p:pic>
              <p:nvPicPr>
                <p:cNvPr id="487" name="インク 486">
                  <a:extLst>
                    <a:ext uri="{FF2B5EF4-FFF2-40B4-BE49-F238E27FC236}">
                      <a16:creationId xmlns:a16="http://schemas.microsoft.com/office/drawing/2014/main" id="{3E410584-6C8B-492E-8217-DCF0FA4D7F1B}"/>
                    </a:ext>
                  </a:extLst>
                </p:cNvPr>
                <p:cNvPicPr/>
                <p:nvPr/>
              </p:nvPicPr>
              <p:blipFill>
                <a:blip r:embed="rId644"/>
                <a:stretch>
                  <a:fillRect/>
                </a:stretch>
              </p:blipFill>
              <p:spPr>
                <a:xfrm>
                  <a:off x="8695948" y="5910742"/>
                  <a:ext cx="1393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488" name="インク 487">
                  <a:extLst>
                    <a:ext uri="{FF2B5EF4-FFF2-40B4-BE49-F238E27FC236}">
                      <a16:creationId xmlns:a16="http://schemas.microsoft.com/office/drawing/2014/main" id="{F4B6C073-3C53-478A-A12E-40237AEC8C5C}"/>
                    </a:ext>
                  </a:extLst>
                </p14:cNvPr>
                <p14:cNvContentPartPr/>
                <p14:nvPr/>
              </p14:nvContentPartPr>
              <p14:xfrm>
                <a:off x="8673268" y="5995342"/>
                <a:ext cx="160560" cy="154800"/>
              </p14:xfrm>
            </p:contentPart>
          </mc:Choice>
          <mc:Fallback>
            <p:pic>
              <p:nvPicPr>
                <p:cNvPr id="488" name="インク 487">
                  <a:extLst>
                    <a:ext uri="{FF2B5EF4-FFF2-40B4-BE49-F238E27FC236}">
                      <a16:creationId xmlns:a16="http://schemas.microsoft.com/office/drawing/2014/main" id="{F4B6C073-3C53-478A-A12E-40237AEC8C5C}"/>
                    </a:ext>
                  </a:extLst>
                </p:cNvPr>
                <p:cNvPicPr/>
                <p:nvPr/>
              </p:nvPicPr>
              <p:blipFill>
                <a:blip r:embed="rId646"/>
                <a:stretch>
                  <a:fillRect/>
                </a:stretch>
              </p:blipFill>
              <p:spPr>
                <a:xfrm>
                  <a:off x="8664628" y="5986342"/>
                  <a:ext cx="1782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489" name="インク 488">
                  <a:extLst>
                    <a:ext uri="{FF2B5EF4-FFF2-40B4-BE49-F238E27FC236}">
                      <a16:creationId xmlns:a16="http://schemas.microsoft.com/office/drawing/2014/main" id="{C69301BF-ED76-4A46-8097-70ACE8E7F76F}"/>
                    </a:ext>
                  </a:extLst>
                </p14:cNvPr>
                <p14:cNvContentPartPr/>
                <p14:nvPr/>
              </p14:nvContentPartPr>
              <p14:xfrm>
                <a:off x="8652388" y="6128182"/>
                <a:ext cx="124920" cy="107280"/>
              </p14:xfrm>
            </p:contentPart>
          </mc:Choice>
          <mc:Fallback>
            <p:pic>
              <p:nvPicPr>
                <p:cNvPr id="489" name="インク 488">
                  <a:extLst>
                    <a:ext uri="{FF2B5EF4-FFF2-40B4-BE49-F238E27FC236}">
                      <a16:creationId xmlns:a16="http://schemas.microsoft.com/office/drawing/2014/main" id="{C69301BF-ED76-4A46-8097-70ACE8E7F76F}"/>
                    </a:ext>
                  </a:extLst>
                </p:cNvPr>
                <p:cNvPicPr/>
                <p:nvPr/>
              </p:nvPicPr>
              <p:blipFill>
                <a:blip r:embed="rId648"/>
                <a:stretch>
                  <a:fillRect/>
                </a:stretch>
              </p:blipFill>
              <p:spPr>
                <a:xfrm>
                  <a:off x="8643748" y="6119542"/>
                  <a:ext cx="1425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490" name="インク 489">
                  <a:extLst>
                    <a:ext uri="{FF2B5EF4-FFF2-40B4-BE49-F238E27FC236}">
                      <a16:creationId xmlns:a16="http://schemas.microsoft.com/office/drawing/2014/main" id="{C295A940-9D39-4531-8E74-DAE5D13A7EC3}"/>
                    </a:ext>
                  </a:extLst>
                </p14:cNvPr>
                <p14:cNvContentPartPr/>
                <p14:nvPr/>
              </p14:nvContentPartPr>
              <p14:xfrm>
                <a:off x="8751028" y="6148702"/>
                <a:ext cx="110880" cy="54720"/>
              </p14:xfrm>
            </p:contentPart>
          </mc:Choice>
          <mc:Fallback>
            <p:pic>
              <p:nvPicPr>
                <p:cNvPr id="490" name="インク 489">
                  <a:extLst>
                    <a:ext uri="{FF2B5EF4-FFF2-40B4-BE49-F238E27FC236}">
                      <a16:creationId xmlns:a16="http://schemas.microsoft.com/office/drawing/2014/main" id="{C295A940-9D39-4531-8E74-DAE5D13A7EC3}"/>
                    </a:ext>
                  </a:extLst>
                </p:cNvPr>
                <p:cNvPicPr/>
                <p:nvPr/>
              </p:nvPicPr>
              <p:blipFill>
                <a:blip r:embed="rId650"/>
                <a:stretch>
                  <a:fillRect/>
                </a:stretch>
              </p:blipFill>
              <p:spPr>
                <a:xfrm>
                  <a:off x="8742388" y="6139702"/>
                  <a:ext cx="1285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491" name="インク 490">
                  <a:extLst>
                    <a:ext uri="{FF2B5EF4-FFF2-40B4-BE49-F238E27FC236}">
                      <a16:creationId xmlns:a16="http://schemas.microsoft.com/office/drawing/2014/main" id="{127D6E5C-25F0-4A4C-AE91-7FB834C9B9ED}"/>
                    </a:ext>
                  </a:extLst>
                </p14:cNvPr>
                <p14:cNvContentPartPr/>
                <p14:nvPr/>
              </p14:nvContentPartPr>
              <p14:xfrm>
                <a:off x="8962708" y="6059422"/>
                <a:ext cx="82440" cy="138600"/>
              </p14:xfrm>
            </p:contentPart>
          </mc:Choice>
          <mc:Fallback>
            <p:pic>
              <p:nvPicPr>
                <p:cNvPr id="491" name="インク 490">
                  <a:extLst>
                    <a:ext uri="{FF2B5EF4-FFF2-40B4-BE49-F238E27FC236}">
                      <a16:creationId xmlns:a16="http://schemas.microsoft.com/office/drawing/2014/main" id="{127D6E5C-25F0-4A4C-AE91-7FB834C9B9ED}"/>
                    </a:ext>
                  </a:extLst>
                </p:cNvPr>
                <p:cNvPicPr/>
                <p:nvPr/>
              </p:nvPicPr>
              <p:blipFill>
                <a:blip r:embed="rId652"/>
                <a:stretch>
                  <a:fillRect/>
                </a:stretch>
              </p:blipFill>
              <p:spPr>
                <a:xfrm>
                  <a:off x="8954068" y="6050422"/>
                  <a:ext cx="10008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492" name="インク 491">
                  <a:extLst>
                    <a:ext uri="{FF2B5EF4-FFF2-40B4-BE49-F238E27FC236}">
                      <a16:creationId xmlns:a16="http://schemas.microsoft.com/office/drawing/2014/main" id="{9DFFD511-E649-4381-9778-56C0B0ED7BFF}"/>
                    </a:ext>
                  </a:extLst>
                </p14:cNvPr>
                <p14:cNvContentPartPr/>
                <p14:nvPr/>
              </p14:nvContentPartPr>
              <p14:xfrm>
                <a:off x="9161068" y="5994262"/>
                <a:ext cx="114120" cy="111600"/>
              </p14:xfrm>
            </p:contentPart>
          </mc:Choice>
          <mc:Fallback>
            <p:pic>
              <p:nvPicPr>
                <p:cNvPr id="492" name="インク 491">
                  <a:extLst>
                    <a:ext uri="{FF2B5EF4-FFF2-40B4-BE49-F238E27FC236}">
                      <a16:creationId xmlns:a16="http://schemas.microsoft.com/office/drawing/2014/main" id="{9DFFD511-E649-4381-9778-56C0B0ED7BFF}"/>
                    </a:ext>
                  </a:extLst>
                </p:cNvPr>
                <p:cNvPicPr/>
                <p:nvPr/>
              </p:nvPicPr>
              <p:blipFill>
                <a:blip r:embed="rId654"/>
                <a:stretch>
                  <a:fillRect/>
                </a:stretch>
              </p:blipFill>
              <p:spPr>
                <a:xfrm>
                  <a:off x="9152068" y="5985262"/>
                  <a:ext cx="1317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655">
              <p14:nvContentPartPr>
                <p14:cNvPr id="493" name="インク 492">
                  <a:extLst>
                    <a:ext uri="{FF2B5EF4-FFF2-40B4-BE49-F238E27FC236}">
                      <a16:creationId xmlns:a16="http://schemas.microsoft.com/office/drawing/2014/main" id="{966F7193-4E17-4569-8568-FE25B3AC9E89}"/>
                    </a:ext>
                  </a:extLst>
                </p14:cNvPr>
                <p14:cNvContentPartPr/>
                <p14:nvPr/>
              </p14:nvContentPartPr>
              <p14:xfrm>
                <a:off x="9234148" y="6003262"/>
                <a:ext cx="154800" cy="217080"/>
              </p14:xfrm>
            </p:contentPart>
          </mc:Choice>
          <mc:Fallback>
            <p:pic>
              <p:nvPicPr>
                <p:cNvPr id="493" name="インク 492">
                  <a:extLst>
                    <a:ext uri="{FF2B5EF4-FFF2-40B4-BE49-F238E27FC236}">
                      <a16:creationId xmlns:a16="http://schemas.microsoft.com/office/drawing/2014/main" id="{966F7193-4E17-4569-8568-FE25B3AC9E89}"/>
                    </a:ext>
                  </a:extLst>
                </p:cNvPr>
                <p:cNvPicPr/>
                <p:nvPr/>
              </p:nvPicPr>
              <p:blipFill>
                <a:blip r:embed="rId656"/>
                <a:stretch>
                  <a:fillRect/>
                </a:stretch>
              </p:blipFill>
              <p:spPr>
                <a:xfrm>
                  <a:off x="9225148" y="5994262"/>
                  <a:ext cx="1724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494" name="インク 493">
                  <a:extLst>
                    <a:ext uri="{FF2B5EF4-FFF2-40B4-BE49-F238E27FC236}">
                      <a16:creationId xmlns:a16="http://schemas.microsoft.com/office/drawing/2014/main" id="{D35BD11F-F4DA-4ED1-88D0-731E24D4EFFB}"/>
                    </a:ext>
                  </a:extLst>
                </p14:cNvPr>
                <p14:cNvContentPartPr/>
                <p14:nvPr/>
              </p14:nvContentPartPr>
              <p14:xfrm>
                <a:off x="9276268" y="5970862"/>
                <a:ext cx="102600" cy="127800"/>
              </p14:xfrm>
            </p:contentPart>
          </mc:Choice>
          <mc:Fallback>
            <p:pic>
              <p:nvPicPr>
                <p:cNvPr id="494" name="インク 493">
                  <a:extLst>
                    <a:ext uri="{FF2B5EF4-FFF2-40B4-BE49-F238E27FC236}">
                      <a16:creationId xmlns:a16="http://schemas.microsoft.com/office/drawing/2014/main" id="{D35BD11F-F4DA-4ED1-88D0-731E24D4EFFB}"/>
                    </a:ext>
                  </a:extLst>
                </p:cNvPr>
                <p:cNvPicPr/>
                <p:nvPr/>
              </p:nvPicPr>
              <p:blipFill>
                <a:blip r:embed="rId658"/>
                <a:stretch>
                  <a:fillRect/>
                </a:stretch>
              </p:blipFill>
              <p:spPr>
                <a:xfrm>
                  <a:off x="9267628" y="5962222"/>
                  <a:ext cx="12024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495" name="インク 494">
                  <a:extLst>
                    <a:ext uri="{FF2B5EF4-FFF2-40B4-BE49-F238E27FC236}">
                      <a16:creationId xmlns:a16="http://schemas.microsoft.com/office/drawing/2014/main" id="{EADAD672-E3E0-42EF-8DC8-03A7D3E2B019}"/>
                    </a:ext>
                  </a:extLst>
                </p14:cNvPr>
                <p14:cNvContentPartPr/>
                <p14:nvPr/>
              </p14:nvContentPartPr>
              <p14:xfrm>
                <a:off x="9282748" y="6061222"/>
                <a:ext cx="75960" cy="150120"/>
              </p14:xfrm>
            </p:contentPart>
          </mc:Choice>
          <mc:Fallback>
            <p:pic>
              <p:nvPicPr>
                <p:cNvPr id="495" name="インク 494">
                  <a:extLst>
                    <a:ext uri="{FF2B5EF4-FFF2-40B4-BE49-F238E27FC236}">
                      <a16:creationId xmlns:a16="http://schemas.microsoft.com/office/drawing/2014/main" id="{EADAD672-E3E0-42EF-8DC8-03A7D3E2B019}"/>
                    </a:ext>
                  </a:extLst>
                </p:cNvPr>
                <p:cNvPicPr/>
                <p:nvPr/>
              </p:nvPicPr>
              <p:blipFill>
                <a:blip r:embed="rId660"/>
                <a:stretch>
                  <a:fillRect/>
                </a:stretch>
              </p:blipFill>
              <p:spPr>
                <a:xfrm>
                  <a:off x="9274108" y="6052222"/>
                  <a:ext cx="936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496" name="インク 495">
                  <a:extLst>
                    <a:ext uri="{FF2B5EF4-FFF2-40B4-BE49-F238E27FC236}">
                      <a16:creationId xmlns:a16="http://schemas.microsoft.com/office/drawing/2014/main" id="{5F42358B-67C4-4E21-8794-E962857F3E95}"/>
                    </a:ext>
                  </a:extLst>
                </p14:cNvPr>
                <p14:cNvContentPartPr/>
                <p14:nvPr/>
              </p14:nvContentPartPr>
              <p14:xfrm>
                <a:off x="9390028" y="5976982"/>
                <a:ext cx="92520" cy="239760"/>
              </p14:xfrm>
            </p:contentPart>
          </mc:Choice>
          <mc:Fallback>
            <p:pic>
              <p:nvPicPr>
                <p:cNvPr id="496" name="インク 495">
                  <a:extLst>
                    <a:ext uri="{FF2B5EF4-FFF2-40B4-BE49-F238E27FC236}">
                      <a16:creationId xmlns:a16="http://schemas.microsoft.com/office/drawing/2014/main" id="{5F42358B-67C4-4E21-8794-E962857F3E95}"/>
                    </a:ext>
                  </a:extLst>
                </p:cNvPr>
                <p:cNvPicPr/>
                <p:nvPr/>
              </p:nvPicPr>
              <p:blipFill>
                <a:blip r:embed="rId662"/>
                <a:stretch>
                  <a:fillRect/>
                </a:stretch>
              </p:blipFill>
              <p:spPr>
                <a:xfrm>
                  <a:off x="9381388" y="5967982"/>
                  <a:ext cx="11016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497" name="インク 496">
                  <a:extLst>
                    <a:ext uri="{FF2B5EF4-FFF2-40B4-BE49-F238E27FC236}">
                      <a16:creationId xmlns:a16="http://schemas.microsoft.com/office/drawing/2014/main" id="{64E807AC-2D48-4D60-AB2D-D045858584D5}"/>
                    </a:ext>
                  </a:extLst>
                </p14:cNvPr>
                <p14:cNvContentPartPr/>
                <p14:nvPr/>
              </p14:nvContentPartPr>
              <p14:xfrm>
                <a:off x="9458428" y="6008662"/>
                <a:ext cx="72000" cy="108000"/>
              </p14:xfrm>
            </p:contentPart>
          </mc:Choice>
          <mc:Fallback>
            <p:pic>
              <p:nvPicPr>
                <p:cNvPr id="497" name="インク 496">
                  <a:extLst>
                    <a:ext uri="{FF2B5EF4-FFF2-40B4-BE49-F238E27FC236}">
                      <a16:creationId xmlns:a16="http://schemas.microsoft.com/office/drawing/2014/main" id="{64E807AC-2D48-4D60-AB2D-D045858584D5}"/>
                    </a:ext>
                  </a:extLst>
                </p:cNvPr>
                <p:cNvPicPr/>
                <p:nvPr/>
              </p:nvPicPr>
              <p:blipFill>
                <a:blip r:embed="rId664"/>
                <a:stretch>
                  <a:fillRect/>
                </a:stretch>
              </p:blipFill>
              <p:spPr>
                <a:xfrm>
                  <a:off x="9449428" y="6000022"/>
                  <a:ext cx="896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665">
              <p14:nvContentPartPr>
                <p14:cNvPr id="498" name="インク 497">
                  <a:extLst>
                    <a:ext uri="{FF2B5EF4-FFF2-40B4-BE49-F238E27FC236}">
                      <a16:creationId xmlns:a16="http://schemas.microsoft.com/office/drawing/2014/main" id="{60F5919B-76CD-474C-8F00-A56B76D64D3B}"/>
                    </a:ext>
                  </a:extLst>
                </p14:cNvPr>
                <p14:cNvContentPartPr/>
                <p14:nvPr/>
              </p14:nvContentPartPr>
              <p14:xfrm>
                <a:off x="9482908" y="6093262"/>
                <a:ext cx="39960" cy="52200"/>
              </p14:xfrm>
            </p:contentPart>
          </mc:Choice>
          <mc:Fallback>
            <p:pic>
              <p:nvPicPr>
                <p:cNvPr id="498" name="インク 497">
                  <a:extLst>
                    <a:ext uri="{FF2B5EF4-FFF2-40B4-BE49-F238E27FC236}">
                      <a16:creationId xmlns:a16="http://schemas.microsoft.com/office/drawing/2014/main" id="{60F5919B-76CD-474C-8F00-A56B76D64D3B}"/>
                    </a:ext>
                  </a:extLst>
                </p:cNvPr>
                <p:cNvPicPr/>
                <p:nvPr/>
              </p:nvPicPr>
              <p:blipFill>
                <a:blip r:embed="rId666"/>
                <a:stretch>
                  <a:fillRect/>
                </a:stretch>
              </p:blipFill>
              <p:spPr>
                <a:xfrm>
                  <a:off x="9474268" y="6084262"/>
                  <a:ext cx="576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499" name="インク 498">
                  <a:extLst>
                    <a:ext uri="{FF2B5EF4-FFF2-40B4-BE49-F238E27FC236}">
                      <a16:creationId xmlns:a16="http://schemas.microsoft.com/office/drawing/2014/main" id="{F8847262-A43D-457B-8235-832710C5681F}"/>
                    </a:ext>
                  </a:extLst>
                </p14:cNvPr>
                <p14:cNvContentPartPr/>
                <p14:nvPr/>
              </p14:nvContentPartPr>
              <p14:xfrm>
                <a:off x="9465628" y="6118462"/>
                <a:ext cx="100800" cy="50040"/>
              </p14:xfrm>
            </p:contentPart>
          </mc:Choice>
          <mc:Fallback>
            <p:pic>
              <p:nvPicPr>
                <p:cNvPr id="499" name="インク 498">
                  <a:extLst>
                    <a:ext uri="{FF2B5EF4-FFF2-40B4-BE49-F238E27FC236}">
                      <a16:creationId xmlns:a16="http://schemas.microsoft.com/office/drawing/2014/main" id="{F8847262-A43D-457B-8235-832710C5681F}"/>
                    </a:ext>
                  </a:extLst>
                </p:cNvPr>
                <p:cNvPicPr/>
                <p:nvPr/>
              </p:nvPicPr>
              <p:blipFill>
                <a:blip r:embed="rId668"/>
                <a:stretch>
                  <a:fillRect/>
                </a:stretch>
              </p:blipFill>
              <p:spPr>
                <a:xfrm>
                  <a:off x="9456988" y="6109462"/>
                  <a:ext cx="1184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500" name="インク 499">
                  <a:extLst>
                    <a:ext uri="{FF2B5EF4-FFF2-40B4-BE49-F238E27FC236}">
                      <a16:creationId xmlns:a16="http://schemas.microsoft.com/office/drawing/2014/main" id="{7D281F0E-0C9A-4474-AF92-7C324FAC8A37}"/>
                    </a:ext>
                  </a:extLst>
                </p14:cNvPr>
                <p14:cNvContentPartPr/>
                <p14:nvPr/>
              </p14:nvContentPartPr>
              <p14:xfrm>
                <a:off x="9518908" y="5981662"/>
                <a:ext cx="119520" cy="228240"/>
              </p14:xfrm>
            </p:contentPart>
          </mc:Choice>
          <mc:Fallback>
            <p:pic>
              <p:nvPicPr>
                <p:cNvPr id="500" name="インク 499">
                  <a:extLst>
                    <a:ext uri="{FF2B5EF4-FFF2-40B4-BE49-F238E27FC236}">
                      <a16:creationId xmlns:a16="http://schemas.microsoft.com/office/drawing/2014/main" id="{7D281F0E-0C9A-4474-AF92-7C324FAC8A37}"/>
                    </a:ext>
                  </a:extLst>
                </p:cNvPr>
                <p:cNvPicPr/>
                <p:nvPr/>
              </p:nvPicPr>
              <p:blipFill>
                <a:blip r:embed="rId670"/>
                <a:stretch>
                  <a:fillRect/>
                </a:stretch>
              </p:blipFill>
              <p:spPr>
                <a:xfrm>
                  <a:off x="9509908" y="5972662"/>
                  <a:ext cx="1371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501" name="インク 500">
                  <a:extLst>
                    <a:ext uri="{FF2B5EF4-FFF2-40B4-BE49-F238E27FC236}">
                      <a16:creationId xmlns:a16="http://schemas.microsoft.com/office/drawing/2014/main" id="{C3ECA878-0DFF-4770-83C5-8ACA93BE3803}"/>
                    </a:ext>
                  </a:extLst>
                </p14:cNvPr>
                <p14:cNvContentPartPr/>
                <p14:nvPr/>
              </p14:nvContentPartPr>
              <p14:xfrm>
                <a:off x="9538708" y="6094702"/>
                <a:ext cx="130320" cy="109080"/>
              </p14:xfrm>
            </p:contentPart>
          </mc:Choice>
          <mc:Fallback>
            <p:pic>
              <p:nvPicPr>
                <p:cNvPr id="501" name="インク 500">
                  <a:extLst>
                    <a:ext uri="{FF2B5EF4-FFF2-40B4-BE49-F238E27FC236}">
                      <a16:creationId xmlns:a16="http://schemas.microsoft.com/office/drawing/2014/main" id="{C3ECA878-0DFF-4770-83C5-8ACA93BE3803}"/>
                    </a:ext>
                  </a:extLst>
                </p:cNvPr>
                <p:cNvPicPr/>
                <p:nvPr/>
              </p:nvPicPr>
              <p:blipFill>
                <a:blip r:embed="rId672"/>
                <a:stretch>
                  <a:fillRect/>
                </a:stretch>
              </p:blipFill>
              <p:spPr>
                <a:xfrm>
                  <a:off x="9529708" y="6085702"/>
                  <a:ext cx="1479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502" name="インク 501">
                  <a:extLst>
                    <a:ext uri="{FF2B5EF4-FFF2-40B4-BE49-F238E27FC236}">
                      <a16:creationId xmlns:a16="http://schemas.microsoft.com/office/drawing/2014/main" id="{6F083B8E-5CAA-46A1-8767-132B7A977B97}"/>
                    </a:ext>
                  </a:extLst>
                </p14:cNvPr>
                <p14:cNvContentPartPr/>
                <p14:nvPr/>
              </p14:nvContentPartPr>
              <p14:xfrm>
                <a:off x="9792148" y="5964022"/>
                <a:ext cx="83520" cy="100440"/>
              </p14:xfrm>
            </p:contentPart>
          </mc:Choice>
          <mc:Fallback>
            <p:pic>
              <p:nvPicPr>
                <p:cNvPr id="502" name="インク 501">
                  <a:extLst>
                    <a:ext uri="{FF2B5EF4-FFF2-40B4-BE49-F238E27FC236}">
                      <a16:creationId xmlns:a16="http://schemas.microsoft.com/office/drawing/2014/main" id="{6F083B8E-5CAA-46A1-8767-132B7A977B97}"/>
                    </a:ext>
                  </a:extLst>
                </p:cNvPr>
                <p:cNvPicPr/>
                <p:nvPr/>
              </p:nvPicPr>
              <p:blipFill>
                <a:blip r:embed="rId674"/>
                <a:stretch>
                  <a:fillRect/>
                </a:stretch>
              </p:blipFill>
              <p:spPr>
                <a:xfrm>
                  <a:off x="9783148" y="5955382"/>
                  <a:ext cx="1011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675">
              <p14:nvContentPartPr>
                <p14:cNvPr id="503" name="インク 502">
                  <a:extLst>
                    <a:ext uri="{FF2B5EF4-FFF2-40B4-BE49-F238E27FC236}">
                      <a16:creationId xmlns:a16="http://schemas.microsoft.com/office/drawing/2014/main" id="{E656912C-09B7-4137-B134-C4276EBEF5AB}"/>
                    </a:ext>
                  </a:extLst>
                </p14:cNvPr>
                <p14:cNvContentPartPr/>
                <p14:nvPr/>
              </p14:nvContentPartPr>
              <p14:xfrm>
                <a:off x="9801868" y="6010462"/>
                <a:ext cx="55080" cy="28800"/>
              </p14:xfrm>
            </p:contentPart>
          </mc:Choice>
          <mc:Fallback>
            <p:pic>
              <p:nvPicPr>
                <p:cNvPr id="503" name="インク 502">
                  <a:extLst>
                    <a:ext uri="{FF2B5EF4-FFF2-40B4-BE49-F238E27FC236}">
                      <a16:creationId xmlns:a16="http://schemas.microsoft.com/office/drawing/2014/main" id="{E656912C-09B7-4137-B134-C4276EBEF5AB}"/>
                    </a:ext>
                  </a:extLst>
                </p:cNvPr>
                <p:cNvPicPr/>
                <p:nvPr/>
              </p:nvPicPr>
              <p:blipFill>
                <a:blip r:embed="rId676"/>
                <a:stretch>
                  <a:fillRect/>
                </a:stretch>
              </p:blipFill>
              <p:spPr>
                <a:xfrm>
                  <a:off x="9793228" y="6001462"/>
                  <a:ext cx="7272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504" name="インク 503">
                  <a:extLst>
                    <a:ext uri="{FF2B5EF4-FFF2-40B4-BE49-F238E27FC236}">
                      <a16:creationId xmlns:a16="http://schemas.microsoft.com/office/drawing/2014/main" id="{B2DF9B23-06F3-4A2B-829C-004B3312E987}"/>
                    </a:ext>
                  </a:extLst>
                </p14:cNvPr>
                <p14:cNvContentPartPr/>
                <p14:nvPr/>
              </p14:nvContentPartPr>
              <p14:xfrm>
                <a:off x="9693868" y="6071662"/>
                <a:ext cx="214920" cy="114480"/>
              </p14:xfrm>
            </p:contentPart>
          </mc:Choice>
          <mc:Fallback>
            <p:pic>
              <p:nvPicPr>
                <p:cNvPr id="504" name="インク 503">
                  <a:extLst>
                    <a:ext uri="{FF2B5EF4-FFF2-40B4-BE49-F238E27FC236}">
                      <a16:creationId xmlns:a16="http://schemas.microsoft.com/office/drawing/2014/main" id="{B2DF9B23-06F3-4A2B-829C-004B3312E987}"/>
                    </a:ext>
                  </a:extLst>
                </p:cNvPr>
                <p:cNvPicPr/>
                <p:nvPr/>
              </p:nvPicPr>
              <p:blipFill>
                <a:blip r:embed="rId678"/>
                <a:stretch>
                  <a:fillRect/>
                </a:stretch>
              </p:blipFill>
              <p:spPr>
                <a:xfrm>
                  <a:off x="9685228" y="6063022"/>
                  <a:ext cx="2325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505" name="インク 504">
                  <a:extLst>
                    <a:ext uri="{FF2B5EF4-FFF2-40B4-BE49-F238E27FC236}">
                      <a16:creationId xmlns:a16="http://schemas.microsoft.com/office/drawing/2014/main" id="{4E224AB7-3248-4DB8-B100-7F60ED11F5FF}"/>
                    </a:ext>
                  </a:extLst>
                </p14:cNvPr>
                <p14:cNvContentPartPr/>
                <p14:nvPr/>
              </p14:nvContentPartPr>
              <p14:xfrm>
                <a:off x="9774148" y="6092182"/>
                <a:ext cx="93960" cy="71280"/>
              </p14:xfrm>
            </p:contentPart>
          </mc:Choice>
          <mc:Fallback>
            <p:pic>
              <p:nvPicPr>
                <p:cNvPr id="505" name="インク 504">
                  <a:extLst>
                    <a:ext uri="{FF2B5EF4-FFF2-40B4-BE49-F238E27FC236}">
                      <a16:creationId xmlns:a16="http://schemas.microsoft.com/office/drawing/2014/main" id="{4E224AB7-3248-4DB8-B100-7F60ED11F5FF}"/>
                    </a:ext>
                  </a:extLst>
                </p:cNvPr>
                <p:cNvPicPr/>
                <p:nvPr/>
              </p:nvPicPr>
              <p:blipFill>
                <a:blip r:embed="rId680"/>
                <a:stretch>
                  <a:fillRect/>
                </a:stretch>
              </p:blipFill>
              <p:spPr>
                <a:xfrm>
                  <a:off x="9765148" y="6083542"/>
                  <a:ext cx="1116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506" name="インク 505">
                  <a:extLst>
                    <a:ext uri="{FF2B5EF4-FFF2-40B4-BE49-F238E27FC236}">
                      <a16:creationId xmlns:a16="http://schemas.microsoft.com/office/drawing/2014/main" id="{C5A52DEB-8770-4E7A-B3DE-CE0C21113865}"/>
                    </a:ext>
                  </a:extLst>
                </p14:cNvPr>
                <p14:cNvContentPartPr/>
                <p14:nvPr/>
              </p14:nvContentPartPr>
              <p14:xfrm>
                <a:off x="9796108" y="6120982"/>
                <a:ext cx="65520" cy="96120"/>
              </p14:xfrm>
            </p:contentPart>
          </mc:Choice>
          <mc:Fallback>
            <p:pic>
              <p:nvPicPr>
                <p:cNvPr id="506" name="インク 505">
                  <a:extLst>
                    <a:ext uri="{FF2B5EF4-FFF2-40B4-BE49-F238E27FC236}">
                      <a16:creationId xmlns:a16="http://schemas.microsoft.com/office/drawing/2014/main" id="{C5A52DEB-8770-4E7A-B3DE-CE0C21113865}"/>
                    </a:ext>
                  </a:extLst>
                </p:cNvPr>
                <p:cNvPicPr/>
                <p:nvPr/>
              </p:nvPicPr>
              <p:blipFill>
                <a:blip r:embed="rId682"/>
                <a:stretch>
                  <a:fillRect/>
                </a:stretch>
              </p:blipFill>
              <p:spPr>
                <a:xfrm>
                  <a:off x="9787108" y="6111982"/>
                  <a:ext cx="831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683">
              <p14:nvContentPartPr>
                <p14:cNvPr id="507" name="インク 506">
                  <a:extLst>
                    <a:ext uri="{FF2B5EF4-FFF2-40B4-BE49-F238E27FC236}">
                      <a16:creationId xmlns:a16="http://schemas.microsoft.com/office/drawing/2014/main" id="{3A5271B1-5E26-4F16-B4F8-BF10F83E4E99}"/>
                    </a:ext>
                  </a:extLst>
                </p14:cNvPr>
                <p14:cNvContentPartPr/>
                <p14:nvPr/>
              </p14:nvContentPartPr>
              <p14:xfrm>
                <a:off x="9731668" y="6181102"/>
                <a:ext cx="184320" cy="59400"/>
              </p14:xfrm>
            </p:contentPart>
          </mc:Choice>
          <mc:Fallback>
            <p:pic>
              <p:nvPicPr>
                <p:cNvPr id="507" name="インク 506">
                  <a:extLst>
                    <a:ext uri="{FF2B5EF4-FFF2-40B4-BE49-F238E27FC236}">
                      <a16:creationId xmlns:a16="http://schemas.microsoft.com/office/drawing/2014/main" id="{3A5271B1-5E26-4F16-B4F8-BF10F83E4E99}"/>
                    </a:ext>
                  </a:extLst>
                </p:cNvPr>
                <p:cNvPicPr/>
                <p:nvPr/>
              </p:nvPicPr>
              <p:blipFill>
                <a:blip r:embed="rId684"/>
                <a:stretch>
                  <a:fillRect/>
                </a:stretch>
              </p:blipFill>
              <p:spPr>
                <a:xfrm>
                  <a:off x="9722668" y="6172462"/>
                  <a:ext cx="2019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508" name="インク 507">
                  <a:extLst>
                    <a:ext uri="{FF2B5EF4-FFF2-40B4-BE49-F238E27FC236}">
                      <a16:creationId xmlns:a16="http://schemas.microsoft.com/office/drawing/2014/main" id="{6830228A-428F-4845-83DD-0FC05C777DF5}"/>
                    </a:ext>
                  </a:extLst>
                </p14:cNvPr>
                <p14:cNvContentPartPr/>
                <p14:nvPr/>
              </p14:nvContentPartPr>
              <p14:xfrm>
                <a:off x="9928588" y="5945302"/>
                <a:ext cx="77400" cy="354240"/>
              </p14:xfrm>
            </p:contentPart>
          </mc:Choice>
          <mc:Fallback>
            <p:pic>
              <p:nvPicPr>
                <p:cNvPr id="508" name="インク 507">
                  <a:extLst>
                    <a:ext uri="{FF2B5EF4-FFF2-40B4-BE49-F238E27FC236}">
                      <a16:creationId xmlns:a16="http://schemas.microsoft.com/office/drawing/2014/main" id="{6830228A-428F-4845-83DD-0FC05C777DF5}"/>
                    </a:ext>
                  </a:extLst>
                </p:cNvPr>
                <p:cNvPicPr/>
                <p:nvPr/>
              </p:nvPicPr>
              <p:blipFill>
                <a:blip r:embed="rId686"/>
                <a:stretch>
                  <a:fillRect/>
                </a:stretch>
              </p:blipFill>
              <p:spPr>
                <a:xfrm>
                  <a:off x="9919588" y="5936302"/>
                  <a:ext cx="95040" cy="371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7">
            <p14:nvContentPartPr>
              <p14:cNvPr id="510" name="インク 509">
                <a:extLst>
                  <a:ext uri="{FF2B5EF4-FFF2-40B4-BE49-F238E27FC236}">
                    <a16:creationId xmlns:a16="http://schemas.microsoft.com/office/drawing/2014/main" id="{9A74858F-2EF7-48F2-B84E-716731BDCB22}"/>
                  </a:ext>
                </a:extLst>
              </p14:cNvPr>
              <p14:cNvContentPartPr/>
              <p14:nvPr/>
            </p14:nvContentPartPr>
            <p14:xfrm>
              <a:off x="7241640" y="6341302"/>
              <a:ext cx="48600" cy="14040"/>
            </p14:xfrm>
          </p:contentPart>
        </mc:Choice>
        <mc:Fallback>
          <p:pic>
            <p:nvPicPr>
              <p:cNvPr id="510" name="インク 509">
                <a:extLst>
                  <a:ext uri="{FF2B5EF4-FFF2-40B4-BE49-F238E27FC236}">
                    <a16:creationId xmlns:a16="http://schemas.microsoft.com/office/drawing/2014/main" id="{9A74858F-2EF7-48F2-B84E-716731BDCB22}"/>
                  </a:ext>
                </a:extLst>
              </p:cNvPr>
              <p:cNvPicPr/>
              <p:nvPr/>
            </p:nvPicPr>
            <p:blipFill>
              <a:blip r:embed="rId688"/>
              <a:stretch>
                <a:fillRect/>
              </a:stretch>
            </p:blipFill>
            <p:spPr>
              <a:xfrm>
                <a:off x="7233000" y="6332302"/>
                <a:ext cx="662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689">
            <p14:nvContentPartPr>
              <p14:cNvPr id="511" name="インク 510">
                <a:extLst>
                  <a:ext uri="{FF2B5EF4-FFF2-40B4-BE49-F238E27FC236}">
                    <a16:creationId xmlns:a16="http://schemas.microsoft.com/office/drawing/2014/main" id="{C40EBF4C-7196-4130-9E99-37A184C57509}"/>
                  </a:ext>
                </a:extLst>
              </p14:cNvPr>
              <p14:cNvContentPartPr/>
              <p14:nvPr/>
            </p14:nvContentPartPr>
            <p14:xfrm>
              <a:off x="7238400" y="6306742"/>
              <a:ext cx="58680" cy="231120"/>
            </p14:xfrm>
          </p:contentPart>
        </mc:Choice>
        <mc:Fallback>
          <p:pic>
            <p:nvPicPr>
              <p:cNvPr id="511" name="インク 510">
                <a:extLst>
                  <a:ext uri="{FF2B5EF4-FFF2-40B4-BE49-F238E27FC236}">
                    <a16:creationId xmlns:a16="http://schemas.microsoft.com/office/drawing/2014/main" id="{C40EBF4C-7196-4130-9E99-37A184C57509}"/>
                  </a:ext>
                </a:extLst>
              </p:cNvPr>
              <p:cNvPicPr/>
              <p:nvPr/>
            </p:nvPicPr>
            <p:blipFill>
              <a:blip r:embed="rId690"/>
              <a:stretch>
                <a:fillRect/>
              </a:stretch>
            </p:blipFill>
            <p:spPr>
              <a:xfrm>
                <a:off x="7229760" y="6298102"/>
                <a:ext cx="763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512" name="インク 511">
                <a:extLst>
                  <a:ext uri="{FF2B5EF4-FFF2-40B4-BE49-F238E27FC236}">
                    <a16:creationId xmlns:a16="http://schemas.microsoft.com/office/drawing/2014/main" id="{D49D526B-DDFB-4203-A741-82D24A7E661B}"/>
                  </a:ext>
                </a:extLst>
              </p14:cNvPr>
              <p14:cNvContentPartPr/>
              <p14:nvPr/>
            </p14:nvContentPartPr>
            <p14:xfrm>
              <a:off x="7248840" y="6431662"/>
              <a:ext cx="114480" cy="111240"/>
            </p14:xfrm>
          </p:contentPart>
        </mc:Choice>
        <mc:Fallback>
          <p:pic>
            <p:nvPicPr>
              <p:cNvPr id="512" name="インク 511">
                <a:extLst>
                  <a:ext uri="{FF2B5EF4-FFF2-40B4-BE49-F238E27FC236}">
                    <a16:creationId xmlns:a16="http://schemas.microsoft.com/office/drawing/2014/main" id="{D49D526B-DDFB-4203-A741-82D24A7E661B}"/>
                  </a:ext>
                </a:extLst>
              </p:cNvPr>
              <p:cNvPicPr/>
              <p:nvPr/>
            </p:nvPicPr>
            <p:blipFill>
              <a:blip r:embed="rId692"/>
              <a:stretch>
                <a:fillRect/>
              </a:stretch>
            </p:blipFill>
            <p:spPr>
              <a:xfrm>
                <a:off x="7239840" y="6422662"/>
                <a:ext cx="1321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513" name="インク 512">
                <a:extLst>
                  <a:ext uri="{FF2B5EF4-FFF2-40B4-BE49-F238E27FC236}">
                    <a16:creationId xmlns:a16="http://schemas.microsoft.com/office/drawing/2014/main" id="{197E70CC-0B39-44B1-96F5-07B3287BF8D3}"/>
                  </a:ext>
                </a:extLst>
              </p14:cNvPr>
              <p14:cNvContentPartPr/>
              <p14:nvPr/>
            </p14:nvContentPartPr>
            <p14:xfrm>
              <a:off x="7505160" y="6328342"/>
              <a:ext cx="76320" cy="19440"/>
            </p14:xfrm>
          </p:contentPart>
        </mc:Choice>
        <mc:Fallback>
          <p:pic>
            <p:nvPicPr>
              <p:cNvPr id="513" name="インク 512">
                <a:extLst>
                  <a:ext uri="{FF2B5EF4-FFF2-40B4-BE49-F238E27FC236}">
                    <a16:creationId xmlns:a16="http://schemas.microsoft.com/office/drawing/2014/main" id="{197E70CC-0B39-44B1-96F5-07B3287BF8D3}"/>
                  </a:ext>
                </a:extLst>
              </p:cNvPr>
              <p:cNvPicPr/>
              <p:nvPr/>
            </p:nvPicPr>
            <p:blipFill>
              <a:blip r:embed="rId694"/>
              <a:stretch>
                <a:fillRect/>
              </a:stretch>
            </p:blipFill>
            <p:spPr>
              <a:xfrm>
                <a:off x="7496520" y="6319702"/>
                <a:ext cx="93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95">
            <p14:nvContentPartPr>
              <p14:cNvPr id="514" name="インク 513">
                <a:extLst>
                  <a:ext uri="{FF2B5EF4-FFF2-40B4-BE49-F238E27FC236}">
                    <a16:creationId xmlns:a16="http://schemas.microsoft.com/office/drawing/2014/main" id="{3CF3F1F9-A89C-46DD-9321-4AC3875A6573}"/>
                  </a:ext>
                </a:extLst>
              </p14:cNvPr>
              <p14:cNvContentPartPr/>
              <p14:nvPr/>
            </p14:nvContentPartPr>
            <p14:xfrm>
              <a:off x="7508760" y="6380182"/>
              <a:ext cx="5040" cy="169560"/>
            </p14:xfrm>
          </p:contentPart>
        </mc:Choice>
        <mc:Fallback>
          <p:pic>
            <p:nvPicPr>
              <p:cNvPr id="514" name="インク 513">
                <a:extLst>
                  <a:ext uri="{FF2B5EF4-FFF2-40B4-BE49-F238E27FC236}">
                    <a16:creationId xmlns:a16="http://schemas.microsoft.com/office/drawing/2014/main" id="{3CF3F1F9-A89C-46DD-9321-4AC3875A6573}"/>
                  </a:ext>
                </a:extLst>
              </p:cNvPr>
              <p:cNvPicPr/>
              <p:nvPr/>
            </p:nvPicPr>
            <p:blipFill>
              <a:blip r:embed="rId696"/>
              <a:stretch>
                <a:fillRect/>
              </a:stretch>
            </p:blipFill>
            <p:spPr>
              <a:xfrm>
                <a:off x="7499760" y="6371542"/>
                <a:ext cx="226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697">
            <p14:nvContentPartPr>
              <p14:cNvPr id="515" name="インク 514">
                <a:extLst>
                  <a:ext uri="{FF2B5EF4-FFF2-40B4-BE49-F238E27FC236}">
                    <a16:creationId xmlns:a16="http://schemas.microsoft.com/office/drawing/2014/main" id="{F1F6D6E6-65E0-4916-8F15-EFDCF25C678E}"/>
                  </a:ext>
                </a:extLst>
              </p14:cNvPr>
              <p14:cNvContentPartPr/>
              <p14:nvPr/>
            </p14:nvContentPartPr>
            <p14:xfrm>
              <a:off x="7507680" y="6326182"/>
              <a:ext cx="128520" cy="235080"/>
            </p14:xfrm>
          </p:contentPart>
        </mc:Choice>
        <mc:Fallback>
          <p:pic>
            <p:nvPicPr>
              <p:cNvPr id="515" name="インク 514">
                <a:extLst>
                  <a:ext uri="{FF2B5EF4-FFF2-40B4-BE49-F238E27FC236}">
                    <a16:creationId xmlns:a16="http://schemas.microsoft.com/office/drawing/2014/main" id="{F1F6D6E6-65E0-4916-8F15-EFDCF25C678E}"/>
                  </a:ext>
                </a:extLst>
              </p:cNvPr>
              <p:cNvPicPr/>
              <p:nvPr/>
            </p:nvPicPr>
            <p:blipFill>
              <a:blip r:embed="rId698"/>
              <a:stretch>
                <a:fillRect/>
              </a:stretch>
            </p:blipFill>
            <p:spPr>
              <a:xfrm>
                <a:off x="7498680" y="6317542"/>
                <a:ext cx="1461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699">
            <p14:nvContentPartPr>
              <p14:cNvPr id="516" name="インク 515">
                <a:extLst>
                  <a:ext uri="{FF2B5EF4-FFF2-40B4-BE49-F238E27FC236}">
                    <a16:creationId xmlns:a16="http://schemas.microsoft.com/office/drawing/2014/main" id="{8288868B-55BB-42BF-A18F-7FE00F44DC2F}"/>
                  </a:ext>
                </a:extLst>
              </p14:cNvPr>
              <p14:cNvContentPartPr/>
              <p14:nvPr/>
            </p14:nvContentPartPr>
            <p14:xfrm>
              <a:off x="7479240" y="6383422"/>
              <a:ext cx="205560" cy="60120"/>
            </p14:xfrm>
          </p:contentPart>
        </mc:Choice>
        <mc:Fallback>
          <p:pic>
            <p:nvPicPr>
              <p:cNvPr id="516" name="インク 515">
                <a:extLst>
                  <a:ext uri="{FF2B5EF4-FFF2-40B4-BE49-F238E27FC236}">
                    <a16:creationId xmlns:a16="http://schemas.microsoft.com/office/drawing/2014/main" id="{8288868B-55BB-42BF-A18F-7FE00F44DC2F}"/>
                  </a:ext>
                </a:extLst>
              </p:cNvPr>
              <p:cNvPicPr/>
              <p:nvPr/>
            </p:nvPicPr>
            <p:blipFill>
              <a:blip r:embed="rId700"/>
              <a:stretch>
                <a:fillRect/>
              </a:stretch>
            </p:blipFill>
            <p:spPr>
              <a:xfrm>
                <a:off x="7470240" y="6374422"/>
                <a:ext cx="2232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701">
            <p14:nvContentPartPr>
              <p14:cNvPr id="517" name="インク 516">
                <a:extLst>
                  <a:ext uri="{FF2B5EF4-FFF2-40B4-BE49-F238E27FC236}">
                    <a16:creationId xmlns:a16="http://schemas.microsoft.com/office/drawing/2014/main" id="{6E1F4CB8-B127-465A-BBAC-9E410F86B4EF}"/>
                  </a:ext>
                </a:extLst>
              </p14:cNvPr>
              <p14:cNvContentPartPr/>
              <p14:nvPr/>
            </p14:nvContentPartPr>
            <p14:xfrm>
              <a:off x="7689480" y="6341662"/>
              <a:ext cx="116640" cy="24840"/>
            </p14:xfrm>
          </p:contentPart>
        </mc:Choice>
        <mc:Fallback>
          <p:pic>
            <p:nvPicPr>
              <p:cNvPr id="517" name="インク 516">
                <a:extLst>
                  <a:ext uri="{FF2B5EF4-FFF2-40B4-BE49-F238E27FC236}">
                    <a16:creationId xmlns:a16="http://schemas.microsoft.com/office/drawing/2014/main" id="{6E1F4CB8-B127-465A-BBAC-9E410F86B4EF}"/>
                  </a:ext>
                </a:extLst>
              </p:cNvPr>
              <p:cNvPicPr/>
              <p:nvPr/>
            </p:nvPicPr>
            <p:blipFill>
              <a:blip r:embed="rId702"/>
              <a:stretch>
                <a:fillRect/>
              </a:stretch>
            </p:blipFill>
            <p:spPr>
              <a:xfrm>
                <a:off x="7680480" y="6333022"/>
                <a:ext cx="1342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703">
            <p14:nvContentPartPr>
              <p14:cNvPr id="518" name="インク 517">
                <a:extLst>
                  <a:ext uri="{FF2B5EF4-FFF2-40B4-BE49-F238E27FC236}">
                    <a16:creationId xmlns:a16="http://schemas.microsoft.com/office/drawing/2014/main" id="{E6BB9790-DF8B-4E08-9D20-C163F2366F6F}"/>
                  </a:ext>
                </a:extLst>
              </p14:cNvPr>
              <p14:cNvContentPartPr/>
              <p14:nvPr/>
            </p14:nvContentPartPr>
            <p14:xfrm>
              <a:off x="7745280" y="6295582"/>
              <a:ext cx="10080" cy="252360"/>
            </p14:xfrm>
          </p:contentPart>
        </mc:Choice>
        <mc:Fallback>
          <p:pic>
            <p:nvPicPr>
              <p:cNvPr id="518" name="インク 517">
                <a:extLst>
                  <a:ext uri="{FF2B5EF4-FFF2-40B4-BE49-F238E27FC236}">
                    <a16:creationId xmlns:a16="http://schemas.microsoft.com/office/drawing/2014/main" id="{E6BB9790-DF8B-4E08-9D20-C163F2366F6F}"/>
                  </a:ext>
                </a:extLst>
              </p:cNvPr>
              <p:cNvPicPr/>
              <p:nvPr/>
            </p:nvPicPr>
            <p:blipFill>
              <a:blip r:embed="rId704"/>
              <a:stretch>
                <a:fillRect/>
              </a:stretch>
            </p:blipFill>
            <p:spPr>
              <a:xfrm>
                <a:off x="7736640" y="6286582"/>
                <a:ext cx="2772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705">
            <p14:nvContentPartPr>
              <p14:cNvPr id="519" name="インク 518">
                <a:extLst>
                  <a:ext uri="{FF2B5EF4-FFF2-40B4-BE49-F238E27FC236}">
                    <a16:creationId xmlns:a16="http://schemas.microsoft.com/office/drawing/2014/main" id="{20E2DE17-5423-4691-B156-AF33EB747958}"/>
                  </a:ext>
                </a:extLst>
              </p14:cNvPr>
              <p14:cNvContentPartPr/>
              <p14:nvPr/>
            </p14:nvContentPartPr>
            <p14:xfrm>
              <a:off x="7683000" y="6374062"/>
              <a:ext cx="147600" cy="104040"/>
            </p14:xfrm>
          </p:contentPart>
        </mc:Choice>
        <mc:Fallback>
          <p:pic>
            <p:nvPicPr>
              <p:cNvPr id="519" name="インク 518">
                <a:extLst>
                  <a:ext uri="{FF2B5EF4-FFF2-40B4-BE49-F238E27FC236}">
                    <a16:creationId xmlns:a16="http://schemas.microsoft.com/office/drawing/2014/main" id="{20E2DE17-5423-4691-B156-AF33EB747958}"/>
                  </a:ext>
                </a:extLst>
              </p:cNvPr>
              <p:cNvPicPr/>
              <p:nvPr/>
            </p:nvPicPr>
            <p:blipFill>
              <a:blip r:embed="rId706"/>
              <a:stretch>
                <a:fillRect/>
              </a:stretch>
            </p:blipFill>
            <p:spPr>
              <a:xfrm>
                <a:off x="7674000" y="6365062"/>
                <a:ext cx="1652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707">
            <p14:nvContentPartPr>
              <p14:cNvPr id="520" name="インク 519">
                <a:extLst>
                  <a:ext uri="{FF2B5EF4-FFF2-40B4-BE49-F238E27FC236}">
                    <a16:creationId xmlns:a16="http://schemas.microsoft.com/office/drawing/2014/main" id="{B12848F0-654A-4D77-B057-D98E3F2F17F8}"/>
                  </a:ext>
                </a:extLst>
              </p14:cNvPr>
              <p14:cNvContentPartPr/>
              <p14:nvPr/>
            </p14:nvContentPartPr>
            <p14:xfrm>
              <a:off x="7834560" y="6265342"/>
              <a:ext cx="101520" cy="142560"/>
            </p14:xfrm>
          </p:contentPart>
        </mc:Choice>
        <mc:Fallback>
          <p:pic>
            <p:nvPicPr>
              <p:cNvPr id="520" name="インク 519">
                <a:extLst>
                  <a:ext uri="{FF2B5EF4-FFF2-40B4-BE49-F238E27FC236}">
                    <a16:creationId xmlns:a16="http://schemas.microsoft.com/office/drawing/2014/main" id="{B12848F0-654A-4D77-B057-D98E3F2F17F8}"/>
                  </a:ext>
                </a:extLst>
              </p:cNvPr>
              <p:cNvPicPr/>
              <p:nvPr/>
            </p:nvPicPr>
            <p:blipFill>
              <a:blip r:embed="rId708"/>
              <a:stretch>
                <a:fillRect/>
              </a:stretch>
            </p:blipFill>
            <p:spPr>
              <a:xfrm>
                <a:off x="7825560" y="6256342"/>
                <a:ext cx="11916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709">
            <p14:nvContentPartPr>
              <p14:cNvPr id="521" name="インク 520">
                <a:extLst>
                  <a:ext uri="{FF2B5EF4-FFF2-40B4-BE49-F238E27FC236}">
                    <a16:creationId xmlns:a16="http://schemas.microsoft.com/office/drawing/2014/main" id="{3DD8783F-F90E-48DD-9853-4B18B63A3C10}"/>
                  </a:ext>
                </a:extLst>
              </p14:cNvPr>
              <p14:cNvContentPartPr/>
              <p14:nvPr/>
            </p14:nvContentPartPr>
            <p14:xfrm>
              <a:off x="7814400" y="6272182"/>
              <a:ext cx="111240" cy="115200"/>
            </p14:xfrm>
          </p:contentPart>
        </mc:Choice>
        <mc:Fallback>
          <p:pic>
            <p:nvPicPr>
              <p:cNvPr id="521" name="インク 520">
                <a:extLst>
                  <a:ext uri="{FF2B5EF4-FFF2-40B4-BE49-F238E27FC236}">
                    <a16:creationId xmlns:a16="http://schemas.microsoft.com/office/drawing/2014/main" id="{3DD8783F-F90E-48DD-9853-4B18B63A3C10}"/>
                  </a:ext>
                </a:extLst>
              </p:cNvPr>
              <p:cNvPicPr/>
              <p:nvPr/>
            </p:nvPicPr>
            <p:blipFill>
              <a:blip r:embed="rId710"/>
              <a:stretch>
                <a:fillRect/>
              </a:stretch>
            </p:blipFill>
            <p:spPr>
              <a:xfrm>
                <a:off x="7805760" y="6263542"/>
                <a:ext cx="1288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711">
            <p14:nvContentPartPr>
              <p14:cNvPr id="522" name="インク 521">
                <a:extLst>
                  <a:ext uri="{FF2B5EF4-FFF2-40B4-BE49-F238E27FC236}">
                    <a16:creationId xmlns:a16="http://schemas.microsoft.com/office/drawing/2014/main" id="{4CF9AE67-FFAF-4C33-9A0D-7780A818ECB0}"/>
                  </a:ext>
                </a:extLst>
              </p14:cNvPr>
              <p14:cNvContentPartPr/>
              <p14:nvPr/>
            </p14:nvContentPartPr>
            <p14:xfrm>
              <a:off x="7821600" y="6368662"/>
              <a:ext cx="103320" cy="189720"/>
            </p14:xfrm>
          </p:contentPart>
        </mc:Choice>
        <mc:Fallback>
          <p:pic>
            <p:nvPicPr>
              <p:cNvPr id="522" name="インク 521">
                <a:extLst>
                  <a:ext uri="{FF2B5EF4-FFF2-40B4-BE49-F238E27FC236}">
                    <a16:creationId xmlns:a16="http://schemas.microsoft.com/office/drawing/2014/main" id="{4CF9AE67-FFAF-4C33-9A0D-7780A818ECB0}"/>
                  </a:ext>
                </a:extLst>
              </p:cNvPr>
              <p:cNvPicPr/>
              <p:nvPr/>
            </p:nvPicPr>
            <p:blipFill>
              <a:blip r:embed="rId712"/>
              <a:stretch>
                <a:fillRect/>
              </a:stretch>
            </p:blipFill>
            <p:spPr>
              <a:xfrm>
                <a:off x="7812600" y="6359662"/>
                <a:ext cx="1209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713">
            <p14:nvContentPartPr>
              <p14:cNvPr id="523" name="インク 522">
                <a:extLst>
                  <a:ext uri="{FF2B5EF4-FFF2-40B4-BE49-F238E27FC236}">
                    <a16:creationId xmlns:a16="http://schemas.microsoft.com/office/drawing/2014/main" id="{D07D986C-F75F-48BF-9124-40EC933B4FF9}"/>
                  </a:ext>
                </a:extLst>
              </p14:cNvPr>
              <p14:cNvContentPartPr/>
              <p14:nvPr/>
            </p14:nvContentPartPr>
            <p14:xfrm>
              <a:off x="7835640" y="6409342"/>
              <a:ext cx="83880" cy="146520"/>
            </p14:xfrm>
          </p:contentPart>
        </mc:Choice>
        <mc:Fallback>
          <p:pic>
            <p:nvPicPr>
              <p:cNvPr id="523" name="インク 522">
                <a:extLst>
                  <a:ext uri="{FF2B5EF4-FFF2-40B4-BE49-F238E27FC236}">
                    <a16:creationId xmlns:a16="http://schemas.microsoft.com/office/drawing/2014/main" id="{D07D986C-F75F-48BF-9124-40EC933B4FF9}"/>
                  </a:ext>
                </a:extLst>
              </p:cNvPr>
              <p:cNvPicPr/>
              <p:nvPr/>
            </p:nvPicPr>
            <p:blipFill>
              <a:blip r:embed="rId714"/>
              <a:stretch>
                <a:fillRect/>
              </a:stretch>
            </p:blipFill>
            <p:spPr>
              <a:xfrm>
                <a:off x="7827000" y="6400702"/>
                <a:ext cx="1015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715">
            <p14:nvContentPartPr>
              <p14:cNvPr id="524" name="インク 523">
                <a:extLst>
                  <a:ext uri="{FF2B5EF4-FFF2-40B4-BE49-F238E27FC236}">
                    <a16:creationId xmlns:a16="http://schemas.microsoft.com/office/drawing/2014/main" id="{970B882C-8E79-43AC-B2D4-42D0F8F5EA80}"/>
                  </a:ext>
                </a:extLst>
              </p14:cNvPr>
              <p14:cNvContentPartPr/>
              <p14:nvPr/>
            </p14:nvContentPartPr>
            <p14:xfrm>
              <a:off x="7824480" y="6358582"/>
              <a:ext cx="76680" cy="105120"/>
            </p14:xfrm>
          </p:contentPart>
        </mc:Choice>
        <mc:Fallback>
          <p:pic>
            <p:nvPicPr>
              <p:cNvPr id="524" name="インク 523">
                <a:extLst>
                  <a:ext uri="{FF2B5EF4-FFF2-40B4-BE49-F238E27FC236}">
                    <a16:creationId xmlns:a16="http://schemas.microsoft.com/office/drawing/2014/main" id="{970B882C-8E79-43AC-B2D4-42D0F8F5EA80}"/>
                  </a:ext>
                </a:extLst>
              </p:cNvPr>
              <p:cNvPicPr/>
              <p:nvPr/>
            </p:nvPicPr>
            <p:blipFill>
              <a:blip r:embed="rId716"/>
              <a:stretch>
                <a:fillRect/>
              </a:stretch>
            </p:blipFill>
            <p:spPr>
              <a:xfrm>
                <a:off x="7815480" y="6349582"/>
                <a:ext cx="943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717">
            <p14:nvContentPartPr>
              <p14:cNvPr id="525" name="インク 524">
                <a:extLst>
                  <a:ext uri="{FF2B5EF4-FFF2-40B4-BE49-F238E27FC236}">
                    <a16:creationId xmlns:a16="http://schemas.microsoft.com/office/drawing/2014/main" id="{FB8CA7C5-AAFA-4F58-884B-A9E277800B1E}"/>
                  </a:ext>
                </a:extLst>
              </p14:cNvPr>
              <p14:cNvContentPartPr/>
              <p14:nvPr/>
            </p14:nvContentPartPr>
            <p14:xfrm>
              <a:off x="7803240" y="6298822"/>
              <a:ext cx="259560" cy="174240"/>
            </p14:xfrm>
          </p:contentPart>
        </mc:Choice>
        <mc:Fallback>
          <p:pic>
            <p:nvPicPr>
              <p:cNvPr id="525" name="インク 524">
                <a:extLst>
                  <a:ext uri="{FF2B5EF4-FFF2-40B4-BE49-F238E27FC236}">
                    <a16:creationId xmlns:a16="http://schemas.microsoft.com/office/drawing/2014/main" id="{FB8CA7C5-AAFA-4F58-884B-A9E277800B1E}"/>
                  </a:ext>
                </a:extLst>
              </p:cNvPr>
              <p:cNvPicPr/>
              <p:nvPr/>
            </p:nvPicPr>
            <p:blipFill>
              <a:blip r:embed="rId718"/>
              <a:stretch>
                <a:fillRect/>
              </a:stretch>
            </p:blipFill>
            <p:spPr>
              <a:xfrm>
                <a:off x="7794240" y="6289822"/>
                <a:ext cx="2772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719">
            <p14:nvContentPartPr>
              <p14:cNvPr id="526" name="インク 525">
                <a:extLst>
                  <a:ext uri="{FF2B5EF4-FFF2-40B4-BE49-F238E27FC236}">
                    <a16:creationId xmlns:a16="http://schemas.microsoft.com/office/drawing/2014/main" id="{DFE47609-C5DB-4971-AF88-6D69AD13F454}"/>
                  </a:ext>
                </a:extLst>
              </p14:cNvPr>
              <p14:cNvContentPartPr/>
              <p14:nvPr/>
            </p14:nvContentPartPr>
            <p14:xfrm>
              <a:off x="8026800" y="6356062"/>
              <a:ext cx="65880" cy="68760"/>
            </p14:xfrm>
          </p:contentPart>
        </mc:Choice>
        <mc:Fallback>
          <p:pic>
            <p:nvPicPr>
              <p:cNvPr id="526" name="インク 525">
                <a:extLst>
                  <a:ext uri="{FF2B5EF4-FFF2-40B4-BE49-F238E27FC236}">
                    <a16:creationId xmlns:a16="http://schemas.microsoft.com/office/drawing/2014/main" id="{DFE47609-C5DB-4971-AF88-6D69AD13F454}"/>
                  </a:ext>
                </a:extLst>
              </p:cNvPr>
              <p:cNvPicPr/>
              <p:nvPr/>
            </p:nvPicPr>
            <p:blipFill>
              <a:blip r:embed="rId720"/>
              <a:stretch>
                <a:fillRect/>
              </a:stretch>
            </p:blipFill>
            <p:spPr>
              <a:xfrm>
                <a:off x="8018160" y="6347422"/>
                <a:ext cx="835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721">
            <p14:nvContentPartPr>
              <p14:cNvPr id="527" name="インク 526">
                <a:extLst>
                  <a:ext uri="{FF2B5EF4-FFF2-40B4-BE49-F238E27FC236}">
                    <a16:creationId xmlns:a16="http://schemas.microsoft.com/office/drawing/2014/main" id="{3D37CD3A-B91E-4898-94C2-DDD019912701}"/>
                  </a:ext>
                </a:extLst>
              </p14:cNvPr>
              <p14:cNvContentPartPr/>
              <p14:nvPr/>
            </p14:nvContentPartPr>
            <p14:xfrm>
              <a:off x="8087280" y="6284782"/>
              <a:ext cx="97560" cy="149400"/>
            </p14:xfrm>
          </p:contentPart>
        </mc:Choice>
        <mc:Fallback>
          <p:pic>
            <p:nvPicPr>
              <p:cNvPr id="527" name="インク 526">
                <a:extLst>
                  <a:ext uri="{FF2B5EF4-FFF2-40B4-BE49-F238E27FC236}">
                    <a16:creationId xmlns:a16="http://schemas.microsoft.com/office/drawing/2014/main" id="{3D37CD3A-B91E-4898-94C2-DDD019912701}"/>
                  </a:ext>
                </a:extLst>
              </p:cNvPr>
              <p:cNvPicPr/>
              <p:nvPr/>
            </p:nvPicPr>
            <p:blipFill>
              <a:blip r:embed="rId722"/>
              <a:stretch>
                <a:fillRect/>
              </a:stretch>
            </p:blipFill>
            <p:spPr>
              <a:xfrm>
                <a:off x="8078640" y="6275782"/>
                <a:ext cx="1152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723">
            <p14:nvContentPartPr>
              <p14:cNvPr id="528" name="インク 527">
                <a:extLst>
                  <a:ext uri="{FF2B5EF4-FFF2-40B4-BE49-F238E27FC236}">
                    <a16:creationId xmlns:a16="http://schemas.microsoft.com/office/drawing/2014/main" id="{60201622-1FAE-48FE-8165-5AF95728FC27}"/>
                  </a:ext>
                </a:extLst>
              </p14:cNvPr>
              <p14:cNvContentPartPr/>
              <p14:nvPr/>
            </p14:nvContentPartPr>
            <p14:xfrm>
              <a:off x="8007720" y="6426982"/>
              <a:ext cx="101160" cy="86760"/>
            </p14:xfrm>
          </p:contentPart>
        </mc:Choice>
        <mc:Fallback>
          <p:pic>
            <p:nvPicPr>
              <p:cNvPr id="528" name="インク 527">
                <a:extLst>
                  <a:ext uri="{FF2B5EF4-FFF2-40B4-BE49-F238E27FC236}">
                    <a16:creationId xmlns:a16="http://schemas.microsoft.com/office/drawing/2014/main" id="{60201622-1FAE-48FE-8165-5AF95728FC27}"/>
                  </a:ext>
                </a:extLst>
              </p:cNvPr>
              <p:cNvPicPr/>
              <p:nvPr/>
            </p:nvPicPr>
            <p:blipFill>
              <a:blip r:embed="rId724"/>
              <a:stretch>
                <a:fillRect/>
              </a:stretch>
            </p:blipFill>
            <p:spPr>
              <a:xfrm>
                <a:off x="7998720" y="6417982"/>
                <a:ext cx="1188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725">
            <p14:nvContentPartPr>
              <p14:cNvPr id="529" name="インク 528">
                <a:extLst>
                  <a:ext uri="{FF2B5EF4-FFF2-40B4-BE49-F238E27FC236}">
                    <a16:creationId xmlns:a16="http://schemas.microsoft.com/office/drawing/2014/main" id="{ECACE8EE-BE39-4438-9FA2-2094897C4D5C}"/>
                  </a:ext>
                </a:extLst>
              </p14:cNvPr>
              <p14:cNvContentPartPr/>
              <p14:nvPr/>
            </p14:nvContentPartPr>
            <p14:xfrm>
              <a:off x="8098080" y="6397102"/>
              <a:ext cx="33840" cy="64800"/>
            </p14:xfrm>
          </p:contentPart>
        </mc:Choice>
        <mc:Fallback>
          <p:pic>
            <p:nvPicPr>
              <p:cNvPr id="529" name="インク 528">
                <a:extLst>
                  <a:ext uri="{FF2B5EF4-FFF2-40B4-BE49-F238E27FC236}">
                    <a16:creationId xmlns:a16="http://schemas.microsoft.com/office/drawing/2014/main" id="{ECACE8EE-BE39-4438-9FA2-2094897C4D5C}"/>
                  </a:ext>
                </a:extLst>
              </p:cNvPr>
              <p:cNvPicPr/>
              <p:nvPr/>
            </p:nvPicPr>
            <p:blipFill>
              <a:blip r:embed="rId726"/>
              <a:stretch>
                <a:fillRect/>
              </a:stretch>
            </p:blipFill>
            <p:spPr>
              <a:xfrm>
                <a:off x="8089440" y="6388462"/>
                <a:ext cx="514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727">
            <p14:nvContentPartPr>
              <p14:cNvPr id="530" name="インク 529">
                <a:extLst>
                  <a:ext uri="{FF2B5EF4-FFF2-40B4-BE49-F238E27FC236}">
                    <a16:creationId xmlns:a16="http://schemas.microsoft.com/office/drawing/2014/main" id="{C94B4544-A1F3-4E84-BB20-D9497266955E}"/>
                  </a:ext>
                </a:extLst>
              </p14:cNvPr>
              <p14:cNvContentPartPr/>
              <p14:nvPr/>
            </p14:nvContentPartPr>
            <p14:xfrm>
              <a:off x="8116440" y="6395662"/>
              <a:ext cx="81720" cy="68040"/>
            </p14:xfrm>
          </p:contentPart>
        </mc:Choice>
        <mc:Fallback>
          <p:pic>
            <p:nvPicPr>
              <p:cNvPr id="530" name="インク 529">
                <a:extLst>
                  <a:ext uri="{FF2B5EF4-FFF2-40B4-BE49-F238E27FC236}">
                    <a16:creationId xmlns:a16="http://schemas.microsoft.com/office/drawing/2014/main" id="{C94B4544-A1F3-4E84-BB20-D9497266955E}"/>
                  </a:ext>
                </a:extLst>
              </p:cNvPr>
              <p:cNvPicPr/>
              <p:nvPr/>
            </p:nvPicPr>
            <p:blipFill>
              <a:blip r:embed="rId728"/>
              <a:stretch>
                <a:fillRect/>
              </a:stretch>
            </p:blipFill>
            <p:spPr>
              <a:xfrm>
                <a:off x="8107800" y="6387022"/>
                <a:ext cx="993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729">
            <p14:nvContentPartPr>
              <p14:cNvPr id="531" name="インク 530">
                <a:extLst>
                  <a:ext uri="{FF2B5EF4-FFF2-40B4-BE49-F238E27FC236}">
                    <a16:creationId xmlns:a16="http://schemas.microsoft.com/office/drawing/2014/main" id="{0DF438CE-0F9E-45D3-9DD5-FA9093734502}"/>
                  </a:ext>
                </a:extLst>
              </p14:cNvPr>
              <p14:cNvContentPartPr/>
              <p14:nvPr/>
            </p14:nvContentPartPr>
            <p14:xfrm>
              <a:off x="8021040" y="6448222"/>
              <a:ext cx="134640" cy="132480"/>
            </p14:xfrm>
          </p:contentPart>
        </mc:Choice>
        <mc:Fallback>
          <p:pic>
            <p:nvPicPr>
              <p:cNvPr id="531" name="インク 530">
                <a:extLst>
                  <a:ext uri="{FF2B5EF4-FFF2-40B4-BE49-F238E27FC236}">
                    <a16:creationId xmlns:a16="http://schemas.microsoft.com/office/drawing/2014/main" id="{0DF438CE-0F9E-45D3-9DD5-FA9093734502}"/>
                  </a:ext>
                </a:extLst>
              </p:cNvPr>
              <p:cNvPicPr/>
              <p:nvPr/>
            </p:nvPicPr>
            <p:blipFill>
              <a:blip r:embed="rId730"/>
              <a:stretch>
                <a:fillRect/>
              </a:stretch>
            </p:blipFill>
            <p:spPr>
              <a:xfrm>
                <a:off x="8012040" y="6439582"/>
                <a:ext cx="1522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731">
            <p14:nvContentPartPr>
              <p14:cNvPr id="532" name="インク 531">
                <a:extLst>
                  <a:ext uri="{FF2B5EF4-FFF2-40B4-BE49-F238E27FC236}">
                    <a16:creationId xmlns:a16="http://schemas.microsoft.com/office/drawing/2014/main" id="{5804C544-74C7-4437-B8B8-41CA2A5B4A1D}"/>
                  </a:ext>
                </a:extLst>
              </p14:cNvPr>
              <p14:cNvContentPartPr/>
              <p14:nvPr/>
            </p14:nvContentPartPr>
            <p14:xfrm>
              <a:off x="8098080" y="6491062"/>
              <a:ext cx="87840" cy="58320"/>
            </p14:xfrm>
          </p:contentPart>
        </mc:Choice>
        <mc:Fallback>
          <p:pic>
            <p:nvPicPr>
              <p:cNvPr id="532" name="インク 531">
                <a:extLst>
                  <a:ext uri="{FF2B5EF4-FFF2-40B4-BE49-F238E27FC236}">
                    <a16:creationId xmlns:a16="http://schemas.microsoft.com/office/drawing/2014/main" id="{5804C544-74C7-4437-B8B8-41CA2A5B4A1D}"/>
                  </a:ext>
                </a:extLst>
              </p:cNvPr>
              <p:cNvPicPr/>
              <p:nvPr/>
            </p:nvPicPr>
            <p:blipFill>
              <a:blip r:embed="rId732"/>
              <a:stretch>
                <a:fillRect/>
              </a:stretch>
            </p:blipFill>
            <p:spPr>
              <a:xfrm>
                <a:off x="8089440" y="6482422"/>
                <a:ext cx="1054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733">
            <p14:nvContentPartPr>
              <p14:cNvPr id="533" name="インク 532">
                <a:extLst>
                  <a:ext uri="{FF2B5EF4-FFF2-40B4-BE49-F238E27FC236}">
                    <a16:creationId xmlns:a16="http://schemas.microsoft.com/office/drawing/2014/main" id="{C77BE948-44C2-4C19-997B-EC29CC3F5E86}"/>
                  </a:ext>
                </a:extLst>
              </p14:cNvPr>
              <p14:cNvContentPartPr/>
              <p14:nvPr/>
            </p14:nvContentPartPr>
            <p14:xfrm>
              <a:off x="8307600" y="6345982"/>
              <a:ext cx="295200" cy="179280"/>
            </p14:xfrm>
          </p:contentPart>
        </mc:Choice>
        <mc:Fallback>
          <p:pic>
            <p:nvPicPr>
              <p:cNvPr id="533" name="インク 532">
                <a:extLst>
                  <a:ext uri="{FF2B5EF4-FFF2-40B4-BE49-F238E27FC236}">
                    <a16:creationId xmlns:a16="http://schemas.microsoft.com/office/drawing/2014/main" id="{C77BE948-44C2-4C19-997B-EC29CC3F5E86}"/>
                  </a:ext>
                </a:extLst>
              </p:cNvPr>
              <p:cNvPicPr/>
              <p:nvPr/>
            </p:nvPicPr>
            <p:blipFill>
              <a:blip r:embed="rId734"/>
              <a:stretch>
                <a:fillRect/>
              </a:stretch>
            </p:blipFill>
            <p:spPr>
              <a:xfrm>
                <a:off x="8298960" y="6337342"/>
                <a:ext cx="3128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735">
            <p14:nvContentPartPr>
              <p14:cNvPr id="534" name="インク 533">
                <a:extLst>
                  <a:ext uri="{FF2B5EF4-FFF2-40B4-BE49-F238E27FC236}">
                    <a16:creationId xmlns:a16="http://schemas.microsoft.com/office/drawing/2014/main" id="{13673A43-CAC1-4E53-BB4F-0DF81D4E8414}"/>
                  </a:ext>
                </a:extLst>
              </p14:cNvPr>
              <p14:cNvContentPartPr/>
              <p14:nvPr/>
            </p14:nvContentPartPr>
            <p14:xfrm>
              <a:off x="8516040" y="6317902"/>
              <a:ext cx="118080" cy="227880"/>
            </p14:xfrm>
          </p:contentPart>
        </mc:Choice>
        <mc:Fallback>
          <p:pic>
            <p:nvPicPr>
              <p:cNvPr id="534" name="インク 533">
                <a:extLst>
                  <a:ext uri="{FF2B5EF4-FFF2-40B4-BE49-F238E27FC236}">
                    <a16:creationId xmlns:a16="http://schemas.microsoft.com/office/drawing/2014/main" id="{13673A43-CAC1-4E53-BB4F-0DF81D4E8414}"/>
                  </a:ext>
                </a:extLst>
              </p:cNvPr>
              <p:cNvPicPr/>
              <p:nvPr/>
            </p:nvPicPr>
            <p:blipFill>
              <a:blip r:embed="rId736"/>
              <a:stretch>
                <a:fillRect/>
              </a:stretch>
            </p:blipFill>
            <p:spPr>
              <a:xfrm>
                <a:off x="8507400" y="6308902"/>
                <a:ext cx="13572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737">
            <p14:nvContentPartPr>
              <p14:cNvPr id="535" name="インク 534">
                <a:extLst>
                  <a:ext uri="{FF2B5EF4-FFF2-40B4-BE49-F238E27FC236}">
                    <a16:creationId xmlns:a16="http://schemas.microsoft.com/office/drawing/2014/main" id="{3652D15E-A7CF-4C68-9455-FEBF4D4E80B9}"/>
                  </a:ext>
                </a:extLst>
              </p14:cNvPr>
              <p14:cNvContentPartPr/>
              <p14:nvPr/>
            </p14:nvContentPartPr>
            <p14:xfrm>
              <a:off x="8582640" y="6374422"/>
              <a:ext cx="332640" cy="142920"/>
            </p14:xfrm>
          </p:contentPart>
        </mc:Choice>
        <mc:Fallback>
          <p:pic>
            <p:nvPicPr>
              <p:cNvPr id="535" name="インク 534">
                <a:extLst>
                  <a:ext uri="{FF2B5EF4-FFF2-40B4-BE49-F238E27FC236}">
                    <a16:creationId xmlns:a16="http://schemas.microsoft.com/office/drawing/2014/main" id="{3652D15E-A7CF-4C68-9455-FEBF4D4E80B9}"/>
                  </a:ext>
                </a:extLst>
              </p:cNvPr>
              <p:cNvPicPr/>
              <p:nvPr/>
            </p:nvPicPr>
            <p:blipFill>
              <a:blip r:embed="rId738"/>
              <a:stretch>
                <a:fillRect/>
              </a:stretch>
            </p:blipFill>
            <p:spPr>
              <a:xfrm>
                <a:off x="8574000" y="6365782"/>
                <a:ext cx="3502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739">
            <p14:nvContentPartPr>
              <p14:cNvPr id="536" name="インク 535">
                <a:extLst>
                  <a:ext uri="{FF2B5EF4-FFF2-40B4-BE49-F238E27FC236}">
                    <a16:creationId xmlns:a16="http://schemas.microsoft.com/office/drawing/2014/main" id="{57FF4A44-B450-40BA-A775-F19693117B63}"/>
                  </a:ext>
                </a:extLst>
              </p14:cNvPr>
              <p14:cNvContentPartPr/>
              <p14:nvPr/>
            </p14:nvContentPartPr>
            <p14:xfrm>
              <a:off x="8778840" y="6433102"/>
              <a:ext cx="167040" cy="19080"/>
            </p14:xfrm>
          </p:contentPart>
        </mc:Choice>
        <mc:Fallback>
          <p:pic>
            <p:nvPicPr>
              <p:cNvPr id="536" name="インク 535">
                <a:extLst>
                  <a:ext uri="{FF2B5EF4-FFF2-40B4-BE49-F238E27FC236}">
                    <a16:creationId xmlns:a16="http://schemas.microsoft.com/office/drawing/2014/main" id="{57FF4A44-B450-40BA-A775-F19693117B63}"/>
                  </a:ext>
                </a:extLst>
              </p:cNvPr>
              <p:cNvPicPr/>
              <p:nvPr/>
            </p:nvPicPr>
            <p:blipFill>
              <a:blip r:embed="rId740"/>
              <a:stretch>
                <a:fillRect/>
              </a:stretch>
            </p:blipFill>
            <p:spPr>
              <a:xfrm>
                <a:off x="8770200" y="6424102"/>
                <a:ext cx="1846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41">
            <p14:nvContentPartPr>
              <p14:cNvPr id="537" name="インク 536">
                <a:extLst>
                  <a:ext uri="{FF2B5EF4-FFF2-40B4-BE49-F238E27FC236}">
                    <a16:creationId xmlns:a16="http://schemas.microsoft.com/office/drawing/2014/main" id="{FB438D0E-DD0A-4D86-AFFB-CAEB09655C78}"/>
                  </a:ext>
                </a:extLst>
              </p14:cNvPr>
              <p14:cNvContentPartPr/>
              <p14:nvPr/>
            </p14:nvContentPartPr>
            <p14:xfrm>
              <a:off x="8846520" y="6331942"/>
              <a:ext cx="170640" cy="253440"/>
            </p14:xfrm>
          </p:contentPart>
        </mc:Choice>
        <mc:Fallback>
          <p:pic>
            <p:nvPicPr>
              <p:cNvPr id="537" name="インク 536">
                <a:extLst>
                  <a:ext uri="{FF2B5EF4-FFF2-40B4-BE49-F238E27FC236}">
                    <a16:creationId xmlns:a16="http://schemas.microsoft.com/office/drawing/2014/main" id="{FB438D0E-DD0A-4D86-AFFB-CAEB09655C78}"/>
                  </a:ext>
                </a:extLst>
              </p:cNvPr>
              <p:cNvPicPr/>
              <p:nvPr/>
            </p:nvPicPr>
            <p:blipFill>
              <a:blip r:embed="rId742"/>
              <a:stretch>
                <a:fillRect/>
              </a:stretch>
            </p:blipFill>
            <p:spPr>
              <a:xfrm>
                <a:off x="8837520" y="6322942"/>
                <a:ext cx="1882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743">
            <p14:nvContentPartPr>
              <p14:cNvPr id="540" name="インク 539">
                <a:extLst>
                  <a:ext uri="{FF2B5EF4-FFF2-40B4-BE49-F238E27FC236}">
                    <a16:creationId xmlns:a16="http://schemas.microsoft.com/office/drawing/2014/main" id="{E2412D45-3906-4377-B957-0B02EBF51AAB}"/>
                  </a:ext>
                </a:extLst>
              </p14:cNvPr>
              <p14:cNvContentPartPr/>
              <p14:nvPr/>
            </p14:nvContentPartPr>
            <p14:xfrm>
              <a:off x="9052800" y="6389902"/>
              <a:ext cx="153000" cy="202320"/>
            </p14:xfrm>
          </p:contentPart>
        </mc:Choice>
        <mc:Fallback>
          <p:pic>
            <p:nvPicPr>
              <p:cNvPr id="540" name="インク 539">
                <a:extLst>
                  <a:ext uri="{FF2B5EF4-FFF2-40B4-BE49-F238E27FC236}">
                    <a16:creationId xmlns:a16="http://schemas.microsoft.com/office/drawing/2014/main" id="{E2412D45-3906-4377-B957-0B02EBF51AAB}"/>
                  </a:ext>
                </a:extLst>
              </p:cNvPr>
              <p:cNvPicPr/>
              <p:nvPr/>
            </p:nvPicPr>
            <p:blipFill>
              <a:blip r:embed="rId744"/>
              <a:stretch>
                <a:fillRect/>
              </a:stretch>
            </p:blipFill>
            <p:spPr>
              <a:xfrm>
                <a:off x="9044160" y="6380902"/>
                <a:ext cx="170640" cy="219960"/>
              </a:xfrm>
              <a:prstGeom prst="rect">
                <a:avLst/>
              </a:prstGeom>
            </p:spPr>
          </p:pic>
        </mc:Fallback>
      </mc:AlternateContent>
    </p:spTree>
    <p:extLst>
      <p:ext uri="{BB962C8B-B14F-4D97-AF65-F5344CB8AC3E}">
        <p14:creationId xmlns:p14="http://schemas.microsoft.com/office/powerpoint/2010/main" val="1681567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D85F94-972E-4A1D-B390-34584CCB080E}"/>
              </a:ext>
            </a:extLst>
          </p:cNvPr>
          <p:cNvSpPr>
            <a:spLocks noGrp="1"/>
          </p:cNvSpPr>
          <p:nvPr>
            <p:ph type="title"/>
          </p:nvPr>
        </p:nvSpPr>
        <p:spPr/>
        <p:txBody>
          <a:bodyPr/>
          <a:lstStyle/>
          <a:p>
            <a:r>
              <a:rPr kumimoji="1" lang="ja-JP" altLang="en-US" dirty="0"/>
              <a:t>補足</a:t>
            </a:r>
          </a:p>
        </p:txBody>
      </p:sp>
      <p:pic>
        <p:nvPicPr>
          <p:cNvPr id="6" name="コンテンツ プレースホルダー 5" descr="アイコン&#10;&#10;自動的に生成された説明">
            <a:extLst>
              <a:ext uri="{FF2B5EF4-FFF2-40B4-BE49-F238E27FC236}">
                <a16:creationId xmlns:a16="http://schemas.microsoft.com/office/drawing/2014/main" id="{CED96578-46CE-4FC9-82AA-545A1883CC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4794" y="1690688"/>
            <a:ext cx="7862411" cy="1325563"/>
          </a:xfrm>
        </p:spPr>
      </p:pic>
      <p:sp>
        <p:nvSpPr>
          <p:cNvPr id="4" name="スライド番号プレースホルダー 3">
            <a:extLst>
              <a:ext uri="{FF2B5EF4-FFF2-40B4-BE49-F238E27FC236}">
                <a16:creationId xmlns:a16="http://schemas.microsoft.com/office/drawing/2014/main" id="{A8D7D711-9083-4D8B-8BE4-20979E333A91}"/>
              </a:ext>
            </a:extLst>
          </p:cNvPr>
          <p:cNvSpPr>
            <a:spLocks noGrp="1"/>
          </p:cNvSpPr>
          <p:nvPr>
            <p:ph type="sldNum" sz="quarter" idx="12"/>
          </p:nvPr>
        </p:nvSpPr>
        <p:spPr/>
        <p:txBody>
          <a:bodyPr/>
          <a:lstStyle/>
          <a:p>
            <a:fld id="{CD9BE97A-53C1-4E17-AABC-2B78E7EE41B0}" type="slidenum">
              <a:rPr kumimoji="1" lang="ja-JP" altLang="en-US" smtClean="0"/>
              <a:t>22</a:t>
            </a:fld>
            <a:endParaRPr kumimoji="1" lang="ja-JP" altLang="en-US"/>
          </a:p>
        </p:txBody>
      </p:sp>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BD943B88-8F08-4776-A9C0-7B85A570AB6D}"/>
                  </a:ext>
                </a:extLst>
              </p:cNvPr>
              <p:cNvSpPr txBox="1">
                <a:spLocks/>
              </p:cNvSpPr>
              <p:nvPr/>
            </p:nvSpPr>
            <p:spPr>
              <a:xfrm>
                <a:off x="1027416" y="3288811"/>
                <a:ext cx="10326384" cy="30675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同じ構成要素が少しずつ違う使われ方をする</a:t>
                </a:r>
                <a:endParaRPr lang="en-US" altLang="ja-JP" dirty="0"/>
              </a:p>
              <a:p>
                <a:r>
                  <a:rPr lang="ja-JP" altLang="en-US" dirty="0"/>
                  <a:t>はねの有無とかまで反映されていてすごい</a:t>
                </a:r>
                <a:endParaRPr lang="en-US" altLang="ja-JP" dirty="0"/>
              </a:p>
              <a:p>
                <a:r>
                  <a:rPr lang="ja-JP" altLang="en-US" dirty="0"/>
                  <a:t>このような構造的情報は、</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𝐸</m:t>
                        </m:r>
                      </m:e>
                      <m:sub>
                        <m:r>
                          <a:rPr lang="en-US" altLang="ja-JP" i="1" dirty="0">
                            <a:latin typeface="Cambria Math" panose="02040503050406030204" pitchFamily="18" charset="0"/>
                          </a:rPr>
                          <m:t>𝑐</m:t>
                        </m:r>
                      </m:sub>
                    </m:sSub>
                  </m:oMath>
                </a14:m>
                <a:r>
                  <a:rPr lang="ja-JP" altLang="en-US" dirty="0"/>
                  <a:t> が担っている </a:t>
                </a:r>
                <a:endParaRPr lang="en-US" altLang="ja-JP" dirty="0"/>
              </a:p>
              <a:p>
                <a:endParaRPr lang="en-US" altLang="ja-JP" dirty="0"/>
              </a:p>
              <a:p>
                <a:endParaRPr lang="ja-JP" altLang="en-US" dirty="0"/>
              </a:p>
            </p:txBody>
          </p:sp>
        </mc:Choice>
        <mc:Fallback xmlns="">
          <p:sp>
            <p:nvSpPr>
              <p:cNvPr id="7" name="コンテンツ プレースホルダー 2">
                <a:extLst>
                  <a:ext uri="{FF2B5EF4-FFF2-40B4-BE49-F238E27FC236}">
                    <a16:creationId xmlns:a16="http://schemas.microsoft.com/office/drawing/2014/main" id="{BD943B88-8F08-4776-A9C0-7B85A570AB6D}"/>
                  </a:ext>
                </a:extLst>
              </p:cNvPr>
              <p:cNvSpPr txBox="1">
                <a:spLocks noRot="1" noChangeAspect="1" noMove="1" noResize="1" noEditPoints="1" noAdjustHandles="1" noChangeArrowheads="1" noChangeShapeType="1" noTextEdit="1"/>
              </p:cNvSpPr>
              <p:nvPr/>
            </p:nvSpPr>
            <p:spPr>
              <a:xfrm>
                <a:off x="1027416" y="3288811"/>
                <a:ext cx="10326384" cy="3067539"/>
              </a:xfrm>
              <a:prstGeom prst="rect">
                <a:avLst/>
              </a:prstGeom>
              <a:blipFill>
                <a:blip r:embed="rId3"/>
                <a:stretch>
                  <a:fillRect l="-1063" t="-338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32229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DB73FF0-2E56-48D9-B0C3-413D2BD05594}"/>
              </a:ext>
            </a:extLst>
          </p:cNvPr>
          <p:cNvSpPr>
            <a:spLocks noGrp="1"/>
          </p:cNvSpPr>
          <p:nvPr>
            <p:ph type="sldNum" sz="quarter" idx="12"/>
          </p:nvPr>
        </p:nvSpPr>
        <p:spPr/>
        <p:txBody>
          <a:bodyPr/>
          <a:lstStyle/>
          <a:p>
            <a:fld id="{CD9BE97A-53C1-4E17-AABC-2B78E7EE41B0}" type="slidenum">
              <a:rPr kumimoji="1" lang="ja-JP" altLang="en-US" smtClean="0"/>
              <a:t>23</a:t>
            </a:fld>
            <a:endParaRPr kumimoji="1" lang="ja-JP" altLang="en-US"/>
          </a:p>
        </p:txBody>
      </p:sp>
      <p:pic>
        <p:nvPicPr>
          <p:cNvPr id="6" name="コンテンツ プレースホルダー 5" descr="ダイアグラム&#10;&#10;自動的に生成された説明">
            <a:extLst>
              <a:ext uri="{FF2B5EF4-FFF2-40B4-BE49-F238E27FC236}">
                <a16:creationId xmlns:a16="http://schemas.microsoft.com/office/drawing/2014/main" id="{D2C5633F-D424-4E67-B642-395EC067708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0175" y="1866900"/>
            <a:ext cx="12061825" cy="2824163"/>
          </a:xfrm>
        </p:spPr>
      </p:pic>
      <p:grpSp>
        <p:nvGrpSpPr>
          <p:cNvPr id="28" name="グループ化 27">
            <a:extLst>
              <a:ext uri="{FF2B5EF4-FFF2-40B4-BE49-F238E27FC236}">
                <a16:creationId xmlns:a16="http://schemas.microsoft.com/office/drawing/2014/main" id="{0F3DE62F-517A-413B-B278-095F06004569}"/>
              </a:ext>
            </a:extLst>
          </p:cNvPr>
          <p:cNvGrpSpPr/>
          <p:nvPr/>
        </p:nvGrpSpPr>
        <p:grpSpPr>
          <a:xfrm>
            <a:off x="3099888" y="4839048"/>
            <a:ext cx="433080" cy="519840"/>
            <a:chOff x="3099888" y="4839048"/>
            <a:chExt cx="433080" cy="519840"/>
          </a:xfrm>
        </p:grpSpPr>
        <mc:AlternateContent xmlns:mc="http://schemas.openxmlformats.org/markup-compatibility/2006">
          <mc:Choice xmlns:p14="http://schemas.microsoft.com/office/powerpoint/2010/main" Requires="p14">
            <p:contentPart p14:bwMode="auto" r:id="rId3">
              <p14:nvContentPartPr>
                <p14:cNvPr id="26" name="インク 25">
                  <a:extLst>
                    <a:ext uri="{FF2B5EF4-FFF2-40B4-BE49-F238E27FC236}">
                      <a16:creationId xmlns:a16="http://schemas.microsoft.com/office/drawing/2014/main" id="{006FEE90-0AC3-4A29-BDD8-958A76BB68D7}"/>
                    </a:ext>
                  </a:extLst>
                </p14:cNvPr>
                <p14:cNvContentPartPr/>
                <p14:nvPr/>
              </p14:nvContentPartPr>
              <p14:xfrm>
                <a:off x="3099888" y="4839048"/>
                <a:ext cx="351720" cy="396720"/>
              </p14:xfrm>
            </p:contentPart>
          </mc:Choice>
          <mc:Fallback>
            <p:pic>
              <p:nvPicPr>
                <p:cNvPr id="26" name="インク 25">
                  <a:extLst>
                    <a:ext uri="{FF2B5EF4-FFF2-40B4-BE49-F238E27FC236}">
                      <a16:creationId xmlns:a16="http://schemas.microsoft.com/office/drawing/2014/main" id="{006FEE90-0AC3-4A29-BDD8-958A76BB68D7}"/>
                    </a:ext>
                  </a:extLst>
                </p:cNvPr>
                <p:cNvPicPr/>
                <p:nvPr/>
              </p:nvPicPr>
              <p:blipFill>
                <a:blip r:embed="rId4"/>
                <a:stretch>
                  <a:fillRect/>
                </a:stretch>
              </p:blipFill>
              <p:spPr>
                <a:xfrm>
                  <a:off x="3090888" y="4830048"/>
                  <a:ext cx="369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7" name="インク 26">
                  <a:extLst>
                    <a:ext uri="{FF2B5EF4-FFF2-40B4-BE49-F238E27FC236}">
                      <a16:creationId xmlns:a16="http://schemas.microsoft.com/office/drawing/2014/main" id="{1EE0A3BA-FF20-4502-BC9C-B7EA9DB856BF}"/>
                    </a:ext>
                  </a:extLst>
                </p14:cNvPr>
                <p14:cNvContentPartPr/>
                <p14:nvPr/>
              </p14:nvContentPartPr>
              <p14:xfrm>
                <a:off x="3134808" y="4872888"/>
                <a:ext cx="398160" cy="486000"/>
              </p14:xfrm>
            </p:contentPart>
          </mc:Choice>
          <mc:Fallback>
            <p:pic>
              <p:nvPicPr>
                <p:cNvPr id="27" name="インク 26">
                  <a:extLst>
                    <a:ext uri="{FF2B5EF4-FFF2-40B4-BE49-F238E27FC236}">
                      <a16:creationId xmlns:a16="http://schemas.microsoft.com/office/drawing/2014/main" id="{1EE0A3BA-FF20-4502-BC9C-B7EA9DB856BF}"/>
                    </a:ext>
                  </a:extLst>
                </p:cNvPr>
                <p:cNvPicPr/>
                <p:nvPr/>
              </p:nvPicPr>
              <p:blipFill>
                <a:blip r:embed="rId6"/>
                <a:stretch>
                  <a:fillRect/>
                </a:stretch>
              </p:blipFill>
              <p:spPr>
                <a:xfrm>
                  <a:off x="3125808" y="4863888"/>
                  <a:ext cx="415800" cy="503640"/>
                </a:xfrm>
                <a:prstGeom prst="rect">
                  <a:avLst/>
                </a:prstGeom>
              </p:spPr>
            </p:pic>
          </mc:Fallback>
        </mc:AlternateContent>
      </p:grpSp>
    </p:spTree>
    <p:extLst>
      <p:ext uri="{BB962C8B-B14F-4D97-AF65-F5344CB8AC3E}">
        <p14:creationId xmlns:p14="http://schemas.microsoft.com/office/powerpoint/2010/main" val="2568727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A33D17-6F3A-48B0-A08E-8DBB883E7238}"/>
              </a:ext>
            </a:extLst>
          </p:cNvPr>
          <p:cNvSpPr>
            <a:spLocks noGrp="1"/>
          </p:cNvSpPr>
          <p:nvPr>
            <p:ph type="title"/>
          </p:nvPr>
        </p:nvSpPr>
        <p:spPr/>
        <p:txBody>
          <a:bodyPr/>
          <a:lstStyle/>
          <a:p>
            <a:r>
              <a:rPr kumimoji="1" lang="en-US" altLang="ja-JP" dirty="0"/>
              <a:t>Loss</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C017456-8EA7-435F-8BC6-D8D4498581F3}"/>
                  </a:ext>
                </a:extLst>
              </p:cNvPr>
              <p:cNvSpPr>
                <a:spLocks noGrp="1"/>
              </p:cNvSpPr>
              <p:nvPr>
                <p:ph idx="1"/>
              </p:nvPr>
            </p:nvSpPr>
            <p:spPr/>
            <p:txBody>
              <a:bodyPr/>
              <a:lstStyle/>
              <a:p>
                <a:pPr marL="0" indent="0">
                  <a:buNone/>
                </a:pPr>
                <a:r>
                  <a:rPr kumimoji="1" lang="ja-JP" altLang="en-US" dirty="0"/>
                  <a:t>最適化対象</a:t>
                </a:r>
                <a:endParaRPr kumimoji="1" lang="en-US" altLang="ja-JP" dirty="0"/>
              </a:p>
              <a:p>
                <a:r>
                  <a:rPr lang="ja-JP" altLang="en-US" dirty="0"/>
                  <a:t>スタイルエンコーダー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𝐸</m:t>
                        </m:r>
                      </m:e>
                      <m:sub>
                        <m:r>
                          <a:rPr lang="en-US" altLang="ja-JP" i="1" dirty="0">
                            <a:latin typeface="Cambria Math" panose="02040503050406030204" pitchFamily="18" charset="0"/>
                          </a:rPr>
                          <m:t>𝑠</m:t>
                        </m:r>
                        <m:r>
                          <a:rPr lang="en-US" altLang="ja-JP" i="1" dirty="0">
                            <a:latin typeface="Cambria Math" panose="02040503050406030204" pitchFamily="18" charset="0"/>
                          </a:rPr>
                          <m:t>, </m:t>
                        </m:r>
                        <m:r>
                          <a:rPr lang="en-US" altLang="ja-JP" i="1" dirty="0">
                            <a:latin typeface="Cambria Math" panose="02040503050406030204" pitchFamily="18" charset="0"/>
                          </a:rPr>
                          <m:t>𝑢</m:t>
                        </m:r>
                      </m:sub>
                    </m:sSub>
                  </m:oMath>
                </a14:m>
                <a:endParaRPr kumimoji="1" lang="en-US" altLang="ja-JP" dirty="0"/>
              </a:p>
              <a:p>
                <a:r>
                  <a:rPr kumimoji="1" lang="ja-JP" altLang="en-US" dirty="0"/>
                  <a:t>文字エンコーダー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𝐸</m:t>
                        </m:r>
                      </m:e>
                      <m:sub>
                        <m:r>
                          <a:rPr lang="en-US" altLang="ja-JP" i="1" dirty="0">
                            <a:latin typeface="Cambria Math" panose="02040503050406030204" pitchFamily="18" charset="0"/>
                          </a:rPr>
                          <m:t>𝑐</m:t>
                        </m:r>
                      </m:sub>
                    </m:sSub>
                  </m:oMath>
                </a14:m>
                <a:endParaRPr lang="en-US" altLang="ja-JP" dirty="0"/>
              </a:p>
              <a:p>
                <a:r>
                  <a:rPr kumimoji="1" lang="ja-JP" altLang="en-US" dirty="0"/>
                  <a:t>構成要素</a:t>
                </a:r>
                <a:r>
                  <a:rPr kumimoji="1" lang="en-US" altLang="ja-JP" dirty="0"/>
                  <a:t>(</a:t>
                </a:r>
                <a:r>
                  <a:rPr kumimoji="1" lang="ja-JP" altLang="en-US" dirty="0"/>
                  <a:t>を</a:t>
                </a:r>
                <a:r>
                  <a:rPr kumimoji="1" lang="en-US" altLang="ja-JP" dirty="0"/>
                  <a:t>)</a:t>
                </a:r>
                <a:r>
                  <a:rPr kumimoji="1" lang="ja-JP" altLang="en-US" dirty="0"/>
                  <a:t>分解モジュール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𝐹</m:t>
                        </m:r>
                      </m:e>
                      <m:sub>
                        <m:r>
                          <a:rPr lang="en-US" altLang="ja-JP" i="1" dirty="0">
                            <a:latin typeface="Cambria Math" panose="02040503050406030204" pitchFamily="18" charset="0"/>
                          </a:rPr>
                          <m:t>𝑠</m:t>
                        </m:r>
                      </m:sub>
                    </m:sSub>
                  </m:oMath>
                </a14:m>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𝐹</m:t>
                        </m:r>
                      </m:e>
                      <m:sub>
                        <m:r>
                          <a:rPr lang="en-US" altLang="ja-JP" i="1" dirty="0">
                            <a:latin typeface="Cambria Math" panose="02040503050406030204" pitchFamily="18" charset="0"/>
                          </a:rPr>
                          <m:t>𝑢</m:t>
                        </m:r>
                      </m:sub>
                    </m:sSub>
                  </m:oMath>
                </a14:m>
                <a:endParaRPr kumimoji="1" lang="en-US" altLang="ja-JP" dirty="0"/>
              </a:p>
              <a:p>
                <a:r>
                  <a:rPr kumimoji="1" lang="en-US" altLang="ja-JP" dirty="0"/>
                  <a:t>Generator </a:t>
                </a:r>
                <a14:m>
                  <m:oMath xmlns:m="http://schemas.openxmlformats.org/officeDocument/2006/math">
                    <m:r>
                      <a:rPr lang="en-US" altLang="ja-JP" i="1">
                        <a:latin typeface="Cambria Math" panose="02040503050406030204" pitchFamily="18" charset="0"/>
                      </a:rPr>
                      <m:t>𝐺</m:t>
                    </m:r>
                  </m:oMath>
                </a14:m>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CC017456-8EA7-435F-8BC6-D8D4498581F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F5F3502C-B7E4-49DA-AFCE-48573685A2D7}"/>
              </a:ext>
            </a:extLst>
          </p:cNvPr>
          <p:cNvSpPr>
            <a:spLocks noGrp="1"/>
          </p:cNvSpPr>
          <p:nvPr>
            <p:ph type="sldNum" sz="quarter" idx="12"/>
          </p:nvPr>
        </p:nvSpPr>
        <p:spPr/>
        <p:txBody>
          <a:bodyPr/>
          <a:lstStyle/>
          <a:p>
            <a:fld id="{CD9BE97A-53C1-4E17-AABC-2B78E7EE41B0}" type="slidenum">
              <a:rPr kumimoji="1" lang="ja-JP" altLang="en-US" smtClean="0"/>
              <a:t>24</a:t>
            </a:fld>
            <a:endParaRPr kumimoji="1" lang="ja-JP" altLang="en-US"/>
          </a:p>
        </p:txBody>
      </p:sp>
    </p:spTree>
    <p:extLst>
      <p:ext uri="{BB962C8B-B14F-4D97-AF65-F5344CB8AC3E}">
        <p14:creationId xmlns:p14="http://schemas.microsoft.com/office/powerpoint/2010/main" val="822933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533CEF-B5AB-42AB-999D-A6F33C65631F}"/>
              </a:ext>
            </a:extLst>
          </p:cNvPr>
          <p:cNvSpPr>
            <a:spLocks noGrp="1"/>
          </p:cNvSpPr>
          <p:nvPr>
            <p:ph type="title"/>
          </p:nvPr>
        </p:nvSpPr>
        <p:spPr/>
        <p:txBody>
          <a:bodyPr/>
          <a:lstStyle/>
          <a:p>
            <a:r>
              <a:rPr kumimoji="1" lang="en-US" altLang="ja-JP" dirty="0"/>
              <a:t>Loss</a:t>
            </a:r>
            <a:endParaRPr kumimoji="1" lang="ja-JP" altLang="en-US" dirty="0"/>
          </a:p>
        </p:txBody>
      </p:sp>
      <p:sp>
        <p:nvSpPr>
          <p:cNvPr id="3" name="コンテンツ プレースホルダー 2">
            <a:extLst>
              <a:ext uri="{FF2B5EF4-FFF2-40B4-BE49-F238E27FC236}">
                <a16:creationId xmlns:a16="http://schemas.microsoft.com/office/drawing/2014/main" id="{23E70873-5045-41D4-981D-CBEDD2CC7336}"/>
              </a:ext>
            </a:extLst>
          </p:cNvPr>
          <p:cNvSpPr>
            <a:spLocks noGrp="1"/>
          </p:cNvSpPr>
          <p:nvPr>
            <p:ph idx="1"/>
          </p:nvPr>
        </p:nvSpPr>
        <p:spPr/>
        <p:txBody>
          <a:bodyPr/>
          <a:lstStyle/>
          <a:p>
            <a:r>
              <a:rPr lang="en-US" altLang="ja-JP" dirty="0"/>
              <a:t>Adversarial loss</a:t>
            </a:r>
          </a:p>
          <a:p>
            <a:pPr marL="457200" lvl="1" indent="0">
              <a:buNone/>
            </a:pPr>
            <a:r>
              <a:rPr lang="en-US" altLang="ja-JP" dirty="0"/>
              <a:t>Discriminator, Generator</a:t>
            </a:r>
            <a:r>
              <a:rPr lang="ja-JP" altLang="en-US" dirty="0"/>
              <a:t>の学習に使われる</a:t>
            </a:r>
            <a:r>
              <a:rPr kumimoji="1" lang="en-US" altLang="ja-JP" dirty="0"/>
              <a:t>. The </a:t>
            </a:r>
            <a:r>
              <a:rPr lang="en-US" altLang="ja-JP" dirty="0"/>
              <a:t>h</a:t>
            </a:r>
            <a:r>
              <a:rPr kumimoji="1" lang="en-US" altLang="ja-JP" dirty="0"/>
              <a:t>inge GAN Loss </a:t>
            </a:r>
            <a:r>
              <a:rPr lang="ja-JP" altLang="en-US" dirty="0"/>
              <a:t>を使っている</a:t>
            </a:r>
            <a:endParaRPr kumimoji="1" lang="ja-JP" altLang="en-US" dirty="0"/>
          </a:p>
        </p:txBody>
      </p:sp>
      <p:sp>
        <p:nvSpPr>
          <p:cNvPr id="4" name="スライド番号プレースホルダー 3">
            <a:extLst>
              <a:ext uri="{FF2B5EF4-FFF2-40B4-BE49-F238E27FC236}">
                <a16:creationId xmlns:a16="http://schemas.microsoft.com/office/drawing/2014/main" id="{24A0C29C-DE79-4647-A098-2B693A219608}"/>
              </a:ext>
            </a:extLst>
          </p:cNvPr>
          <p:cNvSpPr>
            <a:spLocks noGrp="1"/>
          </p:cNvSpPr>
          <p:nvPr>
            <p:ph type="sldNum" sz="quarter" idx="12"/>
          </p:nvPr>
        </p:nvSpPr>
        <p:spPr/>
        <p:txBody>
          <a:bodyPr/>
          <a:lstStyle/>
          <a:p>
            <a:fld id="{CD9BE97A-53C1-4E17-AABC-2B78E7EE41B0}" type="slidenum">
              <a:rPr kumimoji="1" lang="ja-JP" altLang="en-US" smtClean="0"/>
              <a:t>25</a:t>
            </a:fld>
            <a:endParaRPr kumimoji="1" lang="ja-JP" altLang="en-US"/>
          </a:p>
        </p:txBody>
      </p:sp>
      <mc:AlternateContent xmlns:mc="http://schemas.openxmlformats.org/markup-compatibility/2006">
        <mc:Choice xmlns:p14="http://schemas.microsoft.com/office/powerpoint/2010/main" Requires="p14">
          <p:contentPart p14:bwMode="auto" r:id="rId2">
            <p14:nvContentPartPr>
              <p14:cNvPr id="107" name="インク 106">
                <a:extLst>
                  <a:ext uri="{FF2B5EF4-FFF2-40B4-BE49-F238E27FC236}">
                    <a16:creationId xmlns:a16="http://schemas.microsoft.com/office/drawing/2014/main" id="{70A38CDC-9506-4C96-A853-598892C80997}"/>
                  </a:ext>
                </a:extLst>
              </p14:cNvPr>
              <p14:cNvContentPartPr/>
              <p14:nvPr/>
            </p14:nvContentPartPr>
            <p14:xfrm>
              <a:off x="7427367" y="2667012"/>
              <a:ext cx="2937960" cy="82440"/>
            </p14:xfrm>
          </p:contentPart>
        </mc:Choice>
        <mc:Fallback>
          <p:pic>
            <p:nvPicPr>
              <p:cNvPr id="107" name="インク 106">
                <a:extLst>
                  <a:ext uri="{FF2B5EF4-FFF2-40B4-BE49-F238E27FC236}">
                    <a16:creationId xmlns:a16="http://schemas.microsoft.com/office/drawing/2014/main" id="{70A38CDC-9506-4C96-A853-598892C80997}"/>
                  </a:ext>
                </a:extLst>
              </p:cNvPr>
              <p:cNvPicPr/>
              <p:nvPr/>
            </p:nvPicPr>
            <p:blipFill>
              <a:blip r:embed="rId3"/>
              <a:stretch>
                <a:fillRect/>
              </a:stretch>
            </p:blipFill>
            <p:spPr>
              <a:xfrm>
                <a:off x="7409367" y="2649012"/>
                <a:ext cx="2973600" cy="118080"/>
              </a:xfrm>
              <a:prstGeom prst="rect">
                <a:avLst/>
              </a:prstGeom>
            </p:spPr>
          </p:pic>
        </mc:Fallback>
      </mc:AlternateContent>
      <p:pic>
        <p:nvPicPr>
          <p:cNvPr id="109" name="図 108" descr="テキスト, 手紙&#10;&#10;自動的に生成された説明">
            <a:extLst>
              <a:ext uri="{FF2B5EF4-FFF2-40B4-BE49-F238E27FC236}">
                <a16:creationId xmlns:a16="http://schemas.microsoft.com/office/drawing/2014/main" id="{3EE8056A-1E29-4413-9B17-0936C9F1E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7529" y="3148107"/>
            <a:ext cx="9063577" cy="2349817"/>
          </a:xfrm>
          <a:prstGeom prst="rect">
            <a:avLst/>
          </a:prstGeom>
        </p:spPr>
      </p:pic>
      <p:grpSp>
        <p:nvGrpSpPr>
          <p:cNvPr id="192" name="グループ化 191">
            <a:extLst>
              <a:ext uri="{FF2B5EF4-FFF2-40B4-BE49-F238E27FC236}">
                <a16:creationId xmlns:a16="http://schemas.microsoft.com/office/drawing/2014/main" id="{503C9076-7C8B-4BA3-9277-1127B0CD7015}"/>
              </a:ext>
            </a:extLst>
          </p:cNvPr>
          <p:cNvGrpSpPr/>
          <p:nvPr/>
        </p:nvGrpSpPr>
        <p:grpSpPr>
          <a:xfrm>
            <a:off x="6915406" y="845636"/>
            <a:ext cx="4694400" cy="1500840"/>
            <a:chOff x="6915406" y="845636"/>
            <a:chExt cx="4694400" cy="1500840"/>
          </a:xfrm>
        </p:grpSpPr>
        <mc:AlternateContent xmlns:mc="http://schemas.openxmlformats.org/markup-compatibility/2006">
          <mc:Choice xmlns:p14="http://schemas.microsoft.com/office/powerpoint/2010/main" Requires="p14">
            <p:contentPart p14:bwMode="auto" r:id="rId5">
              <p14:nvContentPartPr>
                <p14:cNvPr id="112" name="インク 111">
                  <a:extLst>
                    <a:ext uri="{FF2B5EF4-FFF2-40B4-BE49-F238E27FC236}">
                      <a16:creationId xmlns:a16="http://schemas.microsoft.com/office/drawing/2014/main" id="{A5E3BB9C-94C5-4568-841B-486B46EF6F55}"/>
                    </a:ext>
                  </a:extLst>
                </p14:cNvPr>
                <p14:cNvContentPartPr/>
                <p14:nvPr/>
              </p14:nvContentPartPr>
              <p14:xfrm>
                <a:off x="7514806" y="1947236"/>
                <a:ext cx="88560" cy="182880"/>
              </p14:xfrm>
            </p:contentPart>
          </mc:Choice>
          <mc:Fallback>
            <p:pic>
              <p:nvPicPr>
                <p:cNvPr id="112" name="インク 111">
                  <a:extLst>
                    <a:ext uri="{FF2B5EF4-FFF2-40B4-BE49-F238E27FC236}">
                      <a16:creationId xmlns:a16="http://schemas.microsoft.com/office/drawing/2014/main" id="{A5E3BB9C-94C5-4568-841B-486B46EF6F55}"/>
                    </a:ext>
                  </a:extLst>
                </p:cNvPr>
                <p:cNvPicPr/>
                <p:nvPr/>
              </p:nvPicPr>
              <p:blipFill>
                <a:blip r:embed="rId6"/>
                <a:stretch>
                  <a:fillRect/>
                </a:stretch>
              </p:blipFill>
              <p:spPr>
                <a:xfrm>
                  <a:off x="7496806" y="1929236"/>
                  <a:ext cx="1242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3" name="インク 112">
                  <a:extLst>
                    <a:ext uri="{FF2B5EF4-FFF2-40B4-BE49-F238E27FC236}">
                      <a16:creationId xmlns:a16="http://schemas.microsoft.com/office/drawing/2014/main" id="{9DFFBC63-DEBF-4689-918B-A0E9F1436697}"/>
                    </a:ext>
                  </a:extLst>
                </p14:cNvPr>
                <p14:cNvContentPartPr/>
                <p14:nvPr/>
              </p14:nvContentPartPr>
              <p14:xfrm>
                <a:off x="7608406" y="1893236"/>
                <a:ext cx="231120" cy="87840"/>
              </p14:xfrm>
            </p:contentPart>
          </mc:Choice>
          <mc:Fallback>
            <p:pic>
              <p:nvPicPr>
                <p:cNvPr id="113" name="インク 112">
                  <a:extLst>
                    <a:ext uri="{FF2B5EF4-FFF2-40B4-BE49-F238E27FC236}">
                      <a16:creationId xmlns:a16="http://schemas.microsoft.com/office/drawing/2014/main" id="{9DFFBC63-DEBF-4689-918B-A0E9F1436697}"/>
                    </a:ext>
                  </a:extLst>
                </p:cNvPr>
                <p:cNvPicPr/>
                <p:nvPr/>
              </p:nvPicPr>
              <p:blipFill>
                <a:blip r:embed="rId8"/>
                <a:stretch>
                  <a:fillRect/>
                </a:stretch>
              </p:blipFill>
              <p:spPr>
                <a:xfrm>
                  <a:off x="7590406" y="1875236"/>
                  <a:ext cx="2667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4" name="インク 113">
                  <a:extLst>
                    <a:ext uri="{FF2B5EF4-FFF2-40B4-BE49-F238E27FC236}">
                      <a16:creationId xmlns:a16="http://schemas.microsoft.com/office/drawing/2014/main" id="{5EE14ABD-528B-47E2-84C2-2DE333DE01C6}"/>
                    </a:ext>
                  </a:extLst>
                </p14:cNvPr>
                <p14:cNvContentPartPr/>
                <p14:nvPr/>
              </p14:nvContentPartPr>
              <p14:xfrm>
                <a:off x="7616326" y="1911956"/>
                <a:ext cx="177480" cy="434520"/>
              </p14:xfrm>
            </p:contentPart>
          </mc:Choice>
          <mc:Fallback>
            <p:pic>
              <p:nvPicPr>
                <p:cNvPr id="114" name="インク 113">
                  <a:extLst>
                    <a:ext uri="{FF2B5EF4-FFF2-40B4-BE49-F238E27FC236}">
                      <a16:creationId xmlns:a16="http://schemas.microsoft.com/office/drawing/2014/main" id="{5EE14ABD-528B-47E2-84C2-2DE333DE01C6}"/>
                    </a:ext>
                  </a:extLst>
                </p:cNvPr>
                <p:cNvPicPr/>
                <p:nvPr/>
              </p:nvPicPr>
              <p:blipFill>
                <a:blip r:embed="rId10"/>
                <a:stretch>
                  <a:fillRect/>
                </a:stretch>
              </p:blipFill>
              <p:spPr>
                <a:xfrm>
                  <a:off x="7598326" y="1893956"/>
                  <a:ext cx="21312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5" name="インク 114">
                  <a:extLst>
                    <a:ext uri="{FF2B5EF4-FFF2-40B4-BE49-F238E27FC236}">
                      <a16:creationId xmlns:a16="http://schemas.microsoft.com/office/drawing/2014/main" id="{425BAC8F-28EC-4239-98B0-368BDF949A83}"/>
                    </a:ext>
                  </a:extLst>
                </p14:cNvPr>
                <p14:cNvContentPartPr/>
                <p14:nvPr/>
              </p14:nvContentPartPr>
              <p14:xfrm>
                <a:off x="7038886" y="890636"/>
                <a:ext cx="63720" cy="465480"/>
              </p14:xfrm>
            </p:contentPart>
          </mc:Choice>
          <mc:Fallback>
            <p:pic>
              <p:nvPicPr>
                <p:cNvPr id="115" name="インク 114">
                  <a:extLst>
                    <a:ext uri="{FF2B5EF4-FFF2-40B4-BE49-F238E27FC236}">
                      <a16:creationId xmlns:a16="http://schemas.microsoft.com/office/drawing/2014/main" id="{425BAC8F-28EC-4239-98B0-368BDF949A83}"/>
                    </a:ext>
                  </a:extLst>
                </p:cNvPr>
                <p:cNvPicPr/>
                <p:nvPr/>
              </p:nvPicPr>
              <p:blipFill>
                <a:blip r:embed="rId12"/>
                <a:stretch>
                  <a:fillRect/>
                </a:stretch>
              </p:blipFill>
              <p:spPr>
                <a:xfrm>
                  <a:off x="7020886" y="872636"/>
                  <a:ext cx="99360" cy="501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6" name="インク 115">
                  <a:extLst>
                    <a:ext uri="{FF2B5EF4-FFF2-40B4-BE49-F238E27FC236}">
                      <a16:creationId xmlns:a16="http://schemas.microsoft.com/office/drawing/2014/main" id="{1EC9FC77-62CB-459C-903F-20F8740F9DFC}"/>
                    </a:ext>
                  </a:extLst>
                </p14:cNvPr>
                <p14:cNvContentPartPr/>
                <p14:nvPr/>
              </p14:nvContentPartPr>
              <p14:xfrm>
                <a:off x="6979486" y="851396"/>
                <a:ext cx="303840" cy="474840"/>
              </p14:xfrm>
            </p:contentPart>
          </mc:Choice>
          <mc:Fallback>
            <p:pic>
              <p:nvPicPr>
                <p:cNvPr id="116" name="インク 115">
                  <a:extLst>
                    <a:ext uri="{FF2B5EF4-FFF2-40B4-BE49-F238E27FC236}">
                      <a16:creationId xmlns:a16="http://schemas.microsoft.com/office/drawing/2014/main" id="{1EC9FC77-62CB-459C-903F-20F8740F9DFC}"/>
                    </a:ext>
                  </a:extLst>
                </p:cNvPr>
                <p:cNvPicPr/>
                <p:nvPr/>
              </p:nvPicPr>
              <p:blipFill>
                <a:blip r:embed="rId14"/>
                <a:stretch>
                  <a:fillRect/>
                </a:stretch>
              </p:blipFill>
              <p:spPr>
                <a:xfrm>
                  <a:off x="6961486" y="833396"/>
                  <a:ext cx="339480" cy="510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7" name="インク 116">
                  <a:extLst>
                    <a:ext uri="{FF2B5EF4-FFF2-40B4-BE49-F238E27FC236}">
                      <a16:creationId xmlns:a16="http://schemas.microsoft.com/office/drawing/2014/main" id="{EB2F8033-B4B9-4D41-908C-2C35D5A3ABC8}"/>
                    </a:ext>
                  </a:extLst>
                </p14:cNvPr>
                <p14:cNvContentPartPr/>
                <p14:nvPr/>
              </p14:nvContentPartPr>
              <p14:xfrm>
                <a:off x="7468006" y="902876"/>
                <a:ext cx="260280" cy="399240"/>
              </p14:xfrm>
            </p:contentPart>
          </mc:Choice>
          <mc:Fallback>
            <p:pic>
              <p:nvPicPr>
                <p:cNvPr id="117" name="インク 116">
                  <a:extLst>
                    <a:ext uri="{FF2B5EF4-FFF2-40B4-BE49-F238E27FC236}">
                      <a16:creationId xmlns:a16="http://schemas.microsoft.com/office/drawing/2014/main" id="{EB2F8033-B4B9-4D41-908C-2C35D5A3ABC8}"/>
                    </a:ext>
                  </a:extLst>
                </p:cNvPr>
                <p:cNvPicPr/>
                <p:nvPr/>
              </p:nvPicPr>
              <p:blipFill>
                <a:blip r:embed="rId16"/>
                <a:stretch>
                  <a:fillRect/>
                </a:stretch>
              </p:blipFill>
              <p:spPr>
                <a:xfrm>
                  <a:off x="7450006" y="884876"/>
                  <a:ext cx="29592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1" name="インク 120">
                  <a:extLst>
                    <a:ext uri="{FF2B5EF4-FFF2-40B4-BE49-F238E27FC236}">
                      <a16:creationId xmlns:a16="http://schemas.microsoft.com/office/drawing/2014/main" id="{A0CB7B04-2AB8-40E0-9C79-9D82915D5FEF}"/>
                    </a:ext>
                  </a:extLst>
                </p14:cNvPr>
                <p14:cNvContentPartPr/>
                <p14:nvPr/>
              </p14:nvContentPartPr>
              <p14:xfrm>
                <a:off x="7799206" y="845636"/>
                <a:ext cx="404640" cy="423000"/>
              </p14:xfrm>
            </p:contentPart>
          </mc:Choice>
          <mc:Fallback>
            <p:pic>
              <p:nvPicPr>
                <p:cNvPr id="121" name="インク 120">
                  <a:extLst>
                    <a:ext uri="{FF2B5EF4-FFF2-40B4-BE49-F238E27FC236}">
                      <a16:creationId xmlns:a16="http://schemas.microsoft.com/office/drawing/2014/main" id="{A0CB7B04-2AB8-40E0-9C79-9D82915D5FEF}"/>
                    </a:ext>
                  </a:extLst>
                </p:cNvPr>
                <p:cNvPicPr/>
                <p:nvPr/>
              </p:nvPicPr>
              <p:blipFill>
                <a:blip r:embed="rId18"/>
                <a:stretch>
                  <a:fillRect/>
                </a:stretch>
              </p:blipFill>
              <p:spPr>
                <a:xfrm>
                  <a:off x="7781206" y="827636"/>
                  <a:ext cx="44028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3" name="インク 122">
                  <a:extLst>
                    <a:ext uri="{FF2B5EF4-FFF2-40B4-BE49-F238E27FC236}">
                      <a16:creationId xmlns:a16="http://schemas.microsoft.com/office/drawing/2014/main" id="{7FC6EC1D-44F3-46EE-8C87-01AA32B46C65}"/>
                    </a:ext>
                  </a:extLst>
                </p14:cNvPr>
                <p14:cNvContentPartPr/>
                <p14:nvPr/>
              </p14:nvContentPartPr>
              <p14:xfrm>
                <a:off x="8329846" y="955436"/>
                <a:ext cx="212760" cy="200880"/>
              </p14:xfrm>
            </p:contentPart>
          </mc:Choice>
          <mc:Fallback>
            <p:pic>
              <p:nvPicPr>
                <p:cNvPr id="123" name="インク 122">
                  <a:extLst>
                    <a:ext uri="{FF2B5EF4-FFF2-40B4-BE49-F238E27FC236}">
                      <a16:creationId xmlns:a16="http://schemas.microsoft.com/office/drawing/2014/main" id="{7FC6EC1D-44F3-46EE-8C87-01AA32B46C65}"/>
                    </a:ext>
                  </a:extLst>
                </p:cNvPr>
                <p:cNvPicPr/>
                <p:nvPr/>
              </p:nvPicPr>
              <p:blipFill>
                <a:blip r:embed="rId20"/>
                <a:stretch>
                  <a:fillRect/>
                </a:stretch>
              </p:blipFill>
              <p:spPr>
                <a:xfrm>
                  <a:off x="8311846" y="937436"/>
                  <a:ext cx="24840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4" name="インク 123">
                  <a:extLst>
                    <a:ext uri="{FF2B5EF4-FFF2-40B4-BE49-F238E27FC236}">
                      <a16:creationId xmlns:a16="http://schemas.microsoft.com/office/drawing/2014/main" id="{6ABDCF99-744B-43D2-9211-B176B340C1F9}"/>
                    </a:ext>
                  </a:extLst>
                </p14:cNvPr>
                <p14:cNvContentPartPr/>
                <p14:nvPr/>
              </p14:nvContentPartPr>
              <p14:xfrm>
                <a:off x="8527486" y="861116"/>
                <a:ext cx="74880" cy="61200"/>
              </p14:xfrm>
            </p:contentPart>
          </mc:Choice>
          <mc:Fallback>
            <p:pic>
              <p:nvPicPr>
                <p:cNvPr id="124" name="インク 123">
                  <a:extLst>
                    <a:ext uri="{FF2B5EF4-FFF2-40B4-BE49-F238E27FC236}">
                      <a16:creationId xmlns:a16="http://schemas.microsoft.com/office/drawing/2014/main" id="{6ABDCF99-744B-43D2-9211-B176B340C1F9}"/>
                    </a:ext>
                  </a:extLst>
                </p:cNvPr>
                <p:cNvPicPr/>
                <p:nvPr/>
              </p:nvPicPr>
              <p:blipFill>
                <a:blip r:embed="rId22"/>
                <a:stretch>
                  <a:fillRect/>
                </a:stretch>
              </p:blipFill>
              <p:spPr>
                <a:xfrm>
                  <a:off x="8509486" y="843116"/>
                  <a:ext cx="1105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25" name="インク 124">
                  <a:extLst>
                    <a:ext uri="{FF2B5EF4-FFF2-40B4-BE49-F238E27FC236}">
                      <a16:creationId xmlns:a16="http://schemas.microsoft.com/office/drawing/2014/main" id="{7981420A-FBEC-40CC-814E-67D6FA5FF70F}"/>
                    </a:ext>
                  </a:extLst>
                </p14:cNvPr>
                <p14:cNvContentPartPr/>
                <p14:nvPr/>
              </p14:nvContentPartPr>
              <p14:xfrm>
                <a:off x="8625766" y="1056956"/>
                <a:ext cx="70920" cy="84240"/>
              </p14:xfrm>
            </p:contentPart>
          </mc:Choice>
          <mc:Fallback>
            <p:pic>
              <p:nvPicPr>
                <p:cNvPr id="125" name="インク 124">
                  <a:extLst>
                    <a:ext uri="{FF2B5EF4-FFF2-40B4-BE49-F238E27FC236}">
                      <a16:creationId xmlns:a16="http://schemas.microsoft.com/office/drawing/2014/main" id="{7981420A-FBEC-40CC-814E-67D6FA5FF70F}"/>
                    </a:ext>
                  </a:extLst>
                </p:cNvPr>
                <p:cNvPicPr/>
                <p:nvPr/>
              </p:nvPicPr>
              <p:blipFill>
                <a:blip r:embed="rId24"/>
                <a:stretch>
                  <a:fillRect/>
                </a:stretch>
              </p:blipFill>
              <p:spPr>
                <a:xfrm>
                  <a:off x="8607674" y="1038956"/>
                  <a:ext cx="106742"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26" name="インク 125">
                  <a:extLst>
                    <a:ext uri="{FF2B5EF4-FFF2-40B4-BE49-F238E27FC236}">
                      <a16:creationId xmlns:a16="http://schemas.microsoft.com/office/drawing/2014/main" id="{DD0ECC0C-C08F-4D3A-8742-F60BE1912F33}"/>
                    </a:ext>
                  </a:extLst>
                </p14:cNvPr>
                <p14:cNvContentPartPr/>
                <p14:nvPr/>
              </p14:nvContentPartPr>
              <p14:xfrm>
                <a:off x="8801446" y="998636"/>
                <a:ext cx="169560" cy="27000"/>
              </p14:xfrm>
            </p:contentPart>
          </mc:Choice>
          <mc:Fallback>
            <p:pic>
              <p:nvPicPr>
                <p:cNvPr id="126" name="インク 125">
                  <a:extLst>
                    <a:ext uri="{FF2B5EF4-FFF2-40B4-BE49-F238E27FC236}">
                      <a16:creationId xmlns:a16="http://schemas.microsoft.com/office/drawing/2014/main" id="{DD0ECC0C-C08F-4D3A-8742-F60BE1912F33}"/>
                    </a:ext>
                  </a:extLst>
                </p:cNvPr>
                <p:cNvPicPr/>
                <p:nvPr/>
              </p:nvPicPr>
              <p:blipFill>
                <a:blip r:embed="rId26"/>
                <a:stretch>
                  <a:fillRect/>
                </a:stretch>
              </p:blipFill>
              <p:spPr>
                <a:xfrm>
                  <a:off x="8783446" y="980636"/>
                  <a:ext cx="2052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7" name="インク 126">
                  <a:extLst>
                    <a:ext uri="{FF2B5EF4-FFF2-40B4-BE49-F238E27FC236}">
                      <a16:creationId xmlns:a16="http://schemas.microsoft.com/office/drawing/2014/main" id="{AB85E7D1-1541-459F-91A5-222FA7977E9B}"/>
                    </a:ext>
                  </a:extLst>
                </p14:cNvPr>
                <p14:cNvContentPartPr/>
                <p14:nvPr/>
              </p14:nvContentPartPr>
              <p14:xfrm>
                <a:off x="8828806" y="927356"/>
                <a:ext cx="104760" cy="309960"/>
              </p14:xfrm>
            </p:contentPart>
          </mc:Choice>
          <mc:Fallback>
            <p:pic>
              <p:nvPicPr>
                <p:cNvPr id="127" name="インク 126">
                  <a:extLst>
                    <a:ext uri="{FF2B5EF4-FFF2-40B4-BE49-F238E27FC236}">
                      <a16:creationId xmlns:a16="http://schemas.microsoft.com/office/drawing/2014/main" id="{AB85E7D1-1541-459F-91A5-222FA7977E9B}"/>
                    </a:ext>
                  </a:extLst>
                </p:cNvPr>
                <p:cNvPicPr/>
                <p:nvPr/>
              </p:nvPicPr>
              <p:blipFill>
                <a:blip r:embed="rId28"/>
                <a:stretch>
                  <a:fillRect/>
                </a:stretch>
              </p:blipFill>
              <p:spPr>
                <a:xfrm>
                  <a:off x="8810806" y="909356"/>
                  <a:ext cx="1404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28" name="インク 127">
                  <a:extLst>
                    <a:ext uri="{FF2B5EF4-FFF2-40B4-BE49-F238E27FC236}">
                      <a16:creationId xmlns:a16="http://schemas.microsoft.com/office/drawing/2014/main" id="{9862B461-E684-4F5C-B157-AA9576725E29}"/>
                    </a:ext>
                  </a:extLst>
                </p14:cNvPr>
                <p14:cNvContentPartPr/>
                <p14:nvPr/>
              </p14:nvContentPartPr>
              <p14:xfrm>
                <a:off x="9059206" y="916196"/>
                <a:ext cx="156240" cy="307800"/>
              </p14:xfrm>
            </p:contentPart>
          </mc:Choice>
          <mc:Fallback>
            <p:pic>
              <p:nvPicPr>
                <p:cNvPr id="128" name="インク 127">
                  <a:extLst>
                    <a:ext uri="{FF2B5EF4-FFF2-40B4-BE49-F238E27FC236}">
                      <a16:creationId xmlns:a16="http://schemas.microsoft.com/office/drawing/2014/main" id="{9862B461-E684-4F5C-B157-AA9576725E29}"/>
                    </a:ext>
                  </a:extLst>
                </p:cNvPr>
                <p:cNvPicPr/>
                <p:nvPr/>
              </p:nvPicPr>
              <p:blipFill>
                <a:blip r:embed="rId30"/>
                <a:stretch>
                  <a:fillRect/>
                </a:stretch>
              </p:blipFill>
              <p:spPr>
                <a:xfrm>
                  <a:off x="9041206" y="898196"/>
                  <a:ext cx="19188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29" name="インク 128">
                  <a:extLst>
                    <a:ext uri="{FF2B5EF4-FFF2-40B4-BE49-F238E27FC236}">
                      <a16:creationId xmlns:a16="http://schemas.microsoft.com/office/drawing/2014/main" id="{A09FADD5-D448-46D4-8632-835EC2DF3C96}"/>
                    </a:ext>
                  </a:extLst>
                </p14:cNvPr>
                <p14:cNvContentPartPr/>
                <p14:nvPr/>
              </p14:nvContentPartPr>
              <p14:xfrm>
                <a:off x="9235606" y="934916"/>
                <a:ext cx="120600" cy="106920"/>
              </p14:xfrm>
            </p:contentPart>
          </mc:Choice>
          <mc:Fallback>
            <p:pic>
              <p:nvPicPr>
                <p:cNvPr id="129" name="インク 128">
                  <a:extLst>
                    <a:ext uri="{FF2B5EF4-FFF2-40B4-BE49-F238E27FC236}">
                      <a16:creationId xmlns:a16="http://schemas.microsoft.com/office/drawing/2014/main" id="{A09FADD5-D448-46D4-8632-835EC2DF3C96}"/>
                    </a:ext>
                  </a:extLst>
                </p:cNvPr>
                <p:cNvPicPr/>
                <p:nvPr/>
              </p:nvPicPr>
              <p:blipFill>
                <a:blip r:embed="rId32"/>
                <a:stretch>
                  <a:fillRect/>
                </a:stretch>
              </p:blipFill>
              <p:spPr>
                <a:xfrm>
                  <a:off x="9217606" y="916916"/>
                  <a:ext cx="1562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30" name="インク 129">
                  <a:extLst>
                    <a:ext uri="{FF2B5EF4-FFF2-40B4-BE49-F238E27FC236}">
                      <a16:creationId xmlns:a16="http://schemas.microsoft.com/office/drawing/2014/main" id="{D32B5482-F64D-49CC-8D2E-EB01D4DD348A}"/>
                    </a:ext>
                  </a:extLst>
                </p14:cNvPr>
                <p14:cNvContentPartPr/>
                <p14:nvPr/>
              </p14:nvContentPartPr>
              <p14:xfrm>
                <a:off x="9364486" y="907196"/>
                <a:ext cx="196920" cy="298080"/>
              </p14:xfrm>
            </p:contentPart>
          </mc:Choice>
          <mc:Fallback>
            <p:pic>
              <p:nvPicPr>
                <p:cNvPr id="130" name="インク 129">
                  <a:extLst>
                    <a:ext uri="{FF2B5EF4-FFF2-40B4-BE49-F238E27FC236}">
                      <a16:creationId xmlns:a16="http://schemas.microsoft.com/office/drawing/2014/main" id="{D32B5482-F64D-49CC-8D2E-EB01D4DD348A}"/>
                    </a:ext>
                  </a:extLst>
                </p:cNvPr>
                <p:cNvPicPr/>
                <p:nvPr/>
              </p:nvPicPr>
              <p:blipFill>
                <a:blip r:embed="rId34"/>
                <a:stretch>
                  <a:fillRect/>
                </a:stretch>
              </p:blipFill>
              <p:spPr>
                <a:xfrm>
                  <a:off x="9346486" y="889196"/>
                  <a:ext cx="2325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31" name="インク 130">
                  <a:extLst>
                    <a:ext uri="{FF2B5EF4-FFF2-40B4-BE49-F238E27FC236}">
                      <a16:creationId xmlns:a16="http://schemas.microsoft.com/office/drawing/2014/main" id="{928162C5-907F-4025-9AD7-6D5A611ACA25}"/>
                    </a:ext>
                  </a:extLst>
                </p14:cNvPr>
                <p14:cNvContentPartPr/>
                <p14:nvPr/>
              </p14:nvContentPartPr>
              <p14:xfrm>
                <a:off x="9596686" y="877676"/>
                <a:ext cx="132840" cy="184320"/>
              </p14:xfrm>
            </p:contentPart>
          </mc:Choice>
          <mc:Fallback>
            <p:pic>
              <p:nvPicPr>
                <p:cNvPr id="131" name="インク 130">
                  <a:extLst>
                    <a:ext uri="{FF2B5EF4-FFF2-40B4-BE49-F238E27FC236}">
                      <a16:creationId xmlns:a16="http://schemas.microsoft.com/office/drawing/2014/main" id="{928162C5-907F-4025-9AD7-6D5A611ACA25}"/>
                    </a:ext>
                  </a:extLst>
                </p:cNvPr>
                <p:cNvPicPr/>
                <p:nvPr/>
              </p:nvPicPr>
              <p:blipFill>
                <a:blip r:embed="rId36"/>
                <a:stretch>
                  <a:fillRect/>
                </a:stretch>
              </p:blipFill>
              <p:spPr>
                <a:xfrm>
                  <a:off x="9578686" y="859641"/>
                  <a:ext cx="168480" cy="22003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47" name="インク 146">
                  <a:extLst>
                    <a:ext uri="{FF2B5EF4-FFF2-40B4-BE49-F238E27FC236}">
                      <a16:creationId xmlns:a16="http://schemas.microsoft.com/office/drawing/2014/main" id="{37170D85-2389-40B3-A4A8-50F6D6C41591}"/>
                    </a:ext>
                  </a:extLst>
                </p14:cNvPr>
                <p14:cNvContentPartPr/>
                <p14:nvPr/>
              </p14:nvContentPartPr>
              <p14:xfrm>
                <a:off x="6915406" y="1438556"/>
                <a:ext cx="167760" cy="72720"/>
              </p14:xfrm>
            </p:contentPart>
          </mc:Choice>
          <mc:Fallback>
            <p:pic>
              <p:nvPicPr>
                <p:cNvPr id="147" name="インク 146">
                  <a:extLst>
                    <a:ext uri="{FF2B5EF4-FFF2-40B4-BE49-F238E27FC236}">
                      <a16:creationId xmlns:a16="http://schemas.microsoft.com/office/drawing/2014/main" id="{37170D85-2389-40B3-A4A8-50F6D6C41591}"/>
                    </a:ext>
                  </a:extLst>
                </p:cNvPr>
                <p:cNvPicPr/>
                <p:nvPr/>
              </p:nvPicPr>
              <p:blipFill>
                <a:blip r:embed="rId38"/>
                <a:stretch>
                  <a:fillRect/>
                </a:stretch>
              </p:blipFill>
              <p:spPr>
                <a:xfrm>
                  <a:off x="6897406" y="1420556"/>
                  <a:ext cx="2034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48" name="インク 147">
                  <a:extLst>
                    <a:ext uri="{FF2B5EF4-FFF2-40B4-BE49-F238E27FC236}">
                      <a16:creationId xmlns:a16="http://schemas.microsoft.com/office/drawing/2014/main" id="{97B496CD-04E0-44C7-B0A7-317807AD0EF9}"/>
                    </a:ext>
                  </a:extLst>
                </p14:cNvPr>
                <p14:cNvContentPartPr/>
                <p14:nvPr/>
              </p14:nvContentPartPr>
              <p14:xfrm>
                <a:off x="6920446" y="1413716"/>
                <a:ext cx="323640" cy="272160"/>
              </p14:xfrm>
            </p:contentPart>
          </mc:Choice>
          <mc:Fallback>
            <p:pic>
              <p:nvPicPr>
                <p:cNvPr id="148" name="インク 147">
                  <a:extLst>
                    <a:ext uri="{FF2B5EF4-FFF2-40B4-BE49-F238E27FC236}">
                      <a16:creationId xmlns:a16="http://schemas.microsoft.com/office/drawing/2014/main" id="{97B496CD-04E0-44C7-B0A7-317807AD0EF9}"/>
                    </a:ext>
                  </a:extLst>
                </p:cNvPr>
                <p:cNvPicPr/>
                <p:nvPr/>
              </p:nvPicPr>
              <p:blipFill>
                <a:blip r:embed="rId40"/>
                <a:stretch>
                  <a:fillRect/>
                </a:stretch>
              </p:blipFill>
              <p:spPr>
                <a:xfrm>
                  <a:off x="6902446" y="1395716"/>
                  <a:ext cx="35928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49" name="インク 148">
                  <a:extLst>
                    <a:ext uri="{FF2B5EF4-FFF2-40B4-BE49-F238E27FC236}">
                      <a16:creationId xmlns:a16="http://schemas.microsoft.com/office/drawing/2014/main" id="{F65E6838-3D37-43B9-B421-DF8A9D8AA045}"/>
                    </a:ext>
                  </a:extLst>
                </p14:cNvPr>
                <p14:cNvContentPartPr/>
                <p14:nvPr/>
              </p14:nvContentPartPr>
              <p14:xfrm>
                <a:off x="7034206" y="1540436"/>
                <a:ext cx="195120" cy="160200"/>
              </p14:xfrm>
            </p:contentPart>
          </mc:Choice>
          <mc:Fallback>
            <p:pic>
              <p:nvPicPr>
                <p:cNvPr id="149" name="インク 148">
                  <a:extLst>
                    <a:ext uri="{FF2B5EF4-FFF2-40B4-BE49-F238E27FC236}">
                      <a16:creationId xmlns:a16="http://schemas.microsoft.com/office/drawing/2014/main" id="{F65E6838-3D37-43B9-B421-DF8A9D8AA045}"/>
                    </a:ext>
                  </a:extLst>
                </p:cNvPr>
                <p:cNvPicPr/>
                <p:nvPr/>
              </p:nvPicPr>
              <p:blipFill>
                <a:blip r:embed="rId42"/>
                <a:stretch>
                  <a:fillRect/>
                </a:stretch>
              </p:blipFill>
              <p:spPr>
                <a:xfrm>
                  <a:off x="7016239" y="1522476"/>
                  <a:ext cx="230694" cy="195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50" name="インク 149">
                  <a:extLst>
                    <a:ext uri="{FF2B5EF4-FFF2-40B4-BE49-F238E27FC236}">
                      <a16:creationId xmlns:a16="http://schemas.microsoft.com/office/drawing/2014/main" id="{78F2C6A2-E6EC-46E8-9D4E-A376075F4F21}"/>
                    </a:ext>
                  </a:extLst>
                </p14:cNvPr>
                <p14:cNvContentPartPr/>
                <p14:nvPr/>
              </p14:nvContentPartPr>
              <p14:xfrm>
                <a:off x="7279006" y="1483916"/>
                <a:ext cx="107280" cy="252720"/>
              </p14:xfrm>
            </p:contentPart>
          </mc:Choice>
          <mc:Fallback>
            <p:pic>
              <p:nvPicPr>
                <p:cNvPr id="150" name="インク 149">
                  <a:extLst>
                    <a:ext uri="{FF2B5EF4-FFF2-40B4-BE49-F238E27FC236}">
                      <a16:creationId xmlns:a16="http://schemas.microsoft.com/office/drawing/2014/main" id="{78F2C6A2-E6EC-46E8-9D4E-A376075F4F21}"/>
                    </a:ext>
                  </a:extLst>
                </p:cNvPr>
                <p:cNvPicPr/>
                <p:nvPr/>
              </p:nvPicPr>
              <p:blipFill>
                <a:blip r:embed="rId44"/>
                <a:stretch>
                  <a:fillRect/>
                </a:stretch>
              </p:blipFill>
              <p:spPr>
                <a:xfrm>
                  <a:off x="7261006" y="1465916"/>
                  <a:ext cx="14292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51" name="インク 150">
                  <a:extLst>
                    <a:ext uri="{FF2B5EF4-FFF2-40B4-BE49-F238E27FC236}">
                      <a16:creationId xmlns:a16="http://schemas.microsoft.com/office/drawing/2014/main" id="{A18ED883-72C5-404D-B2C0-E99F864BF966}"/>
                    </a:ext>
                  </a:extLst>
                </p14:cNvPr>
                <p14:cNvContentPartPr/>
                <p14:nvPr/>
              </p14:nvContentPartPr>
              <p14:xfrm>
                <a:off x="7476646" y="1524956"/>
                <a:ext cx="249120" cy="47520"/>
              </p14:xfrm>
            </p:contentPart>
          </mc:Choice>
          <mc:Fallback>
            <p:pic>
              <p:nvPicPr>
                <p:cNvPr id="151" name="インク 150">
                  <a:extLst>
                    <a:ext uri="{FF2B5EF4-FFF2-40B4-BE49-F238E27FC236}">
                      <a16:creationId xmlns:a16="http://schemas.microsoft.com/office/drawing/2014/main" id="{A18ED883-72C5-404D-B2C0-E99F864BF966}"/>
                    </a:ext>
                  </a:extLst>
                </p:cNvPr>
                <p:cNvPicPr/>
                <p:nvPr/>
              </p:nvPicPr>
              <p:blipFill>
                <a:blip r:embed="rId46"/>
                <a:stretch>
                  <a:fillRect/>
                </a:stretch>
              </p:blipFill>
              <p:spPr>
                <a:xfrm>
                  <a:off x="7458646" y="1506956"/>
                  <a:ext cx="2847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52" name="インク 151">
                  <a:extLst>
                    <a:ext uri="{FF2B5EF4-FFF2-40B4-BE49-F238E27FC236}">
                      <a16:creationId xmlns:a16="http://schemas.microsoft.com/office/drawing/2014/main" id="{8B79424D-F79B-4C2F-820E-A0E725375713}"/>
                    </a:ext>
                  </a:extLst>
                </p14:cNvPr>
                <p14:cNvContentPartPr/>
                <p14:nvPr/>
              </p14:nvContentPartPr>
              <p14:xfrm>
                <a:off x="7574566" y="1470236"/>
                <a:ext cx="84240" cy="280800"/>
              </p14:xfrm>
            </p:contentPart>
          </mc:Choice>
          <mc:Fallback>
            <p:pic>
              <p:nvPicPr>
                <p:cNvPr id="152" name="インク 151">
                  <a:extLst>
                    <a:ext uri="{FF2B5EF4-FFF2-40B4-BE49-F238E27FC236}">
                      <a16:creationId xmlns:a16="http://schemas.microsoft.com/office/drawing/2014/main" id="{8B79424D-F79B-4C2F-820E-A0E725375713}"/>
                    </a:ext>
                  </a:extLst>
                </p:cNvPr>
                <p:cNvPicPr/>
                <p:nvPr/>
              </p:nvPicPr>
              <p:blipFill>
                <a:blip r:embed="rId48"/>
                <a:stretch>
                  <a:fillRect/>
                </a:stretch>
              </p:blipFill>
              <p:spPr>
                <a:xfrm>
                  <a:off x="7556566" y="1452236"/>
                  <a:ext cx="11988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53" name="インク 152">
                  <a:extLst>
                    <a:ext uri="{FF2B5EF4-FFF2-40B4-BE49-F238E27FC236}">
                      <a16:creationId xmlns:a16="http://schemas.microsoft.com/office/drawing/2014/main" id="{EADEE0AB-B167-4D58-BD3E-7600A7286D73}"/>
                    </a:ext>
                  </a:extLst>
                </p14:cNvPr>
                <p14:cNvContentPartPr/>
                <p14:nvPr/>
              </p14:nvContentPartPr>
              <p14:xfrm>
                <a:off x="7799206" y="1508396"/>
                <a:ext cx="107640" cy="40320"/>
              </p14:xfrm>
            </p:contentPart>
          </mc:Choice>
          <mc:Fallback>
            <p:pic>
              <p:nvPicPr>
                <p:cNvPr id="153" name="インク 152">
                  <a:extLst>
                    <a:ext uri="{FF2B5EF4-FFF2-40B4-BE49-F238E27FC236}">
                      <a16:creationId xmlns:a16="http://schemas.microsoft.com/office/drawing/2014/main" id="{EADEE0AB-B167-4D58-BD3E-7600A7286D73}"/>
                    </a:ext>
                  </a:extLst>
                </p:cNvPr>
                <p:cNvPicPr/>
                <p:nvPr/>
              </p:nvPicPr>
              <p:blipFill>
                <a:blip r:embed="rId50"/>
                <a:stretch>
                  <a:fillRect/>
                </a:stretch>
              </p:blipFill>
              <p:spPr>
                <a:xfrm>
                  <a:off x="7781206" y="1490396"/>
                  <a:ext cx="1432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54" name="インク 153">
                  <a:extLst>
                    <a:ext uri="{FF2B5EF4-FFF2-40B4-BE49-F238E27FC236}">
                      <a16:creationId xmlns:a16="http://schemas.microsoft.com/office/drawing/2014/main" id="{E728CECE-8467-406A-96AA-2D4BE3DBA8B4}"/>
                    </a:ext>
                  </a:extLst>
                </p14:cNvPr>
                <p14:cNvContentPartPr/>
                <p14:nvPr/>
              </p14:nvContentPartPr>
              <p14:xfrm>
                <a:off x="7771486" y="1467716"/>
                <a:ext cx="181080" cy="166680"/>
              </p14:xfrm>
            </p:contentPart>
          </mc:Choice>
          <mc:Fallback>
            <p:pic>
              <p:nvPicPr>
                <p:cNvPr id="154" name="インク 153">
                  <a:extLst>
                    <a:ext uri="{FF2B5EF4-FFF2-40B4-BE49-F238E27FC236}">
                      <a16:creationId xmlns:a16="http://schemas.microsoft.com/office/drawing/2014/main" id="{E728CECE-8467-406A-96AA-2D4BE3DBA8B4}"/>
                    </a:ext>
                  </a:extLst>
                </p:cNvPr>
                <p:cNvPicPr/>
                <p:nvPr/>
              </p:nvPicPr>
              <p:blipFill>
                <a:blip r:embed="rId52"/>
                <a:stretch>
                  <a:fillRect/>
                </a:stretch>
              </p:blipFill>
              <p:spPr>
                <a:xfrm>
                  <a:off x="7753486" y="1449716"/>
                  <a:ext cx="2167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55" name="インク 154">
                  <a:extLst>
                    <a:ext uri="{FF2B5EF4-FFF2-40B4-BE49-F238E27FC236}">
                      <a16:creationId xmlns:a16="http://schemas.microsoft.com/office/drawing/2014/main" id="{37AB5C8C-D7F0-4799-951D-34622228473E}"/>
                    </a:ext>
                  </a:extLst>
                </p14:cNvPr>
                <p14:cNvContentPartPr/>
                <p14:nvPr/>
              </p14:nvContentPartPr>
              <p14:xfrm>
                <a:off x="7802086" y="1407596"/>
                <a:ext cx="240840" cy="329400"/>
              </p14:xfrm>
            </p:contentPart>
          </mc:Choice>
          <mc:Fallback>
            <p:pic>
              <p:nvPicPr>
                <p:cNvPr id="155" name="インク 154">
                  <a:extLst>
                    <a:ext uri="{FF2B5EF4-FFF2-40B4-BE49-F238E27FC236}">
                      <a16:creationId xmlns:a16="http://schemas.microsoft.com/office/drawing/2014/main" id="{37AB5C8C-D7F0-4799-951D-34622228473E}"/>
                    </a:ext>
                  </a:extLst>
                </p:cNvPr>
                <p:cNvPicPr/>
                <p:nvPr/>
              </p:nvPicPr>
              <p:blipFill>
                <a:blip r:embed="rId54"/>
                <a:stretch>
                  <a:fillRect/>
                </a:stretch>
              </p:blipFill>
              <p:spPr>
                <a:xfrm>
                  <a:off x="7784086" y="1389596"/>
                  <a:ext cx="27648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56" name="インク 155">
                  <a:extLst>
                    <a:ext uri="{FF2B5EF4-FFF2-40B4-BE49-F238E27FC236}">
                      <a16:creationId xmlns:a16="http://schemas.microsoft.com/office/drawing/2014/main" id="{DC2CF8FB-217A-481C-8A75-D51E224870DC}"/>
                    </a:ext>
                  </a:extLst>
                </p14:cNvPr>
                <p14:cNvContentPartPr/>
                <p14:nvPr/>
              </p14:nvContentPartPr>
              <p14:xfrm>
                <a:off x="8046886" y="1505516"/>
                <a:ext cx="147600" cy="223560"/>
              </p14:xfrm>
            </p:contentPart>
          </mc:Choice>
          <mc:Fallback>
            <p:pic>
              <p:nvPicPr>
                <p:cNvPr id="156" name="インク 155">
                  <a:extLst>
                    <a:ext uri="{FF2B5EF4-FFF2-40B4-BE49-F238E27FC236}">
                      <a16:creationId xmlns:a16="http://schemas.microsoft.com/office/drawing/2014/main" id="{DC2CF8FB-217A-481C-8A75-D51E224870DC}"/>
                    </a:ext>
                  </a:extLst>
                </p:cNvPr>
                <p:cNvPicPr/>
                <p:nvPr/>
              </p:nvPicPr>
              <p:blipFill>
                <a:blip r:embed="rId56"/>
                <a:stretch>
                  <a:fillRect/>
                </a:stretch>
              </p:blipFill>
              <p:spPr>
                <a:xfrm>
                  <a:off x="8028886" y="1487516"/>
                  <a:ext cx="1832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57" name="インク 156">
                  <a:extLst>
                    <a:ext uri="{FF2B5EF4-FFF2-40B4-BE49-F238E27FC236}">
                      <a16:creationId xmlns:a16="http://schemas.microsoft.com/office/drawing/2014/main" id="{CB386653-25A1-4610-8551-C688E753D360}"/>
                    </a:ext>
                  </a:extLst>
                </p14:cNvPr>
                <p14:cNvContentPartPr/>
                <p14:nvPr/>
              </p14:nvContentPartPr>
              <p14:xfrm>
                <a:off x="8308246" y="1517756"/>
                <a:ext cx="99360" cy="36000"/>
              </p14:xfrm>
            </p:contentPart>
          </mc:Choice>
          <mc:Fallback>
            <p:pic>
              <p:nvPicPr>
                <p:cNvPr id="157" name="インク 156">
                  <a:extLst>
                    <a:ext uri="{FF2B5EF4-FFF2-40B4-BE49-F238E27FC236}">
                      <a16:creationId xmlns:a16="http://schemas.microsoft.com/office/drawing/2014/main" id="{CB386653-25A1-4610-8551-C688E753D360}"/>
                    </a:ext>
                  </a:extLst>
                </p:cNvPr>
                <p:cNvPicPr/>
                <p:nvPr/>
              </p:nvPicPr>
              <p:blipFill>
                <a:blip r:embed="rId58"/>
                <a:stretch>
                  <a:fillRect/>
                </a:stretch>
              </p:blipFill>
              <p:spPr>
                <a:xfrm>
                  <a:off x="8290311" y="1499756"/>
                  <a:ext cx="134871"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58" name="インク 157">
                  <a:extLst>
                    <a:ext uri="{FF2B5EF4-FFF2-40B4-BE49-F238E27FC236}">
                      <a16:creationId xmlns:a16="http://schemas.microsoft.com/office/drawing/2014/main" id="{7D5A7062-7F37-4277-8435-4A10A610B7B3}"/>
                    </a:ext>
                  </a:extLst>
                </p14:cNvPr>
                <p14:cNvContentPartPr/>
                <p14:nvPr/>
              </p14:nvContentPartPr>
              <p14:xfrm>
                <a:off x="8297446" y="1656716"/>
                <a:ext cx="192960" cy="30240"/>
              </p14:xfrm>
            </p:contentPart>
          </mc:Choice>
          <mc:Fallback>
            <p:pic>
              <p:nvPicPr>
                <p:cNvPr id="158" name="インク 157">
                  <a:extLst>
                    <a:ext uri="{FF2B5EF4-FFF2-40B4-BE49-F238E27FC236}">
                      <a16:creationId xmlns:a16="http://schemas.microsoft.com/office/drawing/2014/main" id="{7D5A7062-7F37-4277-8435-4A10A610B7B3}"/>
                    </a:ext>
                  </a:extLst>
                </p:cNvPr>
                <p:cNvPicPr/>
                <p:nvPr/>
              </p:nvPicPr>
              <p:blipFill>
                <a:blip r:embed="rId60"/>
                <a:stretch>
                  <a:fillRect/>
                </a:stretch>
              </p:blipFill>
              <p:spPr>
                <a:xfrm>
                  <a:off x="8279446" y="1638716"/>
                  <a:ext cx="22860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59" name="インク 158">
                  <a:extLst>
                    <a:ext uri="{FF2B5EF4-FFF2-40B4-BE49-F238E27FC236}">
                      <a16:creationId xmlns:a16="http://schemas.microsoft.com/office/drawing/2014/main" id="{5208716C-265B-43E1-94BD-5633D31F9B6B}"/>
                    </a:ext>
                  </a:extLst>
                </p14:cNvPr>
                <p14:cNvContentPartPr/>
                <p14:nvPr/>
              </p14:nvContentPartPr>
              <p14:xfrm>
                <a:off x="8467726" y="1452236"/>
                <a:ext cx="518040" cy="259560"/>
              </p14:xfrm>
            </p:contentPart>
          </mc:Choice>
          <mc:Fallback>
            <p:pic>
              <p:nvPicPr>
                <p:cNvPr id="159" name="インク 158">
                  <a:extLst>
                    <a:ext uri="{FF2B5EF4-FFF2-40B4-BE49-F238E27FC236}">
                      <a16:creationId xmlns:a16="http://schemas.microsoft.com/office/drawing/2014/main" id="{5208716C-265B-43E1-94BD-5633D31F9B6B}"/>
                    </a:ext>
                  </a:extLst>
                </p:cNvPr>
                <p:cNvPicPr/>
                <p:nvPr/>
              </p:nvPicPr>
              <p:blipFill>
                <a:blip r:embed="rId62"/>
                <a:stretch>
                  <a:fillRect/>
                </a:stretch>
              </p:blipFill>
              <p:spPr>
                <a:xfrm>
                  <a:off x="8449726" y="1434261"/>
                  <a:ext cx="553680" cy="295151"/>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60" name="インク 159">
                  <a:extLst>
                    <a:ext uri="{FF2B5EF4-FFF2-40B4-BE49-F238E27FC236}">
                      <a16:creationId xmlns:a16="http://schemas.microsoft.com/office/drawing/2014/main" id="{A0047AF7-1673-40C6-BDCF-E749057A875E}"/>
                    </a:ext>
                  </a:extLst>
                </p14:cNvPr>
                <p14:cNvContentPartPr/>
                <p14:nvPr/>
              </p14:nvContentPartPr>
              <p14:xfrm>
                <a:off x="8816926" y="1418396"/>
                <a:ext cx="238320" cy="308520"/>
              </p14:xfrm>
            </p:contentPart>
          </mc:Choice>
          <mc:Fallback>
            <p:pic>
              <p:nvPicPr>
                <p:cNvPr id="160" name="インク 159">
                  <a:extLst>
                    <a:ext uri="{FF2B5EF4-FFF2-40B4-BE49-F238E27FC236}">
                      <a16:creationId xmlns:a16="http://schemas.microsoft.com/office/drawing/2014/main" id="{A0047AF7-1673-40C6-BDCF-E749057A875E}"/>
                    </a:ext>
                  </a:extLst>
                </p:cNvPr>
                <p:cNvPicPr/>
                <p:nvPr/>
              </p:nvPicPr>
              <p:blipFill>
                <a:blip r:embed="rId64"/>
                <a:stretch>
                  <a:fillRect/>
                </a:stretch>
              </p:blipFill>
              <p:spPr>
                <a:xfrm>
                  <a:off x="8798926" y="1400396"/>
                  <a:ext cx="27396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61" name="インク 160">
                  <a:extLst>
                    <a:ext uri="{FF2B5EF4-FFF2-40B4-BE49-F238E27FC236}">
                      <a16:creationId xmlns:a16="http://schemas.microsoft.com/office/drawing/2014/main" id="{92CBB14E-5D40-49C4-B3A5-8789FBA805D4}"/>
                    </a:ext>
                  </a:extLst>
                </p14:cNvPr>
                <p14:cNvContentPartPr/>
                <p14:nvPr/>
              </p14:nvContentPartPr>
              <p14:xfrm>
                <a:off x="9117526" y="1362596"/>
                <a:ext cx="138600" cy="351000"/>
              </p14:xfrm>
            </p:contentPart>
          </mc:Choice>
          <mc:Fallback>
            <p:pic>
              <p:nvPicPr>
                <p:cNvPr id="161" name="インク 160">
                  <a:extLst>
                    <a:ext uri="{FF2B5EF4-FFF2-40B4-BE49-F238E27FC236}">
                      <a16:creationId xmlns:a16="http://schemas.microsoft.com/office/drawing/2014/main" id="{92CBB14E-5D40-49C4-B3A5-8789FBA805D4}"/>
                    </a:ext>
                  </a:extLst>
                </p:cNvPr>
                <p:cNvPicPr/>
                <p:nvPr/>
              </p:nvPicPr>
              <p:blipFill>
                <a:blip r:embed="rId66"/>
                <a:stretch>
                  <a:fillRect/>
                </a:stretch>
              </p:blipFill>
              <p:spPr>
                <a:xfrm>
                  <a:off x="9099526" y="1344596"/>
                  <a:ext cx="17424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62" name="インク 161">
                  <a:extLst>
                    <a:ext uri="{FF2B5EF4-FFF2-40B4-BE49-F238E27FC236}">
                      <a16:creationId xmlns:a16="http://schemas.microsoft.com/office/drawing/2014/main" id="{3D831CAB-024B-4C62-9045-07C00474CBE1}"/>
                    </a:ext>
                  </a:extLst>
                </p14:cNvPr>
                <p14:cNvContentPartPr/>
                <p14:nvPr/>
              </p14:nvContentPartPr>
              <p14:xfrm>
                <a:off x="9309766" y="1361516"/>
                <a:ext cx="177840" cy="126720"/>
              </p14:xfrm>
            </p:contentPart>
          </mc:Choice>
          <mc:Fallback>
            <p:pic>
              <p:nvPicPr>
                <p:cNvPr id="162" name="インク 161">
                  <a:extLst>
                    <a:ext uri="{FF2B5EF4-FFF2-40B4-BE49-F238E27FC236}">
                      <a16:creationId xmlns:a16="http://schemas.microsoft.com/office/drawing/2014/main" id="{3D831CAB-024B-4C62-9045-07C00474CBE1}"/>
                    </a:ext>
                  </a:extLst>
                </p:cNvPr>
                <p:cNvPicPr/>
                <p:nvPr/>
              </p:nvPicPr>
              <p:blipFill>
                <a:blip r:embed="rId68"/>
                <a:stretch>
                  <a:fillRect/>
                </a:stretch>
              </p:blipFill>
              <p:spPr>
                <a:xfrm>
                  <a:off x="9291766" y="1343567"/>
                  <a:ext cx="213480" cy="162259"/>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63" name="インク 162">
                  <a:extLst>
                    <a:ext uri="{FF2B5EF4-FFF2-40B4-BE49-F238E27FC236}">
                      <a16:creationId xmlns:a16="http://schemas.microsoft.com/office/drawing/2014/main" id="{38CD16C4-DD12-433B-90F2-FFBE76693850}"/>
                    </a:ext>
                  </a:extLst>
                </p14:cNvPr>
                <p14:cNvContentPartPr/>
                <p14:nvPr/>
              </p14:nvContentPartPr>
              <p14:xfrm>
                <a:off x="9351526" y="1560596"/>
                <a:ext cx="84240" cy="143280"/>
              </p14:xfrm>
            </p:contentPart>
          </mc:Choice>
          <mc:Fallback>
            <p:pic>
              <p:nvPicPr>
                <p:cNvPr id="163" name="インク 162">
                  <a:extLst>
                    <a:ext uri="{FF2B5EF4-FFF2-40B4-BE49-F238E27FC236}">
                      <a16:creationId xmlns:a16="http://schemas.microsoft.com/office/drawing/2014/main" id="{38CD16C4-DD12-433B-90F2-FFBE76693850}"/>
                    </a:ext>
                  </a:extLst>
                </p:cNvPr>
                <p:cNvPicPr/>
                <p:nvPr/>
              </p:nvPicPr>
              <p:blipFill>
                <a:blip r:embed="rId70"/>
                <a:stretch>
                  <a:fillRect/>
                </a:stretch>
              </p:blipFill>
              <p:spPr>
                <a:xfrm>
                  <a:off x="9333449" y="1542596"/>
                  <a:ext cx="120033"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64" name="インク 163">
                  <a:extLst>
                    <a:ext uri="{FF2B5EF4-FFF2-40B4-BE49-F238E27FC236}">
                      <a16:creationId xmlns:a16="http://schemas.microsoft.com/office/drawing/2014/main" id="{F613D60D-D03C-450D-BC71-BCB26E6DCFDE}"/>
                    </a:ext>
                  </a:extLst>
                </p14:cNvPr>
                <p14:cNvContentPartPr/>
                <p14:nvPr/>
              </p14:nvContentPartPr>
              <p14:xfrm>
                <a:off x="9201406" y="1463756"/>
                <a:ext cx="174600" cy="299880"/>
              </p14:xfrm>
            </p:contentPart>
          </mc:Choice>
          <mc:Fallback>
            <p:pic>
              <p:nvPicPr>
                <p:cNvPr id="164" name="インク 163">
                  <a:extLst>
                    <a:ext uri="{FF2B5EF4-FFF2-40B4-BE49-F238E27FC236}">
                      <a16:creationId xmlns:a16="http://schemas.microsoft.com/office/drawing/2014/main" id="{F613D60D-D03C-450D-BC71-BCB26E6DCFDE}"/>
                    </a:ext>
                  </a:extLst>
                </p:cNvPr>
                <p:cNvPicPr/>
                <p:nvPr/>
              </p:nvPicPr>
              <p:blipFill>
                <a:blip r:embed="rId72"/>
                <a:stretch>
                  <a:fillRect/>
                </a:stretch>
              </p:blipFill>
              <p:spPr>
                <a:xfrm>
                  <a:off x="9183406" y="1445756"/>
                  <a:ext cx="2102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65" name="インク 164">
                  <a:extLst>
                    <a:ext uri="{FF2B5EF4-FFF2-40B4-BE49-F238E27FC236}">
                      <a16:creationId xmlns:a16="http://schemas.microsoft.com/office/drawing/2014/main" id="{C687D3D8-D150-4706-9519-FE9E2325097B}"/>
                    </a:ext>
                  </a:extLst>
                </p14:cNvPr>
                <p14:cNvContentPartPr/>
                <p14:nvPr/>
              </p14:nvContentPartPr>
              <p14:xfrm>
                <a:off x="9494806" y="1571756"/>
                <a:ext cx="193680" cy="143640"/>
              </p14:xfrm>
            </p:contentPart>
          </mc:Choice>
          <mc:Fallback>
            <p:pic>
              <p:nvPicPr>
                <p:cNvPr id="165" name="インク 164">
                  <a:extLst>
                    <a:ext uri="{FF2B5EF4-FFF2-40B4-BE49-F238E27FC236}">
                      <a16:creationId xmlns:a16="http://schemas.microsoft.com/office/drawing/2014/main" id="{C687D3D8-D150-4706-9519-FE9E2325097B}"/>
                    </a:ext>
                  </a:extLst>
                </p:cNvPr>
                <p:cNvPicPr/>
                <p:nvPr/>
              </p:nvPicPr>
              <p:blipFill>
                <a:blip r:embed="rId74"/>
                <a:stretch>
                  <a:fillRect/>
                </a:stretch>
              </p:blipFill>
              <p:spPr>
                <a:xfrm>
                  <a:off x="9476806" y="1553756"/>
                  <a:ext cx="2293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66" name="インク 165">
                  <a:extLst>
                    <a:ext uri="{FF2B5EF4-FFF2-40B4-BE49-F238E27FC236}">
                      <a16:creationId xmlns:a16="http://schemas.microsoft.com/office/drawing/2014/main" id="{E6279BB8-AACD-475C-A399-56880347F0F5}"/>
                    </a:ext>
                  </a:extLst>
                </p14:cNvPr>
                <p14:cNvContentPartPr/>
                <p14:nvPr/>
              </p14:nvContentPartPr>
              <p14:xfrm>
                <a:off x="9720166" y="1546556"/>
                <a:ext cx="223200" cy="199440"/>
              </p14:xfrm>
            </p:contentPart>
          </mc:Choice>
          <mc:Fallback>
            <p:pic>
              <p:nvPicPr>
                <p:cNvPr id="166" name="インク 165">
                  <a:extLst>
                    <a:ext uri="{FF2B5EF4-FFF2-40B4-BE49-F238E27FC236}">
                      <a16:creationId xmlns:a16="http://schemas.microsoft.com/office/drawing/2014/main" id="{E6279BB8-AACD-475C-A399-56880347F0F5}"/>
                    </a:ext>
                  </a:extLst>
                </p:cNvPr>
                <p:cNvPicPr/>
                <p:nvPr/>
              </p:nvPicPr>
              <p:blipFill>
                <a:blip r:embed="rId76"/>
                <a:stretch>
                  <a:fillRect/>
                </a:stretch>
              </p:blipFill>
              <p:spPr>
                <a:xfrm>
                  <a:off x="9702166" y="1528523"/>
                  <a:ext cx="258840" cy="235144"/>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67" name="インク 166">
                  <a:extLst>
                    <a:ext uri="{FF2B5EF4-FFF2-40B4-BE49-F238E27FC236}">
                      <a16:creationId xmlns:a16="http://schemas.microsoft.com/office/drawing/2014/main" id="{EE91F28B-A3BB-482D-A94C-83A71464CB4A}"/>
                    </a:ext>
                  </a:extLst>
                </p14:cNvPr>
                <p14:cNvContentPartPr/>
                <p14:nvPr/>
              </p14:nvContentPartPr>
              <p14:xfrm>
                <a:off x="9987286" y="1407956"/>
                <a:ext cx="43920" cy="128520"/>
              </p14:xfrm>
            </p:contentPart>
          </mc:Choice>
          <mc:Fallback>
            <p:pic>
              <p:nvPicPr>
                <p:cNvPr id="167" name="インク 166">
                  <a:extLst>
                    <a:ext uri="{FF2B5EF4-FFF2-40B4-BE49-F238E27FC236}">
                      <a16:creationId xmlns:a16="http://schemas.microsoft.com/office/drawing/2014/main" id="{EE91F28B-A3BB-482D-A94C-83A71464CB4A}"/>
                    </a:ext>
                  </a:extLst>
                </p:cNvPr>
                <p:cNvPicPr/>
                <p:nvPr/>
              </p:nvPicPr>
              <p:blipFill>
                <a:blip r:embed="rId78"/>
                <a:stretch>
                  <a:fillRect/>
                </a:stretch>
              </p:blipFill>
              <p:spPr>
                <a:xfrm>
                  <a:off x="9969432" y="1389956"/>
                  <a:ext cx="7927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68" name="インク 167">
                  <a:extLst>
                    <a:ext uri="{FF2B5EF4-FFF2-40B4-BE49-F238E27FC236}">
                      <a16:creationId xmlns:a16="http://schemas.microsoft.com/office/drawing/2014/main" id="{9BFB5709-CFD5-45E4-915F-B56FF193A774}"/>
                    </a:ext>
                  </a:extLst>
                </p14:cNvPr>
                <p14:cNvContentPartPr/>
                <p14:nvPr/>
              </p14:nvContentPartPr>
              <p14:xfrm>
                <a:off x="10040206" y="1509476"/>
                <a:ext cx="210960" cy="273600"/>
              </p14:xfrm>
            </p:contentPart>
          </mc:Choice>
          <mc:Fallback>
            <p:pic>
              <p:nvPicPr>
                <p:cNvPr id="168" name="インク 167">
                  <a:extLst>
                    <a:ext uri="{FF2B5EF4-FFF2-40B4-BE49-F238E27FC236}">
                      <a16:creationId xmlns:a16="http://schemas.microsoft.com/office/drawing/2014/main" id="{9BFB5709-CFD5-45E4-915F-B56FF193A774}"/>
                    </a:ext>
                  </a:extLst>
                </p:cNvPr>
                <p:cNvPicPr/>
                <p:nvPr/>
              </p:nvPicPr>
              <p:blipFill>
                <a:blip r:embed="rId80"/>
                <a:stretch>
                  <a:fillRect/>
                </a:stretch>
              </p:blipFill>
              <p:spPr>
                <a:xfrm>
                  <a:off x="10022206" y="1491476"/>
                  <a:ext cx="24660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69" name="インク 168">
                  <a:extLst>
                    <a:ext uri="{FF2B5EF4-FFF2-40B4-BE49-F238E27FC236}">
                      <a16:creationId xmlns:a16="http://schemas.microsoft.com/office/drawing/2014/main" id="{8623608D-18F1-402F-99C6-FF58E40803D3}"/>
                    </a:ext>
                  </a:extLst>
                </p14:cNvPr>
                <p14:cNvContentPartPr/>
                <p14:nvPr/>
              </p14:nvContentPartPr>
              <p14:xfrm>
                <a:off x="10427566" y="1481396"/>
                <a:ext cx="74520" cy="280800"/>
              </p14:xfrm>
            </p:contentPart>
          </mc:Choice>
          <mc:Fallback>
            <p:pic>
              <p:nvPicPr>
                <p:cNvPr id="169" name="インク 168">
                  <a:extLst>
                    <a:ext uri="{FF2B5EF4-FFF2-40B4-BE49-F238E27FC236}">
                      <a16:creationId xmlns:a16="http://schemas.microsoft.com/office/drawing/2014/main" id="{8623608D-18F1-402F-99C6-FF58E40803D3}"/>
                    </a:ext>
                  </a:extLst>
                </p:cNvPr>
                <p:cNvPicPr/>
                <p:nvPr/>
              </p:nvPicPr>
              <p:blipFill>
                <a:blip r:embed="rId82"/>
                <a:stretch>
                  <a:fillRect/>
                </a:stretch>
              </p:blipFill>
              <p:spPr>
                <a:xfrm>
                  <a:off x="10409479" y="1463396"/>
                  <a:ext cx="110333"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70" name="インク 169">
                  <a:extLst>
                    <a:ext uri="{FF2B5EF4-FFF2-40B4-BE49-F238E27FC236}">
                      <a16:creationId xmlns:a16="http://schemas.microsoft.com/office/drawing/2014/main" id="{F9C40EFA-CBDB-413D-89B5-45E014F8E917}"/>
                    </a:ext>
                  </a:extLst>
                </p14:cNvPr>
                <p14:cNvContentPartPr/>
                <p14:nvPr/>
              </p14:nvContentPartPr>
              <p14:xfrm>
                <a:off x="10346926" y="1574276"/>
                <a:ext cx="306360" cy="205920"/>
              </p14:xfrm>
            </p:contentPart>
          </mc:Choice>
          <mc:Fallback>
            <p:pic>
              <p:nvPicPr>
                <p:cNvPr id="170" name="インク 169">
                  <a:extLst>
                    <a:ext uri="{FF2B5EF4-FFF2-40B4-BE49-F238E27FC236}">
                      <a16:creationId xmlns:a16="http://schemas.microsoft.com/office/drawing/2014/main" id="{F9C40EFA-CBDB-413D-89B5-45E014F8E917}"/>
                    </a:ext>
                  </a:extLst>
                </p:cNvPr>
                <p:cNvPicPr/>
                <p:nvPr/>
              </p:nvPicPr>
              <p:blipFill>
                <a:blip r:embed="rId84"/>
                <a:stretch>
                  <a:fillRect/>
                </a:stretch>
              </p:blipFill>
              <p:spPr>
                <a:xfrm>
                  <a:off x="10328926" y="1556276"/>
                  <a:ext cx="34200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71" name="インク 170">
                  <a:extLst>
                    <a:ext uri="{FF2B5EF4-FFF2-40B4-BE49-F238E27FC236}">
                      <a16:creationId xmlns:a16="http://schemas.microsoft.com/office/drawing/2014/main" id="{87575DDA-E918-40A3-B0DF-A0B16EA62D85}"/>
                    </a:ext>
                  </a:extLst>
                </p14:cNvPr>
                <p14:cNvContentPartPr/>
                <p14:nvPr/>
              </p14:nvContentPartPr>
              <p14:xfrm>
                <a:off x="10713046" y="1517756"/>
                <a:ext cx="186480" cy="309600"/>
              </p14:xfrm>
            </p:contentPart>
          </mc:Choice>
          <mc:Fallback>
            <p:pic>
              <p:nvPicPr>
                <p:cNvPr id="171" name="インク 170">
                  <a:extLst>
                    <a:ext uri="{FF2B5EF4-FFF2-40B4-BE49-F238E27FC236}">
                      <a16:creationId xmlns:a16="http://schemas.microsoft.com/office/drawing/2014/main" id="{87575DDA-E918-40A3-B0DF-A0B16EA62D85}"/>
                    </a:ext>
                  </a:extLst>
                </p:cNvPr>
                <p:cNvPicPr/>
                <p:nvPr/>
              </p:nvPicPr>
              <p:blipFill>
                <a:blip r:embed="rId86"/>
                <a:stretch>
                  <a:fillRect/>
                </a:stretch>
              </p:blipFill>
              <p:spPr>
                <a:xfrm>
                  <a:off x="10695046" y="1499777"/>
                  <a:ext cx="222120" cy="345199"/>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74" name="インク 173">
                  <a:extLst>
                    <a:ext uri="{FF2B5EF4-FFF2-40B4-BE49-F238E27FC236}">
                      <a16:creationId xmlns:a16="http://schemas.microsoft.com/office/drawing/2014/main" id="{38D23793-0925-493C-BE50-342630E46AFA}"/>
                    </a:ext>
                  </a:extLst>
                </p14:cNvPr>
                <p14:cNvContentPartPr/>
                <p14:nvPr/>
              </p14:nvContentPartPr>
              <p14:xfrm>
                <a:off x="9729886" y="1112756"/>
                <a:ext cx="200880" cy="21960"/>
              </p14:xfrm>
            </p:contentPart>
          </mc:Choice>
          <mc:Fallback>
            <p:pic>
              <p:nvPicPr>
                <p:cNvPr id="174" name="インク 173">
                  <a:extLst>
                    <a:ext uri="{FF2B5EF4-FFF2-40B4-BE49-F238E27FC236}">
                      <a16:creationId xmlns:a16="http://schemas.microsoft.com/office/drawing/2014/main" id="{38D23793-0925-493C-BE50-342630E46AFA}"/>
                    </a:ext>
                  </a:extLst>
                </p:cNvPr>
                <p:cNvPicPr/>
                <p:nvPr/>
              </p:nvPicPr>
              <p:blipFill>
                <a:blip r:embed="rId88"/>
                <a:stretch>
                  <a:fillRect/>
                </a:stretch>
              </p:blipFill>
              <p:spPr>
                <a:xfrm>
                  <a:off x="9711886" y="1094756"/>
                  <a:ext cx="2365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75" name="インク 174">
                  <a:extLst>
                    <a:ext uri="{FF2B5EF4-FFF2-40B4-BE49-F238E27FC236}">
                      <a16:creationId xmlns:a16="http://schemas.microsoft.com/office/drawing/2014/main" id="{C8702164-D762-4270-9E44-12CBF6FD523F}"/>
                    </a:ext>
                  </a:extLst>
                </p14:cNvPr>
                <p14:cNvContentPartPr/>
                <p14:nvPr/>
              </p14:nvContentPartPr>
              <p14:xfrm>
                <a:off x="10056046" y="896036"/>
                <a:ext cx="21960" cy="53640"/>
              </p14:xfrm>
            </p:contentPart>
          </mc:Choice>
          <mc:Fallback>
            <p:pic>
              <p:nvPicPr>
                <p:cNvPr id="175" name="インク 174">
                  <a:extLst>
                    <a:ext uri="{FF2B5EF4-FFF2-40B4-BE49-F238E27FC236}">
                      <a16:creationId xmlns:a16="http://schemas.microsoft.com/office/drawing/2014/main" id="{C8702164-D762-4270-9E44-12CBF6FD523F}"/>
                    </a:ext>
                  </a:extLst>
                </p:cNvPr>
                <p:cNvPicPr/>
                <p:nvPr/>
              </p:nvPicPr>
              <p:blipFill>
                <a:blip r:embed="rId90"/>
                <a:stretch>
                  <a:fillRect/>
                </a:stretch>
              </p:blipFill>
              <p:spPr>
                <a:xfrm>
                  <a:off x="10038046" y="878036"/>
                  <a:ext cx="576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76" name="インク 175">
                  <a:extLst>
                    <a:ext uri="{FF2B5EF4-FFF2-40B4-BE49-F238E27FC236}">
                      <a16:creationId xmlns:a16="http://schemas.microsoft.com/office/drawing/2014/main" id="{2E59D61C-4CF6-4887-86EA-FCF7965DE882}"/>
                    </a:ext>
                  </a:extLst>
                </p14:cNvPr>
                <p14:cNvContentPartPr/>
                <p14:nvPr/>
              </p14:nvContentPartPr>
              <p14:xfrm>
                <a:off x="9988006" y="986756"/>
                <a:ext cx="137880" cy="15840"/>
              </p14:xfrm>
            </p:contentPart>
          </mc:Choice>
          <mc:Fallback>
            <p:pic>
              <p:nvPicPr>
                <p:cNvPr id="176" name="インク 175">
                  <a:extLst>
                    <a:ext uri="{FF2B5EF4-FFF2-40B4-BE49-F238E27FC236}">
                      <a16:creationId xmlns:a16="http://schemas.microsoft.com/office/drawing/2014/main" id="{2E59D61C-4CF6-4887-86EA-FCF7965DE882}"/>
                    </a:ext>
                  </a:extLst>
                </p:cNvPr>
                <p:cNvPicPr/>
                <p:nvPr/>
              </p:nvPicPr>
              <p:blipFill>
                <a:blip r:embed="rId92"/>
                <a:stretch>
                  <a:fillRect/>
                </a:stretch>
              </p:blipFill>
              <p:spPr>
                <a:xfrm>
                  <a:off x="9970006" y="968756"/>
                  <a:ext cx="1735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77" name="インク 176">
                  <a:extLst>
                    <a:ext uri="{FF2B5EF4-FFF2-40B4-BE49-F238E27FC236}">
                      <a16:creationId xmlns:a16="http://schemas.microsoft.com/office/drawing/2014/main" id="{2C41782A-67A7-43B3-AC0D-AD3246CA4BD3}"/>
                    </a:ext>
                  </a:extLst>
                </p14:cNvPr>
                <p14:cNvContentPartPr/>
                <p14:nvPr/>
              </p14:nvContentPartPr>
              <p14:xfrm>
                <a:off x="9962086" y="1004036"/>
                <a:ext cx="155880" cy="267480"/>
              </p14:xfrm>
            </p:contentPart>
          </mc:Choice>
          <mc:Fallback>
            <p:pic>
              <p:nvPicPr>
                <p:cNvPr id="177" name="インク 176">
                  <a:extLst>
                    <a:ext uri="{FF2B5EF4-FFF2-40B4-BE49-F238E27FC236}">
                      <a16:creationId xmlns:a16="http://schemas.microsoft.com/office/drawing/2014/main" id="{2C41782A-67A7-43B3-AC0D-AD3246CA4BD3}"/>
                    </a:ext>
                  </a:extLst>
                </p:cNvPr>
                <p:cNvPicPr/>
                <p:nvPr/>
              </p:nvPicPr>
              <p:blipFill>
                <a:blip r:embed="rId94"/>
                <a:stretch>
                  <a:fillRect/>
                </a:stretch>
              </p:blipFill>
              <p:spPr>
                <a:xfrm>
                  <a:off x="9944127" y="986012"/>
                  <a:ext cx="191438" cy="303168"/>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78" name="インク 177">
                  <a:extLst>
                    <a:ext uri="{FF2B5EF4-FFF2-40B4-BE49-F238E27FC236}">
                      <a16:creationId xmlns:a16="http://schemas.microsoft.com/office/drawing/2014/main" id="{E23EF7A7-6905-4147-8A85-2CDEEFB0DB35}"/>
                    </a:ext>
                  </a:extLst>
                </p14:cNvPr>
                <p14:cNvContentPartPr/>
                <p14:nvPr/>
              </p14:nvContentPartPr>
              <p14:xfrm>
                <a:off x="10240366" y="931676"/>
                <a:ext cx="120600" cy="261720"/>
              </p14:xfrm>
            </p:contentPart>
          </mc:Choice>
          <mc:Fallback>
            <p:pic>
              <p:nvPicPr>
                <p:cNvPr id="178" name="インク 177">
                  <a:extLst>
                    <a:ext uri="{FF2B5EF4-FFF2-40B4-BE49-F238E27FC236}">
                      <a16:creationId xmlns:a16="http://schemas.microsoft.com/office/drawing/2014/main" id="{E23EF7A7-6905-4147-8A85-2CDEEFB0DB35}"/>
                    </a:ext>
                  </a:extLst>
                </p:cNvPr>
                <p:cNvPicPr/>
                <p:nvPr/>
              </p:nvPicPr>
              <p:blipFill>
                <a:blip r:embed="rId96"/>
                <a:stretch>
                  <a:fillRect/>
                </a:stretch>
              </p:blipFill>
              <p:spPr>
                <a:xfrm>
                  <a:off x="10222366" y="913651"/>
                  <a:ext cx="156240" cy="297409"/>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79" name="インク 178">
                  <a:extLst>
                    <a:ext uri="{FF2B5EF4-FFF2-40B4-BE49-F238E27FC236}">
                      <a16:creationId xmlns:a16="http://schemas.microsoft.com/office/drawing/2014/main" id="{CAF02653-5B15-4778-AAB3-04AD18FB8E7D}"/>
                    </a:ext>
                  </a:extLst>
                </p14:cNvPr>
                <p14:cNvContentPartPr/>
                <p14:nvPr/>
              </p14:nvContentPartPr>
              <p14:xfrm>
                <a:off x="10271686" y="1034276"/>
                <a:ext cx="103320" cy="128880"/>
              </p14:xfrm>
            </p:contentPart>
          </mc:Choice>
          <mc:Fallback>
            <p:pic>
              <p:nvPicPr>
                <p:cNvPr id="179" name="インク 178">
                  <a:extLst>
                    <a:ext uri="{FF2B5EF4-FFF2-40B4-BE49-F238E27FC236}">
                      <a16:creationId xmlns:a16="http://schemas.microsoft.com/office/drawing/2014/main" id="{CAF02653-5B15-4778-AAB3-04AD18FB8E7D}"/>
                    </a:ext>
                  </a:extLst>
                </p:cNvPr>
                <p:cNvPicPr/>
                <p:nvPr/>
              </p:nvPicPr>
              <p:blipFill>
                <a:blip r:embed="rId98"/>
                <a:stretch>
                  <a:fillRect/>
                </a:stretch>
              </p:blipFill>
              <p:spPr>
                <a:xfrm>
                  <a:off x="10253748" y="1016276"/>
                  <a:ext cx="138836"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80" name="インク 179">
                  <a:extLst>
                    <a:ext uri="{FF2B5EF4-FFF2-40B4-BE49-F238E27FC236}">
                      <a16:creationId xmlns:a16="http://schemas.microsoft.com/office/drawing/2014/main" id="{F82195BE-10D7-40B6-9AC7-6F1026A9A90E}"/>
                    </a:ext>
                  </a:extLst>
                </p14:cNvPr>
                <p14:cNvContentPartPr/>
                <p14:nvPr/>
              </p14:nvContentPartPr>
              <p14:xfrm>
                <a:off x="10254046" y="1092956"/>
                <a:ext cx="123840" cy="95400"/>
              </p14:xfrm>
            </p:contentPart>
          </mc:Choice>
          <mc:Fallback>
            <p:pic>
              <p:nvPicPr>
                <p:cNvPr id="180" name="インク 179">
                  <a:extLst>
                    <a:ext uri="{FF2B5EF4-FFF2-40B4-BE49-F238E27FC236}">
                      <a16:creationId xmlns:a16="http://schemas.microsoft.com/office/drawing/2014/main" id="{F82195BE-10D7-40B6-9AC7-6F1026A9A90E}"/>
                    </a:ext>
                  </a:extLst>
                </p:cNvPr>
                <p:cNvPicPr/>
                <p:nvPr/>
              </p:nvPicPr>
              <p:blipFill>
                <a:blip r:embed="rId100"/>
                <a:stretch>
                  <a:fillRect/>
                </a:stretch>
              </p:blipFill>
              <p:spPr>
                <a:xfrm>
                  <a:off x="10236046" y="1074956"/>
                  <a:ext cx="1594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81" name="インク 180">
                  <a:extLst>
                    <a:ext uri="{FF2B5EF4-FFF2-40B4-BE49-F238E27FC236}">
                      <a16:creationId xmlns:a16="http://schemas.microsoft.com/office/drawing/2014/main" id="{D501E876-9E9D-457E-82B0-0C001D612DBE}"/>
                    </a:ext>
                  </a:extLst>
                </p14:cNvPr>
                <p14:cNvContentPartPr/>
                <p14:nvPr/>
              </p14:nvContentPartPr>
              <p14:xfrm>
                <a:off x="10455286" y="942116"/>
                <a:ext cx="86040" cy="115920"/>
              </p14:xfrm>
            </p:contentPart>
          </mc:Choice>
          <mc:Fallback>
            <p:pic>
              <p:nvPicPr>
                <p:cNvPr id="181" name="インク 180">
                  <a:extLst>
                    <a:ext uri="{FF2B5EF4-FFF2-40B4-BE49-F238E27FC236}">
                      <a16:creationId xmlns:a16="http://schemas.microsoft.com/office/drawing/2014/main" id="{D501E876-9E9D-457E-82B0-0C001D612DBE}"/>
                    </a:ext>
                  </a:extLst>
                </p:cNvPr>
                <p:cNvPicPr/>
                <p:nvPr/>
              </p:nvPicPr>
              <p:blipFill>
                <a:blip r:embed="rId102"/>
                <a:stretch>
                  <a:fillRect/>
                </a:stretch>
              </p:blipFill>
              <p:spPr>
                <a:xfrm>
                  <a:off x="10437286" y="924116"/>
                  <a:ext cx="1216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82" name="インク 181">
                  <a:extLst>
                    <a:ext uri="{FF2B5EF4-FFF2-40B4-BE49-F238E27FC236}">
                      <a16:creationId xmlns:a16="http://schemas.microsoft.com/office/drawing/2014/main" id="{DD02AE4A-69CD-4F2C-9164-3010E5FC2CBF}"/>
                    </a:ext>
                  </a:extLst>
                </p14:cNvPr>
                <p14:cNvContentPartPr/>
                <p14:nvPr/>
              </p14:nvContentPartPr>
              <p14:xfrm>
                <a:off x="10444486" y="1049036"/>
                <a:ext cx="181440" cy="248760"/>
              </p14:xfrm>
            </p:contentPart>
          </mc:Choice>
          <mc:Fallback>
            <p:pic>
              <p:nvPicPr>
                <p:cNvPr id="182" name="インク 181">
                  <a:extLst>
                    <a:ext uri="{FF2B5EF4-FFF2-40B4-BE49-F238E27FC236}">
                      <a16:creationId xmlns:a16="http://schemas.microsoft.com/office/drawing/2014/main" id="{DD02AE4A-69CD-4F2C-9164-3010E5FC2CBF}"/>
                    </a:ext>
                  </a:extLst>
                </p:cNvPr>
                <p:cNvPicPr/>
                <p:nvPr/>
              </p:nvPicPr>
              <p:blipFill>
                <a:blip r:embed="rId104"/>
                <a:stretch>
                  <a:fillRect/>
                </a:stretch>
              </p:blipFill>
              <p:spPr>
                <a:xfrm>
                  <a:off x="10426522" y="1031010"/>
                  <a:ext cx="217009" cy="284452"/>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83" name="インク 182">
                  <a:extLst>
                    <a:ext uri="{FF2B5EF4-FFF2-40B4-BE49-F238E27FC236}">
                      <a16:creationId xmlns:a16="http://schemas.microsoft.com/office/drawing/2014/main" id="{6AA750EB-78AE-4797-A8C9-B0218DE1D167}"/>
                    </a:ext>
                  </a:extLst>
                </p14:cNvPr>
                <p14:cNvContentPartPr/>
                <p14:nvPr/>
              </p14:nvContentPartPr>
              <p14:xfrm>
                <a:off x="10708006" y="1073156"/>
                <a:ext cx="43200" cy="185760"/>
              </p14:xfrm>
            </p:contentPart>
          </mc:Choice>
          <mc:Fallback>
            <p:pic>
              <p:nvPicPr>
                <p:cNvPr id="183" name="インク 182">
                  <a:extLst>
                    <a:ext uri="{FF2B5EF4-FFF2-40B4-BE49-F238E27FC236}">
                      <a16:creationId xmlns:a16="http://schemas.microsoft.com/office/drawing/2014/main" id="{6AA750EB-78AE-4797-A8C9-B0218DE1D167}"/>
                    </a:ext>
                  </a:extLst>
                </p:cNvPr>
                <p:cNvPicPr/>
                <p:nvPr/>
              </p:nvPicPr>
              <p:blipFill>
                <a:blip r:embed="rId106"/>
                <a:stretch>
                  <a:fillRect/>
                </a:stretch>
              </p:blipFill>
              <p:spPr>
                <a:xfrm>
                  <a:off x="10690006" y="1055156"/>
                  <a:ext cx="788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84" name="インク 183">
                  <a:extLst>
                    <a:ext uri="{FF2B5EF4-FFF2-40B4-BE49-F238E27FC236}">
                      <a16:creationId xmlns:a16="http://schemas.microsoft.com/office/drawing/2014/main" id="{6E541C58-7755-48EA-A22C-55C9EAFCE2CE}"/>
                    </a:ext>
                  </a:extLst>
                </p14:cNvPr>
                <p14:cNvContentPartPr/>
                <p14:nvPr/>
              </p14:nvContentPartPr>
              <p14:xfrm>
                <a:off x="10816366" y="1079996"/>
                <a:ext cx="161640" cy="177120"/>
              </p14:xfrm>
            </p:contentPart>
          </mc:Choice>
          <mc:Fallback>
            <p:pic>
              <p:nvPicPr>
                <p:cNvPr id="184" name="インク 183">
                  <a:extLst>
                    <a:ext uri="{FF2B5EF4-FFF2-40B4-BE49-F238E27FC236}">
                      <a16:creationId xmlns:a16="http://schemas.microsoft.com/office/drawing/2014/main" id="{6E541C58-7755-48EA-A22C-55C9EAFCE2CE}"/>
                    </a:ext>
                  </a:extLst>
                </p:cNvPr>
                <p:cNvPicPr/>
                <p:nvPr/>
              </p:nvPicPr>
              <p:blipFill>
                <a:blip r:embed="rId108"/>
                <a:stretch>
                  <a:fillRect/>
                </a:stretch>
              </p:blipFill>
              <p:spPr>
                <a:xfrm>
                  <a:off x="10798406" y="1061996"/>
                  <a:ext cx="197201"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85" name="インク 184">
                  <a:extLst>
                    <a:ext uri="{FF2B5EF4-FFF2-40B4-BE49-F238E27FC236}">
                      <a16:creationId xmlns:a16="http://schemas.microsoft.com/office/drawing/2014/main" id="{F5FE0BDF-34D9-4891-BE7F-14C677B50EB5}"/>
                    </a:ext>
                  </a:extLst>
                </p14:cNvPr>
                <p14:cNvContentPartPr/>
                <p14:nvPr/>
              </p14:nvContentPartPr>
              <p14:xfrm>
                <a:off x="11041726" y="993956"/>
                <a:ext cx="104400" cy="76320"/>
              </p14:xfrm>
            </p:contentPart>
          </mc:Choice>
          <mc:Fallback>
            <p:pic>
              <p:nvPicPr>
                <p:cNvPr id="185" name="インク 184">
                  <a:extLst>
                    <a:ext uri="{FF2B5EF4-FFF2-40B4-BE49-F238E27FC236}">
                      <a16:creationId xmlns:a16="http://schemas.microsoft.com/office/drawing/2014/main" id="{F5FE0BDF-34D9-4891-BE7F-14C677B50EB5}"/>
                    </a:ext>
                  </a:extLst>
                </p:cNvPr>
                <p:cNvPicPr/>
                <p:nvPr/>
              </p:nvPicPr>
              <p:blipFill>
                <a:blip r:embed="rId110"/>
                <a:stretch>
                  <a:fillRect/>
                </a:stretch>
              </p:blipFill>
              <p:spPr>
                <a:xfrm>
                  <a:off x="11023788" y="976041"/>
                  <a:ext cx="139918" cy="111793"/>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86" name="インク 185">
                  <a:extLst>
                    <a:ext uri="{FF2B5EF4-FFF2-40B4-BE49-F238E27FC236}">
                      <a16:creationId xmlns:a16="http://schemas.microsoft.com/office/drawing/2014/main" id="{AE4AD231-7176-4A9F-852A-5B1A6FEC080F}"/>
                    </a:ext>
                  </a:extLst>
                </p14:cNvPr>
                <p14:cNvContentPartPr/>
                <p14:nvPr/>
              </p14:nvContentPartPr>
              <p14:xfrm>
                <a:off x="11046766" y="1060916"/>
                <a:ext cx="93240" cy="9000"/>
              </p14:xfrm>
            </p:contentPart>
          </mc:Choice>
          <mc:Fallback>
            <p:pic>
              <p:nvPicPr>
                <p:cNvPr id="186" name="インク 185">
                  <a:extLst>
                    <a:ext uri="{FF2B5EF4-FFF2-40B4-BE49-F238E27FC236}">
                      <a16:creationId xmlns:a16="http://schemas.microsoft.com/office/drawing/2014/main" id="{AE4AD231-7176-4A9F-852A-5B1A6FEC080F}"/>
                    </a:ext>
                  </a:extLst>
                </p:cNvPr>
                <p:cNvPicPr/>
                <p:nvPr/>
              </p:nvPicPr>
              <p:blipFill>
                <a:blip r:embed="rId112"/>
                <a:stretch>
                  <a:fillRect/>
                </a:stretch>
              </p:blipFill>
              <p:spPr>
                <a:xfrm>
                  <a:off x="11028696" y="1042916"/>
                  <a:ext cx="129018"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87" name="インク 186">
                  <a:extLst>
                    <a:ext uri="{FF2B5EF4-FFF2-40B4-BE49-F238E27FC236}">
                      <a16:creationId xmlns:a16="http://schemas.microsoft.com/office/drawing/2014/main" id="{95ED819E-D216-413B-9D5B-CA737CE95C32}"/>
                    </a:ext>
                  </a:extLst>
                </p14:cNvPr>
                <p14:cNvContentPartPr/>
                <p14:nvPr/>
              </p14:nvContentPartPr>
              <p14:xfrm>
                <a:off x="10998526" y="1072436"/>
                <a:ext cx="133920" cy="253440"/>
              </p14:xfrm>
            </p:contentPart>
          </mc:Choice>
          <mc:Fallback>
            <p:pic>
              <p:nvPicPr>
                <p:cNvPr id="187" name="インク 186">
                  <a:extLst>
                    <a:ext uri="{FF2B5EF4-FFF2-40B4-BE49-F238E27FC236}">
                      <a16:creationId xmlns:a16="http://schemas.microsoft.com/office/drawing/2014/main" id="{95ED819E-D216-413B-9D5B-CA737CE95C32}"/>
                    </a:ext>
                  </a:extLst>
                </p:cNvPr>
                <p:cNvPicPr/>
                <p:nvPr/>
              </p:nvPicPr>
              <p:blipFill>
                <a:blip r:embed="rId114"/>
                <a:stretch>
                  <a:fillRect/>
                </a:stretch>
              </p:blipFill>
              <p:spPr>
                <a:xfrm>
                  <a:off x="10980526" y="1054436"/>
                  <a:ext cx="1695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88" name="インク 187">
                  <a:extLst>
                    <a:ext uri="{FF2B5EF4-FFF2-40B4-BE49-F238E27FC236}">
                      <a16:creationId xmlns:a16="http://schemas.microsoft.com/office/drawing/2014/main" id="{84D894C3-1081-4711-BF5E-067ADC27A4CF}"/>
                    </a:ext>
                  </a:extLst>
                </p14:cNvPr>
                <p14:cNvContentPartPr/>
                <p14:nvPr/>
              </p14:nvContentPartPr>
              <p14:xfrm>
                <a:off x="11176006" y="1017716"/>
                <a:ext cx="191520" cy="154800"/>
              </p14:xfrm>
            </p:contentPart>
          </mc:Choice>
          <mc:Fallback>
            <p:pic>
              <p:nvPicPr>
                <p:cNvPr id="188" name="インク 187">
                  <a:extLst>
                    <a:ext uri="{FF2B5EF4-FFF2-40B4-BE49-F238E27FC236}">
                      <a16:creationId xmlns:a16="http://schemas.microsoft.com/office/drawing/2014/main" id="{84D894C3-1081-4711-BF5E-067ADC27A4CF}"/>
                    </a:ext>
                  </a:extLst>
                </p:cNvPr>
                <p:cNvPicPr/>
                <p:nvPr/>
              </p:nvPicPr>
              <p:blipFill>
                <a:blip r:embed="rId116"/>
                <a:stretch>
                  <a:fillRect/>
                </a:stretch>
              </p:blipFill>
              <p:spPr>
                <a:xfrm>
                  <a:off x="11158006" y="999716"/>
                  <a:ext cx="2271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89" name="インク 188">
                  <a:extLst>
                    <a:ext uri="{FF2B5EF4-FFF2-40B4-BE49-F238E27FC236}">
                      <a16:creationId xmlns:a16="http://schemas.microsoft.com/office/drawing/2014/main" id="{2276FE31-3E9E-4EBD-AFFF-08F14550286F}"/>
                    </a:ext>
                  </a:extLst>
                </p14:cNvPr>
                <p14:cNvContentPartPr/>
                <p14:nvPr/>
              </p14:nvContentPartPr>
              <p14:xfrm>
                <a:off x="11192926" y="1149836"/>
                <a:ext cx="198720" cy="197280"/>
              </p14:xfrm>
            </p:contentPart>
          </mc:Choice>
          <mc:Fallback>
            <p:pic>
              <p:nvPicPr>
                <p:cNvPr id="189" name="インク 188">
                  <a:extLst>
                    <a:ext uri="{FF2B5EF4-FFF2-40B4-BE49-F238E27FC236}">
                      <a16:creationId xmlns:a16="http://schemas.microsoft.com/office/drawing/2014/main" id="{2276FE31-3E9E-4EBD-AFFF-08F14550286F}"/>
                    </a:ext>
                  </a:extLst>
                </p:cNvPr>
                <p:cNvPicPr/>
                <p:nvPr/>
              </p:nvPicPr>
              <p:blipFill>
                <a:blip r:embed="rId118"/>
                <a:stretch>
                  <a:fillRect/>
                </a:stretch>
              </p:blipFill>
              <p:spPr>
                <a:xfrm>
                  <a:off x="11174959" y="1131836"/>
                  <a:ext cx="234296"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90" name="インク 189">
                  <a:extLst>
                    <a:ext uri="{FF2B5EF4-FFF2-40B4-BE49-F238E27FC236}">
                      <a16:creationId xmlns:a16="http://schemas.microsoft.com/office/drawing/2014/main" id="{2874614D-0F37-4C4D-A423-2D1D81120AFF}"/>
                    </a:ext>
                  </a:extLst>
                </p14:cNvPr>
                <p14:cNvContentPartPr/>
                <p14:nvPr/>
              </p14:nvContentPartPr>
              <p14:xfrm>
                <a:off x="11449966" y="1083236"/>
                <a:ext cx="159840" cy="271440"/>
              </p14:xfrm>
            </p:contentPart>
          </mc:Choice>
          <mc:Fallback>
            <p:pic>
              <p:nvPicPr>
                <p:cNvPr id="190" name="インク 189">
                  <a:extLst>
                    <a:ext uri="{FF2B5EF4-FFF2-40B4-BE49-F238E27FC236}">
                      <a16:creationId xmlns:a16="http://schemas.microsoft.com/office/drawing/2014/main" id="{2874614D-0F37-4C4D-A423-2D1D81120AFF}"/>
                    </a:ext>
                  </a:extLst>
                </p:cNvPr>
                <p:cNvPicPr/>
                <p:nvPr/>
              </p:nvPicPr>
              <p:blipFill>
                <a:blip r:embed="rId120"/>
                <a:stretch>
                  <a:fillRect/>
                </a:stretch>
              </p:blipFill>
              <p:spPr>
                <a:xfrm>
                  <a:off x="11431925" y="1065236"/>
                  <a:ext cx="1955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91" name="インク 190">
                  <a:extLst>
                    <a:ext uri="{FF2B5EF4-FFF2-40B4-BE49-F238E27FC236}">
                      <a16:creationId xmlns:a16="http://schemas.microsoft.com/office/drawing/2014/main" id="{77DB59F5-1BAB-49CF-AF99-0390B1EDC5B1}"/>
                    </a:ext>
                  </a:extLst>
                </p14:cNvPr>
                <p14:cNvContentPartPr/>
                <p14:nvPr/>
              </p14:nvContentPartPr>
              <p14:xfrm>
                <a:off x="11169166" y="1309676"/>
                <a:ext cx="87120" cy="37440"/>
              </p14:xfrm>
            </p:contentPart>
          </mc:Choice>
          <mc:Fallback>
            <p:pic>
              <p:nvPicPr>
                <p:cNvPr id="191" name="インク 190">
                  <a:extLst>
                    <a:ext uri="{FF2B5EF4-FFF2-40B4-BE49-F238E27FC236}">
                      <a16:creationId xmlns:a16="http://schemas.microsoft.com/office/drawing/2014/main" id="{77DB59F5-1BAB-49CF-AF99-0390B1EDC5B1}"/>
                    </a:ext>
                  </a:extLst>
                </p:cNvPr>
                <p:cNvPicPr/>
                <p:nvPr/>
              </p:nvPicPr>
              <p:blipFill>
                <a:blip r:embed="rId122"/>
                <a:stretch>
                  <a:fillRect/>
                </a:stretch>
              </p:blipFill>
              <p:spPr>
                <a:xfrm>
                  <a:off x="11151166" y="1291501"/>
                  <a:ext cx="122760" cy="7342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3">
            <p14:nvContentPartPr>
              <p14:cNvPr id="193" name="インク 192">
                <a:extLst>
                  <a:ext uri="{FF2B5EF4-FFF2-40B4-BE49-F238E27FC236}">
                    <a16:creationId xmlns:a16="http://schemas.microsoft.com/office/drawing/2014/main" id="{1D65C817-1F8F-43FE-9933-1899FE0CFC70}"/>
                  </a:ext>
                </a:extLst>
              </p14:cNvPr>
              <p14:cNvContentPartPr/>
              <p14:nvPr/>
            </p14:nvContentPartPr>
            <p14:xfrm>
              <a:off x="10920766" y="1816556"/>
              <a:ext cx="17280" cy="7560"/>
            </p14:xfrm>
          </p:contentPart>
        </mc:Choice>
        <mc:Fallback>
          <p:pic>
            <p:nvPicPr>
              <p:cNvPr id="193" name="インク 192">
                <a:extLst>
                  <a:ext uri="{FF2B5EF4-FFF2-40B4-BE49-F238E27FC236}">
                    <a16:creationId xmlns:a16="http://schemas.microsoft.com/office/drawing/2014/main" id="{1D65C817-1F8F-43FE-9933-1899FE0CFC70}"/>
                  </a:ext>
                </a:extLst>
              </p:cNvPr>
              <p:cNvPicPr/>
              <p:nvPr/>
            </p:nvPicPr>
            <p:blipFill>
              <a:blip r:embed="rId124"/>
              <a:stretch>
                <a:fillRect/>
              </a:stretch>
            </p:blipFill>
            <p:spPr>
              <a:xfrm>
                <a:off x="10902766" y="1798556"/>
                <a:ext cx="529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94" name="インク 193">
                <a:extLst>
                  <a:ext uri="{FF2B5EF4-FFF2-40B4-BE49-F238E27FC236}">
                    <a16:creationId xmlns:a16="http://schemas.microsoft.com/office/drawing/2014/main" id="{7C945A78-7D42-483F-97F4-5DFBEFB794B3}"/>
                  </a:ext>
                </a:extLst>
              </p14:cNvPr>
              <p14:cNvContentPartPr/>
              <p14:nvPr/>
            </p14:nvContentPartPr>
            <p14:xfrm>
              <a:off x="9633046" y="4728956"/>
              <a:ext cx="360" cy="360"/>
            </p14:xfrm>
          </p:contentPart>
        </mc:Choice>
        <mc:Fallback>
          <p:pic>
            <p:nvPicPr>
              <p:cNvPr id="194" name="インク 193">
                <a:extLst>
                  <a:ext uri="{FF2B5EF4-FFF2-40B4-BE49-F238E27FC236}">
                    <a16:creationId xmlns:a16="http://schemas.microsoft.com/office/drawing/2014/main" id="{7C945A78-7D42-483F-97F4-5DFBEFB794B3}"/>
                  </a:ext>
                </a:extLst>
              </p:cNvPr>
              <p:cNvPicPr/>
              <p:nvPr/>
            </p:nvPicPr>
            <p:blipFill>
              <a:blip r:embed="rId126"/>
              <a:stretch>
                <a:fillRect/>
              </a:stretch>
            </p:blipFill>
            <p:spPr>
              <a:xfrm>
                <a:off x="9615046" y="4710956"/>
                <a:ext cx="36000" cy="36000"/>
              </a:xfrm>
              <a:prstGeom prst="rect">
                <a:avLst/>
              </a:prstGeom>
            </p:spPr>
          </p:pic>
        </mc:Fallback>
      </mc:AlternateContent>
    </p:spTree>
    <p:extLst>
      <p:ext uri="{BB962C8B-B14F-4D97-AF65-F5344CB8AC3E}">
        <p14:creationId xmlns:p14="http://schemas.microsoft.com/office/powerpoint/2010/main" val="1695359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C04D0-9958-49BB-9FCC-99663738FA66}"/>
              </a:ext>
            </a:extLst>
          </p:cNvPr>
          <p:cNvSpPr>
            <a:spLocks noGrp="1"/>
          </p:cNvSpPr>
          <p:nvPr>
            <p:ph type="title"/>
          </p:nvPr>
        </p:nvSpPr>
        <p:spPr/>
        <p:txBody>
          <a:bodyPr/>
          <a:lstStyle/>
          <a:p>
            <a:r>
              <a:rPr kumimoji="1" lang="en-US" altLang="ja-JP" dirty="0"/>
              <a:t>Loss</a:t>
            </a:r>
            <a:endParaRPr kumimoji="1" lang="ja-JP" altLang="en-US" dirty="0"/>
          </a:p>
        </p:txBody>
      </p:sp>
      <p:sp>
        <p:nvSpPr>
          <p:cNvPr id="3" name="コンテンツ プレースホルダー 2">
            <a:extLst>
              <a:ext uri="{FF2B5EF4-FFF2-40B4-BE49-F238E27FC236}">
                <a16:creationId xmlns:a16="http://schemas.microsoft.com/office/drawing/2014/main" id="{5591982F-3201-4E27-8B7C-0565936659DB}"/>
              </a:ext>
            </a:extLst>
          </p:cNvPr>
          <p:cNvSpPr>
            <a:spLocks noGrp="1"/>
          </p:cNvSpPr>
          <p:nvPr>
            <p:ph idx="1"/>
          </p:nvPr>
        </p:nvSpPr>
        <p:spPr/>
        <p:txBody>
          <a:bodyPr/>
          <a:lstStyle/>
          <a:p>
            <a:r>
              <a:rPr lang="en-US" altLang="ja-JP" dirty="0"/>
              <a:t>L1 loss and feature matching loss</a:t>
            </a:r>
          </a:p>
          <a:p>
            <a:pPr marL="457200" lvl="1" indent="0">
              <a:buNone/>
            </a:pPr>
            <a:r>
              <a:rPr lang="en-US" altLang="ja-JP" dirty="0"/>
              <a:t>pixel-level, feature-level</a:t>
            </a:r>
            <a:r>
              <a:rPr lang="ja-JP" altLang="en-US" dirty="0"/>
              <a:t>で</a:t>
            </a:r>
            <a:r>
              <a:rPr kumimoji="1" lang="ja-JP" altLang="en-US" dirty="0"/>
              <a:t>生成画像が正解に近くなることを促進する</a:t>
            </a:r>
          </a:p>
        </p:txBody>
      </p:sp>
      <p:sp>
        <p:nvSpPr>
          <p:cNvPr id="4" name="スライド番号プレースホルダー 3">
            <a:extLst>
              <a:ext uri="{FF2B5EF4-FFF2-40B4-BE49-F238E27FC236}">
                <a16:creationId xmlns:a16="http://schemas.microsoft.com/office/drawing/2014/main" id="{26A4A157-EC53-4C68-8BF4-77B13DC29412}"/>
              </a:ext>
            </a:extLst>
          </p:cNvPr>
          <p:cNvSpPr>
            <a:spLocks noGrp="1"/>
          </p:cNvSpPr>
          <p:nvPr>
            <p:ph type="sldNum" sz="quarter" idx="12"/>
          </p:nvPr>
        </p:nvSpPr>
        <p:spPr/>
        <p:txBody>
          <a:bodyPr/>
          <a:lstStyle/>
          <a:p>
            <a:fld id="{CD9BE97A-53C1-4E17-AABC-2B78E7EE41B0}" type="slidenum">
              <a:rPr kumimoji="1" lang="ja-JP" altLang="en-US" smtClean="0"/>
              <a:t>26</a:t>
            </a:fld>
            <a:endParaRPr kumimoji="1" lang="ja-JP" altLang="en-US"/>
          </a:p>
        </p:txBody>
      </p:sp>
      <p:pic>
        <p:nvPicPr>
          <p:cNvPr id="6" name="図 5" descr="ダイアグラム, 概略図&#10;&#10;自動的に生成された説明">
            <a:extLst>
              <a:ext uri="{FF2B5EF4-FFF2-40B4-BE49-F238E27FC236}">
                <a16:creationId xmlns:a16="http://schemas.microsoft.com/office/drawing/2014/main" id="{0F9AA33C-11D0-424D-8C43-9158AE59C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804" y="3038758"/>
            <a:ext cx="9712392" cy="2129144"/>
          </a:xfrm>
          <a:prstGeom prst="rect">
            <a:avLst/>
          </a:prstGeom>
        </p:spPr>
      </p:pic>
      <p:grpSp>
        <p:nvGrpSpPr>
          <p:cNvPr id="10" name="グループ化 9">
            <a:extLst>
              <a:ext uri="{FF2B5EF4-FFF2-40B4-BE49-F238E27FC236}">
                <a16:creationId xmlns:a16="http://schemas.microsoft.com/office/drawing/2014/main" id="{9CB5D5E6-E00F-4C32-93B3-678B881A778B}"/>
              </a:ext>
            </a:extLst>
          </p:cNvPr>
          <p:cNvGrpSpPr/>
          <p:nvPr/>
        </p:nvGrpSpPr>
        <p:grpSpPr>
          <a:xfrm>
            <a:off x="7530286" y="4690076"/>
            <a:ext cx="204840" cy="280800"/>
            <a:chOff x="7530286" y="4690076"/>
            <a:chExt cx="204840" cy="280800"/>
          </a:xfrm>
        </p:grpSpPr>
        <mc:AlternateContent xmlns:mc="http://schemas.openxmlformats.org/markup-compatibility/2006">
          <mc:Choice xmlns:p14="http://schemas.microsoft.com/office/powerpoint/2010/main" Requires="p14">
            <p:contentPart p14:bwMode="auto" r:id="rId3">
              <p14:nvContentPartPr>
                <p14:cNvPr id="7" name="インク 6">
                  <a:extLst>
                    <a:ext uri="{FF2B5EF4-FFF2-40B4-BE49-F238E27FC236}">
                      <a16:creationId xmlns:a16="http://schemas.microsoft.com/office/drawing/2014/main" id="{0E0B77CD-D5C4-4BFC-ACE6-9626EFA48FDF}"/>
                    </a:ext>
                  </a:extLst>
                </p14:cNvPr>
                <p14:cNvContentPartPr/>
                <p14:nvPr/>
              </p14:nvContentPartPr>
              <p14:xfrm>
                <a:off x="7530286" y="4690076"/>
                <a:ext cx="131760" cy="131040"/>
              </p14:xfrm>
            </p:contentPart>
          </mc:Choice>
          <mc:Fallback>
            <p:pic>
              <p:nvPicPr>
                <p:cNvPr id="7" name="インク 6">
                  <a:extLst>
                    <a:ext uri="{FF2B5EF4-FFF2-40B4-BE49-F238E27FC236}">
                      <a16:creationId xmlns:a16="http://schemas.microsoft.com/office/drawing/2014/main" id="{0E0B77CD-D5C4-4BFC-ACE6-9626EFA48FDF}"/>
                    </a:ext>
                  </a:extLst>
                </p:cNvPr>
                <p:cNvPicPr/>
                <p:nvPr/>
              </p:nvPicPr>
              <p:blipFill>
                <a:blip r:embed="rId4"/>
                <a:stretch>
                  <a:fillRect/>
                </a:stretch>
              </p:blipFill>
              <p:spPr>
                <a:xfrm>
                  <a:off x="7512286" y="4672076"/>
                  <a:ext cx="1674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インク 7">
                  <a:extLst>
                    <a:ext uri="{FF2B5EF4-FFF2-40B4-BE49-F238E27FC236}">
                      <a16:creationId xmlns:a16="http://schemas.microsoft.com/office/drawing/2014/main" id="{A7E995CB-43F7-4AA9-9B91-03E668108DD0}"/>
                    </a:ext>
                  </a:extLst>
                </p14:cNvPr>
                <p14:cNvContentPartPr/>
                <p14:nvPr/>
              </p14:nvContentPartPr>
              <p14:xfrm>
                <a:off x="7655926" y="4719596"/>
                <a:ext cx="79200" cy="42480"/>
              </p14:xfrm>
            </p:contentPart>
          </mc:Choice>
          <mc:Fallback>
            <p:pic>
              <p:nvPicPr>
                <p:cNvPr id="8" name="インク 7">
                  <a:extLst>
                    <a:ext uri="{FF2B5EF4-FFF2-40B4-BE49-F238E27FC236}">
                      <a16:creationId xmlns:a16="http://schemas.microsoft.com/office/drawing/2014/main" id="{A7E995CB-43F7-4AA9-9B91-03E668108DD0}"/>
                    </a:ext>
                  </a:extLst>
                </p:cNvPr>
                <p:cNvPicPr/>
                <p:nvPr/>
              </p:nvPicPr>
              <p:blipFill>
                <a:blip r:embed="rId6"/>
                <a:stretch>
                  <a:fillRect/>
                </a:stretch>
              </p:blipFill>
              <p:spPr>
                <a:xfrm>
                  <a:off x="7637844" y="4701442"/>
                  <a:ext cx="115003" cy="7842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インク 8">
                  <a:extLst>
                    <a:ext uri="{FF2B5EF4-FFF2-40B4-BE49-F238E27FC236}">
                      <a16:creationId xmlns:a16="http://schemas.microsoft.com/office/drawing/2014/main" id="{2B79164D-9B88-45D3-8D46-73EF78A23A10}"/>
                    </a:ext>
                  </a:extLst>
                </p14:cNvPr>
                <p14:cNvContentPartPr/>
                <p14:nvPr/>
              </p14:nvContentPartPr>
              <p14:xfrm>
                <a:off x="7664206" y="4709876"/>
                <a:ext cx="12240" cy="261000"/>
              </p14:xfrm>
            </p:contentPart>
          </mc:Choice>
          <mc:Fallback>
            <p:pic>
              <p:nvPicPr>
                <p:cNvPr id="9" name="インク 8">
                  <a:extLst>
                    <a:ext uri="{FF2B5EF4-FFF2-40B4-BE49-F238E27FC236}">
                      <a16:creationId xmlns:a16="http://schemas.microsoft.com/office/drawing/2014/main" id="{2B79164D-9B88-45D3-8D46-73EF78A23A10}"/>
                    </a:ext>
                  </a:extLst>
                </p:cNvPr>
                <p:cNvPicPr/>
                <p:nvPr/>
              </p:nvPicPr>
              <p:blipFill>
                <a:blip r:embed="rId8"/>
                <a:stretch>
                  <a:fillRect/>
                </a:stretch>
              </p:blipFill>
              <p:spPr>
                <a:xfrm>
                  <a:off x="7646206" y="4691876"/>
                  <a:ext cx="47880" cy="296640"/>
                </a:xfrm>
                <a:prstGeom prst="rect">
                  <a:avLst/>
                </a:prstGeom>
              </p:spPr>
            </p:pic>
          </mc:Fallback>
        </mc:AlternateContent>
      </p:grpSp>
      <p:grpSp>
        <p:nvGrpSpPr>
          <p:cNvPr id="48" name="グループ化 47">
            <a:extLst>
              <a:ext uri="{FF2B5EF4-FFF2-40B4-BE49-F238E27FC236}">
                <a16:creationId xmlns:a16="http://schemas.microsoft.com/office/drawing/2014/main" id="{5CAA2F7A-D619-4E4C-BB90-BD164EDF324B}"/>
              </a:ext>
            </a:extLst>
          </p:cNvPr>
          <p:cNvGrpSpPr/>
          <p:nvPr/>
        </p:nvGrpSpPr>
        <p:grpSpPr>
          <a:xfrm>
            <a:off x="6992446" y="5068796"/>
            <a:ext cx="1327680" cy="795600"/>
            <a:chOff x="6992446" y="5068796"/>
            <a:chExt cx="1327680" cy="795600"/>
          </a:xfrm>
        </p:grpSpPr>
        <mc:AlternateContent xmlns:mc="http://schemas.openxmlformats.org/markup-compatibility/2006">
          <mc:Choice xmlns:p14="http://schemas.microsoft.com/office/powerpoint/2010/main" Requires="p14">
            <p:contentPart p14:bwMode="auto" r:id="rId9">
              <p14:nvContentPartPr>
                <p14:cNvPr id="28" name="インク 27">
                  <a:extLst>
                    <a:ext uri="{FF2B5EF4-FFF2-40B4-BE49-F238E27FC236}">
                      <a16:creationId xmlns:a16="http://schemas.microsoft.com/office/drawing/2014/main" id="{12925DDF-3452-44F5-A70C-9776A8F21953}"/>
                    </a:ext>
                  </a:extLst>
                </p14:cNvPr>
                <p14:cNvContentPartPr/>
                <p14:nvPr/>
              </p14:nvContentPartPr>
              <p14:xfrm>
                <a:off x="6992446" y="5068796"/>
                <a:ext cx="188280" cy="254520"/>
              </p14:xfrm>
            </p:contentPart>
          </mc:Choice>
          <mc:Fallback>
            <p:pic>
              <p:nvPicPr>
                <p:cNvPr id="28" name="インク 27">
                  <a:extLst>
                    <a:ext uri="{FF2B5EF4-FFF2-40B4-BE49-F238E27FC236}">
                      <a16:creationId xmlns:a16="http://schemas.microsoft.com/office/drawing/2014/main" id="{12925DDF-3452-44F5-A70C-9776A8F21953}"/>
                    </a:ext>
                  </a:extLst>
                </p:cNvPr>
                <p:cNvPicPr/>
                <p:nvPr/>
              </p:nvPicPr>
              <p:blipFill>
                <a:blip r:embed="rId10"/>
                <a:stretch>
                  <a:fillRect/>
                </a:stretch>
              </p:blipFill>
              <p:spPr>
                <a:xfrm>
                  <a:off x="6974446" y="5050821"/>
                  <a:ext cx="223920" cy="29011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9" name="インク 28">
                  <a:extLst>
                    <a:ext uri="{FF2B5EF4-FFF2-40B4-BE49-F238E27FC236}">
                      <a16:creationId xmlns:a16="http://schemas.microsoft.com/office/drawing/2014/main" id="{A4031DC4-1565-428E-83F0-1C6FEC5B7EB5}"/>
                    </a:ext>
                  </a:extLst>
                </p14:cNvPr>
                <p14:cNvContentPartPr/>
                <p14:nvPr/>
              </p14:nvContentPartPr>
              <p14:xfrm>
                <a:off x="7013686" y="5097596"/>
                <a:ext cx="149400" cy="244800"/>
              </p14:xfrm>
            </p:contentPart>
          </mc:Choice>
          <mc:Fallback>
            <p:pic>
              <p:nvPicPr>
                <p:cNvPr id="29" name="インク 28">
                  <a:extLst>
                    <a:ext uri="{FF2B5EF4-FFF2-40B4-BE49-F238E27FC236}">
                      <a16:creationId xmlns:a16="http://schemas.microsoft.com/office/drawing/2014/main" id="{A4031DC4-1565-428E-83F0-1C6FEC5B7EB5}"/>
                    </a:ext>
                  </a:extLst>
                </p:cNvPr>
                <p:cNvPicPr/>
                <p:nvPr/>
              </p:nvPicPr>
              <p:blipFill>
                <a:blip r:embed="rId12"/>
                <a:stretch>
                  <a:fillRect/>
                </a:stretch>
              </p:blipFill>
              <p:spPr>
                <a:xfrm>
                  <a:off x="6995729" y="5079596"/>
                  <a:ext cx="184954"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0" name="インク 29">
                  <a:extLst>
                    <a:ext uri="{FF2B5EF4-FFF2-40B4-BE49-F238E27FC236}">
                      <a16:creationId xmlns:a16="http://schemas.microsoft.com/office/drawing/2014/main" id="{E1138524-200D-4C8A-BEA1-E750C199376E}"/>
                    </a:ext>
                  </a:extLst>
                </p14:cNvPr>
                <p14:cNvContentPartPr/>
                <p14:nvPr/>
              </p14:nvContentPartPr>
              <p14:xfrm>
                <a:off x="7296646" y="5124236"/>
                <a:ext cx="177840" cy="291960"/>
              </p14:xfrm>
            </p:contentPart>
          </mc:Choice>
          <mc:Fallback>
            <p:pic>
              <p:nvPicPr>
                <p:cNvPr id="30" name="インク 29">
                  <a:extLst>
                    <a:ext uri="{FF2B5EF4-FFF2-40B4-BE49-F238E27FC236}">
                      <a16:creationId xmlns:a16="http://schemas.microsoft.com/office/drawing/2014/main" id="{E1138524-200D-4C8A-BEA1-E750C199376E}"/>
                    </a:ext>
                  </a:extLst>
                </p:cNvPr>
                <p:cNvPicPr/>
                <p:nvPr/>
              </p:nvPicPr>
              <p:blipFill>
                <a:blip r:embed="rId14"/>
                <a:stretch>
                  <a:fillRect/>
                </a:stretch>
              </p:blipFill>
              <p:spPr>
                <a:xfrm>
                  <a:off x="7278609" y="5106236"/>
                  <a:ext cx="213552"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1" name="インク 30">
                  <a:extLst>
                    <a:ext uri="{FF2B5EF4-FFF2-40B4-BE49-F238E27FC236}">
                      <a16:creationId xmlns:a16="http://schemas.microsoft.com/office/drawing/2014/main" id="{35D4CEFD-8E48-48D9-8711-607B4EB698A7}"/>
                    </a:ext>
                  </a:extLst>
                </p14:cNvPr>
                <p14:cNvContentPartPr/>
                <p14:nvPr/>
              </p14:nvContentPartPr>
              <p14:xfrm>
                <a:off x="7075246" y="5494676"/>
                <a:ext cx="228960" cy="241560"/>
              </p14:xfrm>
            </p:contentPart>
          </mc:Choice>
          <mc:Fallback>
            <p:pic>
              <p:nvPicPr>
                <p:cNvPr id="31" name="インク 30">
                  <a:extLst>
                    <a:ext uri="{FF2B5EF4-FFF2-40B4-BE49-F238E27FC236}">
                      <a16:creationId xmlns:a16="http://schemas.microsoft.com/office/drawing/2014/main" id="{35D4CEFD-8E48-48D9-8711-607B4EB698A7}"/>
                    </a:ext>
                  </a:extLst>
                </p:cNvPr>
                <p:cNvPicPr/>
                <p:nvPr/>
              </p:nvPicPr>
              <p:blipFill>
                <a:blip r:embed="rId16"/>
                <a:stretch>
                  <a:fillRect/>
                </a:stretch>
              </p:blipFill>
              <p:spPr>
                <a:xfrm>
                  <a:off x="7057246" y="5476676"/>
                  <a:ext cx="2646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2" name="インク 31">
                  <a:extLst>
                    <a:ext uri="{FF2B5EF4-FFF2-40B4-BE49-F238E27FC236}">
                      <a16:creationId xmlns:a16="http://schemas.microsoft.com/office/drawing/2014/main" id="{8700D8DA-0140-49C2-A9CE-B31FFE525809}"/>
                    </a:ext>
                  </a:extLst>
                </p14:cNvPr>
                <p14:cNvContentPartPr/>
                <p14:nvPr/>
              </p14:nvContentPartPr>
              <p14:xfrm>
                <a:off x="7185766" y="5517356"/>
                <a:ext cx="11520" cy="266760"/>
              </p14:xfrm>
            </p:contentPart>
          </mc:Choice>
          <mc:Fallback>
            <p:pic>
              <p:nvPicPr>
                <p:cNvPr id="32" name="インク 31">
                  <a:extLst>
                    <a:ext uri="{FF2B5EF4-FFF2-40B4-BE49-F238E27FC236}">
                      <a16:creationId xmlns:a16="http://schemas.microsoft.com/office/drawing/2014/main" id="{8700D8DA-0140-49C2-A9CE-B31FFE525809}"/>
                    </a:ext>
                  </a:extLst>
                </p:cNvPr>
                <p:cNvPicPr/>
                <p:nvPr/>
              </p:nvPicPr>
              <p:blipFill>
                <a:blip r:embed="rId18"/>
                <a:stretch>
                  <a:fillRect/>
                </a:stretch>
              </p:blipFill>
              <p:spPr>
                <a:xfrm>
                  <a:off x="7167766" y="5499332"/>
                  <a:ext cx="47160" cy="302448"/>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3" name="インク 32">
                  <a:extLst>
                    <a:ext uri="{FF2B5EF4-FFF2-40B4-BE49-F238E27FC236}">
                      <a16:creationId xmlns:a16="http://schemas.microsoft.com/office/drawing/2014/main" id="{3CA64D71-CDA0-4B1B-8A16-966ABCB206A0}"/>
                    </a:ext>
                  </a:extLst>
                </p14:cNvPr>
                <p14:cNvContentPartPr/>
                <p14:nvPr/>
              </p14:nvContentPartPr>
              <p14:xfrm>
                <a:off x="7297006" y="5555516"/>
                <a:ext cx="182160" cy="65160"/>
              </p14:xfrm>
            </p:contentPart>
          </mc:Choice>
          <mc:Fallback>
            <p:pic>
              <p:nvPicPr>
                <p:cNvPr id="33" name="インク 32">
                  <a:extLst>
                    <a:ext uri="{FF2B5EF4-FFF2-40B4-BE49-F238E27FC236}">
                      <a16:creationId xmlns:a16="http://schemas.microsoft.com/office/drawing/2014/main" id="{3CA64D71-CDA0-4B1B-8A16-966ABCB206A0}"/>
                    </a:ext>
                  </a:extLst>
                </p:cNvPr>
                <p:cNvPicPr/>
                <p:nvPr/>
              </p:nvPicPr>
              <p:blipFill>
                <a:blip r:embed="rId20"/>
                <a:stretch>
                  <a:fillRect/>
                </a:stretch>
              </p:blipFill>
              <p:spPr>
                <a:xfrm>
                  <a:off x="7279006" y="5537516"/>
                  <a:ext cx="2178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4" name="インク 33">
                  <a:extLst>
                    <a:ext uri="{FF2B5EF4-FFF2-40B4-BE49-F238E27FC236}">
                      <a16:creationId xmlns:a16="http://schemas.microsoft.com/office/drawing/2014/main" id="{68F8C897-A104-45EA-B9AC-69C5AEC72D99}"/>
                    </a:ext>
                  </a:extLst>
                </p14:cNvPr>
                <p14:cNvContentPartPr/>
                <p14:nvPr/>
              </p14:nvContentPartPr>
              <p14:xfrm>
                <a:off x="7288006" y="5513756"/>
                <a:ext cx="188640" cy="188640"/>
              </p14:xfrm>
            </p:contentPart>
          </mc:Choice>
          <mc:Fallback>
            <p:pic>
              <p:nvPicPr>
                <p:cNvPr id="34" name="インク 33">
                  <a:extLst>
                    <a:ext uri="{FF2B5EF4-FFF2-40B4-BE49-F238E27FC236}">
                      <a16:creationId xmlns:a16="http://schemas.microsoft.com/office/drawing/2014/main" id="{68F8C897-A104-45EA-B9AC-69C5AEC72D99}"/>
                    </a:ext>
                  </a:extLst>
                </p:cNvPr>
                <p:cNvPicPr/>
                <p:nvPr/>
              </p:nvPicPr>
              <p:blipFill>
                <a:blip r:embed="rId22"/>
                <a:stretch>
                  <a:fillRect/>
                </a:stretch>
              </p:blipFill>
              <p:spPr>
                <a:xfrm>
                  <a:off x="7270040" y="5495756"/>
                  <a:ext cx="224212"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5" name="インク 34">
                  <a:extLst>
                    <a:ext uri="{FF2B5EF4-FFF2-40B4-BE49-F238E27FC236}">
                      <a16:creationId xmlns:a16="http://schemas.microsoft.com/office/drawing/2014/main" id="{771B29AC-FE0C-4C32-8569-46DB62552610}"/>
                    </a:ext>
                  </a:extLst>
                </p14:cNvPr>
                <p14:cNvContentPartPr/>
                <p14:nvPr/>
              </p14:nvContentPartPr>
              <p14:xfrm>
                <a:off x="7287286" y="5629316"/>
                <a:ext cx="141480" cy="160560"/>
              </p14:xfrm>
            </p:contentPart>
          </mc:Choice>
          <mc:Fallback>
            <p:pic>
              <p:nvPicPr>
                <p:cNvPr id="35" name="インク 34">
                  <a:extLst>
                    <a:ext uri="{FF2B5EF4-FFF2-40B4-BE49-F238E27FC236}">
                      <a16:creationId xmlns:a16="http://schemas.microsoft.com/office/drawing/2014/main" id="{771B29AC-FE0C-4C32-8569-46DB62552610}"/>
                    </a:ext>
                  </a:extLst>
                </p:cNvPr>
                <p:cNvPicPr/>
                <p:nvPr/>
              </p:nvPicPr>
              <p:blipFill>
                <a:blip r:embed="rId24"/>
                <a:stretch>
                  <a:fillRect/>
                </a:stretch>
              </p:blipFill>
              <p:spPr>
                <a:xfrm>
                  <a:off x="7269286" y="5611316"/>
                  <a:ext cx="1771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6" name="インク 35">
                  <a:extLst>
                    <a:ext uri="{FF2B5EF4-FFF2-40B4-BE49-F238E27FC236}">
                      <a16:creationId xmlns:a16="http://schemas.microsoft.com/office/drawing/2014/main" id="{6B2FBE0B-D2B8-4171-AA3A-DEBE82C5AC08}"/>
                    </a:ext>
                  </a:extLst>
                </p14:cNvPr>
                <p14:cNvContentPartPr/>
                <p14:nvPr/>
              </p14:nvContentPartPr>
              <p14:xfrm>
                <a:off x="7514806" y="5514476"/>
                <a:ext cx="74520" cy="104760"/>
              </p14:xfrm>
            </p:contentPart>
          </mc:Choice>
          <mc:Fallback>
            <p:pic>
              <p:nvPicPr>
                <p:cNvPr id="36" name="インク 35">
                  <a:extLst>
                    <a:ext uri="{FF2B5EF4-FFF2-40B4-BE49-F238E27FC236}">
                      <a16:creationId xmlns:a16="http://schemas.microsoft.com/office/drawing/2014/main" id="{6B2FBE0B-D2B8-4171-AA3A-DEBE82C5AC08}"/>
                    </a:ext>
                  </a:extLst>
                </p:cNvPr>
                <p:cNvPicPr/>
                <p:nvPr/>
              </p:nvPicPr>
              <p:blipFill>
                <a:blip r:embed="rId26"/>
                <a:stretch>
                  <a:fillRect/>
                </a:stretch>
              </p:blipFill>
              <p:spPr>
                <a:xfrm>
                  <a:off x="7496806" y="5496476"/>
                  <a:ext cx="1101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7" name="インク 36">
                  <a:extLst>
                    <a:ext uri="{FF2B5EF4-FFF2-40B4-BE49-F238E27FC236}">
                      <a16:creationId xmlns:a16="http://schemas.microsoft.com/office/drawing/2014/main" id="{174848FB-4D3F-4AB4-8B61-F6E32916CC3D}"/>
                    </a:ext>
                  </a:extLst>
                </p14:cNvPr>
                <p14:cNvContentPartPr/>
                <p14:nvPr/>
              </p14:nvContentPartPr>
              <p14:xfrm>
                <a:off x="7499326" y="5569556"/>
                <a:ext cx="100440" cy="218520"/>
              </p14:xfrm>
            </p:contentPart>
          </mc:Choice>
          <mc:Fallback>
            <p:pic>
              <p:nvPicPr>
                <p:cNvPr id="37" name="インク 36">
                  <a:extLst>
                    <a:ext uri="{FF2B5EF4-FFF2-40B4-BE49-F238E27FC236}">
                      <a16:creationId xmlns:a16="http://schemas.microsoft.com/office/drawing/2014/main" id="{174848FB-4D3F-4AB4-8B61-F6E32916CC3D}"/>
                    </a:ext>
                  </a:extLst>
                </p:cNvPr>
                <p:cNvPicPr/>
                <p:nvPr/>
              </p:nvPicPr>
              <p:blipFill>
                <a:blip r:embed="rId28"/>
                <a:stretch>
                  <a:fillRect/>
                </a:stretch>
              </p:blipFill>
              <p:spPr>
                <a:xfrm>
                  <a:off x="7481261" y="5551556"/>
                  <a:ext cx="136208"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8" name="インク 37">
                  <a:extLst>
                    <a:ext uri="{FF2B5EF4-FFF2-40B4-BE49-F238E27FC236}">
                      <a16:creationId xmlns:a16="http://schemas.microsoft.com/office/drawing/2014/main" id="{8CA8EA10-9860-4AD5-AAF0-E7A6198E966A}"/>
                    </a:ext>
                  </a:extLst>
                </p14:cNvPr>
                <p14:cNvContentPartPr/>
                <p14:nvPr/>
              </p14:nvContentPartPr>
              <p14:xfrm>
                <a:off x="7611286" y="5504036"/>
                <a:ext cx="124560" cy="199440"/>
              </p14:xfrm>
            </p:contentPart>
          </mc:Choice>
          <mc:Fallback>
            <p:pic>
              <p:nvPicPr>
                <p:cNvPr id="38" name="インク 37">
                  <a:extLst>
                    <a:ext uri="{FF2B5EF4-FFF2-40B4-BE49-F238E27FC236}">
                      <a16:creationId xmlns:a16="http://schemas.microsoft.com/office/drawing/2014/main" id="{8CA8EA10-9860-4AD5-AAF0-E7A6198E966A}"/>
                    </a:ext>
                  </a:extLst>
                </p:cNvPr>
                <p:cNvPicPr/>
                <p:nvPr/>
              </p:nvPicPr>
              <p:blipFill>
                <a:blip r:embed="rId30"/>
                <a:stretch>
                  <a:fillRect/>
                </a:stretch>
              </p:blipFill>
              <p:spPr>
                <a:xfrm>
                  <a:off x="7593286" y="5486036"/>
                  <a:ext cx="16020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9" name="インク 38">
                  <a:extLst>
                    <a:ext uri="{FF2B5EF4-FFF2-40B4-BE49-F238E27FC236}">
                      <a16:creationId xmlns:a16="http://schemas.microsoft.com/office/drawing/2014/main" id="{74034E9C-503B-467B-9239-C1064096870B}"/>
                    </a:ext>
                  </a:extLst>
                </p14:cNvPr>
                <p14:cNvContentPartPr/>
                <p14:nvPr/>
              </p14:nvContentPartPr>
              <p14:xfrm>
                <a:off x="7645126" y="5699876"/>
                <a:ext cx="58320" cy="85320"/>
              </p14:xfrm>
            </p:contentPart>
          </mc:Choice>
          <mc:Fallback>
            <p:pic>
              <p:nvPicPr>
                <p:cNvPr id="39" name="インク 38">
                  <a:extLst>
                    <a:ext uri="{FF2B5EF4-FFF2-40B4-BE49-F238E27FC236}">
                      <a16:creationId xmlns:a16="http://schemas.microsoft.com/office/drawing/2014/main" id="{74034E9C-503B-467B-9239-C1064096870B}"/>
                    </a:ext>
                  </a:extLst>
                </p:cNvPr>
                <p:cNvPicPr/>
                <p:nvPr/>
              </p:nvPicPr>
              <p:blipFill>
                <a:blip r:embed="rId32"/>
                <a:stretch>
                  <a:fillRect/>
                </a:stretch>
              </p:blipFill>
              <p:spPr>
                <a:xfrm>
                  <a:off x="7627126" y="5681876"/>
                  <a:ext cx="939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0" name="インク 39">
                  <a:extLst>
                    <a:ext uri="{FF2B5EF4-FFF2-40B4-BE49-F238E27FC236}">
                      <a16:creationId xmlns:a16="http://schemas.microsoft.com/office/drawing/2014/main" id="{397DAE12-2239-40E0-B293-2357F64FECDF}"/>
                    </a:ext>
                  </a:extLst>
                </p14:cNvPr>
                <p14:cNvContentPartPr/>
                <p14:nvPr/>
              </p14:nvContentPartPr>
              <p14:xfrm>
                <a:off x="7620286" y="5723996"/>
                <a:ext cx="149400" cy="72000"/>
              </p14:xfrm>
            </p:contentPart>
          </mc:Choice>
          <mc:Fallback>
            <p:pic>
              <p:nvPicPr>
                <p:cNvPr id="40" name="インク 39">
                  <a:extLst>
                    <a:ext uri="{FF2B5EF4-FFF2-40B4-BE49-F238E27FC236}">
                      <a16:creationId xmlns:a16="http://schemas.microsoft.com/office/drawing/2014/main" id="{397DAE12-2239-40E0-B293-2357F64FECDF}"/>
                    </a:ext>
                  </a:extLst>
                </p:cNvPr>
                <p:cNvPicPr/>
                <p:nvPr/>
              </p:nvPicPr>
              <p:blipFill>
                <a:blip r:embed="rId34"/>
                <a:stretch>
                  <a:fillRect/>
                </a:stretch>
              </p:blipFill>
              <p:spPr>
                <a:xfrm>
                  <a:off x="7602286" y="5705996"/>
                  <a:ext cx="1850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1" name="インク 40">
                  <a:extLst>
                    <a:ext uri="{FF2B5EF4-FFF2-40B4-BE49-F238E27FC236}">
                      <a16:creationId xmlns:a16="http://schemas.microsoft.com/office/drawing/2014/main" id="{0926E9D7-6C77-495D-AF3B-251071C5A6B1}"/>
                    </a:ext>
                  </a:extLst>
                </p14:cNvPr>
                <p14:cNvContentPartPr/>
                <p14:nvPr/>
              </p14:nvContentPartPr>
              <p14:xfrm>
                <a:off x="7690846" y="5534996"/>
                <a:ext cx="191880" cy="250560"/>
              </p14:xfrm>
            </p:contentPart>
          </mc:Choice>
          <mc:Fallback>
            <p:pic>
              <p:nvPicPr>
                <p:cNvPr id="41" name="インク 40">
                  <a:extLst>
                    <a:ext uri="{FF2B5EF4-FFF2-40B4-BE49-F238E27FC236}">
                      <a16:creationId xmlns:a16="http://schemas.microsoft.com/office/drawing/2014/main" id="{0926E9D7-6C77-495D-AF3B-251071C5A6B1}"/>
                    </a:ext>
                  </a:extLst>
                </p:cNvPr>
                <p:cNvPicPr/>
                <p:nvPr/>
              </p:nvPicPr>
              <p:blipFill>
                <a:blip r:embed="rId36"/>
                <a:stretch>
                  <a:fillRect/>
                </a:stretch>
              </p:blipFill>
              <p:spPr>
                <a:xfrm>
                  <a:off x="7672846" y="5516996"/>
                  <a:ext cx="2275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2" name="インク 41">
                  <a:extLst>
                    <a:ext uri="{FF2B5EF4-FFF2-40B4-BE49-F238E27FC236}">
                      <a16:creationId xmlns:a16="http://schemas.microsoft.com/office/drawing/2014/main" id="{948E70D6-A619-4534-9FBE-34722BBE6D9C}"/>
                    </a:ext>
                  </a:extLst>
                </p14:cNvPr>
                <p14:cNvContentPartPr/>
                <p14:nvPr/>
              </p14:nvContentPartPr>
              <p14:xfrm>
                <a:off x="8013406" y="5452556"/>
                <a:ext cx="19440" cy="102240"/>
              </p14:xfrm>
            </p:contentPart>
          </mc:Choice>
          <mc:Fallback>
            <p:pic>
              <p:nvPicPr>
                <p:cNvPr id="42" name="インク 41">
                  <a:extLst>
                    <a:ext uri="{FF2B5EF4-FFF2-40B4-BE49-F238E27FC236}">
                      <a16:creationId xmlns:a16="http://schemas.microsoft.com/office/drawing/2014/main" id="{948E70D6-A619-4534-9FBE-34722BBE6D9C}"/>
                    </a:ext>
                  </a:extLst>
                </p:cNvPr>
                <p:cNvPicPr/>
                <p:nvPr/>
              </p:nvPicPr>
              <p:blipFill>
                <a:blip r:embed="rId38"/>
                <a:stretch>
                  <a:fillRect/>
                </a:stretch>
              </p:blipFill>
              <p:spPr>
                <a:xfrm>
                  <a:off x="7995733" y="5434556"/>
                  <a:ext cx="54432"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3" name="インク 42">
                  <a:extLst>
                    <a:ext uri="{FF2B5EF4-FFF2-40B4-BE49-F238E27FC236}">
                      <a16:creationId xmlns:a16="http://schemas.microsoft.com/office/drawing/2014/main" id="{9612E6E0-2347-447B-9580-9D5097E39B3F}"/>
                    </a:ext>
                  </a:extLst>
                </p14:cNvPr>
                <p14:cNvContentPartPr/>
                <p14:nvPr/>
              </p14:nvContentPartPr>
              <p14:xfrm>
                <a:off x="8006206" y="5422316"/>
                <a:ext cx="112680" cy="121320"/>
              </p14:xfrm>
            </p:contentPart>
          </mc:Choice>
          <mc:Fallback>
            <p:pic>
              <p:nvPicPr>
                <p:cNvPr id="43" name="インク 42">
                  <a:extLst>
                    <a:ext uri="{FF2B5EF4-FFF2-40B4-BE49-F238E27FC236}">
                      <a16:creationId xmlns:a16="http://schemas.microsoft.com/office/drawing/2014/main" id="{9612E6E0-2347-447B-9580-9D5097E39B3F}"/>
                    </a:ext>
                  </a:extLst>
                </p:cNvPr>
                <p:cNvPicPr/>
                <p:nvPr/>
              </p:nvPicPr>
              <p:blipFill>
                <a:blip r:embed="rId40"/>
                <a:stretch>
                  <a:fillRect/>
                </a:stretch>
              </p:blipFill>
              <p:spPr>
                <a:xfrm>
                  <a:off x="7988148" y="5404262"/>
                  <a:ext cx="148434" cy="157066"/>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4" name="インク 43">
                  <a:extLst>
                    <a:ext uri="{FF2B5EF4-FFF2-40B4-BE49-F238E27FC236}">
                      <a16:creationId xmlns:a16="http://schemas.microsoft.com/office/drawing/2014/main" id="{AB3C1C1B-B5DF-4BBA-AE63-248389EC9F6C}"/>
                    </a:ext>
                  </a:extLst>
                </p14:cNvPr>
                <p14:cNvContentPartPr/>
                <p14:nvPr/>
              </p14:nvContentPartPr>
              <p14:xfrm>
                <a:off x="7871566" y="5493956"/>
                <a:ext cx="380160" cy="164160"/>
              </p14:xfrm>
            </p:contentPart>
          </mc:Choice>
          <mc:Fallback>
            <p:pic>
              <p:nvPicPr>
                <p:cNvPr id="44" name="インク 43">
                  <a:extLst>
                    <a:ext uri="{FF2B5EF4-FFF2-40B4-BE49-F238E27FC236}">
                      <a16:creationId xmlns:a16="http://schemas.microsoft.com/office/drawing/2014/main" id="{AB3C1C1B-B5DF-4BBA-AE63-248389EC9F6C}"/>
                    </a:ext>
                  </a:extLst>
                </p:cNvPr>
                <p:cNvPicPr/>
                <p:nvPr/>
              </p:nvPicPr>
              <p:blipFill>
                <a:blip r:embed="rId42"/>
                <a:stretch>
                  <a:fillRect/>
                </a:stretch>
              </p:blipFill>
              <p:spPr>
                <a:xfrm>
                  <a:off x="7853566" y="5475995"/>
                  <a:ext cx="415800" cy="199722"/>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5" name="インク 44">
                  <a:extLst>
                    <a:ext uri="{FF2B5EF4-FFF2-40B4-BE49-F238E27FC236}">
                      <a16:creationId xmlns:a16="http://schemas.microsoft.com/office/drawing/2014/main" id="{A01E2447-6AD7-4367-87EA-46F97D3301DF}"/>
                    </a:ext>
                  </a:extLst>
                </p14:cNvPr>
                <p14:cNvContentPartPr/>
                <p14:nvPr/>
              </p14:nvContentPartPr>
              <p14:xfrm>
                <a:off x="7987486" y="5631476"/>
                <a:ext cx="162720" cy="137880"/>
              </p14:xfrm>
            </p:contentPart>
          </mc:Choice>
          <mc:Fallback>
            <p:pic>
              <p:nvPicPr>
                <p:cNvPr id="45" name="インク 44">
                  <a:extLst>
                    <a:ext uri="{FF2B5EF4-FFF2-40B4-BE49-F238E27FC236}">
                      <a16:creationId xmlns:a16="http://schemas.microsoft.com/office/drawing/2014/main" id="{A01E2447-6AD7-4367-87EA-46F97D3301DF}"/>
                    </a:ext>
                  </a:extLst>
                </p:cNvPr>
                <p:cNvPicPr/>
                <p:nvPr/>
              </p:nvPicPr>
              <p:blipFill>
                <a:blip r:embed="rId44"/>
                <a:stretch>
                  <a:fillRect/>
                </a:stretch>
              </p:blipFill>
              <p:spPr>
                <a:xfrm>
                  <a:off x="7969486" y="5613476"/>
                  <a:ext cx="19836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6" name="インク 45">
                  <a:extLst>
                    <a:ext uri="{FF2B5EF4-FFF2-40B4-BE49-F238E27FC236}">
                      <a16:creationId xmlns:a16="http://schemas.microsoft.com/office/drawing/2014/main" id="{BF6381A8-464D-4F00-8758-00047B791001}"/>
                    </a:ext>
                  </a:extLst>
                </p14:cNvPr>
                <p14:cNvContentPartPr/>
                <p14:nvPr/>
              </p14:nvContentPartPr>
              <p14:xfrm>
                <a:off x="8031406" y="5696996"/>
                <a:ext cx="110520" cy="55800"/>
              </p14:xfrm>
            </p:contentPart>
          </mc:Choice>
          <mc:Fallback>
            <p:pic>
              <p:nvPicPr>
                <p:cNvPr id="46" name="インク 45">
                  <a:extLst>
                    <a:ext uri="{FF2B5EF4-FFF2-40B4-BE49-F238E27FC236}">
                      <a16:creationId xmlns:a16="http://schemas.microsoft.com/office/drawing/2014/main" id="{BF6381A8-464D-4F00-8758-00047B791001}"/>
                    </a:ext>
                  </a:extLst>
                </p:cNvPr>
                <p:cNvPicPr/>
                <p:nvPr/>
              </p:nvPicPr>
              <p:blipFill>
                <a:blip r:embed="rId46"/>
                <a:stretch>
                  <a:fillRect/>
                </a:stretch>
              </p:blipFill>
              <p:spPr>
                <a:xfrm>
                  <a:off x="8013406" y="5679111"/>
                  <a:ext cx="146160" cy="91212"/>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7" name="インク 46">
                  <a:extLst>
                    <a:ext uri="{FF2B5EF4-FFF2-40B4-BE49-F238E27FC236}">
                      <a16:creationId xmlns:a16="http://schemas.microsoft.com/office/drawing/2014/main" id="{580A8C24-E41D-4800-BF73-4727F5BD9B9B}"/>
                    </a:ext>
                  </a:extLst>
                </p14:cNvPr>
                <p14:cNvContentPartPr/>
                <p14:nvPr/>
              </p14:nvContentPartPr>
              <p14:xfrm>
                <a:off x="7951486" y="5672876"/>
                <a:ext cx="368640" cy="191520"/>
              </p14:xfrm>
            </p:contentPart>
          </mc:Choice>
          <mc:Fallback>
            <p:pic>
              <p:nvPicPr>
                <p:cNvPr id="47" name="インク 46">
                  <a:extLst>
                    <a:ext uri="{FF2B5EF4-FFF2-40B4-BE49-F238E27FC236}">
                      <a16:creationId xmlns:a16="http://schemas.microsoft.com/office/drawing/2014/main" id="{580A8C24-E41D-4800-BF73-4727F5BD9B9B}"/>
                    </a:ext>
                  </a:extLst>
                </p:cNvPr>
                <p:cNvPicPr/>
                <p:nvPr/>
              </p:nvPicPr>
              <p:blipFill>
                <a:blip r:embed="rId48"/>
                <a:stretch>
                  <a:fillRect/>
                </a:stretch>
              </p:blipFill>
              <p:spPr>
                <a:xfrm>
                  <a:off x="7933486" y="5654876"/>
                  <a:ext cx="404280" cy="227160"/>
                </a:xfrm>
                <a:prstGeom prst="rect">
                  <a:avLst/>
                </a:prstGeom>
              </p:spPr>
            </p:pic>
          </mc:Fallback>
        </mc:AlternateContent>
      </p:grpSp>
      <p:grpSp>
        <p:nvGrpSpPr>
          <p:cNvPr id="52" name="グループ化 51">
            <a:extLst>
              <a:ext uri="{FF2B5EF4-FFF2-40B4-BE49-F238E27FC236}">
                <a16:creationId xmlns:a16="http://schemas.microsoft.com/office/drawing/2014/main" id="{5B92914A-C799-4783-B26E-F21166C389C7}"/>
              </a:ext>
            </a:extLst>
          </p:cNvPr>
          <p:cNvGrpSpPr/>
          <p:nvPr/>
        </p:nvGrpSpPr>
        <p:grpSpPr>
          <a:xfrm>
            <a:off x="9692086" y="4714556"/>
            <a:ext cx="221040" cy="402840"/>
            <a:chOff x="9692086" y="4714556"/>
            <a:chExt cx="221040" cy="402840"/>
          </a:xfrm>
        </p:grpSpPr>
        <mc:AlternateContent xmlns:mc="http://schemas.openxmlformats.org/markup-compatibility/2006">
          <mc:Choice xmlns:p14="http://schemas.microsoft.com/office/powerpoint/2010/main" Requires="p14">
            <p:contentPart p14:bwMode="auto" r:id="rId49">
              <p14:nvContentPartPr>
                <p14:cNvPr id="49" name="インク 48">
                  <a:extLst>
                    <a:ext uri="{FF2B5EF4-FFF2-40B4-BE49-F238E27FC236}">
                      <a16:creationId xmlns:a16="http://schemas.microsoft.com/office/drawing/2014/main" id="{660728E7-59A9-4B21-BC2A-E066A7C12327}"/>
                    </a:ext>
                  </a:extLst>
                </p14:cNvPr>
                <p14:cNvContentPartPr/>
                <p14:nvPr/>
              </p14:nvContentPartPr>
              <p14:xfrm>
                <a:off x="9692086" y="4714556"/>
                <a:ext cx="109800" cy="114840"/>
              </p14:xfrm>
            </p:contentPart>
          </mc:Choice>
          <mc:Fallback>
            <p:pic>
              <p:nvPicPr>
                <p:cNvPr id="49" name="インク 48">
                  <a:extLst>
                    <a:ext uri="{FF2B5EF4-FFF2-40B4-BE49-F238E27FC236}">
                      <a16:creationId xmlns:a16="http://schemas.microsoft.com/office/drawing/2014/main" id="{660728E7-59A9-4B21-BC2A-E066A7C12327}"/>
                    </a:ext>
                  </a:extLst>
                </p:cNvPr>
                <p:cNvPicPr/>
                <p:nvPr/>
              </p:nvPicPr>
              <p:blipFill>
                <a:blip r:embed="rId50"/>
                <a:stretch>
                  <a:fillRect/>
                </a:stretch>
              </p:blipFill>
              <p:spPr>
                <a:xfrm>
                  <a:off x="9674086" y="4696556"/>
                  <a:ext cx="1454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0" name="インク 49">
                  <a:extLst>
                    <a:ext uri="{FF2B5EF4-FFF2-40B4-BE49-F238E27FC236}">
                      <a16:creationId xmlns:a16="http://schemas.microsoft.com/office/drawing/2014/main" id="{F4AABBD6-BA1A-4CF2-A23F-084E5C85F809}"/>
                    </a:ext>
                  </a:extLst>
                </p14:cNvPr>
                <p14:cNvContentPartPr/>
                <p14:nvPr/>
              </p14:nvContentPartPr>
              <p14:xfrm>
                <a:off x="9764806" y="4771076"/>
                <a:ext cx="148320" cy="96120"/>
              </p14:xfrm>
            </p:contentPart>
          </mc:Choice>
          <mc:Fallback>
            <p:pic>
              <p:nvPicPr>
                <p:cNvPr id="50" name="インク 49">
                  <a:extLst>
                    <a:ext uri="{FF2B5EF4-FFF2-40B4-BE49-F238E27FC236}">
                      <a16:creationId xmlns:a16="http://schemas.microsoft.com/office/drawing/2014/main" id="{F4AABBD6-BA1A-4CF2-A23F-084E5C85F809}"/>
                    </a:ext>
                  </a:extLst>
                </p:cNvPr>
                <p:cNvPicPr/>
                <p:nvPr/>
              </p:nvPicPr>
              <p:blipFill>
                <a:blip r:embed="rId52"/>
                <a:stretch>
                  <a:fillRect/>
                </a:stretch>
              </p:blipFill>
              <p:spPr>
                <a:xfrm>
                  <a:off x="9746850" y="4753076"/>
                  <a:ext cx="183874"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1" name="インク 50">
                  <a:extLst>
                    <a:ext uri="{FF2B5EF4-FFF2-40B4-BE49-F238E27FC236}">
                      <a16:creationId xmlns:a16="http://schemas.microsoft.com/office/drawing/2014/main" id="{0E25CC49-2007-4B92-B46C-14BF1C7CCCB3}"/>
                    </a:ext>
                  </a:extLst>
                </p14:cNvPr>
                <p14:cNvContentPartPr/>
                <p14:nvPr/>
              </p14:nvContentPartPr>
              <p14:xfrm>
                <a:off x="9736366" y="4829036"/>
                <a:ext cx="29880" cy="288360"/>
              </p14:xfrm>
            </p:contentPart>
          </mc:Choice>
          <mc:Fallback>
            <p:pic>
              <p:nvPicPr>
                <p:cNvPr id="51" name="インク 50">
                  <a:extLst>
                    <a:ext uri="{FF2B5EF4-FFF2-40B4-BE49-F238E27FC236}">
                      <a16:creationId xmlns:a16="http://schemas.microsoft.com/office/drawing/2014/main" id="{0E25CC49-2007-4B92-B46C-14BF1C7CCCB3}"/>
                    </a:ext>
                  </a:extLst>
                </p:cNvPr>
                <p:cNvPicPr/>
                <p:nvPr/>
              </p:nvPicPr>
              <p:blipFill>
                <a:blip r:embed="rId54"/>
                <a:stretch>
                  <a:fillRect/>
                </a:stretch>
              </p:blipFill>
              <p:spPr>
                <a:xfrm>
                  <a:off x="9718146" y="4811036"/>
                  <a:ext cx="65955" cy="32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5">
            <p14:nvContentPartPr>
              <p14:cNvPr id="53" name="インク 52">
                <a:extLst>
                  <a:ext uri="{FF2B5EF4-FFF2-40B4-BE49-F238E27FC236}">
                    <a16:creationId xmlns:a16="http://schemas.microsoft.com/office/drawing/2014/main" id="{947644CB-8693-4AA6-A7D8-A3B6D308E9D0}"/>
                  </a:ext>
                </a:extLst>
              </p14:cNvPr>
              <p14:cNvContentPartPr/>
              <p14:nvPr/>
            </p14:nvContentPartPr>
            <p14:xfrm>
              <a:off x="6922606" y="6057716"/>
              <a:ext cx="62640" cy="376200"/>
            </p14:xfrm>
          </p:contentPart>
        </mc:Choice>
        <mc:Fallback>
          <p:pic>
            <p:nvPicPr>
              <p:cNvPr id="53" name="インク 52">
                <a:extLst>
                  <a:ext uri="{FF2B5EF4-FFF2-40B4-BE49-F238E27FC236}">
                    <a16:creationId xmlns:a16="http://schemas.microsoft.com/office/drawing/2014/main" id="{947644CB-8693-4AA6-A7D8-A3B6D308E9D0}"/>
                  </a:ext>
                </a:extLst>
              </p:cNvPr>
              <p:cNvPicPr/>
              <p:nvPr/>
            </p:nvPicPr>
            <p:blipFill>
              <a:blip r:embed="rId56"/>
              <a:stretch>
                <a:fillRect/>
              </a:stretch>
            </p:blipFill>
            <p:spPr>
              <a:xfrm>
                <a:off x="6904606" y="6039716"/>
                <a:ext cx="98280" cy="411840"/>
              </a:xfrm>
              <a:prstGeom prst="rect">
                <a:avLst/>
              </a:prstGeom>
            </p:spPr>
          </p:pic>
        </mc:Fallback>
      </mc:AlternateContent>
      <p:grpSp>
        <p:nvGrpSpPr>
          <p:cNvPr id="82" name="グループ化 81">
            <a:extLst>
              <a:ext uri="{FF2B5EF4-FFF2-40B4-BE49-F238E27FC236}">
                <a16:creationId xmlns:a16="http://schemas.microsoft.com/office/drawing/2014/main" id="{E9AD7472-7976-4F2D-8220-A7C210E73009}"/>
              </a:ext>
            </a:extLst>
          </p:cNvPr>
          <p:cNvGrpSpPr/>
          <p:nvPr/>
        </p:nvGrpSpPr>
        <p:grpSpPr>
          <a:xfrm>
            <a:off x="6994246" y="6020636"/>
            <a:ext cx="1406160" cy="425160"/>
            <a:chOff x="6994246" y="6020636"/>
            <a:chExt cx="1406160" cy="425160"/>
          </a:xfrm>
        </p:grpSpPr>
        <mc:AlternateContent xmlns:mc="http://schemas.openxmlformats.org/markup-compatibility/2006">
          <mc:Choice xmlns:p14="http://schemas.microsoft.com/office/powerpoint/2010/main" Requires="p14">
            <p:contentPart p14:bwMode="auto" r:id="rId57">
              <p14:nvContentPartPr>
                <p14:cNvPr id="60" name="インク 59">
                  <a:extLst>
                    <a:ext uri="{FF2B5EF4-FFF2-40B4-BE49-F238E27FC236}">
                      <a16:creationId xmlns:a16="http://schemas.microsoft.com/office/drawing/2014/main" id="{DF4AEF42-47DB-450F-924F-7B705D134AFA}"/>
                    </a:ext>
                  </a:extLst>
                </p14:cNvPr>
                <p14:cNvContentPartPr/>
                <p14:nvPr/>
              </p14:nvContentPartPr>
              <p14:xfrm>
                <a:off x="7003966" y="6087236"/>
                <a:ext cx="156960" cy="59400"/>
              </p14:xfrm>
            </p:contentPart>
          </mc:Choice>
          <mc:Fallback>
            <p:pic>
              <p:nvPicPr>
                <p:cNvPr id="60" name="インク 59">
                  <a:extLst>
                    <a:ext uri="{FF2B5EF4-FFF2-40B4-BE49-F238E27FC236}">
                      <a16:creationId xmlns:a16="http://schemas.microsoft.com/office/drawing/2014/main" id="{DF4AEF42-47DB-450F-924F-7B705D134AFA}"/>
                    </a:ext>
                  </a:extLst>
                </p:cNvPr>
                <p:cNvPicPr/>
                <p:nvPr/>
              </p:nvPicPr>
              <p:blipFill>
                <a:blip r:embed="rId58"/>
                <a:stretch>
                  <a:fillRect/>
                </a:stretch>
              </p:blipFill>
              <p:spPr>
                <a:xfrm>
                  <a:off x="6985966" y="6069236"/>
                  <a:ext cx="1926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1" name="インク 60">
                  <a:extLst>
                    <a:ext uri="{FF2B5EF4-FFF2-40B4-BE49-F238E27FC236}">
                      <a16:creationId xmlns:a16="http://schemas.microsoft.com/office/drawing/2014/main" id="{633CA638-3F1A-468D-B63C-6B8AA97C6D1C}"/>
                    </a:ext>
                  </a:extLst>
                </p14:cNvPr>
                <p14:cNvContentPartPr/>
                <p14:nvPr/>
              </p14:nvContentPartPr>
              <p14:xfrm>
                <a:off x="7092166" y="6093716"/>
                <a:ext cx="107640" cy="163440"/>
              </p14:xfrm>
            </p:contentPart>
          </mc:Choice>
          <mc:Fallback>
            <p:pic>
              <p:nvPicPr>
                <p:cNvPr id="61" name="インク 60">
                  <a:extLst>
                    <a:ext uri="{FF2B5EF4-FFF2-40B4-BE49-F238E27FC236}">
                      <a16:creationId xmlns:a16="http://schemas.microsoft.com/office/drawing/2014/main" id="{633CA638-3F1A-468D-B63C-6B8AA97C6D1C}"/>
                    </a:ext>
                  </a:extLst>
                </p:cNvPr>
                <p:cNvPicPr/>
                <p:nvPr/>
              </p:nvPicPr>
              <p:blipFill>
                <a:blip r:embed="rId60"/>
                <a:stretch>
                  <a:fillRect/>
                </a:stretch>
              </p:blipFill>
              <p:spPr>
                <a:xfrm>
                  <a:off x="7074166" y="6075676"/>
                  <a:ext cx="143280" cy="199159"/>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2" name="インク 61">
                  <a:extLst>
                    <a:ext uri="{FF2B5EF4-FFF2-40B4-BE49-F238E27FC236}">
                      <a16:creationId xmlns:a16="http://schemas.microsoft.com/office/drawing/2014/main" id="{E4D9729B-6C12-4989-A4AD-1DC572D1D6F2}"/>
                    </a:ext>
                  </a:extLst>
                </p14:cNvPr>
                <p14:cNvContentPartPr/>
                <p14:nvPr/>
              </p14:nvContentPartPr>
              <p14:xfrm>
                <a:off x="6994246" y="6179756"/>
                <a:ext cx="285840" cy="113400"/>
              </p14:xfrm>
            </p:contentPart>
          </mc:Choice>
          <mc:Fallback>
            <p:pic>
              <p:nvPicPr>
                <p:cNvPr id="62" name="インク 61">
                  <a:extLst>
                    <a:ext uri="{FF2B5EF4-FFF2-40B4-BE49-F238E27FC236}">
                      <a16:creationId xmlns:a16="http://schemas.microsoft.com/office/drawing/2014/main" id="{E4D9729B-6C12-4989-A4AD-1DC572D1D6F2}"/>
                    </a:ext>
                  </a:extLst>
                </p:cNvPr>
                <p:cNvPicPr/>
                <p:nvPr/>
              </p:nvPicPr>
              <p:blipFill>
                <a:blip r:embed="rId62"/>
                <a:stretch>
                  <a:fillRect/>
                </a:stretch>
              </p:blipFill>
              <p:spPr>
                <a:xfrm>
                  <a:off x="6976246" y="6161756"/>
                  <a:ext cx="3214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3" name="インク 62">
                  <a:extLst>
                    <a:ext uri="{FF2B5EF4-FFF2-40B4-BE49-F238E27FC236}">
                      <a16:creationId xmlns:a16="http://schemas.microsoft.com/office/drawing/2014/main" id="{CBCB6AEA-65D9-48E7-9310-42F1B619D690}"/>
                    </a:ext>
                  </a:extLst>
                </p14:cNvPr>
                <p14:cNvContentPartPr/>
                <p14:nvPr/>
              </p14:nvContentPartPr>
              <p14:xfrm>
                <a:off x="7279006" y="6060236"/>
                <a:ext cx="75600" cy="104760"/>
              </p14:xfrm>
            </p:contentPart>
          </mc:Choice>
          <mc:Fallback>
            <p:pic>
              <p:nvPicPr>
                <p:cNvPr id="63" name="インク 62">
                  <a:extLst>
                    <a:ext uri="{FF2B5EF4-FFF2-40B4-BE49-F238E27FC236}">
                      <a16:creationId xmlns:a16="http://schemas.microsoft.com/office/drawing/2014/main" id="{CBCB6AEA-65D9-48E7-9310-42F1B619D690}"/>
                    </a:ext>
                  </a:extLst>
                </p:cNvPr>
                <p:cNvPicPr/>
                <p:nvPr/>
              </p:nvPicPr>
              <p:blipFill>
                <a:blip r:embed="rId64"/>
                <a:stretch>
                  <a:fillRect/>
                </a:stretch>
              </p:blipFill>
              <p:spPr>
                <a:xfrm>
                  <a:off x="7261006" y="6042298"/>
                  <a:ext cx="111240" cy="140278"/>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4" name="インク 63">
                  <a:extLst>
                    <a:ext uri="{FF2B5EF4-FFF2-40B4-BE49-F238E27FC236}">
                      <a16:creationId xmlns:a16="http://schemas.microsoft.com/office/drawing/2014/main" id="{714C0547-03B6-4AE3-BBFC-D6D3055FF7AB}"/>
                    </a:ext>
                  </a:extLst>
                </p14:cNvPr>
                <p14:cNvContentPartPr/>
                <p14:nvPr/>
              </p14:nvContentPartPr>
              <p14:xfrm>
                <a:off x="7266406" y="6166796"/>
                <a:ext cx="23760" cy="191160"/>
              </p14:xfrm>
            </p:contentPart>
          </mc:Choice>
          <mc:Fallback>
            <p:pic>
              <p:nvPicPr>
                <p:cNvPr id="64" name="インク 63">
                  <a:extLst>
                    <a:ext uri="{FF2B5EF4-FFF2-40B4-BE49-F238E27FC236}">
                      <a16:creationId xmlns:a16="http://schemas.microsoft.com/office/drawing/2014/main" id="{714C0547-03B6-4AE3-BBFC-D6D3055FF7AB}"/>
                    </a:ext>
                  </a:extLst>
                </p:cNvPr>
                <p:cNvPicPr/>
                <p:nvPr/>
              </p:nvPicPr>
              <p:blipFill>
                <a:blip r:embed="rId66"/>
                <a:stretch>
                  <a:fillRect/>
                </a:stretch>
              </p:blipFill>
              <p:spPr>
                <a:xfrm>
                  <a:off x="7248406" y="6148796"/>
                  <a:ext cx="594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5" name="インク 64">
                  <a:extLst>
                    <a:ext uri="{FF2B5EF4-FFF2-40B4-BE49-F238E27FC236}">
                      <a16:creationId xmlns:a16="http://schemas.microsoft.com/office/drawing/2014/main" id="{C13B6C1F-D3BE-460B-9ADA-B3C091ADFF68}"/>
                    </a:ext>
                  </a:extLst>
                </p14:cNvPr>
                <p14:cNvContentPartPr/>
                <p14:nvPr/>
              </p14:nvContentPartPr>
              <p14:xfrm>
                <a:off x="7304926" y="6088676"/>
                <a:ext cx="130320" cy="288360"/>
              </p14:xfrm>
            </p:contentPart>
          </mc:Choice>
          <mc:Fallback>
            <p:pic>
              <p:nvPicPr>
                <p:cNvPr id="65" name="インク 64">
                  <a:extLst>
                    <a:ext uri="{FF2B5EF4-FFF2-40B4-BE49-F238E27FC236}">
                      <a16:creationId xmlns:a16="http://schemas.microsoft.com/office/drawing/2014/main" id="{C13B6C1F-D3BE-460B-9ADA-B3C091ADFF68}"/>
                    </a:ext>
                  </a:extLst>
                </p:cNvPr>
                <p:cNvPicPr/>
                <p:nvPr/>
              </p:nvPicPr>
              <p:blipFill>
                <a:blip r:embed="rId68"/>
                <a:stretch>
                  <a:fillRect/>
                </a:stretch>
              </p:blipFill>
              <p:spPr>
                <a:xfrm>
                  <a:off x="7286876" y="6070676"/>
                  <a:ext cx="166059"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6" name="インク 65">
                  <a:extLst>
                    <a:ext uri="{FF2B5EF4-FFF2-40B4-BE49-F238E27FC236}">
                      <a16:creationId xmlns:a16="http://schemas.microsoft.com/office/drawing/2014/main" id="{81AA0048-A3B8-4F8C-8CFE-4EA51C3B80E7}"/>
                    </a:ext>
                  </a:extLst>
                </p14:cNvPr>
                <p14:cNvContentPartPr/>
                <p14:nvPr/>
              </p14:nvContentPartPr>
              <p14:xfrm>
                <a:off x="7281886" y="6161396"/>
                <a:ext cx="114840" cy="91800"/>
              </p14:xfrm>
            </p:contentPart>
          </mc:Choice>
          <mc:Fallback>
            <p:pic>
              <p:nvPicPr>
                <p:cNvPr id="66" name="インク 65">
                  <a:extLst>
                    <a:ext uri="{FF2B5EF4-FFF2-40B4-BE49-F238E27FC236}">
                      <a16:creationId xmlns:a16="http://schemas.microsoft.com/office/drawing/2014/main" id="{81AA0048-A3B8-4F8C-8CFE-4EA51C3B80E7}"/>
                    </a:ext>
                  </a:extLst>
                </p:cNvPr>
                <p:cNvPicPr/>
                <p:nvPr/>
              </p:nvPicPr>
              <p:blipFill>
                <a:blip r:embed="rId70"/>
                <a:stretch>
                  <a:fillRect/>
                </a:stretch>
              </p:blipFill>
              <p:spPr>
                <a:xfrm>
                  <a:off x="7263886" y="6143396"/>
                  <a:ext cx="1504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7" name="インク 66">
                  <a:extLst>
                    <a:ext uri="{FF2B5EF4-FFF2-40B4-BE49-F238E27FC236}">
                      <a16:creationId xmlns:a16="http://schemas.microsoft.com/office/drawing/2014/main" id="{8BE4D628-EE9D-4EB9-9A3A-CC5801955281}"/>
                    </a:ext>
                  </a:extLst>
                </p14:cNvPr>
                <p14:cNvContentPartPr/>
                <p14:nvPr/>
              </p14:nvContentPartPr>
              <p14:xfrm>
                <a:off x="7454686" y="6056276"/>
                <a:ext cx="163080" cy="203040"/>
              </p14:xfrm>
            </p:contentPart>
          </mc:Choice>
          <mc:Fallback>
            <p:pic>
              <p:nvPicPr>
                <p:cNvPr id="67" name="インク 66">
                  <a:extLst>
                    <a:ext uri="{FF2B5EF4-FFF2-40B4-BE49-F238E27FC236}">
                      <a16:creationId xmlns:a16="http://schemas.microsoft.com/office/drawing/2014/main" id="{8BE4D628-EE9D-4EB9-9A3A-CC5801955281}"/>
                    </a:ext>
                  </a:extLst>
                </p:cNvPr>
                <p:cNvPicPr/>
                <p:nvPr/>
              </p:nvPicPr>
              <p:blipFill>
                <a:blip r:embed="rId72"/>
                <a:stretch>
                  <a:fillRect/>
                </a:stretch>
              </p:blipFill>
              <p:spPr>
                <a:xfrm>
                  <a:off x="7436646" y="6038276"/>
                  <a:ext cx="198799"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8" name="インク 67">
                  <a:extLst>
                    <a:ext uri="{FF2B5EF4-FFF2-40B4-BE49-F238E27FC236}">
                      <a16:creationId xmlns:a16="http://schemas.microsoft.com/office/drawing/2014/main" id="{72F602E3-F421-4E61-B721-1D5E9E1C0F08}"/>
                    </a:ext>
                  </a:extLst>
                </p14:cNvPr>
                <p14:cNvContentPartPr/>
                <p14:nvPr/>
              </p14:nvContentPartPr>
              <p14:xfrm>
                <a:off x="7518046" y="6155636"/>
                <a:ext cx="37080" cy="241920"/>
              </p14:xfrm>
            </p:contentPart>
          </mc:Choice>
          <mc:Fallback>
            <p:pic>
              <p:nvPicPr>
                <p:cNvPr id="68" name="インク 67">
                  <a:extLst>
                    <a:ext uri="{FF2B5EF4-FFF2-40B4-BE49-F238E27FC236}">
                      <a16:creationId xmlns:a16="http://schemas.microsoft.com/office/drawing/2014/main" id="{72F602E3-F421-4E61-B721-1D5E9E1C0F08}"/>
                    </a:ext>
                  </a:extLst>
                </p:cNvPr>
                <p:cNvPicPr/>
                <p:nvPr/>
              </p:nvPicPr>
              <p:blipFill>
                <a:blip r:embed="rId74"/>
                <a:stretch>
                  <a:fillRect/>
                </a:stretch>
              </p:blipFill>
              <p:spPr>
                <a:xfrm>
                  <a:off x="7500219" y="6137663"/>
                  <a:ext cx="72377" cy="277507"/>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9" name="インク 68">
                  <a:extLst>
                    <a:ext uri="{FF2B5EF4-FFF2-40B4-BE49-F238E27FC236}">
                      <a16:creationId xmlns:a16="http://schemas.microsoft.com/office/drawing/2014/main" id="{87B04200-D8CB-48CE-8FD8-B66D95CC0CA5}"/>
                    </a:ext>
                  </a:extLst>
                </p14:cNvPr>
                <p14:cNvContentPartPr/>
                <p14:nvPr/>
              </p14:nvContentPartPr>
              <p14:xfrm>
                <a:off x="7742686" y="6082916"/>
                <a:ext cx="115560" cy="203040"/>
              </p14:xfrm>
            </p:contentPart>
          </mc:Choice>
          <mc:Fallback>
            <p:pic>
              <p:nvPicPr>
                <p:cNvPr id="69" name="インク 68">
                  <a:extLst>
                    <a:ext uri="{FF2B5EF4-FFF2-40B4-BE49-F238E27FC236}">
                      <a16:creationId xmlns:a16="http://schemas.microsoft.com/office/drawing/2014/main" id="{87B04200-D8CB-48CE-8FD8-B66D95CC0CA5}"/>
                    </a:ext>
                  </a:extLst>
                </p:cNvPr>
                <p:cNvPicPr/>
                <p:nvPr/>
              </p:nvPicPr>
              <p:blipFill>
                <a:blip r:embed="rId76"/>
                <a:stretch>
                  <a:fillRect/>
                </a:stretch>
              </p:blipFill>
              <p:spPr>
                <a:xfrm>
                  <a:off x="7724686" y="6064916"/>
                  <a:ext cx="1512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0" name="インク 69">
                  <a:extLst>
                    <a:ext uri="{FF2B5EF4-FFF2-40B4-BE49-F238E27FC236}">
                      <a16:creationId xmlns:a16="http://schemas.microsoft.com/office/drawing/2014/main" id="{B59DA8B7-E320-4C56-9DBE-DD6AB0B032F4}"/>
                    </a:ext>
                  </a:extLst>
                </p14:cNvPr>
                <p14:cNvContentPartPr/>
                <p14:nvPr/>
              </p14:nvContentPartPr>
              <p14:xfrm>
                <a:off x="7715326" y="6196676"/>
                <a:ext cx="20880" cy="165240"/>
              </p14:xfrm>
            </p:contentPart>
          </mc:Choice>
          <mc:Fallback>
            <p:pic>
              <p:nvPicPr>
                <p:cNvPr id="70" name="インク 69">
                  <a:extLst>
                    <a:ext uri="{FF2B5EF4-FFF2-40B4-BE49-F238E27FC236}">
                      <a16:creationId xmlns:a16="http://schemas.microsoft.com/office/drawing/2014/main" id="{B59DA8B7-E320-4C56-9DBE-DD6AB0B032F4}"/>
                    </a:ext>
                  </a:extLst>
                </p:cNvPr>
                <p:cNvPicPr/>
                <p:nvPr/>
              </p:nvPicPr>
              <p:blipFill>
                <a:blip r:embed="rId78"/>
                <a:stretch>
                  <a:fillRect/>
                </a:stretch>
              </p:blipFill>
              <p:spPr>
                <a:xfrm>
                  <a:off x="7697326" y="6178676"/>
                  <a:ext cx="565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1" name="インク 70">
                  <a:extLst>
                    <a:ext uri="{FF2B5EF4-FFF2-40B4-BE49-F238E27FC236}">
                      <a16:creationId xmlns:a16="http://schemas.microsoft.com/office/drawing/2014/main" id="{1DA987CB-9958-45EE-BF92-23111C4718AD}"/>
                    </a:ext>
                  </a:extLst>
                </p14:cNvPr>
                <p14:cNvContentPartPr/>
                <p14:nvPr/>
              </p14:nvContentPartPr>
              <p14:xfrm>
                <a:off x="7720006" y="6194516"/>
                <a:ext cx="124560" cy="137520"/>
              </p14:xfrm>
            </p:contentPart>
          </mc:Choice>
          <mc:Fallback>
            <p:pic>
              <p:nvPicPr>
                <p:cNvPr id="71" name="インク 70">
                  <a:extLst>
                    <a:ext uri="{FF2B5EF4-FFF2-40B4-BE49-F238E27FC236}">
                      <a16:creationId xmlns:a16="http://schemas.microsoft.com/office/drawing/2014/main" id="{1DA987CB-9958-45EE-BF92-23111C4718AD}"/>
                    </a:ext>
                  </a:extLst>
                </p:cNvPr>
                <p:cNvPicPr/>
                <p:nvPr/>
              </p:nvPicPr>
              <p:blipFill>
                <a:blip r:embed="rId80"/>
                <a:stretch>
                  <a:fillRect/>
                </a:stretch>
              </p:blipFill>
              <p:spPr>
                <a:xfrm>
                  <a:off x="7702006" y="6176469"/>
                  <a:ext cx="160200" cy="173254"/>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2" name="インク 71">
                  <a:extLst>
                    <a:ext uri="{FF2B5EF4-FFF2-40B4-BE49-F238E27FC236}">
                      <a16:creationId xmlns:a16="http://schemas.microsoft.com/office/drawing/2014/main" id="{F6D79317-B8A5-4778-9B43-E9241AD2861C}"/>
                    </a:ext>
                  </a:extLst>
                </p14:cNvPr>
                <p14:cNvContentPartPr/>
                <p14:nvPr/>
              </p14:nvContentPartPr>
              <p14:xfrm>
                <a:off x="7734766" y="6285596"/>
                <a:ext cx="101160" cy="14040"/>
              </p14:xfrm>
            </p:contentPart>
          </mc:Choice>
          <mc:Fallback>
            <p:pic>
              <p:nvPicPr>
                <p:cNvPr id="72" name="インク 71">
                  <a:extLst>
                    <a:ext uri="{FF2B5EF4-FFF2-40B4-BE49-F238E27FC236}">
                      <a16:creationId xmlns:a16="http://schemas.microsoft.com/office/drawing/2014/main" id="{F6D79317-B8A5-4778-9B43-E9241AD2861C}"/>
                    </a:ext>
                  </a:extLst>
                </p:cNvPr>
                <p:cNvPicPr/>
                <p:nvPr/>
              </p:nvPicPr>
              <p:blipFill>
                <a:blip r:embed="rId82"/>
                <a:stretch>
                  <a:fillRect/>
                </a:stretch>
              </p:blipFill>
              <p:spPr>
                <a:xfrm>
                  <a:off x="7716766" y="6268046"/>
                  <a:ext cx="136800" cy="48789"/>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73" name="インク 72">
                  <a:extLst>
                    <a:ext uri="{FF2B5EF4-FFF2-40B4-BE49-F238E27FC236}">
                      <a16:creationId xmlns:a16="http://schemas.microsoft.com/office/drawing/2014/main" id="{1DDCA129-8E90-46D1-90B0-A6F548CFE2BC}"/>
                    </a:ext>
                  </a:extLst>
                </p14:cNvPr>
                <p14:cNvContentPartPr/>
                <p14:nvPr/>
              </p14:nvContentPartPr>
              <p14:xfrm>
                <a:off x="7657366" y="6161036"/>
                <a:ext cx="271440" cy="191880"/>
              </p14:xfrm>
            </p:contentPart>
          </mc:Choice>
          <mc:Fallback>
            <p:pic>
              <p:nvPicPr>
                <p:cNvPr id="73" name="インク 72">
                  <a:extLst>
                    <a:ext uri="{FF2B5EF4-FFF2-40B4-BE49-F238E27FC236}">
                      <a16:creationId xmlns:a16="http://schemas.microsoft.com/office/drawing/2014/main" id="{1DDCA129-8E90-46D1-90B0-A6F548CFE2BC}"/>
                    </a:ext>
                  </a:extLst>
                </p:cNvPr>
                <p:cNvPicPr/>
                <p:nvPr/>
              </p:nvPicPr>
              <p:blipFill>
                <a:blip r:embed="rId84"/>
                <a:stretch>
                  <a:fillRect/>
                </a:stretch>
              </p:blipFill>
              <p:spPr>
                <a:xfrm>
                  <a:off x="7639366" y="6143002"/>
                  <a:ext cx="307080" cy="227587"/>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4" name="インク 73">
                  <a:extLst>
                    <a:ext uri="{FF2B5EF4-FFF2-40B4-BE49-F238E27FC236}">
                      <a16:creationId xmlns:a16="http://schemas.microsoft.com/office/drawing/2014/main" id="{ED8EB50C-532C-4C9E-8A3E-F07717DD2158}"/>
                    </a:ext>
                  </a:extLst>
                </p14:cNvPr>
                <p14:cNvContentPartPr/>
                <p14:nvPr/>
              </p14:nvContentPartPr>
              <p14:xfrm>
                <a:off x="7935646" y="6035396"/>
                <a:ext cx="118800" cy="362520"/>
              </p14:xfrm>
            </p:contentPart>
          </mc:Choice>
          <mc:Fallback>
            <p:pic>
              <p:nvPicPr>
                <p:cNvPr id="74" name="インク 73">
                  <a:extLst>
                    <a:ext uri="{FF2B5EF4-FFF2-40B4-BE49-F238E27FC236}">
                      <a16:creationId xmlns:a16="http://schemas.microsoft.com/office/drawing/2014/main" id="{ED8EB50C-532C-4C9E-8A3E-F07717DD2158}"/>
                    </a:ext>
                  </a:extLst>
                </p:cNvPr>
                <p:cNvPicPr/>
                <p:nvPr/>
              </p:nvPicPr>
              <p:blipFill>
                <a:blip r:embed="rId86"/>
                <a:stretch>
                  <a:fillRect/>
                </a:stretch>
              </p:blipFill>
              <p:spPr>
                <a:xfrm>
                  <a:off x="7917646" y="6017396"/>
                  <a:ext cx="15444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5" name="インク 74">
                  <a:extLst>
                    <a:ext uri="{FF2B5EF4-FFF2-40B4-BE49-F238E27FC236}">
                      <a16:creationId xmlns:a16="http://schemas.microsoft.com/office/drawing/2014/main" id="{906EE202-C04B-4A13-BB6E-ABD114024A38}"/>
                    </a:ext>
                  </a:extLst>
                </p14:cNvPr>
                <p14:cNvContentPartPr/>
                <p14:nvPr/>
              </p14:nvContentPartPr>
              <p14:xfrm>
                <a:off x="8072446" y="6034676"/>
                <a:ext cx="122760" cy="132840"/>
              </p14:xfrm>
            </p:contentPart>
          </mc:Choice>
          <mc:Fallback>
            <p:pic>
              <p:nvPicPr>
                <p:cNvPr id="75" name="インク 74">
                  <a:extLst>
                    <a:ext uri="{FF2B5EF4-FFF2-40B4-BE49-F238E27FC236}">
                      <a16:creationId xmlns:a16="http://schemas.microsoft.com/office/drawing/2014/main" id="{906EE202-C04B-4A13-BB6E-ABD114024A38}"/>
                    </a:ext>
                  </a:extLst>
                </p:cNvPr>
                <p:cNvPicPr/>
                <p:nvPr/>
              </p:nvPicPr>
              <p:blipFill>
                <a:blip r:embed="rId88"/>
                <a:stretch>
                  <a:fillRect/>
                </a:stretch>
              </p:blipFill>
              <p:spPr>
                <a:xfrm>
                  <a:off x="8054499" y="6016676"/>
                  <a:ext cx="158296"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6" name="インク 75">
                  <a:extLst>
                    <a:ext uri="{FF2B5EF4-FFF2-40B4-BE49-F238E27FC236}">
                      <a16:creationId xmlns:a16="http://schemas.microsoft.com/office/drawing/2014/main" id="{B122B84C-39F4-4B42-81D9-3613262BE33F}"/>
                    </a:ext>
                  </a:extLst>
                </p14:cNvPr>
                <p14:cNvContentPartPr/>
                <p14:nvPr/>
              </p14:nvContentPartPr>
              <p14:xfrm>
                <a:off x="8084686" y="6146276"/>
                <a:ext cx="30960" cy="95400"/>
              </p14:xfrm>
            </p:contentPart>
          </mc:Choice>
          <mc:Fallback>
            <p:pic>
              <p:nvPicPr>
                <p:cNvPr id="76" name="インク 75">
                  <a:extLst>
                    <a:ext uri="{FF2B5EF4-FFF2-40B4-BE49-F238E27FC236}">
                      <a16:creationId xmlns:a16="http://schemas.microsoft.com/office/drawing/2014/main" id="{B122B84C-39F4-4B42-81D9-3613262BE33F}"/>
                    </a:ext>
                  </a:extLst>
                </p:cNvPr>
                <p:cNvPicPr/>
                <p:nvPr/>
              </p:nvPicPr>
              <p:blipFill>
                <a:blip r:embed="rId90"/>
                <a:stretch>
                  <a:fillRect/>
                </a:stretch>
              </p:blipFill>
              <p:spPr>
                <a:xfrm>
                  <a:off x="8066893" y="6128276"/>
                  <a:ext cx="6619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7" name="インク 76">
                  <a:extLst>
                    <a:ext uri="{FF2B5EF4-FFF2-40B4-BE49-F238E27FC236}">
                      <a16:creationId xmlns:a16="http://schemas.microsoft.com/office/drawing/2014/main" id="{DF81D9C1-9776-4DF8-B466-A7AB1003C610}"/>
                    </a:ext>
                  </a:extLst>
                </p14:cNvPr>
                <p14:cNvContentPartPr/>
                <p14:nvPr/>
              </p14:nvContentPartPr>
              <p14:xfrm>
                <a:off x="8127886" y="6127916"/>
                <a:ext cx="111240" cy="87840"/>
              </p14:xfrm>
            </p:contentPart>
          </mc:Choice>
          <mc:Fallback>
            <p:pic>
              <p:nvPicPr>
                <p:cNvPr id="77" name="インク 76">
                  <a:extLst>
                    <a:ext uri="{FF2B5EF4-FFF2-40B4-BE49-F238E27FC236}">
                      <a16:creationId xmlns:a16="http://schemas.microsoft.com/office/drawing/2014/main" id="{DF81D9C1-9776-4DF8-B466-A7AB1003C610}"/>
                    </a:ext>
                  </a:extLst>
                </p:cNvPr>
                <p:cNvPicPr/>
                <p:nvPr/>
              </p:nvPicPr>
              <p:blipFill>
                <a:blip r:embed="rId92"/>
                <a:stretch>
                  <a:fillRect/>
                </a:stretch>
              </p:blipFill>
              <p:spPr>
                <a:xfrm>
                  <a:off x="8109886" y="6109989"/>
                  <a:ext cx="146880" cy="123335"/>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8" name="インク 77">
                  <a:extLst>
                    <a:ext uri="{FF2B5EF4-FFF2-40B4-BE49-F238E27FC236}">
                      <a16:creationId xmlns:a16="http://schemas.microsoft.com/office/drawing/2014/main" id="{3B9B0D9B-A7ED-422E-A776-2B945FE9CF65}"/>
                    </a:ext>
                  </a:extLst>
                </p14:cNvPr>
                <p14:cNvContentPartPr/>
                <p14:nvPr/>
              </p14:nvContentPartPr>
              <p14:xfrm>
                <a:off x="8055166" y="6147356"/>
                <a:ext cx="153360" cy="239040"/>
              </p14:xfrm>
            </p:contentPart>
          </mc:Choice>
          <mc:Fallback>
            <p:pic>
              <p:nvPicPr>
                <p:cNvPr id="78" name="インク 77">
                  <a:extLst>
                    <a:ext uri="{FF2B5EF4-FFF2-40B4-BE49-F238E27FC236}">
                      <a16:creationId xmlns:a16="http://schemas.microsoft.com/office/drawing/2014/main" id="{3B9B0D9B-A7ED-422E-A776-2B945FE9CF65}"/>
                    </a:ext>
                  </a:extLst>
                </p:cNvPr>
                <p:cNvPicPr/>
                <p:nvPr/>
              </p:nvPicPr>
              <p:blipFill>
                <a:blip r:embed="rId94"/>
                <a:stretch>
                  <a:fillRect/>
                </a:stretch>
              </p:blipFill>
              <p:spPr>
                <a:xfrm>
                  <a:off x="8037208" y="6129329"/>
                  <a:ext cx="188917" cy="274734"/>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9" name="インク 78">
                  <a:extLst>
                    <a:ext uri="{FF2B5EF4-FFF2-40B4-BE49-F238E27FC236}">
                      <a16:creationId xmlns:a16="http://schemas.microsoft.com/office/drawing/2014/main" id="{D5DA4297-3864-4BFA-B228-DA4968D04BFC}"/>
                    </a:ext>
                  </a:extLst>
                </p14:cNvPr>
                <p14:cNvContentPartPr/>
                <p14:nvPr/>
              </p14:nvContentPartPr>
              <p14:xfrm>
                <a:off x="8064166" y="6256436"/>
                <a:ext cx="85680" cy="86400"/>
              </p14:xfrm>
            </p:contentPart>
          </mc:Choice>
          <mc:Fallback>
            <p:pic>
              <p:nvPicPr>
                <p:cNvPr id="79" name="インク 78">
                  <a:extLst>
                    <a:ext uri="{FF2B5EF4-FFF2-40B4-BE49-F238E27FC236}">
                      <a16:creationId xmlns:a16="http://schemas.microsoft.com/office/drawing/2014/main" id="{D5DA4297-3864-4BFA-B228-DA4968D04BFC}"/>
                    </a:ext>
                  </a:extLst>
                </p:cNvPr>
                <p:cNvPicPr/>
                <p:nvPr/>
              </p:nvPicPr>
              <p:blipFill>
                <a:blip r:embed="rId96"/>
                <a:stretch>
                  <a:fillRect/>
                </a:stretch>
              </p:blipFill>
              <p:spPr>
                <a:xfrm>
                  <a:off x="8046166" y="6238436"/>
                  <a:ext cx="1213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0" name="インク 79">
                  <a:extLst>
                    <a:ext uri="{FF2B5EF4-FFF2-40B4-BE49-F238E27FC236}">
                      <a16:creationId xmlns:a16="http://schemas.microsoft.com/office/drawing/2014/main" id="{E01C937B-D60A-4A61-BA3B-B2D68C8DBE5C}"/>
                    </a:ext>
                  </a:extLst>
                </p14:cNvPr>
                <p14:cNvContentPartPr/>
                <p14:nvPr/>
              </p14:nvContentPartPr>
              <p14:xfrm>
                <a:off x="8195566" y="6242036"/>
                <a:ext cx="85680" cy="87840"/>
              </p14:xfrm>
            </p:contentPart>
          </mc:Choice>
          <mc:Fallback>
            <p:pic>
              <p:nvPicPr>
                <p:cNvPr id="80" name="インク 79">
                  <a:extLst>
                    <a:ext uri="{FF2B5EF4-FFF2-40B4-BE49-F238E27FC236}">
                      <a16:creationId xmlns:a16="http://schemas.microsoft.com/office/drawing/2014/main" id="{E01C937B-D60A-4A61-BA3B-B2D68C8DBE5C}"/>
                    </a:ext>
                  </a:extLst>
                </p:cNvPr>
                <p:cNvPicPr/>
                <p:nvPr/>
              </p:nvPicPr>
              <p:blipFill>
                <a:blip r:embed="rId98"/>
                <a:stretch>
                  <a:fillRect/>
                </a:stretch>
              </p:blipFill>
              <p:spPr>
                <a:xfrm>
                  <a:off x="8177566" y="6224109"/>
                  <a:ext cx="121320" cy="123335"/>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1" name="インク 80">
                  <a:extLst>
                    <a:ext uri="{FF2B5EF4-FFF2-40B4-BE49-F238E27FC236}">
                      <a16:creationId xmlns:a16="http://schemas.microsoft.com/office/drawing/2014/main" id="{06E1DD4B-3B1F-4901-B30C-E6CB4E9FDD81}"/>
                    </a:ext>
                  </a:extLst>
                </p14:cNvPr>
                <p14:cNvContentPartPr/>
                <p14:nvPr/>
              </p14:nvContentPartPr>
              <p14:xfrm>
                <a:off x="8280886" y="6020636"/>
                <a:ext cx="119520" cy="425160"/>
              </p14:xfrm>
            </p:contentPart>
          </mc:Choice>
          <mc:Fallback>
            <p:pic>
              <p:nvPicPr>
                <p:cNvPr id="81" name="インク 80">
                  <a:extLst>
                    <a:ext uri="{FF2B5EF4-FFF2-40B4-BE49-F238E27FC236}">
                      <a16:creationId xmlns:a16="http://schemas.microsoft.com/office/drawing/2014/main" id="{06E1DD4B-3B1F-4901-B30C-E6CB4E9FDD81}"/>
                    </a:ext>
                  </a:extLst>
                </p:cNvPr>
                <p:cNvPicPr/>
                <p:nvPr/>
              </p:nvPicPr>
              <p:blipFill>
                <a:blip r:embed="rId100"/>
                <a:stretch>
                  <a:fillRect/>
                </a:stretch>
              </p:blipFill>
              <p:spPr>
                <a:xfrm>
                  <a:off x="8262886" y="6002636"/>
                  <a:ext cx="155160" cy="460800"/>
                </a:xfrm>
                <a:prstGeom prst="rect">
                  <a:avLst/>
                </a:prstGeom>
              </p:spPr>
            </p:pic>
          </mc:Fallback>
        </mc:AlternateContent>
      </p:grpSp>
      <p:grpSp>
        <p:nvGrpSpPr>
          <p:cNvPr id="129" name="グループ化 128">
            <a:extLst>
              <a:ext uri="{FF2B5EF4-FFF2-40B4-BE49-F238E27FC236}">
                <a16:creationId xmlns:a16="http://schemas.microsoft.com/office/drawing/2014/main" id="{28177B41-7E65-4B5E-A5C3-1862845F9B7E}"/>
              </a:ext>
            </a:extLst>
          </p:cNvPr>
          <p:cNvGrpSpPr/>
          <p:nvPr/>
        </p:nvGrpSpPr>
        <p:grpSpPr>
          <a:xfrm>
            <a:off x="9189886" y="5062676"/>
            <a:ext cx="1649520" cy="1446120"/>
            <a:chOff x="9189886" y="5062676"/>
            <a:chExt cx="1649520" cy="1446120"/>
          </a:xfrm>
        </p:grpSpPr>
        <mc:AlternateContent xmlns:mc="http://schemas.openxmlformats.org/markup-compatibility/2006">
          <mc:Choice xmlns:p14="http://schemas.microsoft.com/office/powerpoint/2010/main" Requires="p14">
            <p:contentPart p14:bwMode="auto" r:id="rId101">
              <p14:nvContentPartPr>
                <p14:cNvPr id="83" name="インク 82">
                  <a:extLst>
                    <a:ext uri="{FF2B5EF4-FFF2-40B4-BE49-F238E27FC236}">
                      <a16:creationId xmlns:a16="http://schemas.microsoft.com/office/drawing/2014/main" id="{588E5FB7-DE97-44C1-85A0-52F98CCD3B40}"/>
                    </a:ext>
                  </a:extLst>
                </p14:cNvPr>
                <p14:cNvContentPartPr/>
                <p14:nvPr/>
              </p14:nvContentPartPr>
              <p14:xfrm>
                <a:off x="9215086" y="5062676"/>
                <a:ext cx="318240" cy="170280"/>
              </p14:xfrm>
            </p:contentPart>
          </mc:Choice>
          <mc:Fallback>
            <p:pic>
              <p:nvPicPr>
                <p:cNvPr id="83" name="インク 82">
                  <a:extLst>
                    <a:ext uri="{FF2B5EF4-FFF2-40B4-BE49-F238E27FC236}">
                      <a16:creationId xmlns:a16="http://schemas.microsoft.com/office/drawing/2014/main" id="{588E5FB7-DE97-44C1-85A0-52F98CCD3B40}"/>
                    </a:ext>
                  </a:extLst>
                </p:cNvPr>
                <p:cNvPicPr/>
                <p:nvPr/>
              </p:nvPicPr>
              <p:blipFill>
                <a:blip r:embed="rId102"/>
                <a:stretch>
                  <a:fillRect/>
                </a:stretch>
              </p:blipFill>
              <p:spPr>
                <a:xfrm>
                  <a:off x="9197086" y="5044676"/>
                  <a:ext cx="3538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4" name="インク 83">
                  <a:extLst>
                    <a:ext uri="{FF2B5EF4-FFF2-40B4-BE49-F238E27FC236}">
                      <a16:creationId xmlns:a16="http://schemas.microsoft.com/office/drawing/2014/main" id="{6DEE13CB-161C-463A-8391-2560476D80CE}"/>
                    </a:ext>
                  </a:extLst>
                </p14:cNvPr>
                <p14:cNvContentPartPr/>
                <p14:nvPr/>
              </p14:nvContentPartPr>
              <p14:xfrm>
                <a:off x="9259726" y="5288756"/>
                <a:ext cx="201240" cy="160560"/>
              </p14:xfrm>
            </p:contentPart>
          </mc:Choice>
          <mc:Fallback>
            <p:pic>
              <p:nvPicPr>
                <p:cNvPr id="84" name="インク 83">
                  <a:extLst>
                    <a:ext uri="{FF2B5EF4-FFF2-40B4-BE49-F238E27FC236}">
                      <a16:creationId xmlns:a16="http://schemas.microsoft.com/office/drawing/2014/main" id="{6DEE13CB-161C-463A-8391-2560476D80CE}"/>
                    </a:ext>
                  </a:extLst>
                </p:cNvPr>
                <p:cNvPicPr/>
                <p:nvPr/>
              </p:nvPicPr>
              <p:blipFill>
                <a:blip r:embed="rId104"/>
                <a:stretch>
                  <a:fillRect/>
                </a:stretch>
              </p:blipFill>
              <p:spPr>
                <a:xfrm>
                  <a:off x="9241726" y="5270756"/>
                  <a:ext cx="2368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5" name="インク 84">
                  <a:extLst>
                    <a:ext uri="{FF2B5EF4-FFF2-40B4-BE49-F238E27FC236}">
                      <a16:creationId xmlns:a16="http://schemas.microsoft.com/office/drawing/2014/main" id="{C1B825B6-B43C-4904-A829-502CA5AC56F2}"/>
                    </a:ext>
                  </a:extLst>
                </p14:cNvPr>
                <p14:cNvContentPartPr/>
                <p14:nvPr/>
              </p14:nvContentPartPr>
              <p14:xfrm>
                <a:off x="9273766" y="5267516"/>
                <a:ext cx="196560" cy="218880"/>
              </p14:xfrm>
            </p:contentPart>
          </mc:Choice>
          <mc:Fallback>
            <p:pic>
              <p:nvPicPr>
                <p:cNvPr id="85" name="インク 84">
                  <a:extLst>
                    <a:ext uri="{FF2B5EF4-FFF2-40B4-BE49-F238E27FC236}">
                      <a16:creationId xmlns:a16="http://schemas.microsoft.com/office/drawing/2014/main" id="{C1B825B6-B43C-4904-A829-502CA5AC56F2}"/>
                    </a:ext>
                  </a:extLst>
                </p:cNvPr>
                <p:cNvPicPr/>
                <p:nvPr/>
              </p:nvPicPr>
              <p:blipFill>
                <a:blip r:embed="rId106"/>
                <a:stretch>
                  <a:fillRect/>
                </a:stretch>
              </p:blipFill>
              <p:spPr>
                <a:xfrm>
                  <a:off x="9255766" y="5249516"/>
                  <a:ext cx="23220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6" name="インク 85">
                  <a:extLst>
                    <a:ext uri="{FF2B5EF4-FFF2-40B4-BE49-F238E27FC236}">
                      <a16:creationId xmlns:a16="http://schemas.microsoft.com/office/drawing/2014/main" id="{1B52A421-DD2A-43E7-960E-782D2437E660}"/>
                    </a:ext>
                  </a:extLst>
                </p14:cNvPr>
                <p14:cNvContentPartPr/>
                <p14:nvPr/>
              </p14:nvContentPartPr>
              <p14:xfrm>
                <a:off x="9662566" y="5317196"/>
                <a:ext cx="136080" cy="176760"/>
              </p14:xfrm>
            </p:contentPart>
          </mc:Choice>
          <mc:Fallback>
            <p:pic>
              <p:nvPicPr>
                <p:cNvPr id="86" name="インク 85">
                  <a:extLst>
                    <a:ext uri="{FF2B5EF4-FFF2-40B4-BE49-F238E27FC236}">
                      <a16:creationId xmlns:a16="http://schemas.microsoft.com/office/drawing/2014/main" id="{1B52A421-DD2A-43E7-960E-782D2437E660}"/>
                    </a:ext>
                  </a:extLst>
                </p:cNvPr>
                <p:cNvPicPr/>
                <p:nvPr/>
              </p:nvPicPr>
              <p:blipFill>
                <a:blip r:embed="rId108"/>
                <a:stretch>
                  <a:fillRect/>
                </a:stretch>
              </p:blipFill>
              <p:spPr>
                <a:xfrm>
                  <a:off x="9644613" y="5299196"/>
                  <a:ext cx="171626"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8" name="インク 87">
                  <a:extLst>
                    <a:ext uri="{FF2B5EF4-FFF2-40B4-BE49-F238E27FC236}">
                      <a16:creationId xmlns:a16="http://schemas.microsoft.com/office/drawing/2014/main" id="{27839167-15C2-445F-B1B3-2F281F700144}"/>
                    </a:ext>
                  </a:extLst>
                </p14:cNvPr>
                <p14:cNvContentPartPr/>
                <p14:nvPr/>
              </p14:nvContentPartPr>
              <p14:xfrm>
                <a:off x="9383926" y="5512316"/>
                <a:ext cx="100800" cy="80640"/>
              </p14:xfrm>
            </p:contentPart>
          </mc:Choice>
          <mc:Fallback>
            <p:pic>
              <p:nvPicPr>
                <p:cNvPr id="88" name="インク 87">
                  <a:extLst>
                    <a:ext uri="{FF2B5EF4-FFF2-40B4-BE49-F238E27FC236}">
                      <a16:creationId xmlns:a16="http://schemas.microsoft.com/office/drawing/2014/main" id="{27839167-15C2-445F-B1B3-2F281F700144}"/>
                    </a:ext>
                  </a:extLst>
                </p:cNvPr>
                <p:cNvPicPr/>
                <p:nvPr/>
              </p:nvPicPr>
              <p:blipFill>
                <a:blip r:embed="rId110"/>
                <a:stretch>
                  <a:fillRect/>
                </a:stretch>
              </p:blipFill>
              <p:spPr>
                <a:xfrm>
                  <a:off x="9365926" y="5494235"/>
                  <a:ext cx="136440" cy="1164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9" name="インク 88">
                  <a:extLst>
                    <a:ext uri="{FF2B5EF4-FFF2-40B4-BE49-F238E27FC236}">
                      <a16:creationId xmlns:a16="http://schemas.microsoft.com/office/drawing/2014/main" id="{BE8E8071-70C9-46AD-A4A4-95439DFBD2BA}"/>
                    </a:ext>
                  </a:extLst>
                </p14:cNvPr>
                <p14:cNvContentPartPr/>
                <p14:nvPr/>
              </p14:nvContentPartPr>
              <p14:xfrm>
                <a:off x="9360166" y="5644436"/>
                <a:ext cx="123840" cy="57600"/>
              </p14:xfrm>
            </p:contentPart>
          </mc:Choice>
          <mc:Fallback>
            <p:pic>
              <p:nvPicPr>
                <p:cNvPr id="89" name="インク 88">
                  <a:extLst>
                    <a:ext uri="{FF2B5EF4-FFF2-40B4-BE49-F238E27FC236}">
                      <a16:creationId xmlns:a16="http://schemas.microsoft.com/office/drawing/2014/main" id="{BE8E8071-70C9-46AD-A4A4-95439DFBD2BA}"/>
                    </a:ext>
                  </a:extLst>
                </p:cNvPr>
                <p:cNvPicPr/>
                <p:nvPr/>
              </p:nvPicPr>
              <p:blipFill>
                <a:blip r:embed="rId112"/>
                <a:stretch>
                  <a:fillRect/>
                </a:stretch>
              </p:blipFill>
              <p:spPr>
                <a:xfrm>
                  <a:off x="9342166" y="5626436"/>
                  <a:ext cx="15948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0" name="インク 89">
                  <a:extLst>
                    <a:ext uri="{FF2B5EF4-FFF2-40B4-BE49-F238E27FC236}">
                      <a16:creationId xmlns:a16="http://schemas.microsoft.com/office/drawing/2014/main" id="{328C861C-12BA-44EF-9B69-67C486FA5394}"/>
                    </a:ext>
                  </a:extLst>
                </p14:cNvPr>
                <p14:cNvContentPartPr/>
                <p14:nvPr/>
              </p14:nvContentPartPr>
              <p14:xfrm>
                <a:off x="9438286" y="5542556"/>
                <a:ext cx="276840" cy="316440"/>
              </p14:xfrm>
            </p:contentPart>
          </mc:Choice>
          <mc:Fallback>
            <p:pic>
              <p:nvPicPr>
                <p:cNvPr id="90" name="インク 89">
                  <a:extLst>
                    <a:ext uri="{FF2B5EF4-FFF2-40B4-BE49-F238E27FC236}">
                      <a16:creationId xmlns:a16="http://schemas.microsoft.com/office/drawing/2014/main" id="{328C861C-12BA-44EF-9B69-67C486FA5394}"/>
                    </a:ext>
                  </a:extLst>
                </p:cNvPr>
                <p:cNvPicPr/>
                <p:nvPr/>
              </p:nvPicPr>
              <p:blipFill>
                <a:blip r:embed="rId114"/>
                <a:stretch>
                  <a:fillRect/>
                </a:stretch>
              </p:blipFill>
              <p:spPr>
                <a:xfrm>
                  <a:off x="9420286" y="5524535"/>
                  <a:ext cx="312480" cy="352121"/>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1" name="インク 90">
                  <a:extLst>
                    <a:ext uri="{FF2B5EF4-FFF2-40B4-BE49-F238E27FC236}">
                      <a16:creationId xmlns:a16="http://schemas.microsoft.com/office/drawing/2014/main" id="{2393FC23-6A41-4F2D-81F5-93BEB735F36D}"/>
                    </a:ext>
                  </a:extLst>
                </p14:cNvPr>
                <p14:cNvContentPartPr/>
                <p14:nvPr/>
              </p14:nvContentPartPr>
              <p14:xfrm>
                <a:off x="9602086" y="5559836"/>
                <a:ext cx="79560" cy="112320"/>
              </p14:xfrm>
            </p:contentPart>
          </mc:Choice>
          <mc:Fallback>
            <p:pic>
              <p:nvPicPr>
                <p:cNvPr id="91" name="インク 90">
                  <a:extLst>
                    <a:ext uri="{FF2B5EF4-FFF2-40B4-BE49-F238E27FC236}">
                      <a16:creationId xmlns:a16="http://schemas.microsoft.com/office/drawing/2014/main" id="{2393FC23-6A41-4F2D-81F5-93BEB735F36D}"/>
                    </a:ext>
                  </a:extLst>
                </p:cNvPr>
                <p:cNvPicPr/>
                <p:nvPr/>
              </p:nvPicPr>
              <p:blipFill>
                <a:blip r:embed="rId116"/>
                <a:stretch>
                  <a:fillRect/>
                </a:stretch>
              </p:blipFill>
              <p:spPr>
                <a:xfrm>
                  <a:off x="9584086" y="5541836"/>
                  <a:ext cx="1152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2" name="インク 91">
                  <a:extLst>
                    <a:ext uri="{FF2B5EF4-FFF2-40B4-BE49-F238E27FC236}">
                      <a16:creationId xmlns:a16="http://schemas.microsoft.com/office/drawing/2014/main" id="{0C2D6879-0C0E-4F60-A2ED-20E7CE9AB1C9}"/>
                    </a:ext>
                  </a:extLst>
                </p14:cNvPr>
                <p14:cNvContentPartPr/>
                <p14:nvPr/>
              </p14:nvContentPartPr>
              <p14:xfrm>
                <a:off x="9555286" y="5685836"/>
                <a:ext cx="136440" cy="176760"/>
              </p14:xfrm>
            </p:contentPart>
          </mc:Choice>
          <mc:Fallback>
            <p:pic>
              <p:nvPicPr>
                <p:cNvPr id="92" name="インク 91">
                  <a:extLst>
                    <a:ext uri="{FF2B5EF4-FFF2-40B4-BE49-F238E27FC236}">
                      <a16:creationId xmlns:a16="http://schemas.microsoft.com/office/drawing/2014/main" id="{0C2D6879-0C0E-4F60-A2ED-20E7CE9AB1C9}"/>
                    </a:ext>
                  </a:extLst>
                </p:cNvPr>
                <p:cNvPicPr/>
                <p:nvPr/>
              </p:nvPicPr>
              <p:blipFill>
                <a:blip r:embed="rId118"/>
                <a:stretch>
                  <a:fillRect/>
                </a:stretch>
              </p:blipFill>
              <p:spPr>
                <a:xfrm>
                  <a:off x="9537286" y="5667799"/>
                  <a:ext cx="172080" cy="212473"/>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3" name="インク 92">
                  <a:extLst>
                    <a:ext uri="{FF2B5EF4-FFF2-40B4-BE49-F238E27FC236}">
                      <a16:creationId xmlns:a16="http://schemas.microsoft.com/office/drawing/2014/main" id="{5458DCAE-CCD2-400C-A09D-9DB894BB05B9}"/>
                    </a:ext>
                  </a:extLst>
                </p14:cNvPr>
                <p14:cNvContentPartPr/>
                <p14:nvPr/>
              </p14:nvContentPartPr>
              <p14:xfrm>
                <a:off x="9755806" y="5569556"/>
                <a:ext cx="118800" cy="301320"/>
              </p14:xfrm>
            </p:contentPart>
          </mc:Choice>
          <mc:Fallback>
            <p:pic>
              <p:nvPicPr>
                <p:cNvPr id="93" name="インク 92">
                  <a:extLst>
                    <a:ext uri="{FF2B5EF4-FFF2-40B4-BE49-F238E27FC236}">
                      <a16:creationId xmlns:a16="http://schemas.microsoft.com/office/drawing/2014/main" id="{5458DCAE-CCD2-400C-A09D-9DB894BB05B9}"/>
                    </a:ext>
                  </a:extLst>
                </p:cNvPr>
                <p:cNvPicPr/>
                <p:nvPr/>
              </p:nvPicPr>
              <p:blipFill>
                <a:blip r:embed="rId120"/>
                <a:stretch>
                  <a:fillRect/>
                </a:stretch>
              </p:blipFill>
              <p:spPr>
                <a:xfrm>
                  <a:off x="9737806" y="5551556"/>
                  <a:ext cx="15444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4" name="インク 93">
                  <a:extLst>
                    <a:ext uri="{FF2B5EF4-FFF2-40B4-BE49-F238E27FC236}">
                      <a16:creationId xmlns:a16="http://schemas.microsoft.com/office/drawing/2014/main" id="{61DD2F36-BB0C-424D-9E0B-DD740F0FC7A0}"/>
                    </a:ext>
                  </a:extLst>
                </p14:cNvPr>
                <p14:cNvContentPartPr/>
                <p14:nvPr/>
              </p14:nvContentPartPr>
              <p14:xfrm>
                <a:off x="9877486" y="5582156"/>
                <a:ext cx="138960" cy="131040"/>
              </p14:xfrm>
            </p:contentPart>
          </mc:Choice>
          <mc:Fallback>
            <p:pic>
              <p:nvPicPr>
                <p:cNvPr id="94" name="インク 93">
                  <a:extLst>
                    <a:ext uri="{FF2B5EF4-FFF2-40B4-BE49-F238E27FC236}">
                      <a16:creationId xmlns:a16="http://schemas.microsoft.com/office/drawing/2014/main" id="{61DD2F36-BB0C-424D-9E0B-DD740F0FC7A0}"/>
                    </a:ext>
                  </a:extLst>
                </p:cNvPr>
                <p:cNvPicPr/>
                <p:nvPr/>
              </p:nvPicPr>
              <p:blipFill>
                <a:blip r:embed="rId122"/>
                <a:stretch>
                  <a:fillRect/>
                </a:stretch>
              </p:blipFill>
              <p:spPr>
                <a:xfrm>
                  <a:off x="9859486" y="5564156"/>
                  <a:ext cx="1746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5" name="インク 94">
                  <a:extLst>
                    <a:ext uri="{FF2B5EF4-FFF2-40B4-BE49-F238E27FC236}">
                      <a16:creationId xmlns:a16="http://schemas.microsoft.com/office/drawing/2014/main" id="{A83EA096-4422-4BE1-B939-C1C1A8693CAA}"/>
                    </a:ext>
                  </a:extLst>
                </p14:cNvPr>
                <p14:cNvContentPartPr/>
                <p14:nvPr/>
              </p14:nvContentPartPr>
              <p14:xfrm>
                <a:off x="9911686" y="5729756"/>
                <a:ext cx="126360" cy="75960"/>
              </p14:xfrm>
            </p:contentPart>
          </mc:Choice>
          <mc:Fallback>
            <p:pic>
              <p:nvPicPr>
                <p:cNvPr id="95" name="インク 94">
                  <a:extLst>
                    <a:ext uri="{FF2B5EF4-FFF2-40B4-BE49-F238E27FC236}">
                      <a16:creationId xmlns:a16="http://schemas.microsoft.com/office/drawing/2014/main" id="{A83EA096-4422-4BE1-B939-C1C1A8693CAA}"/>
                    </a:ext>
                  </a:extLst>
                </p:cNvPr>
                <p:cNvPicPr/>
                <p:nvPr/>
              </p:nvPicPr>
              <p:blipFill>
                <a:blip r:embed="rId124"/>
                <a:stretch>
                  <a:fillRect/>
                </a:stretch>
              </p:blipFill>
              <p:spPr>
                <a:xfrm>
                  <a:off x="9893686" y="5711756"/>
                  <a:ext cx="16200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6" name="インク 95">
                  <a:extLst>
                    <a:ext uri="{FF2B5EF4-FFF2-40B4-BE49-F238E27FC236}">
                      <a16:creationId xmlns:a16="http://schemas.microsoft.com/office/drawing/2014/main" id="{5605A5D7-E66D-4C28-AE8A-9EC9BC585CE9}"/>
                    </a:ext>
                  </a:extLst>
                </p14:cNvPr>
                <p14:cNvContentPartPr/>
                <p14:nvPr/>
              </p14:nvContentPartPr>
              <p14:xfrm>
                <a:off x="9966406" y="5581436"/>
                <a:ext cx="186480" cy="232920"/>
              </p14:xfrm>
            </p:contentPart>
          </mc:Choice>
          <mc:Fallback>
            <p:pic>
              <p:nvPicPr>
                <p:cNvPr id="96" name="インク 95">
                  <a:extLst>
                    <a:ext uri="{FF2B5EF4-FFF2-40B4-BE49-F238E27FC236}">
                      <a16:creationId xmlns:a16="http://schemas.microsoft.com/office/drawing/2014/main" id="{5605A5D7-E66D-4C28-AE8A-9EC9BC585CE9}"/>
                    </a:ext>
                  </a:extLst>
                </p:cNvPr>
                <p:cNvPicPr/>
                <p:nvPr/>
              </p:nvPicPr>
              <p:blipFill>
                <a:blip r:embed="rId126"/>
                <a:stretch>
                  <a:fillRect/>
                </a:stretch>
              </p:blipFill>
              <p:spPr>
                <a:xfrm>
                  <a:off x="9948406" y="5563436"/>
                  <a:ext cx="2221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7" name="インク 96">
                  <a:extLst>
                    <a:ext uri="{FF2B5EF4-FFF2-40B4-BE49-F238E27FC236}">
                      <a16:creationId xmlns:a16="http://schemas.microsoft.com/office/drawing/2014/main" id="{81F0BB25-AC1A-45B6-8A06-2DEF2C132C71}"/>
                    </a:ext>
                  </a:extLst>
                </p14:cNvPr>
                <p14:cNvContentPartPr/>
                <p14:nvPr/>
              </p14:nvContentPartPr>
              <p14:xfrm>
                <a:off x="10025446" y="5694836"/>
                <a:ext cx="227880" cy="177480"/>
              </p14:xfrm>
            </p:contentPart>
          </mc:Choice>
          <mc:Fallback>
            <p:pic>
              <p:nvPicPr>
                <p:cNvPr id="97" name="インク 96">
                  <a:extLst>
                    <a:ext uri="{FF2B5EF4-FFF2-40B4-BE49-F238E27FC236}">
                      <a16:creationId xmlns:a16="http://schemas.microsoft.com/office/drawing/2014/main" id="{81F0BB25-AC1A-45B6-8A06-2DEF2C132C71}"/>
                    </a:ext>
                  </a:extLst>
                </p:cNvPr>
                <p:cNvPicPr/>
                <p:nvPr/>
              </p:nvPicPr>
              <p:blipFill>
                <a:blip r:embed="rId128"/>
                <a:stretch>
                  <a:fillRect/>
                </a:stretch>
              </p:blipFill>
              <p:spPr>
                <a:xfrm>
                  <a:off x="10007446" y="5676836"/>
                  <a:ext cx="2635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8" name="インク 97">
                  <a:extLst>
                    <a:ext uri="{FF2B5EF4-FFF2-40B4-BE49-F238E27FC236}">
                      <a16:creationId xmlns:a16="http://schemas.microsoft.com/office/drawing/2014/main" id="{2F93572F-CCD4-4557-B5FA-520D73E3C7A7}"/>
                    </a:ext>
                  </a:extLst>
                </p14:cNvPr>
                <p14:cNvContentPartPr/>
                <p14:nvPr/>
              </p14:nvContentPartPr>
              <p14:xfrm>
                <a:off x="10307686" y="5560916"/>
                <a:ext cx="125280" cy="116280"/>
              </p14:xfrm>
            </p:contentPart>
          </mc:Choice>
          <mc:Fallback>
            <p:pic>
              <p:nvPicPr>
                <p:cNvPr id="98" name="インク 97">
                  <a:extLst>
                    <a:ext uri="{FF2B5EF4-FFF2-40B4-BE49-F238E27FC236}">
                      <a16:creationId xmlns:a16="http://schemas.microsoft.com/office/drawing/2014/main" id="{2F93572F-CCD4-4557-B5FA-520D73E3C7A7}"/>
                    </a:ext>
                  </a:extLst>
                </p:cNvPr>
                <p:cNvPicPr/>
                <p:nvPr/>
              </p:nvPicPr>
              <p:blipFill>
                <a:blip r:embed="rId130"/>
                <a:stretch>
                  <a:fillRect/>
                </a:stretch>
              </p:blipFill>
              <p:spPr>
                <a:xfrm>
                  <a:off x="10289634" y="5542916"/>
                  <a:ext cx="161023"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9" name="インク 98">
                  <a:extLst>
                    <a:ext uri="{FF2B5EF4-FFF2-40B4-BE49-F238E27FC236}">
                      <a16:creationId xmlns:a16="http://schemas.microsoft.com/office/drawing/2014/main" id="{8DDA72ED-9F8F-4347-8F24-1F1C1653408D}"/>
                    </a:ext>
                  </a:extLst>
                </p14:cNvPr>
                <p14:cNvContentPartPr/>
                <p14:nvPr/>
              </p14:nvContentPartPr>
              <p14:xfrm>
                <a:off x="10353046" y="5623916"/>
                <a:ext cx="67680" cy="48960"/>
              </p14:xfrm>
            </p:contentPart>
          </mc:Choice>
          <mc:Fallback>
            <p:pic>
              <p:nvPicPr>
                <p:cNvPr id="99" name="インク 98">
                  <a:extLst>
                    <a:ext uri="{FF2B5EF4-FFF2-40B4-BE49-F238E27FC236}">
                      <a16:creationId xmlns:a16="http://schemas.microsoft.com/office/drawing/2014/main" id="{8DDA72ED-9F8F-4347-8F24-1F1C1653408D}"/>
                    </a:ext>
                  </a:extLst>
                </p:cNvPr>
                <p:cNvPicPr/>
                <p:nvPr/>
              </p:nvPicPr>
              <p:blipFill>
                <a:blip r:embed="rId132"/>
                <a:stretch>
                  <a:fillRect/>
                </a:stretch>
              </p:blipFill>
              <p:spPr>
                <a:xfrm>
                  <a:off x="10335046" y="5605916"/>
                  <a:ext cx="1033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0" name="インク 99">
                  <a:extLst>
                    <a:ext uri="{FF2B5EF4-FFF2-40B4-BE49-F238E27FC236}">
                      <a16:creationId xmlns:a16="http://schemas.microsoft.com/office/drawing/2014/main" id="{3A13F034-7DE9-4C4E-B453-F4BF055BA65E}"/>
                    </a:ext>
                  </a:extLst>
                </p14:cNvPr>
                <p14:cNvContentPartPr/>
                <p14:nvPr/>
              </p14:nvContentPartPr>
              <p14:xfrm>
                <a:off x="10224166" y="5668196"/>
                <a:ext cx="294480" cy="186840"/>
              </p14:xfrm>
            </p:contentPart>
          </mc:Choice>
          <mc:Fallback>
            <p:pic>
              <p:nvPicPr>
                <p:cNvPr id="100" name="インク 99">
                  <a:extLst>
                    <a:ext uri="{FF2B5EF4-FFF2-40B4-BE49-F238E27FC236}">
                      <a16:creationId xmlns:a16="http://schemas.microsoft.com/office/drawing/2014/main" id="{3A13F034-7DE9-4C4E-B453-F4BF055BA65E}"/>
                    </a:ext>
                  </a:extLst>
                </p:cNvPr>
                <p:cNvPicPr/>
                <p:nvPr/>
              </p:nvPicPr>
              <p:blipFill>
                <a:blip r:embed="rId134"/>
                <a:stretch>
                  <a:fillRect/>
                </a:stretch>
              </p:blipFill>
              <p:spPr>
                <a:xfrm>
                  <a:off x="10206166" y="5650196"/>
                  <a:ext cx="3301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1" name="インク 100">
                  <a:extLst>
                    <a:ext uri="{FF2B5EF4-FFF2-40B4-BE49-F238E27FC236}">
                      <a16:creationId xmlns:a16="http://schemas.microsoft.com/office/drawing/2014/main" id="{64F983CD-99A1-4C21-8834-54B571515C51}"/>
                    </a:ext>
                  </a:extLst>
                </p14:cNvPr>
                <p14:cNvContentPartPr/>
                <p14:nvPr/>
              </p14:nvContentPartPr>
              <p14:xfrm>
                <a:off x="10319926" y="5719676"/>
                <a:ext cx="127800" cy="108360"/>
              </p14:xfrm>
            </p:contentPart>
          </mc:Choice>
          <mc:Fallback>
            <p:pic>
              <p:nvPicPr>
                <p:cNvPr id="101" name="インク 100">
                  <a:extLst>
                    <a:ext uri="{FF2B5EF4-FFF2-40B4-BE49-F238E27FC236}">
                      <a16:creationId xmlns:a16="http://schemas.microsoft.com/office/drawing/2014/main" id="{64F983CD-99A1-4C21-8834-54B571515C51}"/>
                    </a:ext>
                  </a:extLst>
                </p:cNvPr>
                <p:cNvPicPr/>
                <p:nvPr/>
              </p:nvPicPr>
              <p:blipFill>
                <a:blip r:embed="rId136"/>
                <a:stretch>
                  <a:fillRect/>
                </a:stretch>
              </p:blipFill>
              <p:spPr>
                <a:xfrm>
                  <a:off x="10301926" y="5701676"/>
                  <a:ext cx="1634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2" name="インク 101">
                  <a:extLst>
                    <a:ext uri="{FF2B5EF4-FFF2-40B4-BE49-F238E27FC236}">
                      <a16:creationId xmlns:a16="http://schemas.microsoft.com/office/drawing/2014/main" id="{FA515A61-CF86-40E7-8721-4187C4BBA628}"/>
                    </a:ext>
                  </a:extLst>
                </p14:cNvPr>
                <p14:cNvContentPartPr/>
                <p14:nvPr/>
              </p14:nvContentPartPr>
              <p14:xfrm>
                <a:off x="10314886" y="5730836"/>
                <a:ext cx="94680" cy="165600"/>
              </p14:xfrm>
            </p:contentPart>
          </mc:Choice>
          <mc:Fallback>
            <p:pic>
              <p:nvPicPr>
                <p:cNvPr id="102" name="インク 101">
                  <a:extLst>
                    <a:ext uri="{FF2B5EF4-FFF2-40B4-BE49-F238E27FC236}">
                      <a16:creationId xmlns:a16="http://schemas.microsoft.com/office/drawing/2014/main" id="{FA515A61-CF86-40E7-8721-4187C4BBA628}"/>
                    </a:ext>
                  </a:extLst>
                </p:cNvPr>
                <p:cNvPicPr/>
                <p:nvPr/>
              </p:nvPicPr>
              <p:blipFill>
                <a:blip r:embed="rId138"/>
                <a:stretch>
                  <a:fillRect/>
                </a:stretch>
              </p:blipFill>
              <p:spPr>
                <a:xfrm>
                  <a:off x="10296886" y="5712875"/>
                  <a:ext cx="130320" cy="201163"/>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3" name="インク 102">
                  <a:extLst>
                    <a:ext uri="{FF2B5EF4-FFF2-40B4-BE49-F238E27FC236}">
                      <a16:creationId xmlns:a16="http://schemas.microsoft.com/office/drawing/2014/main" id="{46755C11-288A-4C0B-90FE-15F0A279EDCE}"/>
                    </a:ext>
                  </a:extLst>
                </p14:cNvPr>
                <p14:cNvContentPartPr/>
                <p14:nvPr/>
              </p14:nvContentPartPr>
              <p14:xfrm>
                <a:off x="10271686" y="5837756"/>
                <a:ext cx="357480" cy="113400"/>
              </p14:xfrm>
            </p:contentPart>
          </mc:Choice>
          <mc:Fallback>
            <p:pic>
              <p:nvPicPr>
                <p:cNvPr id="103" name="インク 102">
                  <a:extLst>
                    <a:ext uri="{FF2B5EF4-FFF2-40B4-BE49-F238E27FC236}">
                      <a16:creationId xmlns:a16="http://schemas.microsoft.com/office/drawing/2014/main" id="{46755C11-288A-4C0B-90FE-15F0A279EDCE}"/>
                    </a:ext>
                  </a:extLst>
                </p:cNvPr>
                <p:cNvPicPr/>
                <p:nvPr/>
              </p:nvPicPr>
              <p:blipFill>
                <a:blip r:embed="rId140"/>
                <a:stretch>
                  <a:fillRect/>
                </a:stretch>
              </p:blipFill>
              <p:spPr>
                <a:xfrm>
                  <a:off x="10253686" y="5819756"/>
                  <a:ext cx="3931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5" name="インク 104">
                  <a:extLst>
                    <a:ext uri="{FF2B5EF4-FFF2-40B4-BE49-F238E27FC236}">
                      <a16:creationId xmlns:a16="http://schemas.microsoft.com/office/drawing/2014/main" id="{D3195335-E0A3-447C-BED4-F35FDF56F274}"/>
                    </a:ext>
                  </a:extLst>
                </p14:cNvPr>
                <p14:cNvContentPartPr/>
                <p14:nvPr/>
              </p14:nvContentPartPr>
              <p14:xfrm>
                <a:off x="9189886" y="5985716"/>
                <a:ext cx="69120" cy="523080"/>
              </p14:xfrm>
            </p:contentPart>
          </mc:Choice>
          <mc:Fallback>
            <p:pic>
              <p:nvPicPr>
                <p:cNvPr id="105" name="インク 104">
                  <a:extLst>
                    <a:ext uri="{FF2B5EF4-FFF2-40B4-BE49-F238E27FC236}">
                      <a16:creationId xmlns:a16="http://schemas.microsoft.com/office/drawing/2014/main" id="{D3195335-E0A3-447C-BED4-F35FDF56F274}"/>
                    </a:ext>
                  </a:extLst>
                </p:cNvPr>
                <p:cNvPicPr/>
                <p:nvPr/>
              </p:nvPicPr>
              <p:blipFill>
                <a:blip r:embed="rId142"/>
                <a:stretch>
                  <a:fillRect/>
                </a:stretch>
              </p:blipFill>
              <p:spPr>
                <a:xfrm>
                  <a:off x="9171886" y="5967716"/>
                  <a:ext cx="104760" cy="5587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6" name="インク 105">
                  <a:extLst>
                    <a:ext uri="{FF2B5EF4-FFF2-40B4-BE49-F238E27FC236}">
                      <a16:creationId xmlns:a16="http://schemas.microsoft.com/office/drawing/2014/main" id="{5DCD89E7-B095-4091-AFC9-143B9CDE008C}"/>
                    </a:ext>
                  </a:extLst>
                </p14:cNvPr>
                <p14:cNvContentPartPr/>
                <p14:nvPr/>
              </p14:nvContentPartPr>
              <p14:xfrm>
                <a:off x="10748326" y="6031076"/>
                <a:ext cx="91080" cy="439920"/>
              </p14:xfrm>
            </p:contentPart>
          </mc:Choice>
          <mc:Fallback>
            <p:pic>
              <p:nvPicPr>
                <p:cNvPr id="106" name="インク 105">
                  <a:extLst>
                    <a:ext uri="{FF2B5EF4-FFF2-40B4-BE49-F238E27FC236}">
                      <a16:creationId xmlns:a16="http://schemas.microsoft.com/office/drawing/2014/main" id="{5DCD89E7-B095-4091-AFC9-143B9CDE008C}"/>
                    </a:ext>
                  </a:extLst>
                </p:cNvPr>
                <p:cNvPicPr/>
                <p:nvPr/>
              </p:nvPicPr>
              <p:blipFill>
                <a:blip r:embed="rId144"/>
                <a:stretch>
                  <a:fillRect/>
                </a:stretch>
              </p:blipFill>
              <p:spPr>
                <a:xfrm>
                  <a:off x="10730326" y="6013091"/>
                  <a:ext cx="126720" cy="475531"/>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8" name="インク 107">
                  <a:extLst>
                    <a:ext uri="{FF2B5EF4-FFF2-40B4-BE49-F238E27FC236}">
                      <a16:creationId xmlns:a16="http://schemas.microsoft.com/office/drawing/2014/main" id="{43D4E995-6D31-4FE8-A16C-101E9767BF15}"/>
                    </a:ext>
                  </a:extLst>
                </p14:cNvPr>
                <p14:cNvContentPartPr/>
                <p14:nvPr/>
              </p14:nvContentPartPr>
              <p14:xfrm>
                <a:off x="9320926" y="6059516"/>
                <a:ext cx="42120" cy="131040"/>
              </p14:xfrm>
            </p:contentPart>
          </mc:Choice>
          <mc:Fallback>
            <p:pic>
              <p:nvPicPr>
                <p:cNvPr id="108" name="インク 107">
                  <a:extLst>
                    <a:ext uri="{FF2B5EF4-FFF2-40B4-BE49-F238E27FC236}">
                      <a16:creationId xmlns:a16="http://schemas.microsoft.com/office/drawing/2014/main" id="{43D4E995-6D31-4FE8-A16C-101E9767BF15}"/>
                    </a:ext>
                  </a:extLst>
                </p:cNvPr>
                <p:cNvPicPr/>
                <p:nvPr/>
              </p:nvPicPr>
              <p:blipFill>
                <a:blip r:embed="rId146"/>
                <a:stretch>
                  <a:fillRect/>
                </a:stretch>
              </p:blipFill>
              <p:spPr>
                <a:xfrm>
                  <a:off x="9302926" y="6041516"/>
                  <a:ext cx="777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9" name="インク 108">
                  <a:extLst>
                    <a:ext uri="{FF2B5EF4-FFF2-40B4-BE49-F238E27FC236}">
                      <a16:creationId xmlns:a16="http://schemas.microsoft.com/office/drawing/2014/main" id="{BDA825F8-8307-4998-B2CF-EAAA118C6BAA}"/>
                    </a:ext>
                  </a:extLst>
                </p14:cNvPr>
                <p14:cNvContentPartPr/>
                <p14:nvPr/>
              </p14:nvContentPartPr>
              <p14:xfrm>
                <a:off x="9341086" y="6119996"/>
                <a:ext cx="158040" cy="44280"/>
              </p14:xfrm>
            </p:contentPart>
          </mc:Choice>
          <mc:Fallback>
            <p:pic>
              <p:nvPicPr>
                <p:cNvPr id="109" name="インク 108">
                  <a:extLst>
                    <a:ext uri="{FF2B5EF4-FFF2-40B4-BE49-F238E27FC236}">
                      <a16:creationId xmlns:a16="http://schemas.microsoft.com/office/drawing/2014/main" id="{BDA825F8-8307-4998-B2CF-EAAA118C6BAA}"/>
                    </a:ext>
                  </a:extLst>
                </p:cNvPr>
                <p:cNvPicPr/>
                <p:nvPr/>
              </p:nvPicPr>
              <p:blipFill>
                <a:blip r:embed="rId148"/>
                <a:stretch>
                  <a:fillRect/>
                </a:stretch>
              </p:blipFill>
              <p:spPr>
                <a:xfrm>
                  <a:off x="9323086" y="6102141"/>
                  <a:ext cx="193680" cy="79633"/>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10" name="インク 109">
                  <a:extLst>
                    <a:ext uri="{FF2B5EF4-FFF2-40B4-BE49-F238E27FC236}">
                      <a16:creationId xmlns:a16="http://schemas.microsoft.com/office/drawing/2014/main" id="{93BCB66D-A3BD-4CE7-A0B5-8AA66410421D}"/>
                    </a:ext>
                  </a:extLst>
                </p14:cNvPr>
                <p14:cNvContentPartPr/>
                <p14:nvPr/>
              </p14:nvContentPartPr>
              <p14:xfrm>
                <a:off x="9356206" y="6069236"/>
                <a:ext cx="148320" cy="274320"/>
              </p14:xfrm>
            </p:contentPart>
          </mc:Choice>
          <mc:Fallback>
            <p:pic>
              <p:nvPicPr>
                <p:cNvPr id="110" name="インク 109">
                  <a:extLst>
                    <a:ext uri="{FF2B5EF4-FFF2-40B4-BE49-F238E27FC236}">
                      <a16:creationId xmlns:a16="http://schemas.microsoft.com/office/drawing/2014/main" id="{93BCB66D-A3BD-4CE7-A0B5-8AA66410421D}"/>
                    </a:ext>
                  </a:extLst>
                </p:cNvPr>
                <p:cNvPicPr/>
                <p:nvPr/>
              </p:nvPicPr>
              <p:blipFill>
                <a:blip r:embed="rId150"/>
                <a:stretch>
                  <a:fillRect/>
                </a:stretch>
              </p:blipFill>
              <p:spPr>
                <a:xfrm>
                  <a:off x="9338206" y="6051260"/>
                  <a:ext cx="183960" cy="309913"/>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11" name="インク 110">
                  <a:extLst>
                    <a:ext uri="{FF2B5EF4-FFF2-40B4-BE49-F238E27FC236}">
                      <a16:creationId xmlns:a16="http://schemas.microsoft.com/office/drawing/2014/main" id="{2BCA4D16-E135-41CA-9F4D-FA09FF6FA29C}"/>
                    </a:ext>
                  </a:extLst>
                </p14:cNvPr>
                <p14:cNvContentPartPr/>
                <p14:nvPr/>
              </p14:nvContentPartPr>
              <p14:xfrm>
                <a:off x="9367366" y="6368396"/>
                <a:ext cx="201240" cy="18000"/>
              </p14:xfrm>
            </p:contentPart>
          </mc:Choice>
          <mc:Fallback>
            <p:pic>
              <p:nvPicPr>
                <p:cNvPr id="111" name="インク 110">
                  <a:extLst>
                    <a:ext uri="{FF2B5EF4-FFF2-40B4-BE49-F238E27FC236}">
                      <a16:creationId xmlns:a16="http://schemas.microsoft.com/office/drawing/2014/main" id="{2BCA4D16-E135-41CA-9F4D-FA09FF6FA29C}"/>
                    </a:ext>
                  </a:extLst>
                </p:cNvPr>
                <p:cNvPicPr/>
                <p:nvPr/>
              </p:nvPicPr>
              <p:blipFill>
                <a:blip r:embed="rId152"/>
                <a:stretch>
                  <a:fillRect/>
                </a:stretch>
              </p:blipFill>
              <p:spPr>
                <a:xfrm>
                  <a:off x="9349366" y="6350396"/>
                  <a:ext cx="2368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12" name="インク 111">
                  <a:extLst>
                    <a:ext uri="{FF2B5EF4-FFF2-40B4-BE49-F238E27FC236}">
                      <a16:creationId xmlns:a16="http://schemas.microsoft.com/office/drawing/2014/main" id="{1D53C1C3-9D98-49D9-893C-93F0640C1E59}"/>
                    </a:ext>
                  </a:extLst>
                </p14:cNvPr>
                <p14:cNvContentPartPr/>
                <p14:nvPr/>
              </p14:nvContentPartPr>
              <p14:xfrm>
                <a:off x="9619726" y="6123956"/>
                <a:ext cx="169200" cy="61920"/>
              </p14:xfrm>
            </p:contentPart>
          </mc:Choice>
          <mc:Fallback>
            <p:pic>
              <p:nvPicPr>
                <p:cNvPr id="112" name="インク 111">
                  <a:extLst>
                    <a:ext uri="{FF2B5EF4-FFF2-40B4-BE49-F238E27FC236}">
                      <a16:creationId xmlns:a16="http://schemas.microsoft.com/office/drawing/2014/main" id="{1D53C1C3-9D98-49D9-893C-93F0640C1E59}"/>
                    </a:ext>
                  </a:extLst>
                </p:cNvPr>
                <p:cNvPicPr/>
                <p:nvPr/>
              </p:nvPicPr>
              <p:blipFill>
                <a:blip r:embed="rId154"/>
                <a:stretch>
                  <a:fillRect/>
                </a:stretch>
              </p:blipFill>
              <p:spPr>
                <a:xfrm>
                  <a:off x="9601726" y="6105956"/>
                  <a:ext cx="2048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13" name="インク 112">
                  <a:extLst>
                    <a:ext uri="{FF2B5EF4-FFF2-40B4-BE49-F238E27FC236}">
                      <a16:creationId xmlns:a16="http://schemas.microsoft.com/office/drawing/2014/main" id="{CDBE07AA-AA4A-4C37-B2D4-5876E61AAD85}"/>
                    </a:ext>
                  </a:extLst>
                </p14:cNvPr>
                <p14:cNvContentPartPr/>
                <p14:nvPr/>
              </p14:nvContentPartPr>
              <p14:xfrm>
                <a:off x="9611806" y="6172196"/>
                <a:ext cx="99000" cy="179640"/>
              </p14:xfrm>
            </p:contentPart>
          </mc:Choice>
          <mc:Fallback>
            <p:pic>
              <p:nvPicPr>
                <p:cNvPr id="113" name="インク 112">
                  <a:extLst>
                    <a:ext uri="{FF2B5EF4-FFF2-40B4-BE49-F238E27FC236}">
                      <a16:creationId xmlns:a16="http://schemas.microsoft.com/office/drawing/2014/main" id="{CDBE07AA-AA4A-4C37-B2D4-5876E61AAD85}"/>
                    </a:ext>
                  </a:extLst>
                </p:cNvPr>
                <p:cNvPicPr/>
                <p:nvPr/>
              </p:nvPicPr>
              <p:blipFill>
                <a:blip r:embed="rId156"/>
                <a:stretch>
                  <a:fillRect/>
                </a:stretch>
              </p:blipFill>
              <p:spPr>
                <a:xfrm>
                  <a:off x="9593806" y="6154196"/>
                  <a:ext cx="1346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4" name="インク 113">
                  <a:extLst>
                    <a:ext uri="{FF2B5EF4-FFF2-40B4-BE49-F238E27FC236}">
                      <a16:creationId xmlns:a16="http://schemas.microsoft.com/office/drawing/2014/main" id="{1BE3326F-38F0-44E2-9166-6847E5F7BC02}"/>
                    </a:ext>
                  </a:extLst>
                </p14:cNvPr>
                <p14:cNvContentPartPr/>
                <p14:nvPr/>
              </p14:nvContentPartPr>
              <p14:xfrm>
                <a:off x="9685246" y="6064196"/>
                <a:ext cx="180720" cy="300240"/>
              </p14:xfrm>
            </p:contentPart>
          </mc:Choice>
          <mc:Fallback>
            <p:pic>
              <p:nvPicPr>
                <p:cNvPr id="114" name="インク 113">
                  <a:extLst>
                    <a:ext uri="{FF2B5EF4-FFF2-40B4-BE49-F238E27FC236}">
                      <a16:creationId xmlns:a16="http://schemas.microsoft.com/office/drawing/2014/main" id="{1BE3326F-38F0-44E2-9166-6847E5F7BC02}"/>
                    </a:ext>
                  </a:extLst>
                </p:cNvPr>
                <p:cNvPicPr/>
                <p:nvPr/>
              </p:nvPicPr>
              <p:blipFill>
                <a:blip r:embed="rId158"/>
                <a:stretch>
                  <a:fillRect/>
                </a:stretch>
              </p:blipFill>
              <p:spPr>
                <a:xfrm>
                  <a:off x="9667246" y="6046196"/>
                  <a:ext cx="21636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5" name="インク 114">
                  <a:extLst>
                    <a:ext uri="{FF2B5EF4-FFF2-40B4-BE49-F238E27FC236}">
                      <a16:creationId xmlns:a16="http://schemas.microsoft.com/office/drawing/2014/main" id="{E4F51377-8F3F-4EEF-9C51-24F579DA7D6B}"/>
                    </a:ext>
                  </a:extLst>
                </p14:cNvPr>
                <p14:cNvContentPartPr/>
                <p14:nvPr/>
              </p14:nvContentPartPr>
              <p14:xfrm>
                <a:off x="9739966" y="6059156"/>
                <a:ext cx="96120" cy="301680"/>
              </p14:xfrm>
            </p:contentPart>
          </mc:Choice>
          <mc:Fallback>
            <p:pic>
              <p:nvPicPr>
                <p:cNvPr id="115" name="インク 114">
                  <a:extLst>
                    <a:ext uri="{FF2B5EF4-FFF2-40B4-BE49-F238E27FC236}">
                      <a16:creationId xmlns:a16="http://schemas.microsoft.com/office/drawing/2014/main" id="{E4F51377-8F3F-4EEF-9C51-24F579DA7D6B}"/>
                    </a:ext>
                  </a:extLst>
                </p:cNvPr>
                <p:cNvPicPr/>
                <p:nvPr/>
              </p:nvPicPr>
              <p:blipFill>
                <a:blip r:embed="rId160"/>
                <a:stretch>
                  <a:fillRect/>
                </a:stretch>
              </p:blipFill>
              <p:spPr>
                <a:xfrm>
                  <a:off x="9721966" y="6041156"/>
                  <a:ext cx="13176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16" name="インク 115">
                  <a:extLst>
                    <a:ext uri="{FF2B5EF4-FFF2-40B4-BE49-F238E27FC236}">
                      <a16:creationId xmlns:a16="http://schemas.microsoft.com/office/drawing/2014/main" id="{B44336BC-3C04-4E62-9313-3E4B79F10330}"/>
                    </a:ext>
                  </a:extLst>
                </p14:cNvPr>
                <p14:cNvContentPartPr/>
                <p14:nvPr/>
              </p14:nvContentPartPr>
              <p14:xfrm>
                <a:off x="10007806" y="6133676"/>
                <a:ext cx="117720" cy="24840"/>
              </p14:xfrm>
            </p:contentPart>
          </mc:Choice>
          <mc:Fallback>
            <p:pic>
              <p:nvPicPr>
                <p:cNvPr id="116" name="インク 115">
                  <a:extLst>
                    <a:ext uri="{FF2B5EF4-FFF2-40B4-BE49-F238E27FC236}">
                      <a16:creationId xmlns:a16="http://schemas.microsoft.com/office/drawing/2014/main" id="{B44336BC-3C04-4E62-9313-3E4B79F10330}"/>
                    </a:ext>
                  </a:extLst>
                </p:cNvPr>
                <p:cNvPicPr/>
                <p:nvPr/>
              </p:nvPicPr>
              <p:blipFill>
                <a:blip r:embed="rId162"/>
                <a:stretch>
                  <a:fillRect/>
                </a:stretch>
              </p:blipFill>
              <p:spPr>
                <a:xfrm>
                  <a:off x="9989751" y="6115676"/>
                  <a:ext cx="153469"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17" name="インク 116">
                  <a:extLst>
                    <a:ext uri="{FF2B5EF4-FFF2-40B4-BE49-F238E27FC236}">
                      <a16:creationId xmlns:a16="http://schemas.microsoft.com/office/drawing/2014/main" id="{81F8E2C6-C739-4154-9CE0-408579857DA4}"/>
                    </a:ext>
                  </a:extLst>
                </p14:cNvPr>
                <p14:cNvContentPartPr/>
                <p14:nvPr/>
              </p14:nvContentPartPr>
              <p14:xfrm>
                <a:off x="10006726" y="6159236"/>
                <a:ext cx="73800" cy="179280"/>
              </p14:xfrm>
            </p:contentPart>
          </mc:Choice>
          <mc:Fallback>
            <p:pic>
              <p:nvPicPr>
                <p:cNvPr id="117" name="インク 116">
                  <a:extLst>
                    <a:ext uri="{FF2B5EF4-FFF2-40B4-BE49-F238E27FC236}">
                      <a16:creationId xmlns:a16="http://schemas.microsoft.com/office/drawing/2014/main" id="{81F8E2C6-C739-4154-9CE0-408579857DA4}"/>
                    </a:ext>
                  </a:extLst>
                </p:cNvPr>
                <p:cNvPicPr/>
                <p:nvPr/>
              </p:nvPicPr>
              <p:blipFill>
                <a:blip r:embed="rId164"/>
                <a:stretch>
                  <a:fillRect/>
                </a:stretch>
              </p:blipFill>
              <p:spPr>
                <a:xfrm>
                  <a:off x="9988726" y="6141236"/>
                  <a:ext cx="1094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8" name="インク 117">
                  <a:extLst>
                    <a:ext uri="{FF2B5EF4-FFF2-40B4-BE49-F238E27FC236}">
                      <a16:creationId xmlns:a16="http://schemas.microsoft.com/office/drawing/2014/main" id="{4422BAA3-1A33-4917-9A4A-36DAA4F8539B}"/>
                    </a:ext>
                  </a:extLst>
                </p14:cNvPr>
                <p14:cNvContentPartPr/>
                <p14:nvPr/>
              </p14:nvContentPartPr>
              <p14:xfrm>
                <a:off x="10017886" y="6221876"/>
                <a:ext cx="119880" cy="116640"/>
              </p14:xfrm>
            </p:contentPart>
          </mc:Choice>
          <mc:Fallback>
            <p:pic>
              <p:nvPicPr>
                <p:cNvPr id="118" name="インク 117">
                  <a:extLst>
                    <a:ext uri="{FF2B5EF4-FFF2-40B4-BE49-F238E27FC236}">
                      <a16:creationId xmlns:a16="http://schemas.microsoft.com/office/drawing/2014/main" id="{4422BAA3-1A33-4917-9A4A-36DAA4F8539B}"/>
                    </a:ext>
                  </a:extLst>
                </p:cNvPr>
                <p:cNvPicPr/>
                <p:nvPr/>
              </p:nvPicPr>
              <p:blipFill>
                <a:blip r:embed="rId166"/>
                <a:stretch>
                  <a:fillRect/>
                </a:stretch>
              </p:blipFill>
              <p:spPr>
                <a:xfrm>
                  <a:off x="9999886" y="6203876"/>
                  <a:ext cx="1555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9" name="インク 118">
                  <a:extLst>
                    <a:ext uri="{FF2B5EF4-FFF2-40B4-BE49-F238E27FC236}">
                      <a16:creationId xmlns:a16="http://schemas.microsoft.com/office/drawing/2014/main" id="{09BB5575-7CAA-4485-8F4B-74D185584439}"/>
                    </a:ext>
                  </a:extLst>
                </p14:cNvPr>
                <p14:cNvContentPartPr/>
                <p14:nvPr/>
              </p14:nvContentPartPr>
              <p14:xfrm>
                <a:off x="10029046" y="6272996"/>
                <a:ext cx="88920" cy="68040"/>
              </p14:xfrm>
            </p:contentPart>
          </mc:Choice>
          <mc:Fallback>
            <p:pic>
              <p:nvPicPr>
                <p:cNvPr id="119" name="インク 118">
                  <a:extLst>
                    <a:ext uri="{FF2B5EF4-FFF2-40B4-BE49-F238E27FC236}">
                      <a16:creationId xmlns:a16="http://schemas.microsoft.com/office/drawing/2014/main" id="{09BB5575-7CAA-4485-8F4B-74D185584439}"/>
                    </a:ext>
                  </a:extLst>
                </p:cNvPr>
                <p:cNvPicPr/>
                <p:nvPr/>
              </p:nvPicPr>
              <p:blipFill>
                <a:blip r:embed="rId168"/>
                <a:stretch>
                  <a:fillRect/>
                </a:stretch>
              </p:blipFill>
              <p:spPr>
                <a:xfrm>
                  <a:off x="10011119" y="6254996"/>
                  <a:ext cx="124416"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20" name="インク 119">
                  <a:extLst>
                    <a:ext uri="{FF2B5EF4-FFF2-40B4-BE49-F238E27FC236}">
                      <a16:creationId xmlns:a16="http://schemas.microsoft.com/office/drawing/2014/main" id="{A16F2BF3-1EED-4D16-BD64-2EA8530587AA}"/>
                    </a:ext>
                  </a:extLst>
                </p14:cNvPr>
                <p14:cNvContentPartPr/>
                <p14:nvPr/>
              </p14:nvContentPartPr>
              <p14:xfrm>
                <a:off x="9933286" y="6212156"/>
                <a:ext cx="208440" cy="191160"/>
              </p14:xfrm>
            </p:contentPart>
          </mc:Choice>
          <mc:Fallback>
            <p:pic>
              <p:nvPicPr>
                <p:cNvPr id="120" name="インク 119">
                  <a:extLst>
                    <a:ext uri="{FF2B5EF4-FFF2-40B4-BE49-F238E27FC236}">
                      <a16:creationId xmlns:a16="http://schemas.microsoft.com/office/drawing/2014/main" id="{A16F2BF3-1EED-4D16-BD64-2EA8530587AA}"/>
                    </a:ext>
                  </a:extLst>
                </p:cNvPr>
                <p:cNvPicPr/>
                <p:nvPr/>
              </p:nvPicPr>
              <p:blipFill>
                <a:blip r:embed="rId170"/>
                <a:stretch>
                  <a:fillRect/>
                </a:stretch>
              </p:blipFill>
              <p:spPr>
                <a:xfrm>
                  <a:off x="9915286" y="6194156"/>
                  <a:ext cx="24408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21" name="インク 120">
                  <a:extLst>
                    <a:ext uri="{FF2B5EF4-FFF2-40B4-BE49-F238E27FC236}">
                      <a16:creationId xmlns:a16="http://schemas.microsoft.com/office/drawing/2014/main" id="{2448FE8D-AE4B-43C9-94C1-51BDC5DF1AB1}"/>
                    </a:ext>
                  </a:extLst>
                </p14:cNvPr>
                <p14:cNvContentPartPr/>
                <p14:nvPr/>
              </p14:nvContentPartPr>
              <p14:xfrm>
                <a:off x="10171606" y="6264356"/>
                <a:ext cx="15840" cy="119160"/>
              </p14:xfrm>
            </p:contentPart>
          </mc:Choice>
          <mc:Fallback>
            <p:pic>
              <p:nvPicPr>
                <p:cNvPr id="121" name="インク 120">
                  <a:extLst>
                    <a:ext uri="{FF2B5EF4-FFF2-40B4-BE49-F238E27FC236}">
                      <a16:creationId xmlns:a16="http://schemas.microsoft.com/office/drawing/2014/main" id="{2448FE8D-AE4B-43C9-94C1-51BDC5DF1AB1}"/>
                    </a:ext>
                  </a:extLst>
                </p:cNvPr>
                <p:cNvPicPr/>
                <p:nvPr/>
              </p:nvPicPr>
              <p:blipFill>
                <a:blip r:embed="rId172"/>
                <a:stretch>
                  <a:fillRect/>
                </a:stretch>
              </p:blipFill>
              <p:spPr>
                <a:xfrm>
                  <a:off x="10153606" y="6246356"/>
                  <a:ext cx="514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22" name="インク 121">
                  <a:extLst>
                    <a:ext uri="{FF2B5EF4-FFF2-40B4-BE49-F238E27FC236}">
                      <a16:creationId xmlns:a16="http://schemas.microsoft.com/office/drawing/2014/main" id="{345584C1-2003-4477-B0BD-5339CF2929D4}"/>
                    </a:ext>
                  </a:extLst>
                </p14:cNvPr>
                <p14:cNvContentPartPr/>
                <p14:nvPr/>
              </p14:nvContentPartPr>
              <p14:xfrm>
                <a:off x="10231366" y="6119276"/>
                <a:ext cx="114120" cy="313200"/>
              </p14:xfrm>
            </p:contentPart>
          </mc:Choice>
          <mc:Fallback>
            <p:pic>
              <p:nvPicPr>
                <p:cNvPr id="122" name="インク 121">
                  <a:extLst>
                    <a:ext uri="{FF2B5EF4-FFF2-40B4-BE49-F238E27FC236}">
                      <a16:creationId xmlns:a16="http://schemas.microsoft.com/office/drawing/2014/main" id="{345584C1-2003-4477-B0BD-5339CF2929D4}"/>
                    </a:ext>
                  </a:extLst>
                </p:cNvPr>
                <p:cNvPicPr/>
                <p:nvPr/>
              </p:nvPicPr>
              <p:blipFill>
                <a:blip r:embed="rId174"/>
                <a:stretch>
                  <a:fillRect/>
                </a:stretch>
              </p:blipFill>
              <p:spPr>
                <a:xfrm>
                  <a:off x="10213366" y="6101276"/>
                  <a:ext cx="14976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3" name="インク 122">
                  <a:extLst>
                    <a:ext uri="{FF2B5EF4-FFF2-40B4-BE49-F238E27FC236}">
                      <a16:creationId xmlns:a16="http://schemas.microsoft.com/office/drawing/2014/main" id="{054F8070-5D15-4298-8CF8-7BD8C1F70546}"/>
                    </a:ext>
                  </a:extLst>
                </p14:cNvPr>
                <p14:cNvContentPartPr/>
                <p14:nvPr/>
              </p14:nvContentPartPr>
              <p14:xfrm>
                <a:off x="10394086" y="6098756"/>
                <a:ext cx="103680" cy="113760"/>
              </p14:xfrm>
            </p:contentPart>
          </mc:Choice>
          <mc:Fallback>
            <p:pic>
              <p:nvPicPr>
                <p:cNvPr id="123" name="インク 122">
                  <a:extLst>
                    <a:ext uri="{FF2B5EF4-FFF2-40B4-BE49-F238E27FC236}">
                      <a16:creationId xmlns:a16="http://schemas.microsoft.com/office/drawing/2014/main" id="{054F8070-5D15-4298-8CF8-7BD8C1F70546}"/>
                    </a:ext>
                  </a:extLst>
                </p:cNvPr>
                <p:cNvPicPr/>
                <p:nvPr/>
              </p:nvPicPr>
              <p:blipFill>
                <a:blip r:embed="rId176"/>
                <a:stretch>
                  <a:fillRect/>
                </a:stretch>
              </p:blipFill>
              <p:spPr>
                <a:xfrm>
                  <a:off x="10376086" y="6080699"/>
                  <a:ext cx="139320" cy="149513"/>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24" name="インク 123">
                  <a:extLst>
                    <a:ext uri="{FF2B5EF4-FFF2-40B4-BE49-F238E27FC236}">
                      <a16:creationId xmlns:a16="http://schemas.microsoft.com/office/drawing/2014/main" id="{5EC88450-2B01-4371-8F01-0550B0E2349C}"/>
                    </a:ext>
                  </a:extLst>
                </p14:cNvPr>
                <p14:cNvContentPartPr/>
                <p14:nvPr/>
              </p14:nvContentPartPr>
              <p14:xfrm>
                <a:off x="10403086" y="6213956"/>
                <a:ext cx="21600" cy="71280"/>
              </p14:xfrm>
            </p:contentPart>
          </mc:Choice>
          <mc:Fallback>
            <p:pic>
              <p:nvPicPr>
                <p:cNvPr id="124" name="インク 123">
                  <a:extLst>
                    <a:ext uri="{FF2B5EF4-FFF2-40B4-BE49-F238E27FC236}">
                      <a16:creationId xmlns:a16="http://schemas.microsoft.com/office/drawing/2014/main" id="{5EC88450-2B01-4371-8F01-0550B0E2349C}"/>
                    </a:ext>
                  </a:extLst>
                </p:cNvPr>
                <p:cNvPicPr/>
                <p:nvPr/>
              </p:nvPicPr>
              <p:blipFill>
                <a:blip r:embed="rId178"/>
                <a:stretch>
                  <a:fillRect/>
                </a:stretch>
              </p:blipFill>
              <p:spPr>
                <a:xfrm>
                  <a:off x="10385086" y="6195956"/>
                  <a:ext cx="572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5" name="インク 124">
                  <a:extLst>
                    <a:ext uri="{FF2B5EF4-FFF2-40B4-BE49-F238E27FC236}">
                      <a16:creationId xmlns:a16="http://schemas.microsoft.com/office/drawing/2014/main" id="{D6469FBA-220A-42F1-93F5-2FB7F6790241}"/>
                    </a:ext>
                  </a:extLst>
                </p14:cNvPr>
                <p14:cNvContentPartPr/>
                <p14:nvPr/>
              </p14:nvContentPartPr>
              <p14:xfrm>
                <a:off x="10432246" y="6186956"/>
                <a:ext cx="118800" cy="63360"/>
              </p14:xfrm>
            </p:contentPart>
          </mc:Choice>
          <mc:Fallback>
            <p:pic>
              <p:nvPicPr>
                <p:cNvPr id="125" name="インク 124">
                  <a:extLst>
                    <a:ext uri="{FF2B5EF4-FFF2-40B4-BE49-F238E27FC236}">
                      <a16:creationId xmlns:a16="http://schemas.microsoft.com/office/drawing/2014/main" id="{D6469FBA-220A-42F1-93F5-2FB7F6790241}"/>
                    </a:ext>
                  </a:extLst>
                </p:cNvPr>
                <p:cNvPicPr/>
                <p:nvPr/>
              </p:nvPicPr>
              <p:blipFill>
                <a:blip r:embed="rId180"/>
                <a:stretch>
                  <a:fillRect/>
                </a:stretch>
              </p:blipFill>
              <p:spPr>
                <a:xfrm>
                  <a:off x="10414191" y="6168956"/>
                  <a:ext cx="154548"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6" name="インク 125">
                  <a:extLst>
                    <a:ext uri="{FF2B5EF4-FFF2-40B4-BE49-F238E27FC236}">
                      <a16:creationId xmlns:a16="http://schemas.microsoft.com/office/drawing/2014/main" id="{56EC24FE-9CC1-4E8A-98F2-153434F5D17E}"/>
                    </a:ext>
                  </a:extLst>
                </p14:cNvPr>
                <p14:cNvContentPartPr/>
                <p14:nvPr/>
              </p14:nvContentPartPr>
              <p14:xfrm>
                <a:off x="10394806" y="6194876"/>
                <a:ext cx="125640" cy="229320"/>
              </p14:xfrm>
            </p:contentPart>
          </mc:Choice>
          <mc:Fallback>
            <p:pic>
              <p:nvPicPr>
                <p:cNvPr id="126" name="インク 125">
                  <a:extLst>
                    <a:ext uri="{FF2B5EF4-FFF2-40B4-BE49-F238E27FC236}">
                      <a16:creationId xmlns:a16="http://schemas.microsoft.com/office/drawing/2014/main" id="{56EC24FE-9CC1-4E8A-98F2-153434F5D17E}"/>
                    </a:ext>
                  </a:extLst>
                </p:cNvPr>
                <p:cNvPicPr/>
                <p:nvPr/>
              </p:nvPicPr>
              <p:blipFill>
                <a:blip r:embed="rId182"/>
                <a:stretch>
                  <a:fillRect/>
                </a:stretch>
              </p:blipFill>
              <p:spPr>
                <a:xfrm>
                  <a:off x="10376806" y="6176876"/>
                  <a:ext cx="1612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7" name="インク 126">
                  <a:extLst>
                    <a:ext uri="{FF2B5EF4-FFF2-40B4-BE49-F238E27FC236}">
                      <a16:creationId xmlns:a16="http://schemas.microsoft.com/office/drawing/2014/main" id="{F6409469-AFC2-45E6-995C-70420A3D0CB0}"/>
                    </a:ext>
                  </a:extLst>
                </p14:cNvPr>
                <p14:cNvContentPartPr/>
                <p14:nvPr/>
              </p14:nvContentPartPr>
              <p14:xfrm>
                <a:off x="10393726" y="6306116"/>
                <a:ext cx="74880" cy="87480"/>
              </p14:xfrm>
            </p:contentPart>
          </mc:Choice>
          <mc:Fallback>
            <p:pic>
              <p:nvPicPr>
                <p:cNvPr id="127" name="インク 126">
                  <a:extLst>
                    <a:ext uri="{FF2B5EF4-FFF2-40B4-BE49-F238E27FC236}">
                      <a16:creationId xmlns:a16="http://schemas.microsoft.com/office/drawing/2014/main" id="{F6409469-AFC2-45E6-995C-70420A3D0CB0}"/>
                    </a:ext>
                  </a:extLst>
                </p:cNvPr>
                <p:cNvPicPr/>
                <p:nvPr/>
              </p:nvPicPr>
              <p:blipFill>
                <a:blip r:embed="rId184"/>
                <a:stretch>
                  <a:fillRect/>
                </a:stretch>
              </p:blipFill>
              <p:spPr>
                <a:xfrm>
                  <a:off x="10375726" y="6288116"/>
                  <a:ext cx="1105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8" name="インク 127">
                  <a:extLst>
                    <a:ext uri="{FF2B5EF4-FFF2-40B4-BE49-F238E27FC236}">
                      <a16:creationId xmlns:a16="http://schemas.microsoft.com/office/drawing/2014/main" id="{7944818E-922F-461B-A278-77A5D28DD823}"/>
                    </a:ext>
                  </a:extLst>
                </p14:cNvPr>
                <p14:cNvContentPartPr/>
                <p14:nvPr/>
              </p14:nvContentPartPr>
              <p14:xfrm>
                <a:off x="10490926" y="6309716"/>
                <a:ext cx="178920" cy="164160"/>
              </p14:xfrm>
            </p:contentPart>
          </mc:Choice>
          <mc:Fallback>
            <p:pic>
              <p:nvPicPr>
                <p:cNvPr id="128" name="インク 127">
                  <a:extLst>
                    <a:ext uri="{FF2B5EF4-FFF2-40B4-BE49-F238E27FC236}">
                      <a16:creationId xmlns:a16="http://schemas.microsoft.com/office/drawing/2014/main" id="{7944818E-922F-461B-A278-77A5D28DD823}"/>
                    </a:ext>
                  </a:extLst>
                </p:cNvPr>
                <p:cNvPicPr/>
                <p:nvPr/>
              </p:nvPicPr>
              <p:blipFill>
                <a:blip r:embed="rId186"/>
                <a:stretch>
                  <a:fillRect/>
                </a:stretch>
              </p:blipFill>
              <p:spPr>
                <a:xfrm>
                  <a:off x="10472926" y="6291755"/>
                  <a:ext cx="214560" cy="199722"/>
                </a:xfrm>
                <a:prstGeom prst="rect">
                  <a:avLst/>
                </a:prstGeom>
              </p:spPr>
            </p:pic>
          </mc:Fallback>
        </mc:AlternateContent>
      </p:grpSp>
    </p:spTree>
    <p:extLst>
      <p:ext uri="{BB962C8B-B14F-4D97-AF65-F5344CB8AC3E}">
        <p14:creationId xmlns:p14="http://schemas.microsoft.com/office/powerpoint/2010/main" val="2780011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D3B3EC-9FE6-44AC-B06E-EE9B1800E3E2}"/>
              </a:ext>
            </a:extLst>
          </p:cNvPr>
          <p:cNvSpPr>
            <a:spLocks noGrp="1"/>
          </p:cNvSpPr>
          <p:nvPr>
            <p:ph type="title"/>
          </p:nvPr>
        </p:nvSpPr>
        <p:spPr/>
        <p:txBody>
          <a:bodyPr/>
          <a:lstStyle/>
          <a:p>
            <a:r>
              <a:rPr kumimoji="1" lang="en-US" altLang="ja-JP" dirty="0"/>
              <a:t>Loss</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8DF2E4C-540B-477D-B9E4-4DBC9F32068D}"/>
                  </a:ext>
                </a:extLst>
              </p:cNvPr>
              <p:cNvSpPr>
                <a:spLocks noGrp="1"/>
              </p:cNvSpPr>
              <p:nvPr>
                <p:ph idx="1"/>
              </p:nvPr>
            </p:nvSpPr>
            <p:spPr/>
            <p:txBody>
              <a:bodyPr/>
              <a:lstStyle/>
              <a:p>
                <a:r>
                  <a:rPr lang="en-US" altLang="ja-JP" dirty="0"/>
                  <a:t>Component-classification loss</a:t>
                </a:r>
              </a:p>
              <a:p>
                <a:pPr marL="457200" lvl="1" indent="0">
                  <a:buNone/>
                </a:pPr>
                <a:r>
                  <a:rPr lang="ja-JP" altLang="en-US" dirty="0"/>
                  <a:t>構成要素の特徴量 </a:t>
                </a:r>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𝑓</m:t>
                        </m:r>
                      </m:e>
                      <m:sub>
                        <m:r>
                          <a:rPr lang="en-US" altLang="ja-JP" i="1" dirty="0">
                            <a:latin typeface="Cambria Math" panose="02040503050406030204" pitchFamily="18" charset="0"/>
                          </a:rPr>
                          <m:t>𝑠</m:t>
                        </m:r>
                        <m:r>
                          <a:rPr lang="en-US" altLang="ja-JP" i="1" dirty="0">
                            <a:latin typeface="Cambria Math" panose="02040503050406030204" pitchFamily="18" charset="0"/>
                          </a:rPr>
                          <m:t>, </m:t>
                        </m:r>
                        <m:r>
                          <a:rPr lang="en-US" altLang="ja-JP" i="1" dirty="0">
                            <a:latin typeface="Cambria Math" panose="02040503050406030204" pitchFamily="18" charset="0"/>
                          </a:rPr>
                          <m:t>𝑢</m:t>
                        </m:r>
                      </m:sub>
                    </m:sSub>
                  </m:oMath>
                </a14:m>
                <a:r>
                  <a:rPr kumimoji="1" lang="ja-JP" altLang="en-US" dirty="0"/>
                  <a:t> を構成要素ラベル </a:t>
                </a:r>
                <a14:m>
                  <m:oMath xmlns:m="http://schemas.openxmlformats.org/officeDocument/2006/math">
                    <m:r>
                      <a:rPr lang="en-US" altLang="ja-JP" i="1" dirty="0">
                        <a:latin typeface="Cambria Math" panose="02040503050406030204" pitchFamily="18" charset="0"/>
                      </a:rPr>
                      <m:t>𝑢</m:t>
                    </m:r>
                  </m:oMath>
                </a14:m>
                <a:r>
                  <a:rPr kumimoji="1" lang="ja-JP" altLang="en-US" dirty="0"/>
                  <a:t> に分類</a:t>
                </a:r>
              </a:p>
            </p:txBody>
          </p:sp>
        </mc:Choice>
        <mc:Fallback xmlns="">
          <p:sp>
            <p:nvSpPr>
              <p:cNvPr id="3" name="コンテンツ プレースホルダー 2">
                <a:extLst>
                  <a:ext uri="{FF2B5EF4-FFF2-40B4-BE49-F238E27FC236}">
                    <a16:creationId xmlns:a16="http://schemas.microsoft.com/office/drawing/2014/main" id="{38DF2E4C-540B-477D-B9E4-4DBC9F32068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39C7959F-7128-4E0E-9F9F-ED2BE5C10815}"/>
              </a:ext>
            </a:extLst>
          </p:cNvPr>
          <p:cNvSpPr>
            <a:spLocks noGrp="1"/>
          </p:cNvSpPr>
          <p:nvPr>
            <p:ph type="sldNum" sz="quarter" idx="12"/>
          </p:nvPr>
        </p:nvSpPr>
        <p:spPr/>
        <p:txBody>
          <a:bodyPr/>
          <a:lstStyle/>
          <a:p>
            <a:fld id="{CD9BE97A-53C1-4E17-AABC-2B78E7EE41B0}" type="slidenum">
              <a:rPr kumimoji="1" lang="ja-JP" altLang="en-US" smtClean="0"/>
              <a:t>27</a:t>
            </a:fld>
            <a:endParaRPr kumimoji="1" lang="ja-JP" altLang="en-US"/>
          </a:p>
        </p:txBody>
      </p:sp>
      <p:pic>
        <p:nvPicPr>
          <p:cNvPr id="6" name="図 5">
            <a:extLst>
              <a:ext uri="{FF2B5EF4-FFF2-40B4-BE49-F238E27FC236}">
                <a16:creationId xmlns:a16="http://schemas.microsoft.com/office/drawing/2014/main" id="{08EB7AD7-AA00-4259-95F5-8D82C74DE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89" y="3189148"/>
            <a:ext cx="10974421" cy="1325562"/>
          </a:xfrm>
          <a:prstGeom prst="rect">
            <a:avLst/>
          </a:prstGeom>
        </p:spPr>
      </p:pic>
      <mc:AlternateContent xmlns:mc="http://schemas.openxmlformats.org/markup-compatibility/2006">
        <mc:Choice xmlns:a14="http://schemas.microsoft.com/office/drawing/2010/main" Requires="a14">
          <p:sp>
            <p:nvSpPr>
              <p:cNvPr id="5" name="正方形/長方形 4">
                <a:extLst>
                  <a:ext uri="{FF2B5EF4-FFF2-40B4-BE49-F238E27FC236}">
                    <a16:creationId xmlns:a16="http://schemas.microsoft.com/office/drawing/2014/main" id="{EDA42050-5B65-4E94-A772-7B967360C443}"/>
                  </a:ext>
                </a:extLst>
              </p:cNvPr>
              <p:cNvSpPr/>
              <p:nvPr/>
            </p:nvSpPr>
            <p:spPr>
              <a:xfrm>
                <a:off x="1209886" y="4976503"/>
                <a:ext cx="3598420" cy="954107"/>
              </a:xfrm>
              <a:prstGeom prst="rect">
                <a:avLst/>
              </a:prstGeom>
            </p:spPr>
            <p:txBody>
              <a:bodyPr wrap="square">
                <a:spAutoFit/>
              </a:bodyPr>
              <a:lstStyle/>
              <a:p>
                <a14:m>
                  <m:oMath xmlns:m="http://schemas.openxmlformats.org/officeDocument/2006/math">
                    <m:r>
                      <a:rPr lang="en-US" altLang="ja-JP" sz="2800" b="0" i="1" smtClean="0">
                        <a:latin typeface="Cambria Math" panose="02040503050406030204" pitchFamily="18" charset="0"/>
                      </a:rPr>
                      <m:t>𝐶𝐸</m:t>
                    </m:r>
                    <m:r>
                      <a:rPr lang="en-US" altLang="ja-JP" sz="2800" i="1">
                        <a:latin typeface="Cambria Math" panose="02040503050406030204" pitchFamily="18" charset="0"/>
                      </a:rPr>
                      <m:t> </m:t>
                    </m:r>
                  </m:oMath>
                </a14:m>
                <a:r>
                  <a:rPr lang="ja-JP" altLang="en-US" sz="2800" dirty="0"/>
                  <a:t>：</a:t>
                </a:r>
                <a:r>
                  <a:rPr lang="en-US" altLang="ja-JP" sz="2800" dirty="0"/>
                  <a:t>Cross Entropy</a:t>
                </a:r>
              </a:p>
              <a:p>
                <a14:m>
                  <m:oMath xmlns:m="http://schemas.openxmlformats.org/officeDocument/2006/math">
                    <m:r>
                      <a:rPr lang="en-US" altLang="ja-JP" sz="2800" b="0" i="1" smtClean="0">
                        <a:latin typeface="Cambria Math" panose="02040503050406030204" pitchFamily="18" charset="0"/>
                      </a:rPr>
                      <m:t>𝐶𝑙𝑠</m:t>
                    </m:r>
                    <m:r>
                      <a:rPr lang="en-US" altLang="ja-JP" sz="2800" i="1">
                        <a:latin typeface="Cambria Math" panose="02040503050406030204" pitchFamily="18" charset="0"/>
                      </a:rPr>
                      <m:t> </m:t>
                    </m:r>
                  </m:oMath>
                </a14:m>
                <a:r>
                  <a:rPr lang="ja-JP" altLang="en-US" sz="2800" dirty="0"/>
                  <a:t>：</a:t>
                </a:r>
                <a:r>
                  <a:rPr lang="en-US" altLang="ja-JP" sz="2800" dirty="0"/>
                  <a:t>Classifier</a:t>
                </a:r>
                <a:endParaRPr lang="ja-JP" altLang="en-US" sz="2800" dirty="0"/>
              </a:p>
            </p:txBody>
          </p:sp>
        </mc:Choice>
        <mc:Fallback>
          <p:sp>
            <p:nvSpPr>
              <p:cNvPr id="5" name="正方形/長方形 4">
                <a:extLst>
                  <a:ext uri="{FF2B5EF4-FFF2-40B4-BE49-F238E27FC236}">
                    <a16:creationId xmlns:a16="http://schemas.microsoft.com/office/drawing/2014/main" id="{EDA42050-5B65-4E94-A772-7B967360C443}"/>
                  </a:ext>
                </a:extLst>
              </p:cNvPr>
              <p:cNvSpPr>
                <a:spLocks noRot="1" noChangeAspect="1" noMove="1" noResize="1" noEditPoints="1" noAdjustHandles="1" noChangeArrowheads="1" noChangeShapeType="1" noTextEdit="1"/>
              </p:cNvSpPr>
              <p:nvPr/>
            </p:nvSpPr>
            <p:spPr>
              <a:xfrm>
                <a:off x="1209886" y="4976503"/>
                <a:ext cx="3598420" cy="954107"/>
              </a:xfrm>
              <a:prstGeom prst="rect">
                <a:avLst/>
              </a:prstGeom>
              <a:blipFill>
                <a:blip r:embed="rId4"/>
                <a:stretch>
                  <a:fillRect t="-5732" b="-17197"/>
                </a:stretch>
              </a:blipFill>
            </p:spPr>
            <p:txBody>
              <a:bodyPr/>
              <a:lstStyle/>
              <a:p>
                <a:r>
                  <a:rPr lang="ja-JP" altLang="en-US">
                    <a:noFill/>
                  </a:rPr>
                  <a:t> </a:t>
                </a:r>
              </a:p>
            </p:txBody>
          </p:sp>
        </mc:Fallback>
      </mc:AlternateContent>
      <p:grpSp>
        <p:nvGrpSpPr>
          <p:cNvPr id="39" name="グループ化 38">
            <a:extLst>
              <a:ext uri="{FF2B5EF4-FFF2-40B4-BE49-F238E27FC236}">
                <a16:creationId xmlns:a16="http://schemas.microsoft.com/office/drawing/2014/main" id="{22333A17-B5EC-49D2-8863-736B0512203C}"/>
              </a:ext>
            </a:extLst>
          </p:cNvPr>
          <p:cNvGrpSpPr/>
          <p:nvPr/>
        </p:nvGrpSpPr>
        <p:grpSpPr>
          <a:xfrm>
            <a:off x="2809769" y="2839915"/>
            <a:ext cx="2291760" cy="343800"/>
            <a:chOff x="2809769" y="2839915"/>
            <a:chExt cx="2291760" cy="343800"/>
          </a:xfrm>
        </p:grpSpPr>
        <mc:AlternateContent xmlns:mc="http://schemas.openxmlformats.org/markup-compatibility/2006">
          <mc:Choice xmlns:p14="http://schemas.microsoft.com/office/powerpoint/2010/main" Requires="p14">
            <p:contentPart p14:bwMode="auto" r:id="rId5">
              <p14:nvContentPartPr>
                <p14:cNvPr id="11" name="インク 10">
                  <a:extLst>
                    <a:ext uri="{FF2B5EF4-FFF2-40B4-BE49-F238E27FC236}">
                      <a16:creationId xmlns:a16="http://schemas.microsoft.com/office/drawing/2014/main" id="{86FA2BA8-1487-4C83-804F-CD1A335A90DF}"/>
                    </a:ext>
                  </a:extLst>
                </p14:cNvPr>
                <p14:cNvContentPartPr/>
                <p14:nvPr/>
              </p14:nvContentPartPr>
              <p14:xfrm>
                <a:off x="2816609" y="2934235"/>
                <a:ext cx="20520" cy="249480"/>
              </p14:xfrm>
            </p:contentPart>
          </mc:Choice>
          <mc:Fallback>
            <p:pic>
              <p:nvPicPr>
                <p:cNvPr id="11" name="インク 10">
                  <a:extLst>
                    <a:ext uri="{FF2B5EF4-FFF2-40B4-BE49-F238E27FC236}">
                      <a16:creationId xmlns:a16="http://schemas.microsoft.com/office/drawing/2014/main" id="{86FA2BA8-1487-4C83-804F-CD1A335A90DF}"/>
                    </a:ext>
                  </a:extLst>
                </p:cNvPr>
                <p:cNvPicPr/>
                <p:nvPr/>
              </p:nvPicPr>
              <p:blipFill>
                <a:blip r:embed="rId6"/>
                <a:stretch>
                  <a:fillRect/>
                </a:stretch>
              </p:blipFill>
              <p:spPr>
                <a:xfrm>
                  <a:off x="2807969" y="2925235"/>
                  <a:ext cx="381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インク 11">
                  <a:extLst>
                    <a:ext uri="{FF2B5EF4-FFF2-40B4-BE49-F238E27FC236}">
                      <a16:creationId xmlns:a16="http://schemas.microsoft.com/office/drawing/2014/main" id="{71E05AEC-8FA9-4683-B671-1D9568D34B11}"/>
                    </a:ext>
                  </a:extLst>
                </p14:cNvPr>
                <p14:cNvContentPartPr/>
                <p14:nvPr/>
              </p14:nvContentPartPr>
              <p14:xfrm>
                <a:off x="2809769" y="2913715"/>
                <a:ext cx="196200" cy="221400"/>
              </p14:xfrm>
            </p:contentPart>
          </mc:Choice>
          <mc:Fallback>
            <p:pic>
              <p:nvPicPr>
                <p:cNvPr id="12" name="インク 11">
                  <a:extLst>
                    <a:ext uri="{FF2B5EF4-FFF2-40B4-BE49-F238E27FC236}">
                      <a16:creationId xmlns:a16="http://schemas.microsoft.com/office/drawing/2014/main" id="{71E05AEC-8FA9-4683-B671-1D9568D34B11}"/>
                    </a:ext>
                  </a:extLst>
                </p:cNvPr>
                <p:cNvPicPr/>
                <p:nvPr/>
              </p:nvPicPr>
              <p:blipFill>
                <a:blip r:embed="rId8"/>
                <a:stretch>
                  <a:fillRect/>
                </a:stretch>
              </p:blipFill>
              <p:spPr>
                <a:xfrm>
                  <a:off x="2801129" y="2905075"/>
                  <a:ext cx="2138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インク 13">
                  <a:extLst>
                    <a:ext uri="{FF2B5EF4-FFF2-40B4-BE49-F238E27FC236}">
                      <a16:creationId xmlns:a16="http://schemas.microsoft.com/office/drawing/2014/main" id="{06726F3D-1980-4789-AD53-74CE74113E3E}"/>
                    </a:ext>
                  </a:extLst>
                </p14:cNvPr>
                <p14:cNvContentPartPr/>
                <p14:nvPr/>
              </p14:nvContentPartPr>
              <p14:xfrm>
                <a:off x="3029369" y="3013795"/>
                <a:ext cx="145440" cy="124920"/>
              </p14:xfrm>
            </p:contentPart>
          </mc:Choice>
          <mc:Fallback>
            <p:pic>
              <p:nvPicPr>
                <p:cNvPr id="14" name="インク 13">
                  <a:extLst>
                    <a:ext uri="{FF2B5EF4-FFF2-40B4-BE49-F238E27FC236}">
                      <a16:creationId xmlns:a16="http://schemas.microsoft.com/office/drawing/2014/main" id="{06726F3D-1980-4789-AD53-74CE74113E3E}"/>
                    </a:ext>
                  </a:extLst>
                </p:cNvPr>
                <p:cNvPicPr/>
                <p:nvPr/>
              </p:nvPicPr>
              <p:blipFill>
                <a:blip r:embed="rId10"/>
                <a:stretch>
                  <a:fillRect/>
                </a:stretch>
              </p:blipFill>
              <p:spPr>
                <a:xfrm>
                  <a:off x="3020369" y="3005155"/>
                  <a:ext cx="16308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インク 15">
                  <a:extLst>
                    <a:ext uri="{FF2B5EF4-FFF2-40B4-BE49-F238E27FC236}">
                      <a16:creationId xmlns:a16="http://schemas.microsoft.com/office/drawing/2014/main" id="{D860D9E6-7686-4086-89A8-E99E35110B27}"/>
                    </a:ext>
                  </a:extLst>
                </p14:cNvPr>
                <p14:cNvContentPartPr/>
                <p14:nvPr/>
              </p14:nvContentPartPr>
              <p14:xfrm>
                <a:off x="3241409" y="2875915"/>
                <a:ext cx="97200" cy="272160"/>
              </p14:xfrm>
            </p:contentPart>
          </mc:Choice>
          <mc:Fallback>
            <p:pic>
              <p:nvPicPr>
                <p:cNvPr id="16" name="インク 15">
                  <a:extLst>
                    <a:ext uri="{FF2B5EF4-FFF2-40B4-BE49-F238E27FC236}">
                      <a16:creationId xmlns:a16="http://schemas.microsoft.com/office/drawing/2014/main" id="{D860D9E6-7686-4086-89A8-E99E35110B27}"/>
                    </a:ext>
                  </a:extLst>
                </p:cNvPr>
                <p:cNvPicPr/>
                <p:nvPr/>
              </p:nvPicPr>
              <p:blipFill>
                <a:blip r:embed="rId12"/>
                <a:stretch>
                  <a:fillRect/>
                </a:stretch>
              </p:blipFill>
              <p:spPr>
                <a:xfrm>
                  <a:off x="3232409" y="2866915"/>
                  <a:ext cx="1148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インク 16">
                  <a:extLst>
                    <a:ext uri="{FF2B5EF4-FFF2-40B4-BE49-F238E27FC236}">
                      <a16:creationId xmlns:a16="http://schemas.microsoft.com/office/drawing/2014/main" id="{DE148E2D-EF75-4A53-BE92-8E4B162D3BD0}"/>
                    </a:ext>
                  </a:extLst>
                </p14:cNvPr>
                <p14:cNvContentPartPr/>
                <p14:nvPr/>
              </p14:nvContentPartPr>
              <p14:xfrm>
                <a:off x="3193889" y="3009475"/>
                <a:ext cx="126000" cy="16200"/>
              </p14:xfrm>
            </p:contentPart>
          </mc:Choice>
          <mc:Fallback>
            <p:pic>
              <p:nvPicPr>
                <p:cNvPr id="17" name="インク 16">
                  <a:extLst>
                    <a:ext uri="{FF2B5EF4-FFF2-40B4-BE49-F238E27FC236}">
                      <a16:creationId xmlns:a16="http://schemas.microsoft.com/office/drawing/2014/main" id="{DE148E2D-EF75-4A53-BE92-8E4B162D3BD0}"/>
                    </a:ext>
                  </a:extLst>
                </p:cNvPr>
                <p:cNvPicPr/>
                <p:nvPr/>
              </p:nvPicPr>
              <p:blipFill>
                <a:blip r:embed="rId14"/>
                <a:stretch>
                  <a:fillRect/>
                </a:stretch>
              </p:blipFill>
              <p:spPr>
                <a:xfrm>
                  <a:off x="3185249" y="3000475"/>
                  <a:ext cx="1436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インク 17">
                  <a:extLst>
                    <a:ext uri="{FF2B5EF4-FFF2-40B4-BE49-F238E27FC236}">
                      <a16:creationId xmlns:a16="http://schemas.microsoft.com/office/drawing/2014/main" id="{BD3D10A1-9EC1-41E8-B28B-FD5098FFCBB1}"/>
                    </a:ext>
                  </a:extLst>
                </p14:cNvPr>
                <p14:cNvContentPartPr/>
                <p14:nvPr/>
              </p14:nvContentPartPr>
              <p14:xfrm>
                <a:off x="3344729" y="2987155"/>
                <a:ext cx="168120" cy="129240"/>
              </p14:xfrm>
            </p:contentPart>
          </mc:Choice>
          <mc:Fallback>
            <p:pic>
              <p:nvPicPr>
                <p:cNvPr id="18" name="インク 17">
                  <a:extLst>
                    <a:ext uri="{FF2B5EF4-FFF2-40B4-BE49-F238E27FC236}">
                      <a16:creationId xmlns:a16="http://schemas.microsoft.com/office/drawing/2014/main" id="{BD3D10A1-9EC1-41E8-B28B-FD5098FFCBB1}"/>
                    </a:ext>
                  </a:extLst>
                </p:cNvPr>
                <p:cNvPicPr/>
                <p:nvPr/>
              </p:nvPicPr>
              <p:blipFill>
                <a:blip r:embed="rId16"/>
                <a:stretch>
                  <a:fillRect/>
                </a:stretch>
              </p:blipFill>
              <p:spPr>
                <a:xfrm>
                  <a:off x="3336089" y="2978515"/>
                  <a:ext cx="1857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インク 18">
                  <a:extLst>
                    <a:ext uri="{FF2B5EF4-FFF2-40B4-BE49-F238E27FC236}">
                      <a16:creationId xmlns:a16="http://schemas.microsoft.com/office/drawing/2014/main" id="{67C5595E-7A83-4790-8F8A-00BB0210A952}"/>
                    </a:ext>
                  </a:extLst>
                </p14:cNvPr>
                <p14:cNvContentPartPr/>
                <p14:nvPr/>
              </p14:nvContentPartPr>
              <p14:xfrm>
                <a:off x="3512489" y="3004075"/>
                <a:ext cx="72360" cy="148680"/>
              </p14:xfrm>
            </p:contentPart>
          </mc:Choice>
          <mc:Fallback>
            <p:pic>
              <p:nvPicPr>
                <p:cNvPr id="19" name="インク 18">
                  <a:extLst>
                    <a:ext uri="{FF2B5EF4-FFF2-40B4-BE49-F238E27FC236}">
                      <a16:creationId xmlns:a16="http://schemas.microsoft.com/office/drawing/2014/main" id="{67C5595E-7A83-4790-8F8A-00BB0210A952}"/>
                    </a:ext>
                  </a:extLst>
                </p:cNvPr>
                <p:cNvPicPr/>
                <p:nvPr/>
              </p:nvPicPr>
              <p:blipFill>
                <a:blip r:embed="rId18"/>
                <a:stretch>
                  <a:fillRect/>
                </a:stretch>
              </p:blipFill>
              <p:spPr>
                <a:xfrm>
                  <a:off x="3503489" y="2995075"/>
                  <a:ext cx="900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インク 19">
                  <a:extLst>
                    <a:ext uri="{FF2B5EF4-FFF2-40B4-BE49-F238E27FC236}">
                      <a16:creationId xmlns:a16="http://schemas.microsoft.com/office/drawing/2014/main" id="{8C467C68-4D40-4988-A8A7-E50A78CAA378}"/>
                    </a:ext>
                  </a:extLst>
                </p14:cNvPr>
                <p14:cNvContentPartPr/>
                <p14:nvPr/>
              </p14:nvContentPartPr>
              <p14:xfrm>
                <a:off x="3593849" y="3039715"/>
                <a:ext cx="164160" cy="110520"/>
              </p14:xfrm>
            </p:contentPart>
          </mc:Choice>
          <mc:Fallback>
            <p:pic>
              <p:nvPicPr>
                <p:cNvPr id="20" name="インク 19">
                  <a:extLst>
                    <a:ext uri="{FF2B5EF4-FFF2-40B4-BE49-F238E27FC236}">
                      <a16:creationId xmlns:a16="http://schemas.microsoft.com/office/drawing/2014/main" id="{8C467C68-4D40-4988-A8A7-E50A78CAA378}"/>
                    </a:ext>
                  </a:extLst>
                </p:cNvPr>
                <p:cNvPicPr/>
                <p:nvPr/>
              </p:nvPicPr>
              <p:blipFill>
                <a:blip r:embed="rId20"/>
                <a:stretch>
                  <a:fillRect/>
                </a:stretch>
              </p:blipFill>
              <p:spPr>
                <a:xfrm>
                  <a:off x="3584849" y="3031075"/>
                  <a:ext cx="1818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インク 20">
                  <a:extLst>
                    <a:ext uri="{FF2B5EF4-FFF2-40B4-BE49-F238E27FC236}">
                      <a16:creationId xmlns:a16="http://schemas.microsoft.com/office/drawing/2014/main" id="{84DF577B-2DC0-47A2-BBDC-B05841EB1E3F}"/>
                    </a:ext>
                  </a:extLst>
                </p14:cNvPr>
                <p14:cNvContentPartPr/>
                <p14:nvPr/>
              </p14:nvContentPartPr>
              <p14:xfrm>
                <a:off x="3757289" y="3041515"/>
                <a:ext cx="188640" cy="140760"/>
              </p14:xfrm>
            </p:contentPart>
          </mc:Choice>
          <mc:Fallback>
            <p:pic>
              <p:nvPicPr>
                <p:cNvPr id="21" name="インク 20">
                  <a:extLst>
                    <a:ext uri="{FF2B5EF4-FFF2-40B4-BE49-F238E27FC236}">
                      <a16:creationId xmlns:a16="http://schemas.microsoft.com/office/drawing/2014/main" id="{84DF577B-2DC0-47A2-BBDC-B05841EB1E3F}"/>
                    </a:ext>
                  </a:extLst>
                </p:cNvPr>
                <p:cNvPicPr/>
                <p:nvPr/>
              </p:nvPicPr>
              <p:blipFill>
                <a:blip r:embed="rId22"/>
                <a:stretch>
                  <a:fillRect/>
                </a:stretch>
              </p:blipFill>
              <p:spPr>
                <a:xfrm>
                  <a:off x="3748289" y="3032515"/>
                  <a:ext cx="2062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インク 21">
                  <a:extLst>
                    <a:ext uri="{FF2B5EF4-FFF2-40B4-BE49-F238E27FC236}">
                      <a16:creationId xmlns:a16="http://schemas.microsoft.com/office/drawing/2014/main" id="{4D2B520C-307E-41B5-9D27-6FAF2D0D911A}"/>
                    </a:ext>
                  </a:extLst>
                </p14:cNvPr>
                <p14:cNvContentPartPr/>
                <p14:nvPr/>
              </p14:nvContentPartPr>
              <p14:xfrm>
                <a:off x="3895169" y="3027115"/>
                <a:ext cx="181440" cy="143640"/>
              </p14:xfrm>
            </p:contentPart>
          </mc:Choice>
          <mc:Fallback>
            <p:pic>
              <p:nvPicPr>
                <p:cNvPr id="22" name="インク 21">
                  <a:extLst>
                    <a:ext uri="{FF2B5EF4-FFF2-40B4-BE49-F238E27FC236}">
                      <a16:creationId xmlns:a16="http://schemas.microsoft.com/office/drawing/2014/main" id="{4D2B520C-307E-41B5-9D27-6FAF2D0D911A}"/>
                    </a:ext>
                  </a:extLst>
                </p:cNvPr>
                <p:cNvPicPr/>
                <p:nvPr/>
              </p:nvPicPr>
              <p:blipFill>
                <a:blip r:embed="rId24"/>
                <a:stretch>
                  <a:fillRect/>
                </a:stretch>
              </p:blipFill>
              <p:spPr>
                <a:xfrm>
                  <a:off x="3886169" y="3018475"/>
                  <a:ext cx="1990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インク 22">
                  <a:extLst>
                    <a:ext uri="{FF2B5EF4-FFF2-40B4-BE49-F238E27FC236}">
                      <a16:creationId xmlns:a16="http://schemas.microsoft.com/office/drawing/2014/main" id="{E9C1A3F1-A3B3-428F-B7E3-6F3F2E279069}"/>
                    </a:ext>
                  </a:extLst>
                </p14:cNvPr>
                <p14:cNvContentPartPr/>
                <p14:nvPr/>
              </p14:nvContentPartPr>
              <p14:xfrm>
                <a:off x="4041329" y="3057715"/>
                <a:ext cx="230040" cy="113400"/>
              </p14:xfrm>
            </p:contentPart>
          </mc:Choice>
          <mc:Fallback>
            <p:pic>
              <p:nvPicPr>
                <p:cNvPr id="23" name="インク 22">
                  <a:extLst>
                    <a:ext uri="{FF2B5EF4-FFF2-40B4-BE49-F238E27FC236}">
                      <a16:creationId xmlns:a16="http://schemas.microsoft.com/office/drawing/2014/main" id="{E9C1A3F1-A3B3-428F-B7E3-6F3F2E279069}"/>
                    </a:ext>
                  </a:extLst>
                </p:cNvPr>
                <p:cNvPicPr/>
                <p:nvPr/>
              </p:nvPicPr>
              <p:blipFill>
                <a:blip r:embed="rId26"/>
                <a:stretch>
                  <a:fillRect/>
                </a:stretch>
              </p:blipFill>
              <p:spPr>
                <a:xfrm>
                  <a:off x="4032329" y="3048715"/>
                  <a:ext cx="2476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インク 24">
                  <a:extLst>
                    <a:ext uri="{FF2B5EF4-FFF2-40B4-BE49-F238E27FC236}">
                      <a16:creationId xmlns:a16="http://schemas.microsoft.com/office/drawing/2014/main" id="{2463B5D8-13C9-460C-B5CA-4D74D3A29C0F}"/>
                    </a:ext>
                  </a:extLst>
                </p14:cNvPr>
                <p14:cNvContentPartPr/>
                <p14:nvPr/>
              </p14:nvContentPartPr>
              <p14:xfrm>
                <a:off x="4350209" y="2882395"/>
                <a:ext cx="161280" cy="24120"/>
              </p14:xfrm>
            </p:contentPart>
          </mc:Choice>
          <mc:Fallback>
            <p:pic>
              <p:nvPicPr>
                <p:cNvPr id="25" name="インク 24">
                  <a:extLst>
                    <a:ext uri="{FF2B5EF4-FFF2-40B4-BE49-F238E27FC236}">
                      <a16:creationId xmlns:a16="http://schemas.microsoft.com/office/drawing/2014/main" id="{2463B5D8-13C9-460C-B5CA-4D74D3A29C0F}"/>
                    </a:ext>
                  </a:extLst>
                </p:cNvPr>
                <p:cNvPicPr/>
                <p:nvPr/>
              </p:nvPicPr>
              <p:blipFill>
                <a:blip r:embed="rId28"/>
                <a:stretch>
                  <a:fillRect/>
                </a:stretch>
              </p:blipFill>
              <p:spPr>
                <a:xfrm>
                  <a:off x="4341569" y="2873395"/>
                  <a:ext cx="1789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インク 25">
                  <a:extLst>
                    <a:ext uri="{FF2B5EF4-FFF2-40B4-BE49-F238E27FC236}">
                      <a16:creationId xmlns:a16="http://schemas.microsoft.com/office/drawing/2014/main" id="{65847ECD-182E-43BF-BD65-DD6F80C1E931}"/>
                    </a:ext>
                  </a:extLst>
                </p14:cNvPr>
                <p14:cNvContentPartPr/>
                <p14:nvPr/>
              </p14:nvContentPartPr>
              <p14:xfrm>
                <a:off x="4425809" y="2881675"/>
                <a:ext cx="16200" cy="196200"/>
              </p14:xfrm>
            </p:contentPart>
          </mc:Choice>
          <mc:Fallback>
            <p:pic>
              <p:nvPicPr>
                <p:cNvPr id="26" name="インク 25">
                  <a:extLst>
                    <a:ext uri="{FF2B5EF4-FFF2-40B4-BE49-F238E27FC236}">
                      <a16:creationId xmlns:a16="http://schemas.microsoft.com/office/drawing/2014/main" id="{65847ECD-182E-43BF-BD65-DD6F80C1E931}"/>
                    </a:ext>
                  </a:extLst>
                </p:cNvPr>
                <p:cNvPicPr/>
                <p:nvPr/>
              </p:nvPicPr>
              <p:blipFill>
                <a:blip r:embed="rId30"/>
                <a:stretch>
                  <a:fillRect/>
                </a:stretch>
              </p:blipFill>
              <p:spPr>
                <a:xfrm>
                  <a:off x="4416809" y="2872675"/>
                  <a:ext cx="338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インク 26">
                  <a:extLst>
                    <a:ext uri="{FF2B5EF4-FFF2-40B4-BE49-F238E27FC236}">
                      <a16:creationId xmlns:a16="http://schemas.microsoft.com/office/drawing/2014/main" id="{D5DED7E3-6FD5-4FEF-B029-51FEBDF27EF5}"/>
                    </a:ext>
                  </a:extLst>
                </p14:cNvPr>
                <p14:cNvContentPartPr/>
                <p14:nvPr/>
              </p14:nvContentPartPr>
              <p14:xfrm>
                <a:off x="4379009" y="2932075"/>
                <a:ext cx="16560" cy="135000"/>
              </p14:xfrm>
            </p:contentPart>
          </mc:Choice>
          <mc:Fallback>
            <p:pic>
              <p:nvPicPr>
                <p:cNvPr id="27" name="インク 26">
                  <a:extLst>
                    <a:ext uri="{FF2B5EF4-FFF2-40B4-BE49-F238E27FC236}">
                      <a16:creationId xmlns:a16="http://schemas.microsoft.com/office/drawing/2014/main" id="{D5DED7E3-6FD5-4FEF-B029-51FEBDF27EF5}"/>
                    </a:ext>
                  </a:extLst>
                </p:cNvPr>
                <p:cNvPicPr/>
                <p:nvPr/>
              </p:nvPicPr>
              <p:blipFill>
                <a:blip r:embed="rId32"/>
                <a:stretch>
                  <a:fillRect/>
                </a:stretch>
              </p:blipFill>
              <p:spPr>
                <a:xfrm>
                  <a:off x="4370009" y="2923435"/>
                  <a:ext cx="342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インク 27">
                  <a:extLst>
                    <a:ext uri="{FF2B5EF4-FFF2-40B4-BE49-F238E27FC236}">
                      <a16:creationId xmlns:a16="http://schemas.microsoft.com/office/drawing/2014/main" id="{3ECDA584-3CD3-4183-96A6-7B0CD63A5A2C}"/>
                    </a:ext>
                  </a:extLst>
                </p14:cNvPr>
                <p14:cNvContentPartPr/>
                <p14:nvPr/>
              </p14:nvContentPartPr>
              <p14:xfrm>
                <a:off x="4397729" y="2923435"/>
                <a:ext cx="122760" cy="134640"/>
              </p14:xfrm>
            </p:contentPart>
          </mc:Choice>
          <mc:Fallback>
            <p:pic>
              <p:nvPicPr>
                <p:cNvPr id="28" name="インク 27">
                  <a:extLst>
                    <a:ext uri="{FF2B5EF4-FFF2-40B4-BE49-F238E27FC236}">
                      <a16:creationId xmlns:a16="http://schemas.microsoft.com/office/drawing/2014/main" id="{3ECDA584-3CD3-4183-96A6-7B0CD63A5A2C}"/>
                    </a:ext>
                  </a:extLst>
                </p:cNvPr>
                <p:cNvPicPr/>
                <p:nvPr/>
              </p:nvPicPr>
              <p:blipFill>
                <a:blip r:embed="rId34"/>
                <a:stretch>
                  <a:fillRect/>
                </a:stretch>
              </p:blipFill>
              <p:spPr>
                <a:xfrm>
                  <a:off x="4388729" y="2914435"/>
                  <a:ext cx="1404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インク 28">
                  <a:extLst>
                    <a:ext uri="{FF2B5EF4-FFF2-40B4-BE49-F238E27FC236}">
                      <a16:creationId xmlns:a16="http://schemas.microsoft.com/office/drawing/2014/main" id="{5A52276C-E05A-42F8-BE20-F794F9552784}"/>
                    </a:ext>
                  </a:extLst>
                </p14:cNvPr>
                <p14:cNvContentPartPr/>
                <p14:nvPr/>
              </p14:nvContentPartPr>
              <p14:xfrm>
                <a:off x="4389089" y="3049435"/>
                <a:ext cx="95400" cy="18720"/>
              </p14:xfrm>
            </p:contentPart>
          </mc:Choice>
          <mc:Fallback>
            <p:pic>
              <p:nvPicPr>
                <p:cNvPr id="29" name="インク 28">
                  <a:extLst>
                    <a:ext uri="{FF2B5EF4-FFF2-40B4-BE49-F238E27FC236}">
                      <a16:creationId xmlns:a16="http://schemas.microsoft.com/office/drawing/2014/main" id="{5A52276C-E05A-42F8-BE20-F794F9552784}"/>
                    </a:ext>
                  </a:extLst>
                </p:cNvPr>
                <p:cNvPicPr/>
                <p:nvPr/>
              </p:nvPicPr>
              <p:blipFill>
                <a:blip r:embed="rId36"/>
                <a:stretch>
                  <a:fillRect/>
                </a:stretch>
              </p:blipFill>
              <p:spPr>
                <a:xfrm>
                  <a:off x="4380449" y="3040795"/>
                  <a:ext cx="1130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インク 29">
                  <a:extLst>
                    <a:ext uri="{FF2B5EF4-FFF2-40B4-BE49-F238E27FC236}">
                      <a16:creationId xmlns:a16="http://schemas.microsoft.com/office/drawing/2014/main" id="{7FED9D5C-4CA5-436C-93E8-76899EA575CC}"/>
                    </a:ext>
                  </a:extLst>
                </p14:cNvPr>
                <p14:cNvContentPartPr/>
                <p14:nvPr/>
              </p14:nvContentPartPr>
              <p14:xfrm>
                <a:off x="4314569" y="3008755"/>
                <a:ext cx="285480" cy="159840"/>
              </p14:xfrm>
            </p:contentPart>
          </mc:Choice>
          <mc:Fallback>
            <p:pic>
              <p:nvPicPr>
                <p:cNvPr id="30" name="インク 29">
                  <a:extLst>
                    <a:ext uri="{FF2B5EF4-FFF2-40B4-BE49-F238E27FC236}">
                      <a16:creationId xmlns:a16="http://schemas.microsoft.com/office/drawing/2014/main" id="{7FED9D5C-4CA5-436C-93E8-76899EA575CC}"/>
                    </a:ext>
                  </a:extLst>
                </p:cNvPr>
                <p:cNvPicPr/>
                <p:nvPr/>
              </p:nvPicPr>
              <p:blipFill>
                <a:blip r:embed="rId38"/>
                <a:stretch>
                  <a:fillRect/>
                </a:stretch>
              </p:blipFill>
              <p:spPr>
                <a:xfrm>
                  <a:off x="4305929" y="3000115"/>
                  <a:ext cx="3031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インク 30">
                  <a:extLst>
                    <a:ext uri="{FF2B5EF4-FFF2-40B4-BE49-F238E27FC236}">
                      <a16:creationId xmlns:a16="http://schemas.microsoft.com/office/drawing/2014/main" id="{02B818DD-44DC-4A66-BB83-79649E0364D5}"/>
                    </a:ext>
                  </a:extLst>
                </p14:cNvPr>
                <p14:cNvContentPartPr/>
                <p14:nvPr/>
              </p14:nvContentPartPr>
              <p14:xfrm>
                <a:off x="4654049" y="2839915"/>
                <a:ext cx="129960" cy="142200"/>
              </p14:xfrm>
            </p:contentPart>
          </mc:Choice>
          <mc:Fallback>
            <p:pic>
              <p:nvPicPr>
                <p:cNvPr id="31" name="インク 30">
                  <a:extLst>
                    <a:ext uri="{FF2B5EF4-FFF2-40B4-BE49-F238E27FC236}">
                      <a16:creationId xmlns:a16="http://schemas.microsoft.com/office/drawing/2014/main" id="{02B818DD-44DC-4A66-BB83-79649E0364D5}"/>
                    </a:ext>
                  </a:extLst>
                </p:cNvPr>
                <p:cNvPicPr/>
                <p:nvPr/>
              </p:nvPicPr>
              <p:blipFill>
                <a:blip r:embed="rId40"/>
                <a:stretch>
                  <a:fillRect/>
                </a:stretch>
              </p:blipFill>
              <p:spPr>
                <a:xfrm>
                  <a:off x="4645409" y="2831275"/>
                  <a:ext cx="1476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インク 31">
                  <a:extLst>
                    <a:ext uri="{FF2B5EF4-FFF2-40B4-BE49-F238E27FC236}">
                      <a16:creationId xmlns:a16="http://schemas.microsoft.com/office/drawing/2014/main" id="{4B128465-CE04-4BCE-B7A1-2BF81BBDB064}"/>
                    </a:ext>
                  </a:extLst>
                </p14:cNvPr>
                <p14:cNvContentPartPr/>
                <p14:nvPr/>
              </p14:nvContentPartPr>
              <p14:xfrm>
                <a:off x="4719929" y="2861875"/>
                <a:ext cx="138240" cy="261000"/>
              </p14:xfrm>
            </p:contentPart>
          </mc:Choice>
          <mc:Fallback>
            <p:pic>
              <p:nvPicPr>
                <p:cNvPr id="32" name="インク 31">
                  <a:extLst>
                    <a:ext uri="{FF2B5EF4-FFF2-40B4-BE49-F238E27FC236}">
                      <a16:creationId xmlns:a16="http://schemas.microsoft.com/office/drawing/2014/main" id="{4B128465-CE04-4BCE-B7A1-2BF81BBDB064}"/>
                    </a:ext>
                  </a:extLst>
                </p:cNvPr>
                <p:cNvPicPr/>
                <p:nvPr/>
              </p:nvPicPr>
              <p:blipFill>
                <a:blip r:embed="rId42"/>
                <a:stretch>
                  <a:fillRect/>
                </a:stretch>
              </p:blipFill>
              <p:spPr>
                <a:xfrm>
                  <a:off x="4711289" y="2852875"/>
                  <a:ext cx="15588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インク 32">
                  <a:extLst>
                    <a:ext uri="{FF2B5EF4-FFF2-40B4-BE49-F238E27FC236}">
                      <a16:creationId xmlns:a16="http://schemas.microsoft.com/office/drawing/2014/main" id="{C495C8DA-572D-4928-A1CD-FD2A0173CB7F}"/>
                    </a:ext>
                  </a:extLst>
                </p14:cNvPr>
                <p14:cNvContentPartPr/>
                <p14:nvPr/>
              </p14:nvContentPartPr>
              <p14:xfrm>
                <a:off x="4814969" y="2873035"/>
                <a:ext cx="106200" cy="121320"/>
              </p14:xfrm>
            </p:contentPart>
          </mc:Choice>
          <mc:Fallback>
            <p:pic>
              <p:nvPicPr>
                <p:cNvPr id="33" name="インク 32">
                  <a:extLst>
                    <a:ext uri="{FF2B5EF4-FFF2-40B4-BE49-F238E27FC236}">
                      <a16:creationId xmlns:a16="http://schemas.microsoft.com/office/drawing/2014/main" id="{C495C8DA-572D-4928-A1CD-FD2A0173CB7F}"/>
                    </a:ext>
                  </a:extLst>
                </p:cNvPr>
                <p:cNvPicPr/>
                <p:nvPr/>
              </p:nvPicPr>
              <p:blipFill>
                <a:blip r:embed="rId44"/>
                <a:stretch>
                  <a:fillRect/>
                </a:stretch>
              </p:blipFill>
              <p:spPr>
                <a:xfrm>
                  <a:off x="4806329" y="2864395"/>
                  <a:ext cx="1238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4" name="インク 33">
                  <a:extLst>
                    <a:ext uri="{FF2B5EF4-FFF2-40B4-BE49-F238E27FC236}">
                      <a16:creationId xmlns:a16="http://schemas.microsoft.com/office/drawing/2014/main" id="{3EE5B40D-0F86-48A9-B56F-16E09DD062ED}"/>
                    </a:ext>
                  </a:extLst>
                </p14:cNvPr>
                <p14:cNvContentPartPr/>
                <p14:nvPr/>
              </p14:nvContentPartPr>
              <p14:xfrm>
                <a:off x="4840529" y="2903275"/>
                <a:ext cx="104400" cy="80640"/>
              </p14:xfrm>
            </p:contentPart>
          </mc:Choice>
          <mc:Fallback>
            <p:pic>
              <p:nvPicPr>
                <p:cNvPr id="34" name="インク 33">
                  <a:extLst>
                    <a:ext uri="{FF2B5EF4-FFF2-40B4-BE49-F238E27FC236}">
                      <a16:creationId xmlns:a16="http://schemas.microsoft.com/office/drawing/2014/main" id="{3EE5B40D-0F86-48A9-B56F-16E09DD062ED}"/>
                    </a:ext>
                  </a:extLst>
                </p:cNvPr>
                <p:cNvPicPr/>
                <p:nvPr/>
              </p:nvPicPr>
              <p:blipFill>
                <a:blip r:embed="rId46"/>
                <a:stretch>
                  <a:fillRect/>
                </a:stretch>
              </p:blipFill>
              <p:spPr>
                <a:xfrm>
                  <a:off x="4831529" y="2894275"/>
                  <a:ext cx="12204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5" name="インク 34">
                  <a:extLst>
                    <a:ext uri="{FF2B5EF4-FFF2-40B4-BE49-F238E27FC236}">
                      <a16:creationId xmlns:a16="http://schemas.microsoft.com/office/drawing/2014/main" id="{0CBD2C0B-B578-4070-9FA4-7C5368C149B7}"/>
                    </a:ext>
                  </a:extLst>
                </p14:cNvPr>
                <p14:cNvContentPartPr/>
                <p14:nvPr/>
              </p14:nvContentPartPr>
              <p14:xfrm>
                <a:off x="4834049" y="2912275"/>
                <a:ext cx="56880" cy="63720"/>
              </p14:xfrm>
            </p:contentPart>
          </mc:Choice>
          <mc:Fallback>
            <p:pic>
              <p:nvPicPr>
                <p:cNvPr id="35" name="インク 34">
                  <a:extLst>
                    <a:ext uri="{FF2B5EF4-FFF2-40B4-BE49-F238E27FC236}">
                      <a16:creationId xmlns:a16="http://schemas.microsoft.com/office/drawing/2014/main" id="{0CBD2C0B-B578-4070-9FA4-7C5368C149B7}"/>
                    </a:ext>
                  </a:extLst>
                </p:cNvPr>
                <p:cNvPicPr/>
                <p:nvPr/>
              </p:nvPicPr>
              <p:blipFill>
                <a:blip r:embed="rId48"/>
                <a:stretch>
                  <a:fillRect/>
                </a:stretch>
              </p:blipFill>
              <p:spPr>
                <a:xfrm>
                  <a:off x="4825409" y="2903275"/>
                  <a:ext cx="745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インク 35">
                  <a:extLst>
                    <a:ext uri="{FF2B5EF4-FFF2-40B4-BE49-F238E27FC236}">
                      <a16:creationId xmlns:a16="http://schemas.microsoft.com/office/drawing/2014/main" id="{A4581AB3-9689-4B08-8FC9-FCBF9D08070F}"/>
                    </a:ext>
                  </a:extLst>
                </p14:cNvPr>
                <p14:cNvContentPartPr/>
                <p14:nvPr/>
              </p14:nvContentPartPr>
              <p14:xfrm>
                <a:off x="4772129" y="2966635"/>
                <a:ext cx="145800" cy="177120"/>
              </p14:xfrm>
            </p:contentPart>
          </mc:Choice>
          <mc:Fallback>
            <p:pic>
              <p:nvPicPr>
                <p:cNvPr id="36" name="インク 35">
                  <a:extLst>
                    <a:ext uri="{FF2B5EF4-FFF2-40B4-BE49-F238E27FC236}">
                      <a16:creationId xmlns:a16="http://schemas.microsoft.com/office/drawing/2014/main" id="{A4581AB3-9689-4B08-8FC9-FCBF9D08070F}"/>
                    </a:ext>
                  </a:extLst>
                </p:cNvPr>
                <p:cNvPicPr/>
                <p:nvPr/>
              </p:nvPicPr>
              <p:blipFill>
                <a:blip r:embed="rId50"/>
                <a:stretch>
                  <a:fillRect/>
                </a:stretch>
              </p:blipFill>
              <p:spPr>
                <a:xfrm>
                  <a:off x="4763489" y="2957995"/>
                  <a:ext cx="1634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7" name="インク 36">
                  <a:extLst>
                    <a:ext uri="{FF2B5EF4-FFF2-40B4-BE49-F238E27FC236}">
                      <a16:creationId xmlns:a16="http://schemas.microsoft.com/office/drawing/2014/main" id="{72D7350D-E8F5-4F2F-A9C7-EEB172CE28F1}"/>
                    </a:ext>
                  </a:extLst>
                </p14:cNvPr>
                <p14:cNvContentPartPr/>
                <p14:nvPr/>
              </p14:nvContentPartPr>
              <p14:xfrm>
                <a:off x="4818929" y="3023155"/>
                <a:ext cx="69840" cy="59400"/>
              </p14:xfrm>
            </p:contentPart>
          </mc:Choice>
          <mc:Fallback>
            <p:pic>
              <p:nvPicPr>
                <p:cNvPr id="37" name="インク 36">
                  <a:extLst>
                    <a:ext uri="{FF2B5EF4-FFF2-40B4-BE49-F238E27FC236}">
                      <a16:creationId xmlns:a16="http://schemas.microsoft.com/office/drawing/2014/main" id="{72D7350D-E8F5-4F2F-A9C7-EEB172CE28F1}"/>
                    </a:ext>
                  </a:extLst>
                </p:cNvPr>
                <p:cNvPicPr/>
                <p:nvPr/>
              </p:nvPicPr>
              <p:blipFill>
                <a:blip r:embed="rId52"/>
                <a:stretch>
                  <a:fillRect/>
                </a:stretch>
              </p:blipFill>
              <p:spPr>
                <a:xfrm>
                  <a:off x="4809929" y="3014155"/>
                  <a:ext cx="874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 name="インク 37">
                  <a:extLst>
                    <a:ext uri="{FF2B5EF4-FFF2-40B4-BE49-F238E27FC236}">
                      <a16:creationId xmlns:a16="http://schemas.microsoft.com/office/drawing/2014/main" id="{3037F39C-BCCE-4325-BABF-7D29E750A2E8}"/>
                    </a:ext>
                  </a:extLst>
                </p14:cNvPr>
                <p14:cNvContentPartPr/>
                <p14:nvPr/>
              </p14:nvContentPartPr>
              <p14:xfrm>
                <a:off x="4942409" y="2973835"/>
                <a:ext cx="159120" cy="137880"/>
              </p14:xfrm>
            </p:contentPart>
          </mc:Choice>
          <mc:Fallback>
            <p:pic>
              <p:nvPicPr>
                <p:cNvPr id="38" name="インク 37">
                  <a:extLst>
                    <a:ext uri="{FF2B5EF4-FFF2-40B4-BE49-F238E27FC236}">
                      <a16:creationId xmlns:a16="http://schemas.microsoft.com/office/drawing/2014/main" id="{3037F39C-BCCE-4325-BABF-7D29E750A2E8}"/>
                    </a:ext>
                  </a:extLst>
                </p:cNvPr>
                <p:cNvPicPr/>
                <p:nvPr/>
              </p:nvPicPr>
              <p:blipFill>
                <a:blip r:embed="rId54"/>
                <a:stretch>
                  <a:fillRect/>
                </a:stretch>
              </p:blipFill>
              <p:spPr>
                <a:xfrm>
                  <a:off x="4933409" y="2964835"/>
                  <a:ext cx="176760" cy="155520"/>
                </a:xfrm>
                <a:prstGeom prst="rect">
                  <a:avLst/>
                </a:prstGeom>
              </p:spPr>
            </p:pic>
          </mc:Fallback>
        </mc:AlternateContent>
      </p:grpSp>
      <p:grpSp>
        <p:nvGrpSpPr>
          <p:cNvPr id="58" name="グループ化 57">
            <a:extLst>
              <a:ext uri="{FF2B5EF4-FFF2-40B4-BE49-F238E27FC236}">
                <a16:creationId xmlns:a16="http://schemas.microsoft.com/office/drawing/2014/main" id="{9C4A4D2A-6C62-4E7E-9E40-F11442D88B18}"/>
              </a:ext>
            </a:extLst>
          </p:cNvPr>
          <p:cNvGrpSpPr/>
          <p:nvPr/>
        </p:nvGrpSpPr>
        <p:grpSpPr>
          <a:xfrm>
            <a:off x="8509649" y="2832355"/>
            <a:ext cx="1861200" cy="370800"/>
            <a:chOff x="8509649" y="2832355"/>
            <a:chExt cx="1861200" cy="370800"/>
          </a:xfrm>
        </p:grpSpPr>
        <mc:AlternateContent xmlns:mc="http://schemas.openxmlformats.org/markup-compatibility/2006">
          <mc:Choice xmlns:p14="http://schemas.microsoft.com/office/powerpoint/2010/main" Requires="p14">
            <p:contentPart p14:bwMode="auto" r:id="rId55">
              <p14:nvContentPartPr>
                <p14:cNvPr id="40" name="インク 39">
                  <a:extLst>
                    <a:ext uri="{FF2B5EF4-FFF2-40B4-BE49-F238E27FC236}">
                      <a16:creationId xmlns:a16="http://schemas.microsoft.com/office/drawing/2014/main" id="{CC1BA1AB-CAEB-406C-82FE-1CF38BCCC7BD}"/>
                    </a:ext>
                  </a:extLst>
                </p14:cNvPr>
                <p14:cNvContentPartPr/>
                <p14:nvPr/>
              </p14:nvContentPartPr>
              <p14:xfrm>
                <a:off x="8509649" y="2940355"/>
                <a:ext cx="179280" cy="226440"/>
              </p14:xfrm>
            </p:contentPart>
          </mc:Choice>
          <mc:Fallback>
            <p:pic>
              <p:nvPicPr>
                <p:cNvPr id="40" name="インク 39">
                  <a:extLst>
                    <a:ext uri="{FF2B5EF4-FFF2-40B4-BE49-F238E27FC236}">
                      <a16:creationId xmlns:a16="http://schemas.microsoft.com/office/drawing/2014/main" id="{CC1BA1AB-CAEB-406C-82FE-1CF38BCCC7BD}"/>
                    </a:ext>
                  </a:extLst>
                </p:cNvPr>
                <p:cNvPicPr/>
                <p:nvPr/>
              </p:nvPicPr>
              <p:blipFill>
                <a:blip r:embed="rId56"/>
                <a:stretch>
                  <a:fillRect/>
                </a:stretch>
              </p:blipFill>
              <p:spPr>
                <a:xfrm>
                  <a:off x="8500649" y="2931715"/>
                  <a:ext cx="1969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インク 40">
                  <a:extLst>
                    <a:ext uri="{FF2B5EF4-FFF2-40B4-BE49-F238E27FC236}">
                      <a16:creationId xmlns:a16="http://schemas.microsoft.com/office/drawing/2014/main" id="{3F90160B-3B2A-4017-9F7E-A8AA4731DD1A}"/>
                    </a:ext>
                  </a:extLst>
                </p14:cNvPr>
                <p14:cNvContentPartPr/>
                <p14:nvPr/>
              </p14:nvContentPartPr>
              <p14:xfrm>
                <a:off x="8711609" y="3067795"/>
                <a:ext cx="90720" cy="102960"/>
              </p14:xfrm>
            </p:contentPart>
          </mc:Choice>
          <mc:Fallback>
            <p:pic>
              <p:nvPicPr>
                <p:cNvPr id="41" name="インク 40">
                  <a:extLst>
                    <a:ext uri="{FF2B5EF4-FFF2-40B4-BE49-F238E27FC236}">
                      <a16:creationId xmlns:a16="http://schemas.microsoft.com/office/drawing/2014/main" id="{3F90160B-3B2A-4017-9F7E-A8AA4731DD1A}"/>
                    </a:ext>
                  </a:extLst>
                </p:cNvPr>
                <p:cNvPicPr/>
                <p:nvPr/>
              </p:nvPicPr>
              <p:blipFill>
                <a:blip r:embed="rId58"/>
                <a:stretch>
                  <a:fillRect/>
                </a:stretch>
              </p:blipFill>
              <p:spPr>
                <a:xfrm>
                  <a:off x="8702609" y="3059155"/>
                  <a:ext cx="1083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インク 41">
                  <a:extLst>
                    <a:ext uri="{FF2B5EF4-FFF2-40B4-BE49-F238E27FC236}">
                      <a16:creationId xmlns:a16="http://schemas.microsoft.com/office/drawing/2014/main" id="{2D6E52EE-D3EC-42B3-A7D9-98F0604CB49D}"/>
                    </a:ext>
                  </a:extLst>
                </p14:cNvPr>
                <p14:cNvContentPartPr/>
                <p14:nvPr/>
              </p14:nvContentPartPr>
              <p14:xfrm>
                <a:off x="8858129" y="3076435"/>
                <a:ext cx="110520" cy="91080"/>
              </p14:xfrm>
            </p:contentPart>
          </mc:Choice>
          <mc:Fallback>
            <p:pic>
              <p:nvPicPr>
                <p:cNvPr id="42" name="インク 41">
                  <a:extLst>
                    <a:ext uri="{FF2B5EF4-FFF2-40B4-BE49-F238E27FC236}">
                      <a16:creationId xmlns:a16="http://schemas.microsoft.com/office/drawing/2014/main" id="{2D6E52EE-D3EC-42B3-A7D9-98F0604CB49D}"/>
                    </a:ext>
                  </a:extLst>
                </p:cNvPr>
                <p:cNvPicPr/>
                <p:nvPr/>
              </p:nvPicPr>
              <p:blipFill>
                <a:blip r:embed="rId60"/>
                <a:stretch>
                  <a:fillRect/>
                </a:stretch>
              </p:blipFill>
              <p:spPr>
                <a:xfrm>
                  <a:off x="8849489" y="3067435"/>
                  <a:ext cx="1281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3" name="インク 42">
                  <a:extLst>
                    <a:ext uri="{FF2B5EF4-FFF2-40B4-BE49-F238E27FC236}">
                      <a16:creationId xmlns:a16="http://schemas.microsoft.com/office/drawing/2014/main" id="{DEC5F43D-E28A-40A5-84EE-6A96CEC8DD56}"/>
                    </a:ext>
                  </a:extLst>
                </p14:cNvPr>
                <p14:cNvContentPartPr/>
                <p14:nvPr/>
              </p14:nvContentPartPr>
              <p14:xfrm>
                <a:off x="8994929" y="3046555"/>
                <a:ext cx="93600" cy="93240"/>
              </p14:xfrm>
            </p:contentPart>
          </mc:Choice>
          <mc:Fallback>
            <p:pic>
              <p:nvPicPr>
                <p:cNvPr id="43" name="インク 42">
                  <a:extLst>
                    <a:ext uri="{FF2B5EF4-FFF2-40B4-BE49-F238E27FC236}">
                      <a16:creationId xmlns:a16="http://schemas.microsoft.com/office/drawing/2014/main" id="{DEC5F43D-E28A-40A5-84EE-6A96CEC8DD56}"/>
                    </a:ext>
                  </a:extLst>
                </p:cNvPr>
                <p:cNvPicPr/>
                <p:nvPr/>
              </p:nvPicPr>
              <p:blipFill>
                <a:blip r:embed="rId62"/>
                <a:stretch>
                  <a:fillRect/>
                </a:stretch>
              </p:blipFill>
              <p:spPr>
                <a:xfrm>
                  <a:off x="8986289" y="3037915"/>
                  <a:ext cx="11124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4" name="インク 43">
                  <a:extLst>
                    <a:ext uri="{FF2B5EF4-FFF2-40B4-BE49-F238E27FC236}">
                      <a16:creationId xmlns:a16="http://schemas.microsoft.com/office/drawing/2014/main" id="{590AF23B-33B2-4448-AD97-337D99CDC9BC}"/>
                    </a:ext>
                  </a:extLst>
                </p14:cNvPr>
                <p14:cNvContentPartPr/>
                <p14:nvPr/>
              </p14:nvContentPartPr>
              <p14:xfrm>
                <a:off x="9088169" y="3045835"/>
                <a:ext cx="108720" cy="123120"/>
              </p14:xfrm>
            </p:contentPart>
          </mc:Choice>
          <mc:Fallback>
            <p:pic>
              <p:nvPicPr>
                <p:cNvPr id="44" name="インク 43">
                  <a:extLst>
                    <a:ext uri="{FF2B5EF4-FFF2-40B4-BE49-F238E27FC236}">
                      <a16:creationId xmlns:a16="http://schemas.microsoft.com/office/drawing/2014/main" id="{590AF23B-33B2-4448-AD97-337D99CDC9BC}"/>
                    </a:ext>
                  </a:extLst>
                </p:cNvPr>
                <p:cNvPicPr/>
                <p:nvPr/>
              </p:nvPicPr>
              <p:blipFill>
                <a:blip r:embed="rId64"/>
                <a:stretch>
                  <a:fillRect/>
                </a:stretch>
              </p:blipFill>
              <p:spPr>
                <a:xfrm>
                  <a:off x="9079169" y="3037195"/>
                  <a:ext cx="1263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インク 44">
                  <a:extLst>
                    <a:ext uri="{FF2B5EF4-FFF2-40B4-BE49-F238E27FC236}">
                      <a16:creationId xmlns:a16="http://schemas.microsoft.com/office/drawing/2014/main" id="{4A5B1453-75C0-4B43-B513-AA645A49DC59}"/>
                    </a:ext>
                  </a:extLst>
                </p14:cNvPr>
                <p14:cNvContentPartPr/>
                <p14:nvPr/>
              </p14:nvContentPartPr>
              <p14:xfrm>
                <a:off x="9203369" y="3065275"/>
                <a:ext cx="169560" cy="70200"/>
              </p14:xfrm>
            </p:contentPart>
          </mc:Choice>
          <mc:Fallback>
            <p:pic>
              <p:nvPicPr>
                <p:cNvPr id="45" name="インク 44">
                  <a:extLst>
                    <a:ext uri="{FF2B5EF4-FFF2-40B4-BE49-F238E27FC236}">
                      <a16:creationId xmlns:a16="http://schemas.microsoft.com/office/drawing/2014/main" id="{4A5B1453-75C0-4B43-B513-AA645A49DC59}"/>
                    </a:ext>
                  </a:extLst>
                </p:cNvPr>
                <p:cNvPicPr/>
                <p:nvPr/>
              </p:nvPicPr>
              <p:blipFill>
                <a:blip r:embed="rId66"/>
                <a:stretch>
                  <a:fillRect/>
                </a:stretch>
              </p:blipFill>
              <p:spPr>
                <a:xfrm>
                  <a:off x="9194369" y="3056635"/>
                  <a:ext cx="18720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インク 45">
                  <a:extLst>
                    <a:ext uri="{FF2B5EF4-FFF2-40B4-BE49-F238E27FC236}">
                      <a16:creationId xmlns:a16="http://schemas.microsoft.com/office/drawing/2014/main" id="{FE450B17-03BB-4069-AB4B-78EDF00C7162}"/>
                    </a:ext>
                  </a:extLst>
                </p14:cNvPr>
                <p14:cNvContentPartPr/>
                <p14:nvPr/>
              </p14:nvContentPartPr>
              <p14:xfrm>
                <a:off x="9530969" y="2912635"/>
                <a:ext cx="149040" cy="200880"/>
              </p14:xfrm>
            </p:contentPart>
          </mc:Choice>
          <mc:Fallback>
            <p:pic>
              <p:nvPicPr>
                <p:cNvPr id="46" name="インク 45">
                  <a:extLst>
                    <a:ext uri="{FF2B5EF4-FFF2-40B4-BE49-F238E27FC236}">
                      <a16:creationId xmlns:a16="http://schemas.microsoft.com/office/drawing/2014/main" id="{FE450B17-03BB-4069-AB4B-78EDF00C7162}"/>
                    </a:ext>
                  </a:extLst>
                </p:cNvPr>
                <p:cNvPicPr/>
                <p:nvPr/>
              </p:nvPicPr>
              <p:blipFill>
                <a:blip r:embed="rId68"/>
                <a:stretch>
                  <a:fillRect/>
                </a:stretch>
              </p:blipFill>
              <p:spPr>
                <a:xfrm>
                  <a:off x="9522329" y="2903635"/>
                  <a:ext cx="1666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インク 46">
                  <a:extLst>
                    <a:ext uri="{FF2B5EF4-FFF2-40B4-BE49-F238E27FC236}">
                      <a16:creationId xmlns:a16="http://schemas.microsoft.com/office/drawing/2014/main" id="{B5BFC620-4D9F-450E-8303-D549B4F4872B}"/>
                    </a:ext>
                  </a:extLst>
                </p14:cNvPr>
                <p14:cNvContentPartPr/>
                <p14:nvPr/>
              </p14:nvContentPartPr>
              <p14:xfrm>
                <a:off x="9546089" y="3015955"/>
                <a:ext cx="14400" cy="127440"/>
              </p14:xfrm>
            </p:contentPart>
          </mc:Choice>
          <mc:Fallback>
            <p:pic>
              <p:nvPicPr>
                <p:cNvPr id="47" name="インク 46">
                  <a:extLst>
                    <a:ext uri="{FF2B5EF4-FFF2-40B4-BE49-F238E27FC236}">
                      <a16:creationId xmlns:a16="http://schemas.microsoft.com/office/drawing/2014/main" id="{B5BFC620-4D9F-450E-8303-D549B4F4872B}"/>
                    </a:ext>
                  </a:extLst>
                </p:cNvPr>
                <p:cNvPicPr/>
                <p:nvPr/>
              </p:nvPicPr>
              <p:blipFill>
                <a:blip r:embed="rId70"/>
                <a:stretch>
                  <a:fillRect/>
                </a:stretch>
              </p:blipFill>
              <p:spPr>
                <a:xfrm>
                  <a:off x="9537089" y="3006955"/>
                  <a:ext cx="320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8" name="インク 47">
                  <a:extLst>
                    <a:ext uri="{FF2B5EF4-FFF2-40B4-BE49-F238E27FC236}">
                      <a16:creationId xmlns:a16="http://schemas.microsoft.com/office/drawing/2014/main" id="{54C50DC8-6FD0-4D67-933E-B2F191EB0D82}"/>
                    </a:ext>
                  </a:extLst>
                </p14:cNvPr>
                <p14:cNvContentPartPr/>
                <p14:nvPr/>
              </p14:nvContentPartPr>
              <p14:xfrm>
                <a:off x="9546809" y="3006955"/>
                <a:ext cx="155880" cy="131040"/>
              </p14:xfrm>
            </p:contentPart>
          </mc:Choice>
          <mc:Fallback>
            <p:pic>
              <p:nvPicPr>
                <p:cNvPr id="48" name="インク 47">
                  <a:extLst>
                    <a:ext uri="{FF2B5EF4-FFF2-40B4-BE49-F238E27FC236}">
                      <a16:creationId xmlns:a16="http://schemas.microsoft.com/office/drawing/2014/main" id="{54C50DC8-6FD0-4D67-933E-B2F191EB0D82}"/>
                    </a:ext>
                  </a:extLst>
                </p:cNvPr>
                <p:cNvPicPr/>
                <p:nvPr/>
              </p:nvPicPr>
              <p:blipFill>
                <a:blip r:embed="rId72"/>
                <a:stretch>
                  <a:fillRect/>
                </a:stretch>
              </p:blipFill>
              <p:spPr>
                <a:xfrm>
                  <a:off x="9537809" y="2997955"/>
                  <a:ext cx="1735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インク 48">
                  <a:extLst>
                    <a:ext uri="{FF2B5EF4-FFF2-40B4-BE49-F238E27FC236}">
                      <a16:creationId xmlns:a16="http://schemas.microsoft.com/office/drawing/2014/main" id="{037F98E1-92E9-4B45-BDDA-C36A08ED4BD6}"/>
                    </a:ext>
                  </a:extLst>
                </p14:cNvPr>
                <p14:cNvContentPartPr/>
                <p14:nvPr/>
              </p14:nvContentPartPr>
              <p14:xfrm>
                <a:off x="9579569" y="3113515"/>
                <a:ext cx="99000" cy="10440"/>
              </p14:xfrm>
            </p:contentPart>
          </mc:Choice>
          <mc:Fallback>
            <p:pic>
              <p:nvPicPr>
                <p:cNvPr id="49" name="インク 48">
                  <a:extLst>
                    <a:ext uri="{FF2B5EF4-FFF2-40B4-BE49-F238E27FC236}">
                      <a16:creationId xmlns:a16="http://schemas.microsoft.com/office/drawing/2014/main" id="{037F98E1-92E9-4B45-BDDA-C36A08ED4BD6}"/>
                    </a:ext>
                  </a:extLst>
                </p:cNvPr>
                <p:cNvPicPr/>
                <p:nvPr/>
              </p:nvPicPr>
              <p:blipFill>
                <a:blip r:embed="rId74"/>
                <a:stretch>
                  <a:fillRect/>
                </a:stretch>
              </p:blipFill>
              <p:spPr>
                <a:xfrm>
                  <a:off x="9570569" y="3104875"/>
                  <a:ext cx="1166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 name="インク 49">
                  <a:extLst>
                    <a:ext uri="{FF2B5EF4-FFF2-40B4-BE49-F238E27FC236}">
                      <a16:creationId xmlns:a16="http://schemas.microsoft.com/office/drawing/2014/main" id="{02ECE0FF-E5FA-468E-9211-2E3A5658C82B}"/>
                    </a:ext>
                  </a:extLst>
                </p14:cNvPr>
                <p14:cNvContentPartPr/>
                <p14:nvPr/>
              </p14:nvContentPartPr>
              <p14:xfrm>
                <a:off x="9491369" y="3022795"/>
                <a:ext cx="293400" cy="180360"/>
              </p14:xfrm>
            </p:contentPart>
          </mc:Choice>
          <mc:Fallback>
            <p:pic>
              <p:nvPicPr>
                <p:cNvPr id="50" name="インク 49">
                  <a:extLst>
                    <a:ext uri="{FF2B5EF4-FFF2-40B4-BE49-F238E27FC236}">
                      <a16:creationId xmlns:a16="http://schemas.microsoft.com/office/drawing/2014/main" id="{02ECE0FF-E5FA-468E-9211-2E3A5658C82B}"/>
                    </a:ext>
                  </a:extLst>
                </p:cNvPr>
                <p:cNvPicPr/>
                <p:nvPr/>
              </p:nvPicPr>
              <p:blipFill>
                <a:blip r:embed="rId76"/>
                <a:stretch>
                  <a:fillRect/>
                </a:stretch>
              </p:blipFill>
              <p:spPr>
                <a:xfrm>
                  <a:off x="9482729" y="3014155"/>
                  <a:ext cx="31104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1" name="インク 50">
                  <a:extLst>
                    <a:ext uri="{FF2B5EF4-FFF2-40B4-BE49-F238E27FC236}">
                      <a16:creationId xmlns:a16="http://schemas.microsoft.com/office/drawing/2014/main" id="{F954D5E1-C977-4E88-8F95-D5195837B912}"/>
                    </a:ext>
                  </a:extLst>
                </p14:cNvPr>
                <p14:cNvContentPartPr/>
                <p14:nvPr/>
              </p14:nvContentPartPr>
              <p14:xfrm>
                <a:off x="9817889" y="2857915"/>
                <a:ext cx="123480" cy="282240"/>
              </p14:xfrm>
            </p:contentPart>
          </mc:Choice>
          <mc:Fallback>
            <p:pic>
              <p:nvPicPr>
                <p:cNvPr id="51" name="インク 50">
                  <a:extLst>
                    <a:ext uri="{FF2B5EF4-FFF2-40B4-BE49-F238E27FC236}">
                      <a16:creationId xmlns:a16="http://schemas.microsoft.com/office/drawing/2014/main" id="{F954D5E1-C977-4E88-8F95-D5195837B912}"/>
                    </a:ext>
                  </a:extLst>
                </p:cNvPr>
                <p:cNvPicPr/>
                <p:nvPr/>
              </p:nvPicPr>
              <p:blipFill>
                <a:blip r:embed="rId78"/>
                <a:stretch>
                  <a:fillRect/>
                </a:stretch>
              </p:blipFill>
              <p:spPr>
                <a:xfrm>
                  <a:off x="9808889" y="2848915"/>
                  <a:ext cx="14112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2" name="インク 51">
                  <a:extLst>
                    <a:ext uri="{FF2B5EF4-FFF2-40B4-BE49-F238E27FC236}">
                      <a16:creationId xmlns:a16="http://schemas.microsoft.com/office/drawing/2014/main" id="{4031557C-A332-4D9F-9DA7-CFDB740165C5}"/>
                    </a:ext>
                  </a:extLst>
                </p14:cNvPr>
                <p14:cNvContentPartPr/>
                <p14:nvPr/>
              </p14:nvContentPartPr>
              <p14:xfrm>
                <a:off x="9969809" y="2832355"/>
                <a:ext cx="64440" cy="73800"/>
              </p14:xfrm>
            </p:contentPart>
          </mc:Choice>
          <mc:Fallback>
            <p:pic>
              <p:nvPicPr>
                <p:cNvPr id="52" name="インク 51">
                  <a:extLst>
                    <a:ext uri="{FF2B5EF4-FFF2-40B4-BE49-F238E27FC236}">
                      <a16:creationId xmlns:a16="http://schemas.microsoft.com/office/drawing/2014/main" id="{4031557C-A332-4D9F-9DA7-CFDB740165C5}"/>
                    </a:ext>
                  </a:extLst>
                </p:cNvPr>
                <p:cNvPicPr/>
                <p:nvPr/>
              </p:nvPicPr>
              <p:blipFill>
                <a:blip r:embed="rId80"/>
                <a:stretch>
                  <a:fillRect/>
                </a:stretch>
              </p:blipFill>
              <p:spPr>
                <a:xfrm>
                  <a:off x="9960809" y="2823355"/>
                  <a:ext cx="820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3" name="インク 52">
                  <a:extLst>
                    <a:ext uri="{FF2B5EF4-FFF2-40B4-BE49-F238E27FC236}">
                      <a16:creationId xmlns:a16="http://schemas.microsoft.com/office/drawing/2014/main" id="{B41BD9AD-3814-4010-B24E-BFC343E6D62C}"/>
                    </a:ext>
                  </a:extLst>
                </p14:cNvPr>
                <p14:cNvContentPartPr/>
                <p14:nvPr/>
              </p14:nvContentPartPr>
              <p14:xfrm>
                <a:off x="9993929" y="2835595"/>
                <a:ext cx="115920" cy="168840"/>
              </p14:xfrm>
            </p:contentPart>
          </mc:Choice>
          <mc:Fallback>
            <p:pic>
              <p:nvPicPr>
                <p:cNvPr id="53" name="インク 52">
                  <a:extLst>
                    <a:ext uri="{FF2B5EF4-FFF2-40B4-BE49-F238E27FC236}">
                      <a16:creationId xmlns:a16="http://schemas.microsoft.com/office/drawing/2014/main" id="{B41BD9AD-3814-4010-B24E-BFC343E6D62C}"/>
                    </a:ext>
                  </a:extLst>
                </p:cNvPr>
                <p:cNvPicPr/>
                <p:nvPr/>
              </p:nvPicPr>
              <p:blipFill>
                <a:blip r:embed="rId82"/>
                <a:stretch>
                  <a:fillRect/>
                </a:stretch>
              </p:blipFill>
              <p:spPr>
                <a:xfrm>
                  <a:off x="9985289" y="2826595"/>
                  <a:ext cx="1335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インク 53">
                  <a:extLst>
                    <a:ext uri="{FF2B5EF4-FFF2-40B4-BE49-F238E27FC236}">
                      <a16:creationId xmlns:a16="http://schemas.microsoft.com/office/drawing/2014/main" id="{B857603F-3811-4296-925A-B49D6EBC7CCE}"/>
                    </a:ext>
                  </a:extLst>
                </p14:cNvPr>
                <p14:cNvContentPartPr/>
                <p14:nvPr/>
              </p14:nvContentPartPr>
              <p14:xfrm>
                <a:off x="10023809" y="2895715"/>
                <a:ext cx="110160" cy="96480"/>
              </p14:xfrm>
            </p:contentPart>
          </mc:Choice>
          <mc:Fallback>
            <p:pic>
              <p:nvPicPr>
                <p:cNvPr id="54" name="インク 53">
                  <a:extLst>
                    <a:ext uri="{FF2B5EF4-FFF2-40B4-BE49-F238E27FC236}">
                      <a16:creationId xmlns:a16="http://schemas.microsoft.com/office/drawing/2014/main" id="{B857603F-3811-4296-925A-B49D6EBC7CCE}"/>
                    </a:ext>
                  </a:extLst>
                </p:cNvPr>
                <p:cNvPicPr/>
                <p:nvPr/>
              </p:nvPicPr>
              <p:blipFill>
                <a:blip r:embed="rId84"/>
                <a:stretch>
                  <a:fillRect/>
                </a:stretch>
              </p:blipFill>
              <p:spPr>
                <a:xfrm>
                  <a:off x="10014809" y="2886715"/>
                  <a:ext cx="1278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インク 54">
                  <a:extLst>
                    <a:ext uri="{FF2B5EF4-FFF2-40B4-BE49-F238E27FC236}">
                      <a16:creationId xmlns:a16="http://schemas.microsoft.com/office/drawing/2014/main" id="{EBB12FDF-1746-447A-92A5-8DF41F427E07}"/>
                    </a:ext>
                  </a:extLst>
                </p14:cNvPr>
                <p14:cNvContentPartPr/>
                <p14:nvPr/>
              </p14:nvContentPartPr>
              <p14:xfrm>
                <a:off x="9986729" y="2942875"/>
                <a:ext cx="122760" cy="221040"/>
              </p14:xfrm>
            </p:contentPart>
          </mc:Choice>
          <mc:Fallback>
            <p:pic>
              <p:nvPicPr>
                <p:cNvPr id="55" name="インク 54">
                  <a:extLst>
                    <a:ext uri="{FF2B5EF4-FFF2-40B4-BE49-F238E27FC236}">
                      <a16:creationId xmlns:a16="http://schemas.microsoft.com/office/drawing/2014/main" id="{EBB12FDF-1746-447A-92A5-8DF41F427E07}"/>
                    </a:ext>
                  </a:extLst>
                </p:cNvPr>
                <p:cNvPicPr/>
                <p:nvPr/>
              </p:nvPicPr>
              <p:blipFill>
                <a:blip r:embed="rId86"/>
                <a:stretch>
                  <a:fillRect/>
                </a:stretch>
              </p:blipFill>
              <p:spPr>
                <a:xfrm>
                  <a:off x="9977729" y="2934235"/>
                  <a:ext cx="1404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インク 55">
                  <a:extLst>
                    <a:ext uri="{FF2B5EF4-FFF2-40B4-BE49-F238E27FC236}">
                      <a16:creationId xmlns:a16="http://schemas.microsoft.com/office/drawing/2014/main" id="{6AC6D11D-2868-4A2A-A2BA-F386A977B653}"/>
                    </a:ext>
                  </a:extLst>
                </p14:cNvPr>
                <p14:cNvContentPartPr/>
                <p14:nvPr/>
              </p14:nvContentPartPr>
              <p14:xfrm>
                <a:off x="10023089" y="3026035"/>
                <a:ext cx="56520" cy="82080"/>
              </p14:xfrm>
            </p:contentPart>
          </mc:Choice>
          <mc:Fallback>
            <p:pic>
              <p:nvPicPr>
                <p:cNvPr id="56" name="インク 55">
                  <a:extLst>
                    <a:ext uri="{FF2B5EF4-FFF2-40B4-BE49-F238E27FC236}">
                      <a16:creationId xmlns:a16="http://schemas.microsoft.com/office/drawing/2014/main" id="{6AC6D11D-2868-4A2A-A2BA-F386A977B653}"/>
                    </a:ext>
                  </a:extLst>
                </p:cNvPr>
                <p:cNvPicPr/>
                <p:nvPr/>
              </p:nvPicPr>
              <p:blipFill>
                <a:blip r:embed="rId88"/>
                <a:stretch>
                  <a:fillRect/>
                </a:stretch>
              </p:blipFill>
              <p:spPr>
                <a:xfrm>
                  <a:off x="10014089" y="3017395"/>
                  <a:ext cx="741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 name="インク 56">
                  <a:extLst>
                    <a:ext uri="{FF2B5EF4-FFF2-40B4-BE49-F238E27FC236}">
                      <a16:creationId xmlns:a16="http://schemas.microsoft.com/office/drawing/2014/main" id="{684F222D-BB1E-42D4-B794-EF02B468AB8C}"/>
                    </a:ext>
                  </a:extLst>
                </p14:cNvPr>
                <p14:cNvContentPartPr/>
                <p14:nvPr/>
              </p14:nvContentPartPr>
              <p14:xfrm>
                <a:off x="10123529" y="2986795"/>
                <a:ext cx="247320" cy="145440"/>
              </p14:xfrm>
            </p:contentPart>
          </mc:Choice>
          <mc:Fallback>
            <p:pic>
              <p:nvPicPr>
                <p:cNvPr id="57" name="インク 56">
                  <a:extLst>
                    <a:ext uri="{FF2B5EF4-FFF2-40B4-BE49-F238E27FC236}">
                      <a16:creationId xmlns:a16="http://schemas.microsoft.com/office/drawing/2014/main" id="{684F222D-BB1E-42D4-B794-EF02B468AB8C}"/>
                    </a:ext>
                  </a:extLst>
                </p:cNvPr>
                <p:cNvPicPr/>
                <p:nvPr/>
              </p:nvPicPr>
              <p:blipFill>
                <a:blip r:embed="rId90"/>
                <a:stretch>
                  <a:fillRect/>
                </a:stretch>
              </p:blipFill>
              <p:spPr>
                <a:xfrm>
                  <a:off x="10114529" y="2977795"/>
                  <a:ext cx="264960" cy="163080"/>
                </a:xfrm>
                <a:prstGeom prst="rect">
                  <a:avLst/>
                </a:prstGeom>
              </p:spPr>
            </p:pic>
          </mc:Fallback>
        </mc:AlternateContent>
      </p:grpSp>
    </p:spTree>
    <p:extLst>
      <p:ext uri="{BB962C8B-B14F-4D97-AF65-F5344CB8AC3E}">
        <p14:creationId xmlns:p14="http://schemas.microsoft.com/office/powerpoint/2010/main" val="1308729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FCDCE86-27AD-40B3-ADCF-756C3E4405E1}"/>
              </a:ext>
            </a:extLst>
          </p:cNvPr>
          <p:cNvSpPr>
            <a:spLocks noGrp="1"/>
          </p:cNvSpPr>
          <p:nvPr>
            <p:ph type="sldNum" sz="quarter" idx="12"/>
          </p:nvPr>
        </p:nvSpPr>
        <p:spPr/>
        <p:txBody>
          <a:bodyPr/>
          <a:lstStyle/>
          <a:p>
            <a:fld id="{CD9BE97A-53C1-4E17-AABC-2B78E7EE41B0}" type="slidenum">
              <a:rPr kumimoji="1" lang="ja-JP" altLang="en-US" smtClean="0"/>
              <a:t>28</a:t>
            </a:fld>
            <a:endParaRPr kumimoji="1" lang="ja-JP" altLang="en-US"/>
          </a:p>
        </p:txBody>
      </p:sp>
      <p:pic>
        <p:nvPicPr>
          <p:cNvPr id="10" name="図 9" descr="ダイアグラム&#10;&#10;自動的に生成された説明">
            <a:extLst>
              <a:ext uri="{FF2B5EF4-FFF2-40B4-BE49-F238E27FC236}">
                <a16:creationId xmlns:a16="http://schemas.microsoft.com/office/drawing/2014/main" id="{525CD93E-79EB-4E38-B63D-9A73D60B7170}"/>
              </a:ext>
            </a:extLst>
          </p:cNvPr>
          <p:cNvPicPr>
            <a:picLocks noChangeAspect="1"/>
          </p:cNvPicPr>
          <p:nvPr/>
        </p:nvPicPr>
        <p:blipFill rotWithShape="1">
          <a:blip r:embed="rId2">
            <a:extLst>
              <a:ext uri="{28A0092B-C50C-407E-A947-70E740481C1C}">
                <a14:useLocalDpi xmlns:a14="http://schemas.microsoft.com/office/drawing/2010/main" val="0"/>
              </a:ext>
            </a:extLst>
          </a:blip>
          <a:srcRect t="-27728" r="826" b="-20682"/>
          <a:stretch/>
        </p:blipFill>
        <p:spPr>
          <a:xfrm>
            <a:off x="0" y="-85060"/>
            <a:ext cx="12192000" cy="6943059"/>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インク 10">
                <a:extLst>
                  <a:ext uri="{FF2B5EF4-FFF2-40B4-BE49-F238E27FC236}">
                    <a16:creationId xmlns:a16="http://schemas.microsoft.com/office/drawing/2014/main" id="{22D210BC-6153-4150-88CF-89728CBE1003}"/>
                  </a:ext>
                </a:extLst>
              </p14:cNvPr>
              <p14:cNvContentPartPr/>
              <p14:nvPr/>
            </p14:nvContentPartPr>
            <p14:xfrm>
              <a:off x="201491" y="1161226"/>
              <a:ext cx="60840" cy="1662120"/>
            </p14:xfrm>
          </p:contentPart>
        </mc:Choice>
        <mc:Fallback>
          <p:pic>
            <p:nvPicPr>
              <p:cNvPr id="11" name="インク 10">
                <a:extLst>
                  <a:ext uri="{FF2B5EF4-FFF2-40B4-BE49-F238E27FC236}">
                    <a16:creationId xmlns:a16="http://schemas.microsoft.com/office/drawing/2014/main" id="{22D210BC-6153-4150-88CF-89728CBE1003}"/>
                  </a:ext>
                </a:extLst>
              </p:cNvPr>
              <p:cNvPicPr/>
              <p:nvPr/>
            </p:nvPicPr>
            <p:blipFill>
              <a:blip r:embed="rId4"/>
              <a:stretch>
                <a:fillRect/>
              </a:stretch>
            </p:blipFill>
            <p:spPr>
              <a:xfrm>
                <a:off x="192491" y="1152226"/>
                <a:ext cx="78480" cy="1679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インク 13">
                <a:extLst>
                  <a:ext uri="{FF2B5EF4-FFF2-40B4-BE49-F238E27FC236}">
                    <a16:creationId xmlns:a16="http://schemas.microsoft.com/office/drawing/2014/main" id="{FD5B74CC-5398-43C6-A6D1-EBCE51BCF831}"/>
                  </a:ext>
                </a:extLst>
              </p14:cNvPr>
              <p14:cNvContentPartPr/>
              <p14:nvPr/>
            </p14:nvContentPartPr>
            <p14:xfrm>
              <a:off x="166931" y="1029466"/>
              <a:ext cx="2040120" cy="1869120"/>
            </p14:xfrm>
          </p:contentPart>
        </mc:Choice>
        <mc:Fallback>
          <p:pic>
            <p:nvPicPr>
              <p:cNvPr id="14" name="インク 13">
                <a:extLst>
                  <a:ext uri="{FF2B5EF4-FFF2-40B4-BE49-F238E27FC236}">
                    <a16:creationId xmlns:a16="http://schemas.microsoft.com/office/drawing/2014/main" id="{FD5B74CC-5398-43C6-A6D1-EBCE51BCF831}"/>
                  </a:ext>
                </a:extLst>
              </p:cNvPr>
              <p:cNvPicPr/>
              <p:nvPr/>
            </p:nvPicPr>
            <p:blipFill>
              <a:blip r:embed="rId6"/>
              <a:stretch>
                <a:fillRect/>
              </a:stretch>
            </p:blipFill>
            <p:spPr>
              <a:xfrm>
                <a:off x="158291" y="1020826"/>
                <a:ext cx="2057760" cy="1886760"/>
              </a:xfrm>
              <a:prstGeom prst="rect">
                <a:avLst/>
              </a:prstGeom>
            </p:spPr>
          </p:pic>
        </mc:Fallback>
      </mc:AlternateContent>
      <p:grpSp>
        <p:nvGrpSpPr>
          <p:cNvPr id="73" name="グループ化 72">
            <a:extLst>
              <a:ext uri="{FF2B5EF4-FFF2-40B4-BE49-F238E27FC236}">
                <a16:creationId xmlns:a16="http://schemas.microsoft.com/office/drawing/2014/main" id="{5FEA2D5A-238B-4D87-8110-79C27712D4B5}"/>
              </a:ext>
            </a:extLst>
          </p:cNvPr>
          <p:cNvGrpSpPr/>
          <p:nvPr/>
        </p:nvGrpSpPr>
        <p:grpSpPr>
          <a:xfrm>
            <a:off x="249089" y="637341"/>
            <a:ext cx="3493800" cy="442080"/>
            <a:chOff x="249089" y="637341"/>
            <a:chExt cx="3493800" cy="442080"/>
          </a:xfrm>
        </p:grpSpPr>
        <mc:AlternateContent xmlns:mc="http://schemas.openxmlformats.org/markup-compatibility/2006">
          <mc:Choice xmlns:p14="http://schemas.microsoft.com/office/powerpoint/2010/main" Requires="p14">
            <p:contentPart p14:bwMode="auto" r:id="rId7">
              <p14:nvContentPartPr>
                <p14:cNvPr id="26" name="インク 25">
                  <a:extLst>
                    <a:ext uri="{FF2B5EF4-FFF2-40B4-BE49-F238E27FC236}">
                      <a16:creationId xmlns:a16="http://schemas.microsoft.com/office/drawing/2014/main" id="{F265C10E-E7D4-4CD7-96E5-505AFC2DFDA4}"/>
                    </a:ext>
                  </a:extLst>
                </p14:cNvPr>
                <p14:cNvContentPartPr/>
                <p14:nvPr/>
              </p14:nvContentPartPr>
              <p14:xfrm>
                <a:off x="249089" y="698901"/>
                <a:ext cx="22680" cy="309240"/>
              </p14:xfrm>
            </p:contentPart>
          </mc:Choice>
          <mc:Fallback>
            <p:pic>
              <p:nvPicPr>
                <p:cNvPr id="26" name="インク 25">
                  <a:extLst>
                    <a:ext uri="{FF2B5EF4-FFF2-40B4-BE49-F238E27FC236}">
                      <a16:creationId xmlns:a16="http://schemas.microsoft.com/office/drawing/2014/main" id="{F265C10E-E7D4-4CD7-96E5-505AFC2DFDA4}"/>
                    </a:ext>
                  </a:extLst>
                </p:cNvPr>
                <p:cNvPicPr/>
                <p:nvPr/>
              </p:nvPicPr>
              <p:blipFill>
                <a:blip r:embed="rId8"/>
                <a:stretch>
                  <a:fillRect/>
                </a:stretch>
              </p:blipFill>
              <p:spPr>
                <a:xfrm>
                  <a:off x="240449" y="690261"/>
                  <a:ext cx="403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7" name="インク 26">
                  <a:extLst>
                    <a:ext uri="{FF2B5EF4-FFF2-40B4-BE49-F238E27FC236}">
                      <a16:creationId xmlns:a16="http://schemas.microsoft.com/office/drawing/2014/main" id="{FC4540FF-6D12-47BE-95DC-E893CA7A1AC9}"/>
                    </a:ext>
                  </a:extLst>
                </p14:cNvPr>
                <p14:cNvContentPartPr/>
                <p14:nvPr/>
              </p14:nvContentPartPr>
              <p14:xfrm>
                <a:off x="255209" y="687021"/>
                <a:ext cx="187560" cy="217080"/>
              </p14:xfrm>
            </p:contentPart>
          </mc:Choice>
          <mc:Fallback>
            <p:pic>
              <p:nvPicPr>
                <p:cNvPr id="27" name="インク 26">
                  <a:extLst>
                    <a:ext uri="{FF2B5EF4-FFF2-40B4-BE49-F238E27FC236}">
                      <a16:creationId xmlns:a16="http://schemas.microsoft.com/office/drawing/2014/main" id="{FC4540FF-6D12-47BE-95DC-E893CA7A1AC9}"/>
                    </a:ext>
                  </a:extLst>
                </p:cNvPr>
                <p:cNvPicPr/>
                <p:nvPr/>
              </p:nvPicPr>
              <p:blipFill>
                <a:blip r:embed="rId10"/>
                <a:stretch>
                  <a:fillRect/>
                </a:stretch>
              </p:blipFill>
              <p:spPr>
                <a:xfrm>
                  <a:off x="246209" y="678381"/>
                  <a:ext cx="20520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8" name="インク 27">
                  <a:extLst>
                    <a:ext uri="{FF2B5EF4-FFF2-40B4-BE49-F238E27FC236}">
                      <a16:creationId xmlns:a16="http://schemas.microsoft.com/office/drawing/2014/main" id="{978CA74F-6551-4925-BE06-6AAAB010EA77}"/>
                    </a:ext>
                  </a:extLst>
                </p14:cNvPr>
                <p14:cNvContentPartPr/>
                <p14:nvPr/>
              </p14:nvContentPartPr>
              <p14:xfrm>
                <a:off x="432329" y="775221"/>
                <a:ext cx="191160" cy="146880"/>
              </p14:xfrm>
            </p:contentPart>
          </mc:Choice>
          <mc:Fallback>
            <p:pic>
              <p:nvPicPr>
                <p:cNvPr id="28" name="インク 27">
                  <a:extLst>
                    <a:ext uri="{FF2B5EF4-FFF2-40B4-BE49-F238E27FC236}">
                      <a16:creationId xmlns:a16="http://schemas.microsoft.com/office/drawing/2014/main" id="{978CA74F-6551-4925-BE06-6AAAB010EA77}"/>
                    </a:ext>
                  </a:extLst>
                </p:cNvPr>
                <p:cNvPicPr/>
                <p:nvPr/>
              </p:nvPicPr>
              <p:blipFill>
                <a:blip r:embed="rId12"/>
                <a:stretch>
                  <a:fillRect/>
                </a:stretch>
              </p:blipFill>
              <p:spPr>
                <a:xfrm>
                  <a:off x="423329" y="766581"/>
                  <a:ext cx="2088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インク 28">
                  <a:extLst>
                    <a:ext uri="{FF2B5EF4-FFF2-40B4-BE49-F238E27FC236}">
                      <a16:creationId xmlns:a16="http://schemas.microsoft.com/office/drawing/2014/main" id="{CFD34E50-831F-4998-9554-A6AAEC6D7C2A}"/>
                    </a:ext>
                  </a:extLst>
                </p14:cNvPr>
                <p14:cNvContentPartPr/>
                <p14:nvPr/>
              </p14:nvContentPartPr>
              <p14:xfrm>
                <a:off x="647249" y="655341"/>
                <a:ext cx="100800" cy="308520"/>
              </p14:xfrm>
            </p:contentPart>
          </mc:Choice>
          <mc:Fallback>
            <p:pic>
              <p:nvPicPr>
                <p:cNvPr id="29" name="インク 28">
                  <a:extLst>
                    <a:ext uri="{FF2B5EF4-FFF2-40B4-BE49-F238E27FC236}">
                      <a16:creationId xmlns:a16="http://schemas.microsoft.com/office/drawing/2014/main" id="{CFD34E50-831F-4998-9554-A6AAEC6D7C2A}"/>
                    </a:ext>
                  </a:extLst>
                </p:cNvPr>
                <p:cNvPicPr/>
                <p:nvPr/>
              </p:nvPicPr>
              <p:blipFill>
                <a:blip r:embed="rId14"/>
                <a:stretch>
                  <a:fillRect/>
                </a:stretch>
              </p:blipFill>
              <p:spPr>
                <a:xfrm>
                  <a:off x="638609" y="646341"/>
                  <a:ext cx="118440" cy="326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0" name="インク 29">
                  <a:extLst>
                    <a:ext uri="{FF2B5EF4-FFF2-40B4-BE49-F238E27FC236}">
                      <a16:creationId xmlns:a16="http://schemas.microsoft.com/office/drawing/2014/main" id="{78CA5430-AA48-46EF-92E5-203CAA968ACE}"/>
                    </a:ext>
                  </a:extLst>
                </p14:cNvPr>
                <p14:cNvContentPartPr/>
                <p14:nvPr/>
              </p14:nvContentPartPr>
              <p14:xfrm>
                <a:off x="600089" y="833901"/>
                <a:ext cx="156600" cy="15120"/>
              </p14:xfrm>
            </p:contentPart>
          </mc:Choice>
          <mc:Fallback>
            <p:pic>
              <p:nvPicPr>
                <p:cNvPr id="30" name="インク 29">
                  <a:extLst>
                    <a:ext uri="{FF2B5EF4-FFF2-40B4-BE49-F238E27FC236}">
                      <a16:creationId xmlns:a16="http://schemas.microsoft.com/office/drawing/2014/main" id="{78CA5430-AA48-46EF-92E5-203CAA968ACE}"/>
                    </a:ext>
                  </a:extLst>
                </p:cNvPr>
                <p:cNvPicPr/>
                <p:nvPr/>
              </p:nvPicPr>
              <p:blipFill>
                <a:blip r:embed="rId16"/>
                <a:stretch>
                  <a:fillRect/>
                </a:stretch>
              </p:blipFill>
              <p:spPr>
                <a:xfrm>
                  <a:off x="591449" y="824901"/>
                  <a:ext cx="1742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1" name="インク 30">
                  <a:extLst>
                    <a:ext uri="{FF2B5EF4-FFF2-40B4-BE49-F238E27FC236}">
                      <a16:creationId xmlns:a16="http://schemas.microsoft.com/office/drawing/2014/main" id="{B9409727-A271-442A-BAFA-7B4892C62D94}"/>
                    </a:ext>
                  </a:extLst>
                </p14:cNvPr>
                <p14:cNvContentPartPr/>
                <p14:nvPr/>
              </p14:nvContentPartPr>
              <p14:xfrm>
                <a:off x="762449" y="768741"/>
                <a:ext cx="154440" cy="181080"/>
              </p14:xfrm>
            </p:contentPart>
          </mc:Choice>
          <mc:Fallback>
            <p:pic>
              <p:nvPicPr>
                <p:cNvPr id="31" name="インク 30">
                  <a:extLst>
                    <a:ext uri="{FF2B5EF4-FFF2-40B4-BE49-F238E27FC236}">
                      <a16:creationId xmlns:a16="http://schemas.microsoft.com/office/drawing/2014/main" id="{B9409727-A271-442A-BAFA-7B4892C62D94}"/>
                    </a:ext>
                  </a:extLst>
                </p:cNvPr>
                <p:cNvPicPr/>
                <p:nvPr/>
              </p:nvPicPr>
              <p:blipFill>
                <a:blip r:embed="rId18"/>
                <a:stretch>
                  <a:fillRect/>
                </a:stretch>
              </p:blipFill>
              <p:spPr>
                <a:xfrm>
                  <a:off x="753809" y="759741"/>
                  <a:ext cx="1720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インク 31">
                  <a:extLst>
                    <a:ext uri="{FF2B5EF4-FFF2-40B4-BE49-F238E27FC236}">
                      <a16:creationId xmlns:a16="http://schemas.microsoft.com/office/drawing/2014/main" id="{2F013682-FA2D-4BCA-8134-C518935026E5}"/>
                    </a:ext>
                  </a:extLst>
                </p14:cNvPr>
                <p14:cNvContentPartPr/>
                <p14:nvPr/>
              </p14:nvContentPartPr>
              <p14:xfrm>
                <a:off x="969809" y="759021"/>
                <a:ext cx="130680" cy="177480"/>
              </p14:xfrm>
            </p:contentPart>
          </mc:Choice>
          <mc:Fallback>
            <p:pic>
              <p:nvPicPr>
                <p:cNvPr id="32" name="インク 31">
                  <a:extLst>
                    <a:ext uri="{FF2B5EF4-FFF2-40B4-BE49-F238E27FC236}">
                      <a16:creationId xmlns:a16="http://schemas.microsoft.com/office/drawing/2014/main" id="{2F013682-FA2D-4BCA-8134-C518935026E5}"/>
                    </a:ext>
                  </a:extLst>
                </p:cNvPr>
                <p:cNvPicPr/>
                <p:nvPr/>
              </p:nvPicPr>
              <p:blipFill>
                <a:blip r:embed="rId20"/>
                <a:stretch>
                  <a:fillRect/>
                </a:stretch>
              </p:blipFill>
              <p:spPr>
                <a:xfrm>
                  <a:off x="960809" y="750021"/>
                  <a:ext cx="1483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3" name="インク 32">
                  <a:extLst>
                    <a:ext uri="{FF2B5EF4-FFF2-40B4-BE49-F238E27FC236}">
                      <a16:creationId xmlns:a16="http://schemas.microsoft.com/office/drawing/2014/main" id="{E95DA5A4-E0F6-43F6-9889-8BAA08B45B37}"/>
                    </a:ext>
                  </a:extLst>
                </p14:cNvPr>
                <p14:cNvContentPartPr/>
                <p14:nvPr/>
              </p14:nvContentPartPr>
              <p14:xfrm>
                <a:off x="1068449" y="806541"/>
                <a:ext cx="156960" cy="136080"/>
              </p14:xfrm>
            </p:contentPart>
          </mc:Choice>
          <mc:Fallback>
            <p:pic>
              <p:nvPicPr>
                <p:cNvPr id="33" name="インク 32">
                  <a:extLst>
                    <a:ext uri="{FF2B5EF4-FFF2-40B4-BE49-F238E27FC236}">
                      <a16:creationId xmlns:a16="http://schemas.microsoft.com/office/drawing/2014/main" id="{E95DA5A4-E0F6-43F6-9889-8BAA08B45B37}"/>
                    </a:ext>
                  </a:extLst>
                </p:cNvPr>
                <p:cNvPicPr/>
                <p:nvPr/>
              </p:nvPicPr>
              <p:blipFill>
                <a:blip r:embed="rId22"/>
                <a:stretch>
                  <a:fillRect/>
                </a:stretch>
              </p:blipFill>
              <p:spPr>
                <a:xfrm>
                  <a:off x="1059449" y="797901"/>
                  <a:ext cx="1746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4" name="インク 33">
                  <a:extLst>
                    <a:ext uri="{FF2B5EF4-FFF2-40B4-BE49-F238E27FC236}">
                      <a16:creationId xmlns:a16="http://schemas.microsoft.com/office/drawing/2014/main" id="{BE564411-ADEA-4D44-B25D-AE8D674A73BF}"/>
                    </a:ext>
                  </a:extLst>
                </p14:cNvPr>
                <p14:cNvContentPartPr/>
                <p14:nvPr/>
              </p14:nvContentPartPr>
              <p14:xfrm>
                <a:off x="1276889" y="791421"/>
                <a:ext cx="142200" cy="171360"/>
              </p14:xfrm>
            </p:contentPart>
          </mc:Choice>
          <mc:Fallback>
            <p:pic>
              <p:nvPicPr>
                <p:cNvPr id="34" name="インク 33">
                  <a:extLst>
                    <a:ext uri="{FF2B5EF4-FFF2-40B4-BE49-F238E27FC236}">
                      <a16:creationId xmlns:a16="http://schemas.microsoft.com/office/drawing/2014/main" id="{BE564411-ADEA-4D44-B25D-AE8D674A73BF}"/>
                    </a:ext>
                  </a:extLst>
                </p:cNvPr>
                <p:cNvPicPr/>
                <p:nvPr/>
              </p:nvPicPr>
              <p:blipFill>
                <a:blip r:embed="rId24"/>
                <a:stretch>
                  <a:fillRect/>
                </a:stretch>
              </p:blipFill>
              <p:spPr>
                <a:xfrm>
                  <a:off x="1267889" y="782781"/>
                  <a:ext cx="1598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5" name="インク 34">
                  <a:extLst>
                    <a:ext uri="{FF2B5EF4-FFF2-40B4-BE49-F238E27FC236}">
                      <a16:creationId xmlns:a16="http://schemas.microsoft.com/office/drawing/2014/main" id="{40244AD1-2430-4C48-BD10-3E1B913692A2}"/>
                    </a:ext>
                  </a:extLst>
                </p14:cNvPr>
                <p14:cNvContentPartPr/>
                <p14:nvPr/>
              </p14:nvContentPartPr>
              <p14:xfrm>
                <a:off x="1467689" y="760821"/>
                <a:ext cx="125640" cy="190800"/>
              </p14:xfrm>
            </p:contentPart>
          </mc:Choice>
          <mc:Fallback>
            <p:pic>
              <p:nvPicPr>
                <p:cNvPr id="35" name="インク 34">
                  <a:extLst>
                    <a:ext uri="{FF2B5EF4-FFF2-40B4-BE49-F238E27FC236}">
                      <a16:creationId xmlns:a16="http://schemas.microsoft.com/office/drawing/2014/main" id="{40244AD1-2430-4C48-BD10-3E1B913692A2}"/>
                    </a:ext>
                  </a:extLst>
                </p:cNvPr>
                <p:cNvPicPr/>
                <p:nvPr/>
              </p:nvPicPr>
              <p:blipFill>
                <a:blip r:embed="rId26"/>
                <a:stretch>
                  <a:fillRect/>
                </a:stretch>
              </p:blipFill>
              <p:spPr>
                <a:xfrm>
                  <a:off x="1459049" y="752181"/>
                  <a:ext cx="14328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6" name="インク 35">
                  <a:extLst>
                    <a:ext uri="{FF2B5EF4-FFF2-40B4-BE49-F238E27FC236}">
                      <a16:creationId xmlns:a16="http://schemas.microsoft.com/office/drawing/2014/main" id="{D5FA9E81-4CFD-47E1-A73C-D9D88F0C5A77}"/>
                    </a:ext>
                  </a:extLst>
                </p14:cNvPr>
                <p14:cNvContentPartPr/>
                <p14:nvPr/>
              </p14:nvContentPartPr>
              <p14:xfrm>
                <a:off x="1605209" y="815541"/>
                <a:ext cx="150480" cy="136080"/>
              </p14:xfrm>
            </p:contentPart>
          </mc:Choice>
          <mc:Fallback>
            <p:pic>
              <p:nvPicPr>
                <p:cNvPr id="36" name="インク 35">
                  <a:extLst>
                    <a:ext uri="{FF2B5EF4-FFF2-40B4-BE49-F238E27FC236}">
                      <a16:creationId xmlns:a16="http://schemas.microsoft.com/office/drawing/2014/main" id="{D5FA9E81-4CFD-47E1-A73C-D9D88F0C5A77}"/>
                    </a:ext>
                  </a:extLst>
                </p:cNvPr>
                <p:cNvPicPr/>
                <p:nvPr/>
              </p:nvPicPr>
              <p:blipFill>
                <a:blip r:embed="rId28"/>
                <a:stretch>
                  <a:fillRect/>
                </a:stretch>
              </p:blipFill>
              <p:spPr>
                <a:xfrm>
                  <a:off x="1596209" y="806541"/>
                  <a:ext cx="168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7" name="インク 36">
                  <a:extLst>
                    <a:ext uri="{FF2B5EF4-FFF2-40B4-BE49-F238E27FC236}">
                      <a16:creationId xmlns:a16="http://schemas.microsoft.com/office/drawing/2014/main" id="{D942E3E7-283A-45F4-9BD5-1B18C48A37EF}"/>
                    </a:ext>
                  </a:extLst>
                </p14:cNvPr>
                <p14:cNvContentPartPr/>
                <p14:nvPr/>
              </p14:nvContentPartPr>
              <p14:xfrm>
                <a:off x="1920929" y="669021"/>
                <a:ext cx="204120" cy="19080"/>
              </p14:xfrm>
            </p:contentPart>
          </mc:Choice>
          <mc:Fallback>
            <p:pic>
              <p:nvPicPr>
                <p:cNvPr id="37" name="インク 36">
                  <a:extLst>
                    <a:ext uri="{FF2B5EF4-FFF2-40B4-BE49-F238E27FC236}">
                      <a16:creationId xmlns:a16="http://schemas.microsoft.com/office/drawing/2014/main" id="{D942E3E7-283A-45F4-9BD5-1B18C48A37EF}"/>
                    </a:ext>
                  </a:extLst>
                </p:cNvPr>
                <p:cNvPicPr/>
                <p:nvPr/>
              </p:nvPicPr>
              <p:blipFill>
                <a:blip r:embed="rId30"/>
                <a:stretch>
                  <a:fillRect/>
                </a:stretch>
              </p:blipFill>
              <p:spPr>
                <a:xfrm>
                  <a:off x="1912289" y="660381"/>
                  <a:ext cx="2217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8" name="インク 37">
                  <a:extLst>
                    <a:ext uri="{FF2B5EF4-FFF2-40B4-BE49-F238E27FC236}">
                      <a16:creationId xmlns:a16="http://schemas.microsoft.com/office/drawing/2014/main" id="{CDA64BCC-71BF-411B-AF12-E55F2E363815}"/>
                    </a:ext>
                  </a:extLst>
                </p14:cNvPr>
                <p14:cNvContentPartPr/>
                <p14:nvPr/>
              </p14:nvContentPartPr>
              <p14:xfrm>
                <a:off x="2012729" y="682341"/>
                <a:ext cx="33480" cy="183240"/>
              </p14:xfrm>
            </p:contentPart>
          </mc:Choice>
          <mc:Fallback>
            <p:pic>
              <p:nvPicPr>
                <p:cNvPr id="38" name="インク 37">
                  <a:extLst>
                    <a:ext uri="{FF2B5EF4-FFF2-40B4-BE49-F238E27FC236}">
                      <a16:creationId xmlns:a16="http://schemas.microsoft.com/office/drawing/2014/main" id="{CDA64BCC-71BF-411B-AF12-E55F2E363815}"/>
                    </a:ext>
                  </a:extLst>
                </p:cNvPr>
                <p:cNvPicPr/>
                <p:nvPr/>
              </p:nvPicPr>
              <p:blipFill>
                <a:blip r:embed="rId32"/>
                <a:stretch>
                  <a:fillRect/>
                </a:stretch>
              </p:blipFill>
              <p:spPr>
                <a:xfrm>
                  <a:off x="2003729" y="673341"/>
                  <a:ext cx="511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9" name="インク 38">
                  <a:extLst>
                    <a:ext uri="{FF2B5EF4-FFF2-40B4-BE49-F238E27FC236}">
                      <a16:creationId xmlns:a16="http://schemas.microsoft.com/office/drawing/2014/main" id="{AFB73E08-37FF-4AF2-B068-4DBDBD4CD126}"/>
                    </a:ext>
                  </a:extLst>
                </p14:cNvPr>
                <p14:cNvContentPartPr/>
                <p14:nvPr/>
              </p14:nvContentPartPr>
              <p14:xfrm>
                <a:off x="1937849" y="762261"/>
                <a:ext cx="16560" cy="125640"/>
              </p14:xfrm>
            </p:contentPart>
          </mc:Choice>
          <mc:Fallback>
            <p:pic>
              <p:nvPicPr>
                <p:cNvPr id="39" name="インク 38">
                  <a:extLst>
                    <a:ext uri="{FF2B5EF4-FFF2-40B4-BE49-F238E27FC236}">
                      <a16:creationId xmlns:a16="http://schemas.microsoft.com/office/drawing/2014/main" id="{AFB73E08-37FF-4AF2-B068-4DBDBD4CD126}"/>
                    </a:ext>
                  </a:extLst>
                </p:cNvPr>
                <p:cNvPicPr/>
                <p:nvPr/>
              </p:nvPicPr>
              <p:blipFill>
                <a:blip r:embed="rId34"/>
                <a:stretch>
                  <a:fillRect/>
                </a:stretch>
              </p:blipFill>
              <p:spPr>
                <a:xfrm>
                  <a:off x="1929209" y="753621"/>
                  <a:ext cx="342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0" name="インク 39">
                  <a:extLst>
                    <a:ext uri="{FF2B5EF4-FFF2-40B4-BE49-F238E27FC236}">
                      <a16:creationId xmlns:a16="http://schemas.microsoft.com/office/drawing/2014/main" id="{1CF317CE-FDDD-4A01-A4CD-B3EB2CB1AEA2}"/>
                    </a:ext>
                  </a:extLst>
                </p14:cNvPr>
                <p14:cNvContentPartPr/>
                <p14:nvPr/>
              </p14:nvContentPartPr>
              <p14:xfrm>
                <a:off x="1942169" y="729501"/>
                <a:ext cx="167760" cy="132480"/>
              </p14:xfrm>
            </p:contentPart>
          </mc:Choice>
          <mc:Fallback>
            <p:pic>
              <p:nvPicPr>
                <p:cNvPr id="40" name="インク 39">
                  <a:extLst>
                    <a:ext uri="{FF2B5EF4-FFF2-40B4-BE49-F238E27FC236}">
                      <a16:creationId xmlns:a16="http://schemas.microsoft.com/office/drawing/2014/main" id="{1CF317CE-FDDD-4A01-A4CD-B3EB2CB1AEA2}"/>
                    </a:ext>
                  </a:extLst>
                </p:cNvPr>
                <p:cNvPicPr/>
                <p:nvPr/>
              </p:nvPicPr>
              <p:blipFill>
                <a:blip r:embed="rId36"/>
                <a:stretch>
                  <a:fillRect/>
                </a:stretch>
              </p:blipFill>
              <p:spPr>
                <a:xfrm>
                  <a:off x="1933529" y="720501"/>
                  <a:ext cx="1854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1" name="インク 40">
                  <a:extLst>
                    <a:ext uri="{FF2B5EF4-FFF2-40B4-BE49-F238E27FC236}">
                      <a16:creationId xmlns:a16="http://schemas.microsoft.com/office/drawing/2014/main" id="{B5324825-A475-49D7-B904-64949410E76E}"/>
                    </a:ext>
                  </a:extLst>
                </p14:cNvPr>
                <p14:cNvContentPartPr/>
                <p14:nvPr/>
              </p14:nvContentPartPr>
              <p14:xfrm>
                <a:off x="1860449" y="768381"/>
                <a:ext cx="290160" cy="168480"/>
              </p14:xfrm>
            </p:contentPart>
          </mc:Choice>
          <mc:Fallback>
            <p:pic>
              <p:nvPicPr>
                <p:cNvPr id="41" name="インク 40">
                  <a:extLst>
                    <a:ext uri="{FF2B5EF4-FFF2-40B4-BE49-F238E27FC236}">
                      <a16:creationId xmlns:a16="http://schemas.microsoft.com/office/drawing/2014/main" id="{B5324825-A475-49D7-B904-64949410E76E}"/>
                    </a:ext>
                  </a:extLst>
                </p:cNvPr>
                <p:cNvPicPr/>
                <p:nvPr/>
              </p:nvPicPr>
              <p:blipFill>
                <a:blip r:embed="rId38"/>
                <a:stretch>
                  <a:fillRect/>
                </a:stretch>
              </p:blipFill>
              <p:spPr>
                <a:xfrm>
                  <a:off x="1851809" y="759381"/>
                  <a:ext cx="3078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2" name="インク 41">
                  <a:extLst>
                    <a:ext uri="{FF2B5EF4-FFF2-40B4-BE49-F238E27FC236}">
                      <a16:creationId xmlns:a16="http://schemas.microsoft.com/office/drawing/2014/main" id="{158066B5-946F-4DA7-AF78-2CA3BD6CFBFF}"/>
                    </a:ext>
                  </a:extLst>
                </p14:cNvPr>
                <p14:cNvContentPartPr/>
                <p14:nvPr/>
              </p14:nvContentPartPr>
              <p14:xfrm>
                <a:off x="2175089" y="788901"/>
                <a:ext cx="1800" cy="131760"/>
              </p14:xfrm>
            </p:contentPart>
          </mc:Choice>
          <mc:Fallback>
            <p:pic>
              <p:nvPicPr>
                <p:cNvPr id="42" name="インク 41">
                  <a:extLst>
                    <a:ext uri="{FF2B5EF4-FFF2-40B4-BE49-F238E27FC236}">
                      <a16:creationId xmlns:a16="http://schemas.microsoft.com/office/drawing/2014/main" id="{158066B5-946F-4DA7-AF78-2CA3BD6CFBFF}"/>
                    </a:ext>
                  </a:extLst>
                </p:cNvPr>
                <p:cNvPicPr/>
                <p:nvPr/>
              </p:nvPicPr>
              <p:blipFill>
                <a:blip r:embed="rId40"/>
                <a:stretch>
                  <a:fillRect/>
                </a:stretch>
              </p:blipFill>
              <p:spPr>
                <a:xfrm>
                  <a:off x="2166089" y="779901"/>
                  <a:ext cx="194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3" name="インク 42">
                  <a:extLst>
                    <a:ext uri="{FF2B5EF4-FFF2-40B4-BE49-F238E27FC236}">
                      <a16:creationId xmlns:a16="http://schemas.microsoft.com/office/drawing/2014/main" id="{20C79150-6EE8-4F62-98EC-25BCF149E511}"/>
                    </a:ext>
                  </a:extLst>
                </p14:cNvPr>
                <p14:cNvContentPartPr/>
                <p14:nvPr/>
              </p14:nvContentPartPr>
              <p14:xfrm>
                <a:off x="2174369" y="662901"/>
                <a:ext cx="135360" cy="274320"/>
              </p14:xfrm>
            </p:contentPart>
          </mc:Choice>
          <mc:Fallback>
            <p:pic>
              <p:nvPicPr>
                <p:cNvPr id="43" name="インク 42">
                  <a:extLst>
                    <a:ext uri="{FF2B5EF4-FFF2-40B4-BE49-F238E27FC236}">
                      <a16:creationId xmlns:a16="http://schemas.microsoft.com/office/drawing/2014/main" id="{20C79150-6EE8-4F62-98EC-25BCF149E511}"/>
                    </a:ext>
                  </a:extLst>
                </p:cNvPr>
                <p:cNvPicPr/>
                <p:nvPr/>
              </p:nvPicPr>
              <p:blipFill>
                <a:blip r:embed="rId42"/>
                <a:stretch>
                  <a:fillRect/>
                </a:stretch>
              </p:blipFill>
              <p:spPr>
                <a:xfrm>
                  <a:off x="2165729" y="653901"/>
                  <a:ext cx="1530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4" name="インク 43">
                  <a:extLst>
                    <a:ext uri="{FF2B5EF4-FFF2-40B4-BE49-F238E27FC236}">
                      <a16:creationId xmlns:a16="http://schemas.microsoft.com/office/drawing/2014/main" id="{DE613015-E87C-4029-9180-525E646B2226}"/>
                    </a:ext>
                  </a:extLst>
                </p14:cNvPr>
                <p14:cNvContentPartPr/>
                <p14:nvPr/>
              </p14:nvContentPartPr>
              <p14:xfrm>
                <a:off x="2343929" y="637341"/>
                <a:ext cx="60840" cy="69120"/>
              </p14:xfrm>
            </p:contentPart>
          </mc:Choice>
          <mc:Fallback>
            <p:pic>
              <p:nvPicPr>
                <p:cNvPr id="44" name="インク 43">
                  <a:extLst>
                    <a:ext uri="{FF2B5EF4-FFF2-40B4-BE49-F238E27FC236}">
                      <a16:creationId xmlns:a16="http://schemas.microsoft.com/office/drawing/2014/main" id="{DE613015-E87C-4029-9180-525E646B2226}"/>
                    </a:ext>
                  </a:extLst>
                </p:cNvPr>
                <p:cNvPicPr/>
                <p:nvPr/>
              </p:nvPicPr>
              <p:blipFill>
                <a:blip r:embed="rId44"/>
                <a:stretch>
                  <a:fillRect/>
                </a:stretch>
              </p:blipFill>
              <p:spPr>
                <a:xfrm>
                  <a:off x="2335289" y="628701"/>
                  <a:ext cx="784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5" name="インク 44">
                  <a:extLst>
                    <a:ext uri="{FF2B5EF4-FFF2-40B4-BE49-F238E27FC236}">
                      <a16:creationId xmlns:a16="http://schemas.microsoft.com/office/drawing/2014/main" id="{F28AB66E-7805-434F-8308-BDE616C2A121}"/>
                    </a:ext>
                  </a:extLst>
                </p14:cNvPr>
                <p14:cNvContentPartPr/>
                <p14:nvPr/>
              </p14:nvContentPartPr>
              <p14:xfrm>
                <a:off x="2357249" y="667941"/>
                <a:ext cx="114480" cy="136080"/>
              </p14:xfrm>
            </p:contentPart>
          </mc:Choice>
          <mc:Fallback>
            <p:pic>
              <p:nvPicPr>
                <p:cNvPr id="45" name="インク 44">
                  <a:extLst>
                    <a:ext uri="{FF2B5EF4-FFF2-40B4-BE49-F238E27FC236}">
                      <a16:creationId xmlns:a16="http://schemas.microsoft.com/office/drawing/2014/main" id="{F28AB66E-7805-434F-8308-BDE616C2A121}"/>
                    </a:ext>
                  </a:extLst>
                </p:cNvPr>
                <p:cNvPicPr/>
                <p:nvPr/>
              </p:nvPicPr>
              <p:blipFill>
                <a:blip r:embed="rId46"/>
                <a:stretch>
                  <a:fillRect/>
                </a:stretch>
              </p:blipFill>
              <p:spPr>
                <a:xfrm>
                  <a:off x="2348609" y="659301"/>
                  <a:ext cx="132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6" name="インク 45">
                  <a:extLst>
                    <a:ext uri="{FF2B5EF4-FFF2-40B4-BE49-F238E27FC236}">
                      <a16:creationId xmlns:a16="http://schemas.microsoft.com/office/drawing/2014/main" id="{5B033D8B-9739-4A8B-A9ED-71112F06B6F2}"/>
                    </a:ext>
                  </a:extLst>
                </p14:cNvPr>
                <p14:cNvContentPartPr/>
                <p14:nvPr/>
              </p14:nvContentPartPr>
              <p14:xfrm>
                <a:off x="2379569" y="706101"/>
                <a:ext cx="97560" cy="88560"/>
              </p14:xfrm>
            </p:contentPart>
          </mc:Choice>
          <mc:Fallback>
            <p:pic>
              <p:nvPicPr>
                <p:cNvPr id="46" name="インク 45">
                  <a:extLst>
                    <a:ext uri="{FF2B5EF4-FFF2-40B4-BE49-F238E27FC236}">
                      <a16:creationId xmlns:a16="http://schemas.microsoft.com/office/drawing/2014/main" id="{5B033D8B-9739-4A8B-A9ED-71112F06B6F2}"/>
                    </a:ext>
                  </a:extLst>
                </p:cNvPr>
                <p:cNvPicPr/>
                <p:nvPr/>
              </p:nvPicPr>
              <p:blipFill>
                <a:blip r:embed="rId48"/>
                <a:stretch>
                  <a:fillRect/>
                </a:stretch>
              </p:blipFill>
              <p:spPr>
                <a:xfrm>
                  <a:off x="2370569" y="697101"/>
                  <a:ext cx="11520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7" name="インク 46">
                  <a:extLst>
                    <a:ext uri="{FF2B5EF4-FFF2-40B4-BE49-F238E27FC236}">
                      <a16:creationId xmlns:a16="http://schemas.microsoft.com/office/drawing/2014/main" id="{4E4FFA7E-E6A5-4E8B-995A-BF8A8DCA4AD9}"/>
                    </a:ext>
                  </a:extLst>
                </p14:cNvPr>
                <p14:cNvContentPartPr/>
                <p14:nvPr/>
              </p14:nvContentPartPr>
              <p14:xfrm>
                <a:off x="2319809" y="758661"/>
                <a:ext cx="126360" cy="103680"/>
              </p14:xfrm>
            </p:contentPart>
          </mc:Choice>
          <mc:Fallback>
            <p:pic>
              <p:nvPicPr>
                <p:cNvPr id="47" name="インク 46">
                  <a:extLst>
                    <a:ext uri="{FF2B5EF4-FFF2-40B4-BE49-F238E27FC236}">
                      <a16:creationId xmlns:a16="http://schemas.microsoft.com/office/drawing/2014/main" id="{4E4FFA7E-E6A5-4E8B-995A-BF8A8DCA4AD9}"/>
                    </a:ext>
                  </a:extLst>
                </p:cNvPr>
                <p:cNvPicPr/>
                <p:nvPr/>
              </p:nvPicPr>
              <p:blipFill>
                <a:blip r:embed="rId50"/>
                <a:stretch>
                  <a:fillRect/>
                </a:stretch>
              </p:blipFill>
              <p:spPr>
                <a:xfrm>
                  <a:off x="2310809" y="749661"/>
                  <a:ext cx="1440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8" name="インク 47">
                  <a:extLst>
                    <a:ext uri="{FF2B5EF4-FFF2-40B4-BE49-F238E27FC236}">
                      <a16:creationId xmlns:a16="http://schemas.microsoft.com/office/drawing/2014/main" id="{8A64081B-20DF-4710-8352-178A97BF0723}"/>
                    </a:ext>
                  </a:extLst>
                </p14:cNvPr>
                <p14:cNvContentPartPr/>
                <p14:nvPr/>
              </p14:nvContentPartPr>
              <p14:xfrm>
                <a:off x="2354369" y="788901"/>
                <a:ext cx="106200" cy="181800"/>
              </p14:xfrm>
            </p:contentPart>
          </mc:Choice>
          <mc:Fallback>
            <p:pic>
              <p:nvPicPr>
                <p:cNvPr id="48" name="インク 47">
                  <a:extLst>
                    <a:ext uri="{FF2B5EF4-FFF2-40B4-BE49-F238E27FC236}">
                      <a16:creationId xmlns:a16="http://schemas.microsoft.com/office/drawing/2014/main" id="{8A64081B-20DF-4710-8352-178A97BF0723}"/>
                    </a:ext>
                  </a:extLst>
                </p:cNvPr>
                <p:cNvPicPr/>
                <p:nvPr/>
              </p:nvPicPr>
              <p:blipFill>
                <a:blip r:embed="rId52"/>
                <a:stretch>
                  <a:fillRect/>
                </a:stretch>
              </p:blipFill>
              <p:spPr>
                <a:xfrm>
                  <a:off x="2345369" y="779901"/>
                  <a:ext cx="1238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9" name="インク 48">
                  <a:extLst>
                    <a:ext uri="{FF2B5EF4-FFF2-40B4-BE49-F238E27FC236}">
                      <a16:creationId xmlns:a16="http://schemas.microsoft.com/office/drawing/2014/main" id="{671ADF13-2076-4BAE-8A0B-4AF0A1A93F65}"/>
                    </a:ext>
                  </a:extLst>
                </p14:cNvPr>
                <p14:cNvContentPartPr/>
                <p14:nvPr/>
              </p14:nvContentPartPr>
              <p14:xfrm>
                <a:off x="2395409" y="841821"/>
                <a:ext cx="63720" cy="59400"/>
              </p14:xfrm>
            </p:contentPart>
          </mc:Choice>
          <mc:Fallback>
            <p:pic>
              <p:nvPicPr>
                <p:cNvPr id="49" name="インク 48">
                  <a:extLst>
                    <a:ext uri="{FF2B5EF4-FFF2-40B4-BE49-F238E27FC236}">
                      <a16:creationId xmlns:a16="http://schemas.microsoft.com/office/drawing/2014/main" id="{671ADF13-2076-4BAE-8A0B-4AF0A1A93F65}"/>
                    </a:ext>
                  </a:extLst>
                </p:cNvPr>
                <p:cNvPicPr/>
                <p:nvPr/>
              </p:nvPicPr>
              <p:blipFill>
                <a:blip r:embed="rId54"/>
                <a:stretch>
                  <a:fillRect/>
                </a:stretch>
              </p:blipFill>
              <p:spPr>
                <a:xfrm>
                  <a:off x="2386409" y="832821"/>
                  <a:ext cx="813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0" name="インク 49">
                  <a:extLst>
                    <a:ext uri="{FF2B5EF4-FFF2-40B4-BE49-F238E27FC236}">
                      <a16:creationId xmlns:a16="http://schemas.microsoft.com/office/drawing/2014/main" id="{DA40C37B-5729-4C1F-BD5D-D598E7ED7681}"/>
                    </a:ext>
                  </a:extLst>
                </p14:cNvPr>
                <p14:cNvContentPartPr/>
                <p14:nvPr/>
              </p14:nvContentPartPr>
              <p14:xfrm>
                <a:off x="2465249" y="832821"/>
                <a:ext cx="123840" cy="134640"/>
              </p14:xfrm>
            </p:contentPart>
          </mc:Choice>
          <mc:Fallback>
            <p:pic>
              <p:nvPicPr>
                <p:cNvPr id="50" name="インク 49">
                  <a:extLst>
                    <a:ext uri="{FF2B5EF4-FFF2-40B4-BE49-F238E27FC236}">
                      <a16:creationId xmlns:a16="http://schemas.microsoft.com/office/drawing/2014/main" id="{DA40C37B-5729-4C1F-BD5D-D598E7ED7681}"/>
                    </a:ext>
                  </a:extLst>
                </p:cNvPr>
                <p:cNvPicPr/>
                <p:nvPr/>
              </p:nvPicPr>
              <p:blipFill>
                <a:blip r:embed="rId56"/>
                <a:stretch>
                  <a:fillRect/>
                </a:stretch>
              </p:blipFill>
              <p:spPr>
                <a:xfrm>
                  <a:off x="2456609" y="824181"/>
                  <a:ext cx="1414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6" name="インク 55">
                  <a:extLst>
                    <a:ext uri="{FF2B5EF4-FFF2-40B4-BE49-F238E27FC236}">
                      <a16:creationId xmlns:a16="http://schemas.microsoft.com/office/drawing/2014/main" id="{C61EA625-A546-4A2E-9F06-7DB0A82B1116}"/>
                    </a:ext>
                  </a:extLst>
                </p14:cNvPr>
                <p14:cNvContentPartPr/>
                <p14:nvPr/>
              </p14:nvContentPartPr>
              <p14:xfrm>
                <a:off x="2642369" y="640581"/>
                <a:ext cx="129600" cy="403920"/>
              </p14:xfrm>
            </p:contentPart>
          </mc:Choice>
          <mc:Fallback>
            <p:pic>
              <p:nvPicPr>
                <p:cNvPr id="56" name="インク 55">
                  <a:extLst>
                    <a:ext uri="{FF2B5EF4-FFF2-40B4-BE49-F238E27FC236}">
                      <a16:creationId xmlns:a16="http://schemas.microsoft.com/office/drawing/2014/main" id="{C61EA625-A546-4A2E-9F06-7DB0A82B1116}"/>
                    </a:ext>
                  </a:extLst>
                </p:cNvPr>
                <p:cNvPicPr/>
                <p:nvPr/>
              </p:nvPicPr>
              <p:blipFill>
                <a:blip r:embed="rId58"/>
                <a:stretch>
                  <a:fillRect/>
                </a:stretch>
              </p:blipFill>
              <p:spPr>
                <a:xfrm>
                  <a:off x="2633729" y="631941"/>
                  <a:ext cx="14724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7" name="インク 56">
                  <a:extLst>
                    <a:ext uri="{FF2B5EF4-FFF2-40B4-BE49-F238E27FC236}">
                      <a16:creationId xmlns:a16="http://schemas.microsoft.com/office/drawing/2014/main" id="{062DB0CD-2EE7-4DE2-A90B-3E0485367AD2}"/>
                    </a:ext>
                  </a:extLst>
                </p14:cNvPr>
                <p14:cNvContentPartPr/>
                <p14:nvPr/>
              </p14:nvContentPartPr>
              <p14:xfrm>
                <a:off x="2953049" y="639501"/>
                <a:ext cx="14760" cy="173160"/>
              </p14:xfrm>
            </p:contentPart>
          </mc:Choice>
          <mc:Fallback>
            <p:pic>
              <p:nvPicPr>
                <p:cNvPr id="57" name="インク 56">
                  <a:extLst>
                    <a:ext uri="{FF2B5EF4-FFF2-40B4-BE49-F238E27FC236}">
                      <a16:creationId xmlns:a16="http://schemas.microsoft.com/office/drawing/2014/main" id="{062DB0CD-2EE7-4DE2-A90B-3E0485367AD2}"/>
                    </a:ext>
                  </a:extLst>
                </p:cNvPr>
                <p:cNvPicPr/>
                <p:nvPr/>
              </p:nvPicPr>
              <p:blipFill>
                <a:blip r:embed="rId60"/>
                <a:stretch>
                  <a:fillRect/>
                </a:stretch>
              </p:blipFill>
              <p:spPr>
                <a:xfrm>
                  <a:off x="2944049" y="630501"/>
                  <a:ext cx="324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8" name="インク 57">
                  <a:extLst>
                    <a:ext uri="{FF2B5EF4-FFF2-40B4-BE49-F238E27FC236}">
                      <a16:creationId xmlns:a16="http://schemas.microsoft.com/office/drawing/2014/main" id="{29B7078C-E652-4709-BB61-7236B5909AC0}"/>
                    </a:ext>
                  </a:extLst>
                </p14:cNvPr>
                <p14:cNvContentPartPr/>
                <p14:nvPr/>
              </p14:nvContentPartPr>
              <p14:xfrm>
                <a:off x="2976809" y="736341"/>
                <a:ext cx="94320" cy="17280"/>
              </p14:xfrm>
            </p:contentPart>
          </mc:Choice>
          <mc:Fallback>
            <p:pic>
              <p:nvPicPr>
                <p:cNvPr id="58" name="インク 57">
                  <a:extLst>
                    <a:ext uri="{FF2B5EF4-FFF2-40B4-BE49-F238E27FC236}">
                      <a16:creationId xmlns:a16="http://schemas.microsoft.com/office/drawing/2014/main" id="{29B7078C-E652-4709-BB61-7236B5909AC0}"/>
                    </a:ext>
                  </a:extLst>
                </p:cNvPr>
                <p:cNvPicPr/>
                <p:nvPr/>
              </p:nvPicPr>
              <p:blipFill>
                <a:blip r:embed="rId62"/>
                <a:stretch>
                  <a:fillRect/>
                </a:stretch>
              </p:blipFill>
              <p:spPr>
                <a:xfrm>
                  <a:off x="2967809" y="727341"/>
                  <a:ext cx="1119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9" name="インク 58">
                  <a:extLst>
                    <a:ext uri="{FF2B5EF4-FFF2-40B4-BE49-F238E27FC236}">
                      <a16:creationId xmlns:a16="http://schemas.microsoft.com/office/drawing/2014/main" id="{5BA57E89-A8B3-4C51-A11D-8B1997E274BF}"/>
                    </a:ext>
                  </a:extLst>
                </p14:cNvPr>
                <p14:cNvContentPartPr/>
                <p14:nvPr/>
              </p14:nvContentPartPr>
              <p14:xfrm>
                <a:off x="2923889" y="792141"/>
                <a:ext cx="6480" cy="114480"/>
              </p14:xfrm>
            </p:contentPart>
          </mc:Choice>
          <mc:Fallback>
            <p:pic>
              <p:nvPicPr>
                <p:cNvPr id="59" name="インク 58">
                  <a:extLst>
                    <a:ext uri="{FF2B5EF4-FFF2-40B4-BE49-F238E27FC236}">
                      <a16:creationId xmlns:a16="http://schemas.microsoft.com/office/drawing/2014/main" id="{5BA57E89-A8B3-4C51-A11D-8B1997E274BF}"/>
                    </a:ext>
                  </a:extLst>
                </p:cNvPr>
                <p:cNvPicPr/>
                <p:nvPr/>
              </p:nvPicPr>
              <p:blipFill>
                <a:blip r:embed="rId64"/>
                <a:stretch>
                  <a:fillRect/>
                </a:stretch>
              </p:blipFill>
              <p:spPr>
                <a:xfrm>
                  <a:off x="2915249" y="783141"/>
                  <a:ext cx="241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0" name="インク 59">
                  <a:extLst>
                    <a:ext uri="{FF2B5EF4-FFF2-40B4-BE49-F238E27FC236}">
                      <a16:creationId xmlns:a16="http://schemas.microsoft.com/office/drawing/2014/main" id="{229DD6CB-7C3A-4C90-B825-1C733429D6AD}"/>
                    </a:ext>
                  </a:extLst>
                </p14:cNvPr>
                <p14:cNvContentPartPr/>
                <p14:nvPr/>
              </p14:nvContentPartPr>
              <p14:xfrm>
                <a:off x="2792129" y="787461"/>
                <a:ext cx="270000" cy="239400"/>
              </p14:xfrm>
            </p:contentPart>
          </mc:Choice>
          <mc:Fallback>
            <p:pic>
              <p:nvPicPr>
                <p:cNvPr id="60" name="インク 59">
                  <a:extLst>
                    <a:ext uri="{FF2B5EF4-FFF2-40B4-BE49-F238E27FC236}">
                      <a16:creationId xmlns:a16="http://schemas.microsoft.com/office/drawing/2014/main" id="{229DD6CB-7C3A-4C90-B825-1C733429D6AD}"/>
                    </a:ext>
                  </a:extLst>
                </p:cNvPr>
                <p:cNvPicPr/>
                <p:nvPr/>
              </p:nvPicPr>
              <p:blipFill>
                <a:blip r:embed="rId66"/>
                <a:stretch>
                  <a:fillRect/>
                </a:stretch>
              </p:blipFill>
              <p:spPr>
                <a:xfrm>
                  <a:off x="2783489" y="778461"/>
                  <a:ext cx="28764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1" name="インク 60">
                  <a:extLst>
                    <a:ext uri="{FF2B5EF4-FFF2-40B4-BE49-F238E27FC236}">
                      <a16:creationId xmlns:a16="http://schemas.microsoft.com/office/drawing/2014/main" id="{BEDE790A-2511-45EE-B279-A9FDF20F1E23}"/>
                    </a:ext>
                  </a:extLst>
                </p14:cNvPr>
                <p14:cNvContentPartPr/>
                <p14:nvPr/>
              </p14:nvContentPartPr>
              <p14:xfrm>
                <a:off x="2888969" y="923901"/>
                <a:ext cx="236880" cy="94320"/>
              </p14:xfrm>
            </p:contentPart>
          </mc:Choice>
          <mc:Fallback>
            <p:pic>
              <p:nvPicPr>
                <p:cNvPr id="61" name="インク 60">
                  <a:extLst>
                    <a:ext uri="{FF2B5EF4-FFF2-40B4-BE49-F238E27FC236}">
                      <a16:creationId xmlns:a16="http://schemas.microsoft.com/office/drawing/2014/main" id="{BEDE790A-2511-45EE-B279-A9FDF20F1E23}"/>
                    </a:ext>
                  </a:extLst>
                </p:cNvPr>
                <p:cNvPicPr/>
                <p:nvPr/>
              </p:nvPicPr>
              <p:blipFill>
                <a:blip r:embed="rId68"/>
                <a:stretch>
                  <a:fillRect/>
                </a:stretch>
              </p:blipFill>
              <p:spPr>
                <a:xfrm>
                  <a:off x="2880329" y="914901"/>
                  <a:ext cx="25452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2" name="インク 61">
                  <a:extLst>
                    <a:ext uri="{FF2B5EF4-FFF2-40B4-BE49-F238E27FC236}">
                      <a16:creationId xmlns:a16="http://schemas.microsoft.com/office/drawing/2014/main" id="{35DF27D7-6645-4F73-ACAA-E191D00475EA}"/>
                    </a:ext>
                  </a:extLst>
                </p14:cNvPr>
                <p14:cNvContentPartPr/>
                <p14:nvPr/>
              </p14:nvContentPartPr>
              <p14:xfrm>
                <a:off x="3169769" y="663261"/>
                <a:ext cx="81360" cy="98280"/>
              </p14:xfrm>
            </p:contentPart>
          </mc:Choice>
          <mc:Fallback>
            <p:pic>
              <p:nvPicPr>
                <p:cNvPr id="62" name="インク 61">
                  <a:extLst>
                    <a:ext uri="{FF2B5EF4-FFF2-40B4-BE49-F238E27FC236}">
                      <a16:creationId xmlns:a16="http://schemas.microsoft.com/office/drawing/2014/main" id="{35DF27D7-6645-4F73-ACAA-E191D00475EA}"/>
                    </a:ext>
                  </a:extLst>
                </p:cNvPr>
                <p:cNvPicPr/>
                <p:nvPr/>
              </p:nvPicPr>
              <p:blipFill>
                <a:blip r:embed="rId70"/>
                <a:stretch>
                  <a:fillRect/>
                </a:stretch>
              </p:blipFill>
              <p:spPr>
                <a:xfrm>
                  <a:off x="3160769" y="654621"/>
                  <a:ext cx="990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3" name="インク 62">
                  <a:extLst>
                    <a:ext uri="{FF2B5EF4-FFF2-40B4-BE49-F238E27FC236}">
                      <a16:creationId xmlns:a16="http://schemas.microsoft.com/office/drawing/2014/main" id="{00A324EC-003F-4A5B-AAC7-3BB3B7B38B19}"/>
                    </a:ext>
                  </a:extLst>
                </p14:cNvPr>
                <p14:cNvContentPartPr/>
                <p14:nvPr/>
              </p14:nvContentPartPr>
              <p14:xfrm>
                <a:off x="3180569" y="725541"/>
                <a:ext cx="145800" cy="174240"/>
              </p14:xfrm>
            </p:contentPart>
          </mc:Choice>
          <mc:Fallback>
            <p:pic>
              <p:nvPicPr>
                <p:cNvPr id="63" name="インク 62">
                  <a:extLst>
                    <a:ext uri="{FF2B5EF4-FFF2-40B4-BE49-F238E27FC236}">
                      <a16:creationId xmlns:a16="http://schemas.microsoft.com/office/drawing/2014/main" id="{00A324EC-003F-4A5B-AAC7-3BB3B7B38B19}"/>
                    </a:ext>
                  </a:extLst>
                </p:cNvPr>
                <p:cNvPicPr/>
                <p:nvPr/>
              </p:nvPicPr>
              <p:blipFill>
                <a:blip r:embed="rId72"/>
                <a:stretch>
                  <a:fillRect/>
                </a:stretch>
              </p:blipFill>
              <p:spPr>
                <a:xfrm>
                  <a:off x="3171929" y="716541"/>
                  <a:ext cx="1634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4" name="インク 63">
                  <a:extLst>
                    <a:ext uri="{FF2B5EF4-FFF2-40B4-BE49-F238E27FC236}">
                      <a16:creationId xmlns:a16="http://schemas.microsoft.com/office/drawing/2014/main" id="{AD675019-01CE-40FE-B0BA-B8428D75D7B4}"/>
                    </a:ext>
                  </a:extLst>
                </p14:cNvPr>
                <p14:cNvContentPartPr/>
                <p14:nvPr/>
              </p14:nvContentPartPr>
              <p14:xfrm>
                <a:off x="3135209" y="867021"/>
                <a:ext cx="101520" cy="120600"/>
              </p14:xfrm>
            </p:contentPart>
          </mc:Choice>
          <mc:Fallback>
            <p:pic>
              <p:nvPicPr>
                <p:cNvPr id="64" name="インク 63">
                  <a:extLst>
                    <a:ext uri="{FF2B5EF4-FFF2-40B4-BE49-F238E27FC236}">
                      <a16:creationId xmlns:a16="http://schemas.microsoft.com/office/drawing/2014/main" id="{AD675019-01CE-40FE-B0BA-B8428D75D7B4}"/>
                    </a:ext>
                  </a:extLst>
                </p:cNvPr>
                <p:cNvPicPr/>
                <p:nvPr/>
              </p:nvPicPr>
              <p:blipFill>
                <a:blip r:embed="rId74"/>
                <a:stretch>
                  <a:fillRect/>
                </a:stretch>
              </p:blipFill>
              <p:spPr>
                <a:xfrm>
                  <a:off x="3126569" y="858021"/>
                  <a:ext cx="1191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5" name="インク 64">
                  <a:extLst>
                    <a:ext uri="{FF2B5EF4-FFF2-40B4-BE49-F238E27FC236}">
                      <a16:creationId xmlns:a16="http://schemas.microsoft.com/office/drawing/2014/main" id="{A136AA4D-01C5-4D0C-90B4-6158F27AA004}"/>
                    </a:ext>
                  </a:extLst>
                </p14:cNvPr>
                <p14:cNvContentPartPr/>
                <p14:nvPr/>
              </p14:nvContentPartPr>
              <p14:xfrm>
                <a:off x="3220889" y="924261"/>
                <a:ext cx="107640" cy="19080"/>
              </p14:xfrm>
            </p:contentPart>
          </mc:Choice>
          <mc:Fallback>
            <p:pic>
              <p:nvPicPr>
                <p:cNvPr id="65" name="インク 64">
                  <a:extLst>
                    <a:ext uri="{FF2B5EF4-FFF2-40B4-BE49-F238E27FC236}">
                      <a16:creationId xmlns:a16="http://schemas.microsoft.com/office/drawing/2014/main" id="{A136AA4D-01C5-4D0C-90B4-6158F27AA004}"/>
                    </a:ext>
                  </a:extLst>
                </p:cNvPr>
                <p:cNvPicPr/>
                <p:nvPr/>
              </p:nvPicPr>
              <p:blipFill>
                <a:blip r:embed="rId76"/>
                <a:stretch>
                  <a:fillRect/>
                </a:stretch>
              </p:blipFill>
              <p:spPr>
                <a:xfrm>
                  <a:off x="3211889" y="915261"/>
                  <a:ext cx="1252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6" name="インク 65">
                  <a:extLst>
                    <a:ext uri="{FF2B5EF4-FFF2-40B4-BE49-F238E27FC236}">
                      <a16:creationId xmlns:a16="http://schemas.microsoft.com/office/drawing/2014/main" id="{3BFACA13-F0C0-439F-B230-130025BE3063}"/>
                    </a:ext>
                  </a:extLst>
                </p14:cNvPr>
                <p14:cNvContentPartPr/>
                <p14:nvPr/>
              </p14:nvContentPartPr>
              <p14:xfrm>
                <a:off x="3332489" y="668301"/>
                <a:ext cx="72360" cy="198360"/>
              </p14:xfrm>
            </p:contentPart>
          </mc:Choice>
          <mc:Fallback>
            <p:pic>
              <p:nvPicPr>
                <p:cNvPr id="66" name="インク 65">
                  <a:extLst>
                    <a:ext uri="{FF2B5EF4-FFF2-40B4-BE49-F238E27FC236}">
                      <a16:creationId xmlns:a16="http://schemas.microsoft.com/office/drawing/2014/main" id="{3BFACA13-F0C0-439F-B230-130025BE3063}"/>
                    </a:ext>
                  </a:extLst>
                </p:cNvPr>
                <p:cNvPicPr/>
                <p:nvPr/>
              </p:nvPicPr>
              <p:blipFill>
                <a:blip r:embed="rId78"/>
                <a:stretch>
                  <a:fillRect/>
                </a:stretch>
              </p:blipFill>
              <p:spPr>
                <a:xfrm>
                  <a:off x="3323849" y="659661"/>
                  <a:ext cx="90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7" name="インク 66">
                  <a:extLst>
                    <a:ext uri="{FF2B5EF4-FFF2-40B4-BE49-F238E27FC236}">
                      <a16:creationId xmlns:a16="http://schemas.microsoft.com/office/drawing/2014/main" id="{68855F69-6B3A-40DB-A21E-43C3E2F3E8C5}"/>
                    </a:ext>
                  </a:extLst>
                </p14:cNvPr>
                <p14:cNvContentPartPr/>
                <p14:nvPr/>
              </p14:nvContentPartPr>
              <p14:xfrm>
                <a:off x="3344009" y="747501"/>
                <a:ext cx="138960" cy="99000"/>
              </p14:xfrm>
            </p:contentPart>
          </mc:Choice>
          <mc:Fallback>
            <p:pic>
              <p:nvPicPr>
                <p:cNvPr id="67" name="インク 66">
                  <a:extLst>
                    <a:ext uri="{FF2B5EF4-FFF2-40B4-BE49-F238E27FC236}">
                      <a16:creationId xmlns:a16="http://schemas.microsoft.com/office/drawing/2014/main" id="{68855F69-6B3A-40DB-A21E-43C3E2F3E8C5}"/>
                    </a:ext>
                  </a:extLst>
                </p:cNvPr>
                <p:cNvPicPr/>
                <p:nvPr/>
              </p:nvPicPr>
              <p:blipFill>
                <a:blip r:embed="rId80"/>
                <a:stretch>
                  <a:fillRect/>
                </a:stretch>
              </p:blipFill>
              <p:spPr>
                <a:xfrm>
                  <a:off x="3335369" y="738501"/>
                  <a:ext cx="1566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8" name="インク 67">
                  <a:extLst>
                    <a:ext uri="{FF2B5EF4-FFF2-40B4-BE49-F238E27FC236}">
                      <a16:creationId xmlns:a16="http://schemas.microsoft.com/office/drawing/2014/main" id="{823AB14B-9E1E-4D33-9B90-C2F26F0B2C5C}"/>
                    </a:ext>
                  </a:extLst>
                </p14:cNvPr>
                <p14:cNvContentPartPr/>
                <p14:nvPr/>
              </p14:nvContentPartPr>
              <p14:xfrm>
                <a:off x="3358049" y="793941"/>
                <a:ext cx="84600" cy="191520"/>
              </p14:xfrm>
            </p:contentPart>
          </mc:Choice>
          <mc:Fallback>
            <p:pic>
              <p:nvPicPr>
                <p:cNvPr id="68" name="インク 67">
                  <a:extLst>
                    <a:ext uri="{FF2B5EF4-FFF2-40B4-BE49-F238E27FC236}">
                      <a16:creationId xmlns:a16="http://schemas.microsoft.com/office/drawing/2014/main" id="{823AB14B-9E1E-4D33-9B90-C2F26F0B2C5C}"/>
                    </a:ext>
                  </a:extLst>
                </p:cNvPr>
                <p:cNvPicPr/>
                <p:nvPr/>
              </p:nvPicPr>
              <p:blipFill>
                <a:blip r:embed="rId82"/>
                <a:stretch>
                  <a:fillRect/>
                </a:stretch>
              </p:blipFill>
              <p:spPr>
                <a:xfrm>
                  <a:off x="3349049" y="785301"/>
                  <a:ext cx="1022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9" name="インク 68">
                  <a:extLst>
                    <a:ext uri="{FF2B5EF4-FFF2-40B4-BE49-F238E27FC236}">
                      <a16:creationId xmlns:a16="http://schemas.microsoft.com/office/drawing/2014/main" id="{3BF4D7C4-1581-4D27-9539-414BAAEDB1A9}"/>
                    </a:ext>
                  </a:extLst>
                </p14:cNvPr>
                <p14:cNvContentPartPr/>
                <p14:nvPr/>
              </p14:nvContentPartPr>
              <p14:xfrm>
                <a:off x="3308369" y="900501"/>
                <a:ext cx="50760" cy="66240"/>
              </p14:xfrm>
            </p:contentPart>
          </mc:Choice>
          <mc:Fallback>
            <p:pic>
              <p:nvPicPr>
                <p:cNvPr id="69" name="インク 68">
                  <a:extLst>
                    <a:ext uri="{FF2B5EF4-FFF2-40B4-BE49-F238E27FC236}">
                      <a16:creationId xmlns:a16="http://schemas.microsoft.com/office/drawing/2014/main" id="{3BF4D7C4-1581-4D27-9539-414BAAEDB1A9}"/>
                    </a:ext>
                  </a:extLst>
                </p:cNvPr>
                <p:cNvPicPr/>
                <p:nvPr/>
              </p:nvPicPr>
              <p:blipFill>
                <a:blip r:embed="rId84"/>
                <a:stretch>
                  <a:fillRect/>
                </a:stretch>
              </p:blipFill>
              <p:spPr>
                <a:xfrm>
                  <a:off x="3299729" y="891501"/>
                  <a:ext cx="684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0" name="インク 69">
                  <a:extLst>
                    <a:ext uri="{FF2B5EF4-FFF2-40B4-BE49-F238E27FC236}">
                      <a16:creationId xmlns:a16="http://schemas.microsoft.com/office/drawing/2014/main" id="{EE0C034A-C5BC-4114-867F-D96666ECDC5F}"/>
                    </a:ext>
                  </a:extLst>
                </p14:cNvPr>
                <p14:cNvContentPartPr/>
                <p14:nvPr/>
              </p14:nvContentPartPr>
              <p14:xfrm>
                <a:off x="3403409" y="868461"/>
                <a:ext cx="93600" cy="108000"/>
              </p14:xfrm>
            </p:contentPart>
          </mc:Choice>
          <mc:Fallback>
            <p:pic>
              <p:nvPicPr>
                <p:cNvPr id="70" name="インク 69">
                  <a:extLst>
                    <a:ext uri="{FF2B5EF4-FFF2-40B4-BE49-F238E27FC236}">
                      <a16:creationId xmlns:a16="http://schemas.microsoft.com/office/drawing/2014/main" id="{EE0C034A-C5BC-4114-867F-D96666ECDC5F}"/>
                    </a:ext>
                  </a:extLst>
                </p:cNvPr>
                <p:cNvPicPr/>
                <p:nvPr/>
              </p:nvPicPr>
              <p:blipFill>
                <a:blip r:embed="rId86"/>
                <a:stretch>
                  <a:fillRect/>
                </a:stretch>
              </p:blipFill>
              <p:spPr>
                <a:xfrm>
                  <a:off x="3394409" y="859461"/>
                  <a:ext cx="11124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72" name="インク 71">
                  <a:extLst>
                    <a:ext uri="{FF2B5EF4-FFF2-40B4-BE49-F238E27FC236}">
                      <a16:creationId xmlns:a16="http://schemas.microsoft.com/office/drawing/2014/main" id="{2EA881F5-E69B-412D-A9B4-2601DF31B9EA}"/>
                    </a:ext>
                  </a:extLst>
                </p14:cNvPr>
                <p14:cNvContentPartPr/>
                <p14:nvPr/>
              </p14:nvContentPartPr>
              <p14:xfrm>
                <a:off x="3597089" y="650301"/>
                <a:ext cx="145800" cy="429120"/>
              </p14:xfrm>
            </p:contentPart>
          </mc:Choice>
          <mc:Fallback>
            <p:pic>
              <p:nvPicPr>
                <p:cNvPr id="72" name="インク 71">
                  <a:extLst>
                    <a:ext uri="{FF2B5EF4-FFF2-40B4-BE49-F238E27FC236}">
                      <a16:creationId xmlns:a16="http://schemas.microsoft.com/office/drawing/2014/main" id="{2EA881F5-E69B-412D-A9B4-2601DF31B9EA}"/>
                    </a:ext>
                  </a:extLst>
                </p:cNvPr>
                <p:cNvPicPr/>
                <p:nvPr/>
              </p:nvPicPr>
              <p:blipFill>
                <a:blip r:embed="rId88"/>
                <a:stretch>
                  <a:fillRect/>
                </a:stretch>
              </p:blipFill>
              <p:spPr>
                <a:xfrm>
                  <a:off x="3588449" y="641661"/>
                  <a:ext cx="163440" cy="446760"/>
                </a:xfrm>
                <a:prstGeom prst="rect">
                  <a:avLst/>
                </a:prstGeom>
              </p:spPr>
            </p:pic>
          </mc:Fallback>
        </mc:AlternateContent>
      </p:grpSp>
      <p:grpSp>
        <p:nvGrpSpPr>
          <p:cNvPr id="78" name="グループ化 77">
            <a:extLst>
              <a:ext uri="{FF2B5EF4-FFF2-40B4-BE49-F238E27FC236}">
                <a16:creationId xmlns:a16="http://schemas.microsoft.com/office/drawing/2014/main" id="{77C1DA19-FB62-4925-95AC-4E55BEA58FEA}"/>
              </a:ext>
            </a:extLst>
          </p:cNvPr>
          <p:cNvGrpSpPr/>
          <p:nvPr/>
        </p:nvGrpSpPr>
        <p:grpSpPr>
          <a:xfrm>
            <a:off x="7491209" y="1817421"/>
            <a:ext cx="867600" cy="927360"/>
            <a:chOff x="7491209" y="1817421"/>
            <a:chExt cx="867600" cy="927360"/>
          </a:xfrm>
        </p:grpSpPr>
        <mc:AlternateContent xmlns:mc="http://schemas.openxmlformats.org/markup-compatibility/2006">
          <mc:Choice xmlns:p14="http://schemas.microsoft.com/office/powerpoint/2010/main" Requires="p14">
            <p:contentPart p14:bwMode="auto" r:id="rId89">
              <p14:nvContentPartPr>
                <p14:cNvPr id="75" name="インク 74">
                  <a:extLst>
                    <a:ext uri="{FF2B5EF4-FFF2-40B4-BE49-F238E27FC236}">
                      <a16:creationId xmlns:a16="http://schemas.microsoft.com/office/drawing/2014/main" id="{C61FD4B9-7D88-40A6-ACD6-E79F6E22D61D}"/>
                    </a:ext>
                  </a:extLst>
                </p14:cNvPr>
                <p14:cNvContentPartPr/>
                <p14:nvPr/>
              </p14:nvContentPartPr>
              <p14:xfrm>
                <a:off x="7491209" y="1839381"/>
                <a:ext cx="49680" cy="863640"/>
              </p14:xfrm>
            </p:contentPart>
          </mc:Choice>
          <mc:Fallback>
            <p:pic>
              <p:nvPicPr>
                <p:cNvPr id="75" name="インク 74">
                  <a:extLst>
                    <a:ext uri="{FF2B5EF4-FFF2-40B4-BE49-F238E27FC236}">
                      <a16:creationId xmlns:a16="http://schemas.microsoft.com/office/drawing/2014/main" id="{C61FD4B9-7D88-40A6-ACD6-E79F6E22D61D}"/>
                    </a:ext>
                  </a:extLst>
                </p:cNvPr>
                <p:cNvPicPr/>
                <p:nvPr/>
              </p:nvPicPr>
              <p:blipFill>
                <a:blip r:embed="rId90"/>
                <a:stretch>
                  <a:fillRect/>
                </a:stretch>
              </p:blipFill>
              <p:spPr>
                <a:xfrm>
                  <a:off x="7482569" y="1830741"/>
                  <a:ext cx="67320" cy="8812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6" name="インク 75">
                  <a:extLst>
                    <a:ext uri="{FF2B5EF4-FFF2-40B4-BE49-F238E27FC236}">
                      <a16:creationId xmlns:a16="http://schemas.microsoft.com/office/drawing/2014/main" id="{604A813B-3400-4BB3-A20C-0F416F6E5721}"/>
                    </a:ext>
                  </a:extLst>
                </p14:cNvPr>
                <p14:cNvContentPartPr/>
                <p14:nvPr/>
              </p14:nvContentPartPr>
              <p14:xfrm>
                <a:off x="7532969" y="1817421"/>
                <a:ext cx="825840" cy="927360"/>
              </p14:xfrm>
            </p:contentPart>
          </mc:Choice>
          <mc:Fallback>
            <p:pic>
              <p:nvPicPr>
                <p:cNvPr id="76" name="インク 75">
                  <a:extLst>
                    <a:ext uri="{FF2B5EF4-FFF2-40B4-BE49-F238E27FC236}">
                      <a16:creationId xmlns:a16="http://schemas.microsoft.com/office/drawing/2014/main" id="{604A813B-3400-4BB3-A20C-0F416F6E5721}"/>
                    </a:ext>
                  </a:extLst>
                </p:cNvPr>
                <p:cNvPicPr/>
                <p:nvPr/>
              </p:nvPicPr>
              <p:blipFill>
                <a:blip r:embed="rId92"/>
                <a:stretch>
                  <a:fillRect/>
                </a:stretch>
              </p:blipFill>
              <p:spPr>
                <a:xfrm>
                  <a:off x="7524329" y="1808781"/>
                  <a:ext cx="843480" cy="945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7" name="インク 76">
                  <a:extLst>
                    <a:ext uri="{FF2B5EF4-FFF2-40B4-BE49-F238E27FC236}">
                      <a16:creationId xmlns:a16="http://schemas.microsoft.com/office/drawing/2014/main" id="{A8F67552-E581-4327-B055-610318D31272}"/>
                    </a:ext>
                  </a:extLst>
                </p14:cNvPr>
                <p14:cNvContentPartPr/>
                <p14:nvPr/>
              </p14:nvContentPartPr>
              <p14:xfrm>
                <a:off x="7510649" y="2642901"/>
                <a:ext cx="843840" cy="16200"/>
              </p14:xfrm>
            </p:contentPart>
          </mc:Choice>
          <mc:Fallback>
            <p:pic>
              <p:nvPicPr>
                <p:cNvPr id="77" name="インク 76">
                  <a:extLst>
                    <a:ext uri="{FF2B5EF4-FFF2-40B4-BE49-F238E27FC236}">
                      <a16:creationId xmlns:a16="http://schemas.microsoft.com/office/drawing/2014/main" id="{A8F67552-E581-4327-B055-610318D31272}"/>
                    </a:ext>
                  </a:extLst>
                </p:cNvPr>
                <p:cNvPicPr/>
                <p:nvPr/>
              </p:nvPicPr>
              <p:blipFill>
                <a:blip r:embed="rId94"/>
                <a:stretch>
                  <a:fillRect/>
                </a:stretch>
              </p:blipFill>
              <p:spPr>
                <a:xfrm>
                  <a:off x="7502009" y="2633901"/>
                  <a:ext cx="861480" cy="33840"/>
                </a:xfrm>
                <a:prstGeom prst="rect">
                  <a:avLst/>
                </a:prstGeom>
              </p:spPr>
            </p:pic>
          </mc:Fallback>
        </mc:AlternateContent>
      </p:grpSp>
      <p:grpSp>
        <p:nvGrpSpPr>
          <p:cNvPr id="166" name="グループ化 165">
            <a:extLst>
              <a:ext uri="{FF2B5EF4-FFF2-40B4-BE49-F238E27FC236}">
                <a16:creationId xmlns:a16="http://schemas.microsoft.com/office/drawing/2014/main" id="{0CA8A3B9-2862-46D9-9A57-14D81D2D06CF}"/>
              </a:ext>
            </a:extLst>
          </p:cNvPr>
          <p:cNvGrpSpPr/>
          <p:nvPr/>
        </p:nvGrpSpPr>
        <p:grpSpPr>
          <a:xfrm>
            <a:off x="6737369" y="742101"/>
            <a:ext cx="2518920" cy="753840"/>
            <a:chOff x="6737369" y="742101"/>
            <a:chExt cx="2518920" cy="753840"/>
          </a:xfrm>
        </p:grpSpPr>
        <mc:AlternateContent xmlns:mc="http://schemas.openxmlformats.org/markup-compatibility/2006">
          <mc:Choice xmlns:p14="http://schemas.microsoft.com/office/powerpoint/2010/main" Requires="p14">
            <p:contentPart p14:bwMode="auto" r:id="rId95">
              <p14:nvContentPartPr>
                <p14:cNvPr id="79" name="インク 78">
                  <a:extLst>
                    <a:ext uri="{FF2B5EF4-FFF2-40B4-BE49-F238E27FC236}">
                      <a16:creationId xmlns:a16="http://schemas.microsoft.com/office/drawing/2014/main" id="{75A1BE9C-A884-4756-B99D-3A5BBE32C0DB}"/>
                    </a:ext>
                  </a:extLst>
                </p14:cNvPr>
                <p14:cNvContentPartPr/>
                <p14:nvPr/>
              </p14:nvContentPartPr>
              <p14:xfrm>
                <a:off x="7052729" y="904461"/>
                <a:ext cx="55800" cy="123840"/>
              </p14:xfrm>
            </p:contentPart>
          </mc:Choice>
          <mc:Fallback>
            <p:pic>
              <p:nvPicPr>
                <p:cNvPr id="79" name="インク 78">
                  <a:extLst>
                    <a:ext uri="{FF2B5EF4-FFF2-40B4-BE49-F238E27FC236}">
                      <a16:creationId xmlns:a16="http://schemas.microsoft.com/office/drawing/2014/main" id="{75A1BE9C-A884-4756-B99D-3A5BBE32C0DB}"/>
                    </a:ext>
                  </a:extLst>
                </p:cNvPr>
                <p:cNvPicPr/>
                <p:nvPr/>
              </p:nvPicPr>
              <p:blipFill>
                <a:blip r:embed="rId96"/>
                <a:stretch>
                  <a:fillRect/>
                </a:stretch>
              </p:blipFill>
              <p:spPr>
                <a:xfrm>
                  <a:off x="7044089" y="895461"/>
                  <a:ext cx="734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0" name="インク 79">
                  <a:extLst>
                    <a:ext uri="{FF2B5EF4-FFF2-40B4-BE49-F238E27FC236}">
                      <a16:creationId xmlns:a16="http://schemas.microsoft.com/office/drawing/2014/main" id="{C0E9F437-563D-453D-8673-A62C188122AA}"/>
                    </a:ext>
                  </a:extLst>
                </p14:cNvPr>
                <p14:cNvContentPartPr/>
                <p14:nvPr/>
              </p14:nvContentPartPr>
              <p14:xfrm>
                <a:off x="7119329" y="901221"/>
                <a:ext cx="77040" cy="91440"/>
              </p14:xfrm>
            </p:contentPart>
          </mc:Choice>
          <mc:Fallback>
            <p:pic>
              <p:nvPicPr>
                <p:cNvPr id="80" name="インク 79">
                  <a:extLst>
                    <a:ext uri="{FF2B5EF4-FFF2-40B4-BE49-F238E27FC236}">
                      <a16:creationId xmlns:a16="http://schemas.microsoft.com/office/drawing/2014/main" id="{C0E9F437-563D-453D-8673-A62C188122AA}"/>
                    </a:ext>
                  </a:extLst>
                </p:cNvPr>
                <p:cNvPicPr/>
                <p:nvPr/>
              </p:nvPicPr>
              <p:blipFill>
                <a:blip r:embed="rId98"/>
                <a:stretch>
                  <a:fillRect/>
                </a:stretch>
              </p:blipFill>
              <p:spPr>
                <a:xfrm>
                  <a:off x="7110329" y="892581"/>
                  <a:ext cx="946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1" name="インク 80">
                  <a:extLst>
                    <a:ext uri="{FF2B5EF4-FFF2-40B4-BE49-F238E27FC236}">
                      <a16:creationId xmlns:a16="http://schemas.microsoft.com/office/drawing/2014/main" id="{C0771235-8EF6-47FE-B583-4F2FA0614A8C}"/>
                    </a:ext>
                  </a:extLst>
                </p14:cNvPr>
                <p14:cNvContentPartPr/>
                <p14:nvPr/>
              </p14:nvContentPartPr>
              <p14:xfrm>
                <a:off x="7245329" y="859821"/>
                <a:ext cx="99000" cy="188640"/>
              </p14:xfrm>
            </p:contentPart>
          </mc:Choice>
          <mc:Fallback>
            <p:pic>
              <p:nvPicPr>
                <p:cNvPr id="81" name="インク 80">
                  <a:extLst>
                    <a:ext uri="{FF2B5EF4-FFF2-40B4-BE49-F238E27FC236}">
                      <a16:creationId xmlns:a16="http://schemas.microsoft.com/office/drawing/2014/main" id="{C0771235-8EF6-47FE-B583-4F2FA0614A8C}"/>
                    </a:ext>
                  </a:extLst>
                </p:cNvPr>
                <p:cNvPicPr/>
                <p:nvPr/>
              </p:nvPicPr>
              <p:blipFill>
                <a:blip r:embed="rId100"/>
                <a:stretch>
                  <a:fillRect/>
                </a:stretch>
              </p:blipFill>
              <p:spPr>
                <a:xfrm>
                  <a:off x="7236329" y="851181"/>
                  <a:ext cx="1166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2" name="インク 81">
                  <a:extLst>
                    <a:ext uri="{FF2B5EF4-FFF2-40B4-BE49-F238E27FC236}">
                      <a16:creationId xmlns:a16="http://schemas.microsoft.com/office/drawing/2014/main" id="{C08ADFC4-D482-4407-83F5-D2D6A94B8F5E}"/>
                    </a:ext>
                  </a:extLst>
                </p14:cNvPr>
                <p14:cNvContentPartPr/>
                <p14:nvPr/>
              </p14:nvContentPartPr>
              <p14:xfrm>
                <a:off x="7393289" y="885381"/>
                <a:ext cx="101880" cy="112680"/>
              </p14:xfrm>
            </p:contentPart>
          </mc:Choice>
          <mc:Fallback>
            <p:pic>
              <p:nvPicPr>
                <p:cNvPr id="82" name="インク 81">
                  <a:extLst>
                    <a:ext uri="{FF2B5EF4-FFF2-40B4-BE49-F238E27FC236}">
                      <a16:creationId xmlns:a16="http://schemas.microsoft.com/office/drawing/2014/main" id="{C08ADFC4-D482-4407-83F5-D2D6A94B8F5E}"/>
                    </a:ext>
                  </a:extLst>
                </p:cNvPr>
                <p:cNvPicPr/>
                <p:nvPr/>
              </p:nvPicPr>
              <p:blipFill>
                <a:blip r:embed="rId102"/>
                <a:stretch>
                  <a:fillRect/>
                </a:stretch>
              </p:blipFill>
              <p:spPr>
                <a:xfrm>
                  <a:off x="7384649" y="876381"/>
                  <a:ext cx="1195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3" name="インク 82">
                  <a:extLst>
                    <a:ext uri="{FF2B5EF4-FFF2-40B4-BE49-F238E27FC236}">
                      <a16:creationId xmlns:a16="http://schemas.microsoft.com/office/drawing/2014/main" id="{2FCF530C-D167-4E76-922E-5BC53641B6FE}"/>
                    </a:ext>
                  </a:extLst>
                </p14:cNvPr>
                <p14:cNvContentPartPr/>
                <p14:nvPr/>
              </p14:nvContentPartPr>
              <p14:xfrm>
                <a:off x="7559249" y="836421"/>
                <a:ext cx="75600" cy="175680"/>
              </p14:xfrm>
            </p:contentPart>
          </mc:Choice>
          <mc:Fallback>
            <p:pic>
              <p:nvPicPr>
                <p:cNvPr id="83" name="インク 82">
                  <a:extLst>
                    <a:ext uri="{FF2B5EF4-FFF2-40B4-BE49-F238E27FC236}">
                      <a16:creationId xmlns:a16="http://schemas.microsoft.com/office/drawing/2014/main" id="{2FCF530C-D167-4E76-922E-5BC53641B6FE}"/>
                    </a:ext>
                  </a:extLst>
                </p:cNvPr>
                <p:cNvPicPr/>
                <p:nvPr/>
              </p:nvPicPr>
              <p:blipFill>
                <a:blip r:embed="rId104"/>
                <a:stretch>
                  <a:fillRect/>
                </a:stretch>
              </p:blipFill>
              <p:spPr>
                <a:xfrm>
                  <a:off x="7550249" y="827781"/>
                  <a:ext cx="932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4" name="インク 83">
                  <a:extLst>
                    <a:ext uri="{FF2B5EF4-FFF2-40B4-BE49-F238E27FC236}">
                      <a16:creationId xmlns:a16="http://schemas.microsoft.com/office/drawing/2014/main" id="{7F70E580-CEE6-43C2-994F-B507784D5AB6}"/>
                    </a:ext>
                  </a:extLst>
                </p14:cNvPr>
                <p14:cNvContentPartPr/>
                <p14:nvPr/>
              </p14:nvContentPartPr>
              <p14:xfrm>
                <a:off x="7748609" y="777381"/>
                <a:ext cx="14760" cy="44280"/>
              </p14:xfrm>
            </p:contentPart>
          </mc:Choice>
          <mc:Fallback>
            <p:pic>
              <p:nvPicPr>
                <p:cNvPr id="84" name="インク 83">
                  <a:extLst>
                    <a:ext uri="{FF2B5EF4-FFF2-40B4-BE49-F238E27FC236}">
                      <a16:creationId xmlns:a16="http://schemas.microsoft.com/office/drawing/2014/main" id="{7F70E580-CEE6-43C2-994F-B507784D5AB6}"/>
                    </a:ext>
                  </a:extLst>
                </p:cNvPr>
                <p:cNvPicPr/>
                <p:nvPr/>
              </p:nvPicPr>
              <p:blipFill>
                <a:blip r:embed="rId106"/>
                <a:stretch>
                  <a:fillRect/>
                </a:stretch>
              </p:blipFill>
              <p:spPr>
                <a:xfrm>
                  <a:off x="7739609" y="768381"/>
                  <a:ext cx="324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5" name="インク 84">
                  <a:extLst>
                    <a:ext uri="{FF2B5EF4-FFF2-40B4-BE49-F238E27FC236}">
                      <a16:creationId xmlns:a16="http://schemas.microsoft.com/office/drawing/2014/main" id="{6986D7A8-C388-4152-8198-DBFF8C107917}"/>
                    </a:ext>
                  </a:extLst>
                </p14:cNvPr>
                <p14:cNvContentPartPr/>
                <p14:nvPr/>
              </p14:nvContentPartPr>
              <p14:xfrm>
                <a:off x="7698209" y="829221"/>
                <a:ext cx="86760" cy="36720"/>
              </p14:xfrm>
            </p:contentPart>
          </mc:Choice>
          <mc:Fallback>
            <p:pic>
              <p:nvPicPr>
                <p:cNvPr id="85" name="インク 84">
                  <a:extLst>
                    <a:ext uri="{FF2B5EF4-FFF2-40B4-BE49-F238E27FC236}">
                      <a16:creationId xmlns:a16="http://schemas.microsoft.com/office/drawing/2014/main" id="{6986D7A8-C388-4152-8198-DBFF8C107917}"/>
                    </a:ext>
                  </a:extLst>
                </p:cNvPr>
                <p:cNvPicPr/>
                <p:nvPr/>
              </p:nvPicPr>
              <p:blipFill>
                <a:blip r:embed="rId108"/>
                <a:stretch>
                  <a:fillRect/>
                </a:stretch>
              </p:blipFill>
              <p:spPr>
                <a:xfrm>
                  <a:off x="7689569" y="820581"/>
                  <a:ext cx="1044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6" name="インク 85">
                  <a:extLst>
                    <a:ext uri="{FF2B5EF4-FFF2-40B4-BE49-F238E27FC236}">
                      <a16:creationId xmlns:a16="http://schemas.microsoft.com/office/drawing/2014/main" id="{01A09197-C628-4E15-B753-2DA3D713ABB9}"/>
                    </a:ext>
                  </a:extLst>
                </p14:cNvPr>
                <p14:cNvContentPartPr/>
                <p14:nvPr/>
              </p14:nvContentPartPr>
              <p14:xfrm>
                <a:off x="7732769" y="878901"/>
                <a:ext cx="57240" cy="13320"/>
              </p14:xfrm>
            </p:contentPart>
          </mc:Choice>
          <mc:Fallback>
            <p:pic>
              <p:nvPicPr>
                <p:cNvPr id="86" name="インク 85">
                  <a:extLst>
                    <a:ext uri="{FF2B5EF4-FFF2-40B4-BE49-F238E27FC236}">
                      <a16:creationId xmlns:a16="http://schemas.microsoft.com/office/drawing/2014/main" id="{01A09197-C628-4E15-B753-2DA3D713ABB9}"/>
                    </a:ext>
                  </a:extLst>
                </p:cNvPr>
                <p:cNvPicPr/>
                <p:nvPr/>
              </p:nvPicPr>
              <p:blipFill>
                <a:blip r:embed="rId110"/>
                <a:stretch>
                  <a:fillRect/>
                </a:stretch>
              </p:blipFill>
              <p:spPr>
                <a:xfrm>
                  <a:off x="7723769" y="870261"/>
                  <a:ext cx="748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7" name="インク 86">
                  <a:extLst>
                    <a:ext uri="{FF2B5EF4-FFF2-40B4-BE49-F238E27FC236}">
                      <a16:creationId xmlns:a16="http://schemas.microsoft.com/office/drawing/2014/main" id="{1F0D8641-971E-4291-B8BD-2BA791E47A57}"/>
                    </a:ext>
                  </a:extLst>
                </p14:cNvPr>
                <p14:cNvContentPartPr/>
                <p14:nvPr/>
              </p14:nvContentPartPr>
              <p14:xfrm>
                <a:off x="7688849" y="853701"/>
                <a:ext cx="251280" cy="169200"/>
              </p14:xfrm>
            </p:contentPart>
          </mc:Choice>
          <mc:Fallback>
            <p:pic>
              <p:nvPicPr>
                <p:cNvPr id="87" name="インク 86">
                  <a:extLst>
                    <a:ext uri="{FF2B5EF4-FFF2-40B4-BE49-F238E27FC236}">
                      <a16:creationId xmlns:a16="http://schemas.microsoft.com/office/drawing/2014/main" id="{1F0D8641-971E-4291-B8BD-2BA791E47A57}"/>
                    </a:ext>
                  </a:extLst>
                </p:cNvPr>
                <p:cNvPicPr/>
                <p:nvPr/>
              </p:nvPicPr>
              <p:blipFill>
                <a:blip r:embed="rId112"/>
                <a:stretch>
                  <a:fillRect/>
                </a:stretch>
              </p:blipFill>
              <p:spPr>
                <a:xfrm>
                  <a:off x="7679849" y="844701"/>
                  <a:ext cx="2689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8" name="インク 87">
                  <a:extLst>
                    <a:ext uri="{FF2B5EF4-FFF2-40B4-BE49-F238E27FC236}">
                      <a16:creationId xmlns:a16="http://schemas.microsoft.com/office/drawing/2014/main" id="{53D3A4ED-EDDB-4923-B6E4-BBB406354F74}"/>
                    </a:ext>
                  </a:extLst>
                </p14:cNvPr>
                <p14:cNvContentPartPr/>
                <p14:nvPr/>
              </p14:nvContentPartPr>
              <p14:xfrm>
                <a:off x="7893689" y="747141"/>
                <a:ext cx="7920" cy="221400"/>
              </p14:xfrm>
            </p:contentPart>
          </mc:Choice>
          <mc:Fallback>
            <p:pic>
              <p:nvPicPr>
                <p:cNvPr id="88" name="インク 87">
                  <a:extLst>
                    <a:ext uri="{FF2B5EF4-FFF2-40B4-BE49-F238E27FC236}">
                      <a16:creationId xmlns:a16="http://schemas.microsoft.com/office/drawing/2014/main" id="{53D3A4ED-EDDB-4923-B6E4-BBB406354F74}"/>
                    </a:ext>
                  </a:extLst>
                </p:cNvPr>
                <p:cNvPicPr/>
                <p:nvPr/>
              </p:nvPicPr>
              <p:blipFill>
                <a:blip r:embed="rId114"/>
                <a:stretch>
                  <a:fillRect/>
                </a:stretch>
              </p:blipFill>
              <p:spPr>
                <a:xfrm>
                  <a:off x="7885049" y="738501"/>
                  <a:ext cx="255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9" name="インク 88">
                  <a:extLst>
                    <a:ext uri="{FF2B5EF4-FFF2-40B4-BE49-F238E27FC236}">
                      <a16:creationId xmlns:a16="http://schemas.microsoft.com/office/drawing/2014/main" id="{D1108176-4827-4E06-A3DF-714E0412B190}"/>
                    </a:ext>
                  </a:extLst>
                </p14:cNvPr>
                <p14:cNvContentPartPr/>
                <p14:nvPr/>
              </p14:nvContentPartPr>
              <p14:xfrm>
                <a:off x="7990529" y="770181"/>
                <a:ext cx="109440" cy="87480"/>
              </p14:xfrm>
            </p:contentPart>
          </mc:Choice>
          <mc:Fallback>
            <p:pic>
              <p:nvPicPr>
                <p:cNvPr id="89" name="インク 88">
                  <a:extLst>
                    <a:ext uri="{FF2B5EF4-FFF2-40B4-BE49-F238E27FC236}">
                      <a16:creationId xmlns:a16="http://schemas.microsoft.com/office/drawing/2014/main" id="{D1108176-4827-4E06-A3DF-714E0412B190}"/>
                    </a:ext>
                  </a:extLst>
                </p:cNvPr>
                <p:cNvPicPr/>
                <p:nvPr/>
              </p:nvPicPr>
              <p:blipFill>
                <a:blip r:embed="rId116"/>
                <a:stretch>
                  <a:fillRect/>
                </a:stretch>
              </p:blipFill>
              <p:spPr>
                <a:xfrm>
                  <a:off x="7981889" y="761541"/>
                  <a:ext cx="1270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0" name="インク 89">
                  <a:extLst>
                    <a:ext uri="{FF2B5EF4-FFF2-40B4-BE49-F238E27FC236}">
                      <a16:creationId xmlns:a16="http://schemas.microsoft.com/office/drawing/2014/main" id="{E4EF9EAE-B658-4FFA-A231-C8BCF2E38483}"/>
                    </a:ext>
                  </a:extLst>
                </p14:cNvPr>
                <p14:cNvContentPartPr/>
                <p14:nvPr/>
              </p14:nvContentPartPr>
              <p14:xfrm>
                <a:off x="8043809" y="822381"/>
                <a:ext cx="23760" cy="39960"/>
              </p14:xfrm>
            </p:contentPart>
          </mc:Choice>
          <mc:Fallback>
            <p:pic>
              <p:nvPicPr>
                <p:cNvPr id="90" name="インク 89">
                  <a:extLst>
                    <a:ext uri="{FF2B5EF4-FFF2-40B4-BE49-F238E27FC236}">
                      <a16:creationId xmlns:a16="http://schemas.microsoft.com/office/drawing/2014/main" id="{E4EF9EAE-B658-4FFA-A231-C8BCF2E38483}"/>
                    </a:ext>
                  </a:extLst>
                </p:cNvPr>
                <p:cNvPicPr/>
                <p:nvPr/>
              </p:nvPicPr>
              <p:blipFill>
                <a:blip r:embed="rId118"/>
                <a:stretch>
                  <a:fillRect/>
                </a:stretch>
              </p:blipFill>
              <p:spPr>
                <a:xfrm>
                  <a:off x="8034809" y="813381"/>
                  <a:ext cx="414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1" name="インク 90">
                  <a:extLst>
                    <a:ext uri="{FF2B5EF4-FFF2-40B4-BE49-F238E27FC236}">
                      <a16:creationId xmlns:a16="http://schemas.microsoft.com/office/drawing/2014/main" id="{DA496E90-7A4E-4323-9337-0541582A1C99}"/>
                    </a:ext>
                  </a:extLst>
                </p14:cNvPr>
                <p14:cNvContentPartPr/>
                <p14:nvPr/>
              </p14:nvContentPartPr>
              <p14:xfrm>
                <a:off x="8012129" y="742101"/>
                <a:ext cx="159120" cy="217080"/>
              </p14:xfrm>
            </p:contentPart>
          </mc:Choice>
          <mc:Fallback>
            <p:pic>
              <p:nvPicPr>
                <p:cNvPr id="91" name="インク 90">
                  <a:extLst>
                    <a:ext uri="{FF2B5EF4-FFF2-40B4-BE49-F238E27FC236}">
                      <a16:creationId xmlns:a16="http://schemas.microsoft.com/office/drawing/2014/main" id="{DA496E90-7A4E-4323-9337-0541582A1C99}"/>
                    </a:ext>
                  </a:extLst>
                </p:cNvPr>
                <p:cNvPicPr/>
                <p:nvPr/>
              </p:nvPicPr>
              <p:blipFill>
                <a:blip r:embed="rId120"/>
                <a:stretch>
                  <a:fillRect/>
                </a:stretch>
              </p:blipFill>
              <p:spPr>
                <a:xfrm>
                  <a:off x="8003489" y="733101"/>
                  <a:ext cx="17676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2" name="インク 91">
                  <a:extLst>
                    <a:ext uri="{FF2B5EF4-FFF2-40B4-BE49-F238E27FC236}">
                      <a16:creationId xmlns:a16="http://schemas.microsoft.com/office/drawing/2014/main" id="{5ED689CD-6B88-4CFF-B1A1-409E7497F43B}"/>
                    </a:ext>
                  </a:extLst>
                </p14:cNvPr>
                <p14:cNvContentPartPr/>
                <p14:nvPr/>
              </p14:nvContentPartPr>
              <p14:xfrm>
                <a:off x="8052809" y="836421"/>
                <a:ext cx="98280" cy="97560"/>
              </p14:xfrm>
            </p:contentPart>
          </mc:Choice>
          <mc:Fallback>
            <p:pic>
              <p:nvPicPr>
                <p:cNvPr id="92" name="インク 91">
                  <a:extLst>
                    <a:ext uri="{FF2B5EF4-FFF2-40B4-BE49-F238E27FC236}">
                      <a16:creationId xmlns:a16="http://schemas.microsoft.com/office/drawing/2014/main" id="{5ED689CD-6B88-4CFF-B1A1-409E7497F43B}"/>
                    </a:ext>
                  </a:extLst>
                </p:cNvPr>
                <p:cNvPicPr/>
                <p:nvPr/>
              </p:nvPicPr>
              <p:blipFill>
                <a:blip r:embed="rId122"/>
                <a:stretch>
                  <a:fillRect/>
                </a:stretch>
              </p:blipFill>
              <p:spPr>
                <a:xfrm>
                  <a:off x="8043809" y="827781"/>
                  <a:ext cx="1159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3" name="インク 92">
                  <a:extLst>
                    <a:ext uri="{FF2B5EF4-FFF2-40B4-BE49-F238E27FC236}">
                      <a16:creationId xmlns:a16="http://schemas.microsoft.com/office/drawing/2014/main" id="{5FE8E438-2796-4433-AA6F-171F21F47D34}"/>
                    </a:ext>
                  </a:extLst>
                </p14:cNvPr>
                <p14:cNvContentPartPr/>
                <p14:nvPr/>
              </p14:nvContentPartPr>
              <p14:xfrm>
                <a:off x="8044889" y="878181"/>
                <a:ext cx="84960" cy="48960"/>
              </p14:xfrm>
            </p:contentPart>
          </mc:Choice>
          <mc:Fallback>
            <p:pic>
              <p:nvPicPr>
                <p:cNvPr id="93" name="インク 92">
                  <a:extLst>
                    <a:ext uri="{FF2B5EF4-FFF2-40B4-BE49-F238E27FC236}">
                      <a16:creationId xmlns:a16="http://schemas.microsoft.com/office/drawing/2014/main" id="{5FE8E438-2796-4433-AA6F-171F21F47D34}"/>
                    </a:ext>
                  </a:extLst>
                </p:cNvPr>
                <p:cNvPicPr/>
                <p:nvPr/>
              </p:nvPicPr>
              <p:blipFill>
                <a:blip r:embed="rId124"/>
                <a:stretch>
                  <a:fillRect/>
                </a:stretch>
              </p:blipFill>
              <p:spPr>
                <a:xfrm>
                  <a:off x="8035889" y="869541"/>
                  <a:ext cx="1026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4" name="インク 93">
                  <a:extLst>
                    <a:ext uri="{FF2B5EF4-FFF2-40B4-BE49-F238E27FC236}">
                      <a16:creationId xmlns:a16="http://schemas.microsoft.com/office/drawing/2014/main" id="{4C6CC7E7-DACC-4E6E-87E6-0176D4601094}"/>
                    </a:ext>
                  </a:extLst>
                </p14:cNvPr>
                <p14:cNvContentPartPr/>
                <p14:nvPr/>
              </p14:nvContentPartPr>
              <p14:xfrm>
                <a:off x="7907729" y="926781"/>
                <a:ext cx="266760" cy="93240"/>
              </p14:xfrm>
            </p:contentPart>
          </mc:Choice>
          <mc:Fallback>
            <p:pic>
              <p:nvPicPr>
                <p:cNvPr id="94" name="インク 93">
                  <a:extLst>
                    <a:ext uri="{FF2B5EF4-FFF2-40B4-BE49-F238E27FC236}">
                      <a16:creationId xmlns:a16="http://schemas.microsoft.com/office/drawing/2014/main" id="{4C6CC7E7-DACC-4E6E-87E6-0176D4601094}"/>
                    </a:ext>
                  </a:extLst>
                </p:cNvPr>
                <p:cNvPicPr/>
                <p:nvPr/>
              </p:nvPicPr>
              <p:blipFill>
                <a:blip r:embed="rId126"/>
                <a:stretch>
                  <a:fillRect/>
                </a:stretch>
              </p:blipFill>
              <p:spPr>
                <a:xfrm>
                  <a:off x="7898729" y="918141"/>
                  <a:ext cx="2844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5" name="インク 94">
                  <a:extLst>
                    <a:ext uri="{FF2B5EF4-FFF2-40B4-BE49-F238E27FC236}">
                      <a16:creationId xmlns:a16="http://schemas.microsoft.com/office/drawing/2014/main" id="{A253D803-BF88-4213-B769-8A78BD2651E8}"/>
                    </a:ext>
                  </a:extLst>
                </p14:cNvPr>
                <p14:cNvContentPartPr/>
                <p14:nvPr/>
              </p14:nvContentPartPr>
              <p14:xfrm>
                <a:off x="8105369" y="916341"/>
                <a:ext cx="16200" cy="97560"/>
              </p14:xfrm>
            </p:contentPart>
          </mc:Choice>
          <mc:Fallback>
            <p:pic>
              <p:nvPicPr>
                <p:cNvPr id="95" name="インク 94">
                  <a:extLst>
                    <a:ext uri="{FF2B5EF4-FFF2-40B4-BE49-F238E27FC236}">
                      <a16:creationId xmlns:a16="http://schemas.microsoft.com/office/drawing/2014/main" id="{A253D803-BF88-4213-B769-8A78BD2651E8}"/>
                    </a:ext>
                  </a:extLst>
                </p:cNvPr>
                <p:cNvPicPr/>
                <p:nvPr/>
              </p:nvPicPr>
              <p:blipFill>
                <a:blip r:embed="rId128"/>
                <a:stretch>
                  <a:fillRect/>
                </a:stretch>
              </p:blipFill>
              <p:spPr>
                <a:xfrm>
                  <a:off x="8096729" y="907701"/>
                  <a:ext cx="338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96" name="インク 95">
                  <a:extLst>
                    <a:ext uri="{FF2B5EF4-FFF2-40B4-BE49-F238E27FC236}">
                      <a16:creationId xmlns:a16="http://schemas.microsoft.com/office/drawing/2014/main" id="{EA4E0495-5E32-41C5-8876-F369F5DD53CF}"/>
                    </a:ext>
                  </a:extLst>
                </p14:cNvPr>
                <p14:cNvContentPartPr/>
                <p14:nvPr/>
              </p14:nvContentPartPr>
              <p14:xfrm>
                <a:off x="8242169" y="844341"/>
                <a:ext cx="209160" cy="113400"/>
              </p14:xfrm>
            </p:contentPart>
          </mc:Choice>
          <mc:Fallback>
            <p:pic>
              <p:nvPicPr>
                <p:cNvPr id="96" name="インク 95">
                  <a:extLst>
                    <a:ext uri="{FF2B5EF4-FFF2-40B4-BE49-F238E27FC236}">
                      <a16:creationId xmlns:a16="http://schemas.microsoft.com/office/drawing/2014/main" id="{EA4E0495-5E32-41C5-8876-F369F5DD53CF}"/>
                    </a:ext>
                  </a:extLst>
                </p:cNvPr>
                <p:cNvPicPr/>
                <p:nvPr/>
              </p:nvPicPr>
              <p:blipFill>
                <a:blip r:embed="rId130"/>
                <a:stretch>
                  <a:fillRect/>
                </a:stretch>
              </p:blipFill>
              <p:spPr>
                <a:xfrm>
                  <a:off x="8233169" y="835701"/>
                  <a:ext cx="2268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7" name="インク 96">
                  <a:extLst>
                    <a:ext uri="{FF2B5EF4-FFF2-40B4-BE49-F238E27FC236}">
                      <a16:creationId xmlns:a16="http://schemas.microsoft.com/office/drawing/2014/main" id="{BC8B7A47-BF6D-4B63-9258-1CD819A2F24C}"/>
                    </a:ext>
                  </a:extLst>
                </p14:cNvPr>
                <p14:cNvContentPartPr/>
                <p14:nvPr/>
              </p14:nvContentPartPr>
              <p14:xfrm>
                <a:off x="8337209" y="802941"/>
                <a:ext cx="154080" cy="219240"/>
              </p14:xfrm>
            </p:contentPart>
          </mc:Choice>
          <mc:Fallback>
            <p:pic>
              <p:nvPicPr>
                <p:cNvPr id="97" name="インク 96">
                  <a:extLst>
                    <a:ext uri="{FF2B5EF4-FFF2-40B4-BE49-F238E27FC236}">
                      <a16:creationId xmlns:a16="http://schemas.microsoft.com/office/drawing/2014/main" id="{BC8B7A47-BF6D-4B63-9258-1CD819A2F24C}"/>
                    </a:ext>
                  </a:extLst>
                </p:cNvPr>
                <p:cNvPicPr/>
                <p:nvPr/>
              </p:nvPicPr>
              <p:blipFill>
                <a:blip r:embed="rId132"/>
                <a:stretch>
                  <a:fillRect/>
                </a:stretch>
              </p:blipFill>
              <p:spPr>
                <a:xfrm>
                  <a:off x="8328569" y="793941"/>
                  <a:ext cx="1717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8" name="インク 97">
                  <a:extLst>
                    <a:ext uri="{FF2B5EF4-FFF2-40B4-BE49-F238E27FC236}">
                      <a16:creationId xmlns:a16="http://schemas.microsoft.com/office/drawing/2014/main" id="{AFA6D75A-BBFD-4091-90CA-52C8F2B97899}"/>
                    </a:ext>
                  </a:extLst>
                </p14:cNvPr>
                <p14:cNvContentPartPr/>
                <p14:nvPr/>
              </p14:nvContentPartPr>
              <p14:xfrm>
                <a:off x="8595689" y="762621"/>
                <a:ext cx="73800" cy="74520"/>
              </p14:xfrm>
            </p:contentPart>
          </mc:Choice>
          <mc:Fallback>
            <p:pic>
              <p:nvPicPr>
                <p:cNvPr id="98" name="インク 97">
                  <a:extLst>
                    <a:ext uri="{FF2B5EF4-FFF2-40B4-BE49-F238E27FC236}">
                      <a16:creationId xmlns:a16="http://schemas.microsoft.com/office/drawing/2014/main" id="{AFA6D75A-BBFD-4091-90CA-52C8F2B97899}"/>
                    </a:ext>
                  </a:extLst>
                </p:cNvPr>
                <p:cNvPicPr/>
                <p:nvPr/>
              </p:nvPicPr>
              <p:blipFill>
                <a:blip r:embed="rId134"/>
                <a:stretch>
                  <a:fillRect/>
                </a:stretch>
              </p:blipFill>
              <p:spPr>
                <a:xfrm>
                  <a:off x="8586689" y="753981"/>
                  <a:ext cx="914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99" name="インク 98">
                  <a:extLst>
                    <a:ext uri="{FF2B5EF4-FFF2-40B4-BE49-F238E27FC236}">
                      <a16:creationId xmlns:a16="http://schemas.microsoft.com/office/drawing/2014/main" id="{EE5442BC-9FD1-4D71-8E08-5047405FA090}"/>
                    </a:ext>
                  </a:extLst>
                </p14:cNvPr>
                <p14:cNvContentPartPr/>
                <p14:nvPr/>
              </p14:nvContentPartPr>
              <p14:xfrm>
                <a:off x="8546009" y="811941"/>
                <a:ext cx="110520" cy="220320"/>
              </p14:xfrm>
            </p:contentPart>
          </mc:Choice>
          <mc:Fallback>
            <p:pic>
              <p:nvPicPr>
                <p:cNvPr id="99" name="インク 98">
                  <a:extLst>
                    <a:ext uri="{FF2B5EF4-FFF2-40B4-BE49-F238E27FC236}">
                      <a16:creationId xmlns:a16="http://schemas.microsoft.com/office/drawing/2014/main" id="{EE5442BC-9FD1-4D71-8E08-5047405FA090}"/>
                    </a:ext>
                  </a:extLst>
                </p:cNvPr>
                <p:cNvPicPr/>
                <p:nvPr/>
              </p:nvPicPr>
              <p:blipFill>
                <a:blip r:embed="rId136"/>
                <a:stretch>
                  <a:fillRect/>
                </a:stretch>
              </p:blipFill>
              <p:spPr>
                <a:xfrm>
                  <a:off x="8537369" y="803301"/>
                  <a:ext cx="1281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00" name="インク 99">
                  <a:extLst>
                    <a:ext uri="{FF2B5EF4-FFF2-40B4-BE49-F238E27FC236}">
                      <a16:creationId xmlns:a16="http://schemas.microsoft.com/office/drawing/2014/main" id="{2D779BB9-5EE5-4FA0-A7D2-7BCB1EA560D7}"/>
                    </a:ext>
                  </a:extLst>
                </p14:cNvPr>
                <p14:cNvContentPartPr/>
                <p14:nvPr/>
              </p14:nvContentPartPr>
              <p14:xfrm>
                <a:off x="8697929" y="780621"/>
                <a:ext cx="111240" cy="119880"/>
              </p14:xfrm>
            </p:contentPart>
          </mc:Choice>
          <mc:Fallback>
            <p:pic>
              <p:nvPicPr>
                <p:cNvPr id="100" name="インク 99">
                  <a:extLst>
                    <a:ext uri="{FF2B5EF4-FFF2-40B4-BE49-F238E27FC236}">
                      <a16:creationId xmlns:a16="http://schemas.microsoft.com/office/drawing/2014/main" id="{2D779BB9-5EE5-4FA0-A7D2-7BCB1EA560D7}"/>
                    </a:ext>
                  </a:extLst>
                </p:cNvPr>
                <p:cNvPicPr/>
                <p:nvPr/>
              </p:nvPicPr>
              <p:blipFill>
                <a:blip r:embed="rId138"/>
                <a:stretch>
                  <a:fillRect/>
                </a:stretch>
              </p:blipFill>
              <p:spPr>
                <a:xfrm>
                  <a:off x="8688929" y="771981"/>
                  <a:ext cx="1288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1" name="インク 100">
                  <a:extLst>
                    <a:ext uri="{FF2B5EF4-FFF2-40B4-BE49-F238E27FC236}">
                      <a16:creationId xmlns:a16="http://schemas.microsoft.com/office/drawing/2014/main" id="{F5C5C615-18FF-4718-B3B7-51BCC1C9CDEF}"/>
                    </a:ext>
                  </a:extLst>
                </p14:cNvPr>
                <p14:cNvContentPartPr/>
                <p14:nvPr/>
              </p14:nvContentPartPr>
              <p14:xfrm>
                <a:off x="8669849" y="902301"/>
                <a:ext cx="88200" cy="112320"/>
              </p14:xfrm>
            </p:contentPart>
          </mc:Choice>
          <mc:Fallback>
            <p:pic>
              <p:nvPicPr>
                <p:cNvPr id="101" name="インク 100">
                  <a:extLst>
                    <a:ext uri="{FF2B5EF4-FFF2-40B4-BE49-F238E27FC236}">
                      <a16:creationId xmlns:a16="http://schemas.microsoft.com/office/drawing/2014/main" id="{F5C5C615-18FF-4718-B3B7-51BCC1C9CDEF}"/>
                    </a:ext>
                  </a:extLst>
                </p:cNvPr>
                <p:cNvPicPr/>
                <p:nvPr/>
              </p:nvPicPr>
              <p:blipFill>
                <a:blip r:embed="rId140"/>
                <a:stretch>
                  <a:fillRect/>
                </a:stretch>
              </p:blipFill>
              <p:spPr>
                <a:xfrm>
                  <a:off x="8661209" y="893661"/>
                  <a:ext cx="1058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02" name="インク 101">
                  <a:extLst>
                    <a:ext uri="{FF2B5EF4-FFF2-40B4-BE49-F238E27FC236}">
                      <a16:creationId xmlns:a16="http://schemas.microsoft.com/office/drawing/2014/main" id="{BE9D89DF-2FD9-4DA6-A251-EBBD0BBF06C3}"/>
                    </a:ext>
                  </a:extLst>
                </p14:cNvPr>
                <p14:cNvContentPartPr/>
                <p14:nvPr/>
              </p14:nvContentPartPr>
              <p14:xfrm>
                <a:off x="8691449" y="930021"/>
                <a:ext cx="137520" cy="102960"/>
              </p14:xfrm>
            </p:contentPart>
          </mc:Choice>
          <mc:Fallback>
            <p:pic>
              <p:nvPicPr>
                <p:cNvPr id="102" name="インク 101">
                  <a:extLst>
                    <a:ext uri="{FF2B5EF4-FFF2-40B4-BE49-F238E27FC236}">
                      <a16:creationId xmlns:a16="http://schemas.microsoft.com/office/drawing/2014/main" id="{BE9D89DF-2FD9-4DA6-A251-EBBD0BBF06C3}"/>
                    </a:ext>
                  </a:extLst>
                </p:cNvPr>
                <p:cNvPicPr/>
                <p:nvPr/>
              </p:nvPicPr>
              <p:blipFill>
                <a:blip r:embed="rId142"/>
                <a:stretch>
                  <a:fillRect/>
                </a:stretch>
              </p:blipFill>
              <p:spPr>
                <a:xfrm>
                  <a:off x="8682449" y="921021"/>
                  <a:ext cx="1551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3" name="インク 102">
                  <a:extLst>
                    <a:ext uri="{FF2B5EF4-FFF2-40B4-BE49-F238E27FC236}">
                      <a16:creationId xmlns:a16="http://schemas.microsoft.com/office/drawing/2014/main" id="{FCB6758D-1A64-4DCF-9679-F8F96735D702}"/>
                    </a:ext>
                  </a:extLst>
                </p14:cNvPr>
                <p14:cNvContentPartPr/>
                <p14:nvPr/>
              </p14:nvContentPartPr>
              <p14:xfrm>
                <a:off x="8845889" y="886461"/>
                <a:ext cx="141120" cy="143640"/>
              </p14:xfrm>
            </p:contentPart>
          </mc:Choice>
          <mc:Fallback>
            <p:pic>
              <p:nvPicPr>
                <p:cNvPr id="103" name="インク 102">
                  <a:extLst>
                    <a:ext uri="{FF2B5EF4-FFF2-40B4-BE49-F238E27FC236}">
                      <a16:creationId xmlns:a16="http://schemas.microsoft.com/office/drawing/2014/main" id="{FCB6758D-1A64-4DCF-9679-F8F96735D702}"/>
                    </a:ext>
                  </a:extLst>
                </p:cNvPr>
                <p:cNvPicPr/>
                <p:nvPr/>
              </p:nvPicPr>
              <p:blipFill>
                <a:blip r:embed="rId144"/>
                <a:stretch>
                  <a:fillRect/>
                </a:stretch>
              </p:blipFill>
              <p:spPr>
                <a:xfrm>
                  <a:off x="8836889" y="877821"/>
                  <a:ext cx="1587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28" name="インク 127">
                  <a:extLst>
                    <a:ext uri="{FF2B5EF4-FFF2-40B4-BE49-F238E27FC236}">
                      <a16:creationId xmlns:a16="http://schemas.microsoft.com/office/drawing/2014/main" id="{FC18D6B4-0716-4A24-8FBC-90DD19DFE34E}"/>
                    </a:ext>
                  </a:extLst>
                </p14:cNvPr>
                <p14:cNvContentPartPr/>
                <p14:nvPr/>
              </p14:nvContentPartPr>
              <p14:xfrm>
                <a:off x="6737369" y="1048461"/>
                <a:ext cx="166680" cy="447480"/>
              </p14:xfrm>
            </p:contentPart>
          </mc:Choice>
          <mc:Fallback>
            <p:pic>
              <p:nvPicPr>
                <p:cNvPr id="128" name="インク 127">
                  <a:extLst>
                    <a:ext uri="{FF2B5EF4-FFF2-40B4-BE49-F238E27FC236}">
                      <a16:creationId xmlns:a16="http://schemas.microsoft.com/office/drawing/2014/main" id="{FC18D6B4-0716-4A24-8FBC-90DD19DFE34E}"/>
                    </a:ext>
                  </a:extLst>
                </p:cNvPr>
                <p:cNvPicPr/>
                <p:nvPr/>
              </p:nvPicPr>
              <p:blipFill>
                <a:blip r:embed="rId146"/>
                <a:stretch>
                  <a:fillRect/>
                </a:stretch>
              </p:blipFill>
              <p:spPr>
                <a:xfrm>
                  <a:off x="6728729" y="1039821"/>
                  <a:ext cx="184320" cy="4651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9" name="インク 128">
                  <a:extLst>
                    <a:ext uri="{FF2B5EF4-FFF2-40B4-BE49-F238E27FC236}">
                      <a16:creationId xmlns:a16="http://schemas.microsoft.com/office/drawing/2014/main" id="{3AEDEB1C-AB35-4281-9F77-8ABED7A5E646}"/>
                    </a:ext>
                  </a:extLst>
                </p14:cNvPr>
                <p14:cNvContentPartPr/>
                <p14:nvPr/>
              </p14:nvContentPartPr>
              <p14:xfrm>
                <a:off x="6911249" y="1115061"/>
                <a:ext cx="85680" cy="263880"/>
              </p14:xfrm>
            </p:contentPart>
          </mc:Choice>
          <mc:Fallback>
            <p:pic>
              <p:nvPicPr>
                <p:cNvPr id="129" name="インク 128">
                  <a:extLst>
                    <a:ext uri="{FF2B5EF4-FFF2-40B4-BE49-F238E27FC236}">
                      <a16:creationId xmlns:a16="http://schemas.microsoft.com/office/drawing/2014/main" id="{3AEDEB1C-AB35-4281-9F77-8ABED7A5E646}"/>
                    </a:ext>
                  </a:extLst>
                </p:cNvPr>
                <p:cNvPicPr/>
                <p:nvPr/>
              </p:nvPicPr>
              <p:blipFill>
                <a:blip r:embed="rId148"/>
                <a:stretch>
                  <a:fillRect/>
                </a:stretch>
              </p:blipFill>
              <p:spPr>
                <a:xfrm>
                  <a:off x="6902249" y="1106061"/>
                  <a:ext cx="10332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0" name="インク 129">
                  <a:extLst>
                    <a:ext uri="{FF2B5EF4-FFF2-40B4-BE49-F238E27FC236}">
                      <a16:creationId xmlns:a16="http://schemas.microsoft.com/office/drawing/2014/main" id="{1E996F4E-3FFE-4A4B-BFC5-0A74EB2CA512}"/>
                    </a:ext>
                  </a:extLst>
                </p14:cNvPr>
                <p14:cNvContentPartPr/>
                <p14:nvPr/>
              </p14:nvContentPartPr>
              <p14:xfrm>
                <a:off x="6931049" y="1153941"/>
                <a:ext cx="77760" cy="198720"/>
              </p14:xfrm>
            </p:contentPart>
          </mc:Choice>
          <mc:Fallback>
            <p:pic>
              <p:nvPicPr>
                <p:cNvPr id="130" name="インク 129">
                  <a:extLst>
                    <a:ext uri="{FF2B5EF4-FFF2-40B4-BE49-F238E27FC236}">
                      <a16:creationId xmlns:a16="http://schemas.microsoft.com/office/drawing/2014/main" id="{1E996F4E-3FFE-4A4B-BFC5-0A74EB2CA512}"/>
                    </a:ext>
                  </a:extLst>
                </p:cNvPr>
                <p:cNvPicPr/>
                <p:nvPr/>
              </p:nvPicPr>
              <p:blipFill>
                <a:blip r:embed="rId150"/>
                <a:stretch>
                  <a:fillRect/>
                </a:stretch>
              </p:blipFill>
              <p:spPr>
                <a:xfrm>
                  <a:off x="6922409" y="1145301"/>
                  <a:ext cx="954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1" name="インク 130">
                  <a:extLst>
                    <a:ext uri="{FF2B5EF4-FFF2-40B4-BE49-F238E27FC236}">
                      <a16:creationId xmlns:a16="http://schemas.microsoft.com/office/drawing/2014/main" id="{376AFED9-DEC2-452B-83CD-9F3D677D269E}"/>
                    </a:ext>
                  </a:extLst>
                </p14:cNvPr>
                <p14:cNvContentPartPr/>
                <p14:nvPr/>
              </p14:nvContentPartPr>
              <p14:xfrm>
                <a:off x="6827729" y="1199301"/>
                <a:ext cx="218520" cy="54000"/>
              </p14:xfrm>
            </p:contentPart>
          </mc:Choice>
          <mc:Fallback>
            <p:pic>
              <p:nvPicPr>
                <p:cNvPr id="131" name="インク 130">
                  <a:extLst>
                    <a:ext uri="{FF2B5EF4-FFF2-40B4-BE49-F238E27FC236}">
                      <a16:creationId xmlns:a16="http://schemas.microsoft.com/office/drawing/2014/main" id="{376AFED9-DEC2-452B-83CD-9F3D677D269E}"/>
                    </a:ext>
                  </a:extLst>
                </p:cNvPr>
                <p:cNvPicPr/>
                <p:nvPr/>
              </p:nvPicPr>
              <p:blipFill>
                <a:blip r:embed="rId152"/>
                <a:stretch>
                  <a:fillRect/>
                </a:stretch>
              </p:blipFill>
              <p:spPr>
                <a:xfrm>
                  <a:off x="6818729" y="1190301"/>
                  <a:ext cx="2361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2" name="インク 131">
                  <a:extLst>
                    <a:ext uri="{FF2B5EF4-FFF2-40B4-BE49-F238E27FC236}">
                      <a16:creationId xmlns:a16="http://schemas.microsoft.com/office/drawing/2014/main" id="{4CA88DCA-B5B5-4699-9ADC-F2AC21D7F142}"/>
                    </a:ext>
                  </a:extLst>
                </p14:cNvPr>
                <p14:cNvContentPartPr/>
                <p14:nvPr/>
              </p14:nvContentPartPr>
              <p14:xfrm>
                <a:off x="7078649" y="1343301"/>
                <a:ext cx="41040" cy="73080"/>
              </p14:xfrm>
            </p:contentPart>
          </mc:Choice>
          <mc:Fallback>
            <p:pic>
              <p:nvPicPr>
                <p:cNvPr id="132" name="インク 131">
                  <a:extLst>
                    <a:ext uri="{FF2B5EF4-FFF2-40B4-BE49-F238E27FC236}">
                      <a16:creationId xmlns:a16="http://schemas.microsoft.com/office/drawing/2014/main" id="{4CA88DCA-B5B5-4699-9ADC-F2AC21D7F142}"/>
                    </a:ext>
                  </a:extLst>
                </p:cNvPr>
                <p:cNvPicPr/>
                <p:nvPr/>
              </p:nvPicPr>
              <p:blipFill>
                <a:blip r:embed="rId154"/>
                <a:stretch>
                  <a:fillRect/>
                </a:stretch>
              </p:blipFill>
              <p:spPr>
                <a:xfrm>
                  <a:off x="7069649" y="1334301"/>
                  <a:ext cx="586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34" name="インク 133">
                  <a:extLst>
                    <a:ext uri="{FF2B5EF4-FFF2-40B4-BE49-F238E27FC236}">
                      <a16:creationId xmlns:a16="http://schemas.microsoft.com/office/drawing/2014/main" id="{AD3D8009-8CE3-45F4-9F7B-DDC855097A77}"/>
                    </a:ext>
                  </a:extLst>
                </p14:cNvPr>
                <p14:cNvContentPartPr/>
                <p14:nvPr/>
              </p14:nvContentPartPr>
              <p14:xfrm>
                <a:off x="7183409" y="1148181"/>
                <a:ext cx="120240" cy="40680"/>
              </p14:xfrm>
            </p:contentPart>
          </mc:Choice>
          <mc:Fallback>
            <p:pic>
              <p:nvPicPr>
                <p:cNvPr id="134" name="インク 133">
                  <a:extLst>
                    <a:ext uri="{FF2B5EF4-FFF2-40B4-BE49-F238E27FC236}">
                      <a16:creationId xmlns:a16="http://schemas.microsoft.com/office/drawing/2014/main" id="{AD3D8009-8CE3-45F4-9F7B-DDC855097A77}"/>
                    </a:ext>
                  </a:extLst>
                </p:cNvPr>
                <p:cNvPicPr/>
                <p:nvPr/>
              </p:nvPicPr>
              <p:blipFill>
                <a:blip r:embed="rId156"/>
                <a:stretch>
                  <a:fillRect/>
                </a:stretch>
              </p:blipFill>
              <p:spPr>
                <a:xfrm>
                  <a:off x="7174409" y="1139541"/>
                  <a:ext cx="1378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35" name="インク 134">
                  <a:extLst>
                    <a:ext uri="{FF2B5EF4-FFF2-40B4-BE49-F238E27FC236}">
                      <a16:creationId xmlns:a16="http://schemas.microsoft.com/office/drawing/2014/main" id="{D13C860F-F229-46F1-8AB4-7794B4E0CE46}"/>
                    </a:ext>
                  </a:extLst>
                </p14:cNvPr>
                <p14:cNvContentPartPr/>
                <p14:nvPr/>
              </p14:nvContentPartPr>
              <p14:xfrm>
                <a:off x="7200329" y="1192821"/>
                <a:ext cx="91080" cy="10800"/>
              </p14:xfrm>
            </p:contentPart>
          </mc:Choice>
          <mc:Fallback>
            <p:pic>
              <p:nvPicPr>
                <p:cNvPr id="135" name="インク 134">
                  <a:extLst>
                    <a:ext uri="{FF2B5EF4-FFF2-40B4-BE49-F238E27FC236}">
                      <a16:creationId xmlns:a16="http://schemas.microsoft.com/office/drawing/2014/main" id="{D13C860F-F229-46F1-8AB4-7794B4E0CE46}"/>
                    </a:ext>
                  </a:extLst>
                </p:cNvPr>
                <p:cNvPicPr/>
                <p:nvPr/>
              </p:nvPicPr>
              <p:blipFill>
                <a:blip r:embed="rId158"/>
                <a:stretch>
                  <a:fillRect/>
                </a:stretch>
              </p:blipFill>
              <p:spPr>
                <a:xfrm>
                  <a:off x="7191689" y="1183821"/>
                  <a:ext cx="1087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6" name="インク 135">
                  <a:extLst>
                    <a:ext uri="{FF2B5EF4-FFF2-40B4-BE49-F238E27FC236}">
                      <a16:creationId xmlns:a16="http://schemas.microsoft.com/office/drawing/2014/main" id="{FFC1E784-8A1D-4607-BFF4-2BE5CD64850A}"/>
                    </a:ext>
                  </a:extLst>
                </p14:cNvPr>
                <p14:cNvContentPartPr/>
                <p14:nvPr/>
              </p14:nvContentPartPr>
              <p14:xfrm>
                <a:off x="7181969" y="1199661"/>
                <a:ext cx="133560" cy="231480"/>
              </p14:xfrm>
            </p:contentPart>
          </mc:Choice>
          <mc:Fallback>
            <p:pic>
              <p:nvPicPr>
                <p:cNvPr id="136" name="インク 135">
                  <a:extLst>
                    <a:ext uri="{FF2B5EF4-FFF2-40B4-BE49-F238E27FC236}">
                      <a16:creationId xmlns:a16="http://schemas.microsoft.com/office/drawing/2014/main" id="{FFC1E784-8A1D-4607-BFF4-2BE5CD64850A}"/>
                    </a:ext>
                  </a:extLst>
                </p:cNvPr>
                <p:cNvPicPr/>
                <p:nvPr/>
              </p:nvPicPr>
              <p:blipFill>
                <a:blip r:embed="rId160"/>
                <a:stretch>
                  <a:fillRect/>
                </a:stretch>
              </p:blipFill>
              <p:spPr>
                <a:xfrm>
                  <a:off x="7173329" y="1191021"/>
                  <a:ext cx="1512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7" name="インク 136">
                  <a:extLst>
                    <a:ext uri="{FF2B5EF4-FFF2-40B4-BE49-F238E27FC236}">
                      <a16:creationId xmlns:a16="http://schemas.microsoft.com/office/drawing/2014/main" id="{EDE91321-912C-40D5-8ED2-7EEED918466C}"/>
                    </a:ext>
                  </a:extLst>
                </p14:cNvPr>
                <p14:cNvContentPartPr/>
                <p14:nvPr/>
              </p14:nvContentPartPr>
              <p14:xfrm>
                <a:off x="7376369" y="1350141"/>
                <a:ext cx="43200" cy="71640"/>
              </p14:xfrm>
            </p:contentPart>
          </mc:Choice>
          <mc:Fallback>
            <p:pic>
              <p:nvPicPr>
                <p:cNvPr id="137" name="インク 136">
                  <a:extLst>
                    <a:ext uri="{FF2B5EF4-FFF2-40B4-BE49-F238E27FC236}">
                      <a16:creationId xmlns:a16="http://schemas.microsoft.com/office/drawing/2014/main" id="{EDE91321-912C-40D5-8ED2-7EEED918466C}"/>
                    </a:ext>
                  </a:extLst>
                </p:cNvPr>
                <p:cNvPicPr/>
                <p:nvPr/>
              </p:nvPicPr>
              <p:blipFill>
                <a:blip r:embed="rId162"/>
                <a:stretch>
                  <a:fillRect/>
                </a:stretch>
              </p:blipFill>
              <p:spPr>
                <a:xfrm>
                  <a:off x="7367729" y="1341501"/>
                  <a:ext cx="608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9" name="インク 138">
                  <a:extLst>
                    <a:ext uri="{FF2B5EF4-FFF2-40B4-BE49-F238E27FC236}">
                      <a16:creationId xmlns:a16="http://schemas.microsoft.com/office/drawing/2014/main" id="{3F2397F3-D579-4F05-B3EB-1653C9D319C6}"/>
                    </a:ext>
                  </a:extLst>
                </p14:cNvPr>
                <p14:cNvContentPartPr/>
                <p14:nvPr/>
              </p14:nvContentPartPr>
              <p14:xfrm>
                <a:off x="7543409" y="1137381"/>
                <a:ext cx="10800" cy="89280"/>
              </p14:xfrm>
            </p:contentPart>
          </mc:Choice>
          <mc:Fallback>
            <p:pic>
              <p:nvPicPr>
                <p:cNvPr id="139" name="インク 138">
                  <a:extLst>
                    <a:ext uri="{FF2B5EF4-FFF2-40B4-BE49-F238E27FC236}">
                      <a16:creationId xmlns:a16="http://schemas.microsoft.com/office/drawing/2014/main" id="{3F2397F3-D579-4F05-B3EB-1653C9D319C6}"/>
                    </a:ext>
                  </a:extLst>
                </p:cNvPr>
                <p:cNvPicPr/>
                <p:nvPr/>
              </p:nvPicPr>
              <p:blipFill>
                <a:blip r:embed="rId164"/>
                <a:stretch>
                  <a:fillRect/>
                </a:stretch>
              </p:blipFill>
              <p:spPr>
                <a:xfrm>
                  <a:off x="7534769" y="1128381"/>
                  <a:ext cx="284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0" name="インク 139">
                  <a:extLst>
                    <a:ext uri="{FF2B5EF4-FFF2-40B4-BE49-F238E27FC236}">
                      <a16:creationId xmlns:a16="http://schemas.microsoft.com/office/drawing/2014/main" id="{51A72AB9-9579-40B7-A253-84B663EBC8D5}"/>
                    </a:ext>
                  </a:extLst>
                </p14:cNvPr>
                <p14:cNvContentPartPr/>
                <p14:nvPr/>
              </p14:nvContentPartPr>
              <p14:xfrm>
                <a:off x="7470689" y="1213701"/>
                <a:ext cx="173160" cy="30600"/>
              </p14:xfrm>
            </p:contentPart>
          </mc:Choice>
          <mc:Fallback>
            <p:pic>
              <p:nvPicPr>
                <p:cNvPr id="140" name="インク 139">
                  <a:extLst>
                    <a:ext uri="{FF2B5EF4-FFF2-40B4-BE49-F238E27FC236}">
                      <a16:creationId xmlns:a16="http://schemas.microsoft.com/office/drawing/2014/main" id="{51A72AB9-9579-40B7-A253-84B663EBC8D5}"/>
                    </a:ext>
                  </a:extLst>
                </p:cNvPr>
                <p:cNvPicPr/>
                <p:nvPr/>
              </p:nvPicPr>
              <p:blipFill>
                <a:blip r:embed="rId166"/>
                <a:stretch>
                  <a:fillRect/>
                </a:stretch>
              </p:blipFill>
              <p:spPr>
                <a:xfrm>
                  <a:off x="7461689" y="1204701"/>
                  <a:ext cx="1908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1" name="インク 140">
                  <a:extLst>
                    <a:ext uri="{FF2B5EF4-FFF2-40B4-BE49-F238E27FC236}">
                      <a16:creationId xmlns:a16="http://schemas.microsoft.com/office/drawing/2014/main" id="{C6F390A2-BE00-465E-B10C-20BABDBF4A58}"/>
                    </a:ext>
                  </a:extLst>
                </p14:cNvPr>
                <p14:cNvContentPartPr/>
                <p14:nvPr/>
              </p14:nvContentPartPr>
              <p14:xfrm>
                <a:off x="7676609" y="1284261"/>
                <a:ext cx="69480" cy="88200"/>
              </p14:xfrm>
            </p:contentPart>
          </mc:Choice>
          <mc:Fallback>
            <p:pic>
              <p:nvPicPr>
                <p:cNvPr id="141" name="インク 140">
                  <a:extLst>
                    <a:ext uri="{FF2B5EF4-FFF2-40B4-BE49-F238E27FC236}">
                      <a16:creationId xmlns:a16="http://schemas.microsoft.com/office/drawing/2014/main" id="{C6F390A2-BE00-465E-B10C-20BABDBF4A58}"/>
                    </a:ext>
                  </a:extLst>
                </p:cNvPr>
                <p:cNvPicPr/>
                <p:nvPr/>
              </p:nvPicPr>
              <p:blipFill>
                <a:blip r:embed="rId168"/>
                <a:stretch>
                  <a:fillRect/>
                </a:stretch>
              </p:blipFill>
              <p:spPr>
                <a:xfrm>
                  <a:off x="7667609" y="1275261"/>
                  <a:ext cx="871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3" name="インク 142">
                  <a:extLst>
                    <a:ext uri="{FF2B5EF4-FFF2-40B4-BE49-F238E27FC236}">
                      <a16:creationId xmlns:a16="http://schemas.microsoft.com/office/drawing/2014/main" id="{08BD5D9B-144A-4B7B-B2EE-32D7FD3FBC74}"/>
                    </a:ext>
                  </a:extLst>
                </p14:cNvPr>
                <p14:cNvContentPartPr/>
                <p14:nvPr/>
              </p14:nvContentPartPr>
              <p14:xfrm>
                <a:off x="7832129" y="1141701"/>
                <a:ext cx="66240" cy="110160"/>
              </p14:xfrm>
            </p:contentPart>
          </mc:Choice>
          <mc:Fallback>
            <p:pic>
              <p:nvPicPr>
                <p:cNvPr id="143" name="インク 142">
                  <a:extLst>
                    <a:ext uri="{FF2B5EF4-FFF2-40B4-BE49-F238E27FC236}">
                      <a16:creationId xmlns:a16="http://schemas.microsoft.com/office/drawing/2014/main" id="{08BD5D9B-144A-4B7B-B2EE-32D7FD3FBC74}"/>
                    </a:ext>
                  </a:extLst>
                </p:cNvPr>
                <p:cNvPicPr/>
                <p:nvPr/>
              </p:nvPicPr>
              <p:blipFill>
                <a:blip r:embed="rId170"/>
                <a:stretch>
                  <a:fillRect/>
                </a:stretch>
              </p:blipFill>
              <p:spPr>
                <a:xfrm>
                  <a:off x="7823489" y="1133061"/>
                  <a:ext cx="838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44" name="インク 143">
                  <a:extLst>
                    <a:ext uri="{FF2B5EF4-FFF2-40B4-BE49-F238E27FC236}">
                      <a16:creationId xmlns:a16="http://schemas.microsoft.com/office/drawing/2014/main" id="{D8FE0537-366A-4C0B-B7CC-A93A7F952627}"/>
                    </a:ext>
                  </a:extLst>
                </p14:cNvPr>
                <p14:cNvContentPartPr/>
                <p14:nvPr/>
              </p14:nvContentPartPr>
              <p14:xfrm>
                <a:off x="7828529" y="1209021"/>
                <a:ext cx="98280" cy="136800"/>
              </p14:xfrm>
            </p:contentPart>
          </mc:Choice>
          <mc:Fallback>
            <p:pic>
              <p:nvPicPr>
                <p:cNvPr id="144" name="インク 143">
                  <a:extLst>
                    <a:ext uri="{FF2B5EF4-FFF2-40B4-BE49-F238E27FC236}">
                      <a16:creationId xmlns:a16="http://schemas.microsoft.com/office/drawing/2014/main" id="{D8FE0537-366A-4C0B-B7CC-A93A7F952627}"/>
                    </a:ext>
                  </a:extLst>
                </p:cNvPr>
                <p:cNvPicPr/>
                <p:nvPr/>
              </p:nvPicPr>
              <p:blipFill>
                <a:blip r:embed="rId172"/>
                <a:stretch>
                  <a:fillRect/>
                </a:stretch>
              </p:blipFill>
              <p:spPr>
                <a:xfrm>
                  <a:off x="7819529" y="1200021"/>
                  <a:ext cx="1159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45" name="インク 144">
                  <a:extLst>
                    <a:ext uri="{FF2B5EF4-FFF2-40B4-BE49-F238E27FC236}">
                      <a16:creationId xmlns:a16="http://schemas.microsoft.com/office/drawing/2014/main" id="{F1FEAFDD-AAE3-4A58-B2D2-A9C9DEE82731}"/>
                    </a:ext>
                  </a:extLst>
                </p14:cNvPr>
                <p14:cNvContentPartPr/>
                <p14:nvPr/>
              </p14:nvContentPartPr>
              <p14:xfrm>
                <a:off x="7930049" y="1273101"/>
                <a:ext cx="67320" cy="80640"/>
              </p14:xfrm>
            </p:contentPart>
          </mc:Choice>
          <mc:Fallback>
            <p:pic>
              <p:nvPicPr>
                <p:cNvPr id="145" name="インク 144">
                  <a:extLst>
                    <a:ext uri="{FF2B5EF4-FFF2-40B4-BE49-F238E27FC236}">
                      <a16:creationId xmlns:a16="http://schemas.microsoft.com/office/drawing/2014/main" id="{F1FEAFDD-AAE3-4A58-B2D2-A9C9DEE82731}"/>
                    </a:ext>
                  </a:extLst>
                </p:cNvPr>
                <p:cNvPicPr/>
                <p:nvPr/>
              </p:nvPicPr>
              <p:blipFill>
                <a:blip r:embed="rId174"/>
                <a:stretch>
                  <a:fillRect/>
                </a:stretch>
              </p:blipFill>
              <p:spPr>
                <a:xfrm>
                  <a:off x="7921409" y="1264101"/>
                  <a:ext cx="849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46" name="インク 145">
                  <a:extLst>
                    <a:ext uri="{FF2B5EF4-FFF2-40B4-BE49-F238E27FC236}">
                      <a16:creationId xmlns:a16="http://schemas.microsoft.com/office/drawing/2014/main" id="{C3F265FF-CDE9-4DC6-98F2-A6C479C6F73E}"/>
                    </a:ext>
                  </a:extLst>
                </p14:cNvPr>
                <p14:cNvContentPartPr/>
                <p14:nvPr/>
              </p14:nvContentPartPr>
              <p14:xfrm>
                <a:off x="8007449" y="1068261"/>
                <a:ext cx="126360" cy="397440"/>
              </p14:xfrm>
            </p:contentPart>
          </mc:Choice>
          <mc:Fallback>
            <p:pic>
              <p:nvPicPr>
                <p:cNvPr id="146" name="インク 145">
                  <a:extLst>
                    <a:ext uri="{FF2B5EF4-FFF2-40B4-BE49-F238E27FC236}">
                      <a16:creationId xmlns:a16="http://schemas.microsoft.com/office/drawing/2014/main" id="{C3F265FF-CDE9-4DC6-98F2-A6C479C6F73E}"/>
                    </a:ext>
                  </a:extLst>
                </p:cNvPr>
                <p:cNvPicPr/>
                <p:nvPr/>
              </p:nvPicPr>
              <p:blipFill>
                <a:blip r:embed="rId176"/>
                <a:stretch>
                  <a:fillRect/>
                </a:stretch>
              </p:blipFill>
              <p:spPr>
                <a:xfrm>
                  <a:off x="7998809" y="1059261"/>
                  <a:ext cx="144000" cy="4150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47" name="インク 146">
                  <a:extLst>
                    <a:ext uri="{FF2B5EF4-FFF2-40B4-BE49-F238E27FC236}">
                      <a16:creationId xmlns:a16="http://schemas.microsoft.com/office/drawing/2014/main" id="{8B67590A-E5E2-4565-BF3E-A1DB0CFCA3F0}"/>
                    </a:ext>
                  </a:extLst>
                </p14:cNvPr>
                <p14:cNvContentPartPr/>
                <p14:nvPr/>
              </p14:nvContentPartPr>
              <p14:xfrm>
                <a:off x="8206529" y="1213701"/>
                <a:ext cx="115560" cy="116640"/>
              </p14:xfrm>
            </p:contentPart>
          </mc:Choice>
          <mc:Fallback>
            <p:pic>
              <p:nvPicPr>
                <p:cNvPr id="147" name="インク 146">
                  <a:extLst>
                    <a:ext uri="{FF2B5EF4-FFF2-40B4-BE49-F238E27FC236}">
                      <a16:creationId xmlns:a16="http://schemas.microsoft.com/office/drawing/2014/main" id="{8B67590A-E5E2-4565-BF3E-A1DB0CFCA3F0}"/>
                    </a:ext>
                  </a:extLst>
                </p:cNvPr>
                <p:cNvPicPr/>
                <p:nvPr/>
              </p:nvPicPr>
              <p:blipFill>
                <a:blip r:embed="rId178"/>
                <a:stretch>
                  <a:fillRect/>
                </a:stretch>
              </p:blipFill>
              <p:spPr>
                <a:xfrm>
                  <a:off x="8197889" y="1205061"/>
                  <a:ext cx="1332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8" name="インク 147">
                  <a:extLst>
                    <a:ext uri="{FF2B5EF4-FFF2-40B4-BE49-F238E27FC236}">
                      <a16:creationId xmlns:a16="http://schemas.microsoft.com/office/drawing/2014/main" id="{7370F08E-1C83-4C49-87FB-60FA935A5F9B}"/>
                    </a:ext>
                  </a:extLst>
                </p14:cNvPr>
                <p14:cNvContentPartPr/>
                <p14:nvPr/>
              </p14:nvContentPartPr>
              <p14:xfrm>
                <a:off x="8396609" y="1125861"/>
                <a:ext cx="61200" cy="89640"/>
              </p14:xfrm>
            </p:contentPart>
          </mc:Choice>
          <mc:Fallback>
            <p:pic>
              <p:nvPicPr>
                <p:cNvPr id="148" name="インク 147">
                  <a:extLst>
                    <a:ext uri="{FF2B5EF4-FFF2-40B4-BE49-F238E27FC236}">
                      <a16:creationId xmlns:a16="http://schemas.microsoft.com/office/drawing/2014/main" id="{7370F08E-1C83-4C49-87FB-60FA935A5F9B}"/>
                    </a:ext>
                  </a:extLst>
                </p:cNvPr>
                <p:cNvPicPr/>
                <p:nvPr/>
              </p:nvPicPr>
              <p:blipFill>
                <a:blip r:embed="rId180"/>
                <a:stretch>
                  <a:fillRect/>
                </a:stretch>
              </p:blipFill>
              <p:spPr>
                <a:xfrm>
                  <a:off x="8387969" y="1116861"/>
                  <a:ext cx="788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49" name="インク 148">
                  <a:extLst>
                    <a:ext uri="{FF2B5EF4-FFF2-40B4-BE49-F238E27FC236}">
                      <a16:creationId xmlns:a16="http://schemas.microsoft.com/office/drawing/2014/main" id="{7A2F36B1-BDC3-48A8-8103-513EC88AD14C}"/>
                    </a:ext>
                  </a:extLst>
                </p14:cNvPr>
                <p14:cNvContentPartPr/>
                <p14:nvPr/>
              </p14:nvContentPartPr>
              <p14:xfrm>
                <a:off x="8378969" y="1234581"/>
                <a:ext cx="110520" cy="50760"/>
              </p14:xfrm>
            </p:contentPart>
          </mc:Choice>
          <mc:Fallback>
            <p:pic>
              <p:nvPicPr>
                <p:cNvPr id="149" name="インク 148">
                  <a:extLst>
                    <a:ext uri="{FF2B5EF4-FFF2-40B4-BE49-F238E27FC236}">
                      <a16:creationId xmlns:a16="http://schemas.microsoft.com/office/drawing/2014/main" id="{7A2F36B1-BDC3-48A8-8103-513EC88AD14C}"/>
                    </a:ext>
                  </a:extLst>
                </p:cNvPr>
                <p:cNvPicPr/>
                <p:nvPr/>
              </p:nvPicPr>
              <p:blipFill>
                <a:blip r:embed="rId182"/>
                <a:stretch>
                  <a:fillRect/>
                </a:stretch>
              </p:blipFill>
              <p:spPr>
                <a:xfrm>
                  <a:off x="8370329" y="1225581"/>
                  <a:ext cx="1281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50" name="インク 149">
                  <a:extLst>
                    <a:ext uri="{FF2B5EF4-FFF2-40B4-BE49-F238E27FC236}">
                      <a16:creationId xmlns:a16="http://schemas.microsoft.com/office/drawing/2014/main" id="{0769DBF8-2F46-43D1-80E6-900A80C82BD3}"/>
                    </a:ext>
                  </a:extLst>
                </p14:cNvPr>
                <p14:cNvContentPartPr/>
                <p14:nvPr/>
              </p14:nvContentPartPr>
              <p14:xfrm>
                <a:off x="8435489" y="1139901"/>
                <a:ext cx="141480" cy="250920"/>
              </p14:xfrm>
            </p:contentPart>
          </mc:Choice>
          <mc:Fallback>
            <p:pic>
              <p:nvPicPr>
                <p:cNvPr id="150" name="インク 149">
                  <a:extLst>
                    <a:ext uri="{FF2B5EF4-FFF2-40B4-BE49-F238E27FC236}">
                      <a16:creationId xmlns:a16="http://schemas.microsoft.com/office/drawing/2014/main" id="{0769DBF8-2F46-43D1-80E6-900A80C82BD3}"/>
                    </a:ext>
                  </a:extLst>
                </p:cNvPr>
                <p:cNvPicPr/>
                <p:nvPr/>
              </p:nvPicPr>
              <p:blipFill>
                <a:blip r:embed="rId184"/>
                <a:stretch>
                  <a:fillRect/>
                </a:stretch>
              </p:blipFill>
              <p:spPr>
                <a:xfrm>
                  <a:off x="8426849" y="1130901"/>
                  <a:ext cx="1591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51" name="インク 150">
                  <a:extLst>
                    <a:ext uri="{FF2B5EF4-FFF2-40B4-BE49-F238E27FC236}">
                      <a16:creationId xmlns:a16="http://schemas.microsoft.com/office/drawing/2014/main" id="{778C544B-C718-42CA-9FCD-FE897E5B9842}"/>
                    </a:ext>
                  </a:extLst>
                </p14:cNvPr>
                <p14:cNvContentPartPr/>
                <p14:nvPr/>
              </p14:nvContentPartPr>
              <p14:xfrm>
                <a:off x="8530889" y="1128021"/>
                <a:ext cx="21960" cy="98640"/>
              </p14:xfrm>
            </p:contentPart>
          </mc:Choice>
          <mc:Fallback>
            <p:pic>
              <p:nvPicPr>
                <p:cNvPr id="151" name="インク 150">
                  <a:extLst>
                    <a:ext uri="{FF2B5EF4-FFF2-40B4-BE49-F238E27FC236}">
                      <a16:creationId xmlns:a16="http://schemas.microsoft.com/office/drawing/2014/main" id="{778C544B-C718-42CA-9FCD-FE897E5B9842}"/>
                    </a:ext>
                  </a:extLst>
                </p:cNvPr>
                <p:cNvPicPr/>
                <p:nvPr/>
              </p:nvPicPr>
              <p:blipFill>
                <a:blip r:embed="rId186"/>
                <a:stretch>
                  <a:fillRect/>
                </a:stretch>
              </p:blipFill>
              <p:spPr>
                <a:xfrm>
                  <a:off x="8522249" y="1119381"/>
                  <a:ext cx="396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52" name="インク 151">
                  <a:extLst>
                    <a:ext uri="{FF2B5EF4-FFF2-40B4-BE49-F238E27FC236}">
                      <a16:creationId xmlns:a16="http://schemas.microsoft.com/office/drawing/2014/main" id="{94BF1524-BB16-436E-B926-E7F65ADDE8D9}"/>
                    </a:ext>
                  </a:extLst>
                </p14:cNvPr>
                <p14:cNvContentPartPr/>
                <p14:nvPr/>
              </p14:nvContentPartPr>
              <p14:xfrm>
                <a:off x="8486249" y="1207581"/>
                <a:ext cx="103680" cy="184680"/>
              </p14:xfrm>
            </p:contentPart>
          </mc:Choice>
          <mc:Fallback>
            <p:pic>
              <p:nvPicPr>
                <p:cNvPr id="152" name="インク 151">
                  <a:extLst>
                    <a:ext uri="{FF2B5EF4-FFF2-40B4-BE49-F238E27FC236}">
                      <a16:creationId xmlns:a16="http://schemas.microsoft.com/office/drawing/2014/main" id="{94BF1524-BB16-436E-B926-E7F65ADDE8D9}"/>
                    </a:ext>
                  </a:extLst>
                </p:cNvPr>
                <p:cNvPicPr/>
                <p:nvPr/>
              </p:nvPicPr>
              <p:blipFill>
                <a:blip r:embed="rId188"/>
                <a:stretch>
                  <a:fillRect/>
                </a:stretch>
              </p:blipFill>
              <p:spPr>
                <a:xfrm>
                  <a:off x="8477249" y="1198581"/>
                  <a:ext cx="1213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53" name="インク 152">
                  <a:extLst>
                    <a:ext uri="{FF2B5EF4-FFF2-40B4-BE49-F238E27FC236}">
                      <a16:creationId xmlns:a16="http://schemas.microsoft.com/office/drawing/2014/main" id="{C488494D-AC0C-4E57-BFBC-AB1F84B5311F}"/>
                    </a:ext>
                  </a:extLst>
                </p14:cNvPr>
                <p14:cNvContentPartPr/>
                <p14:nvPr/>
              </p14:nvContentPartPr>
              <p14:xfrm>
                <a:off x="8480849" y="1139541"/>
                <a:ext cx="215640" cy="175320"/>
              </p14:xfrm>
            </p:contentPart>
          </mc:Choice>
          <mc:Fallback>
            <p:pic>
              <p:nvPicPr>
                <p:cNvPr id="153" name="インク 152">
                  <a:extLst>
                    <a:ext uri="{FF2B5EF4-FFF2-40B4-BE49-F238E27FC236}">
                      <a16:creationId xmlns:a16="http://schemas.microsoft.com/office/drawing/2014/main" id="{C488494D-AC0C-4E57-BFBC-AB1F84B5311F}"/>
                    </a:ext>
                  </a:extLst>
                </p:cNvPr>
                <p:cNvPicPr/>
                <p:nvPr/>
              </p:nvPicPr>
              <p:blipFill>
                <a:blip r:embed="rId190"/>
                <a:stretch>
                  <a:fillRect/>
                </a:stretch>
              </p:blipFill>
              <p:spPr>
                <a:xfrm>
                  <a:off x="8471849" y="1130901"/>
                  <a:ext cx="2332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54" name="インク 153">
                  <a:extLst>
                    <a:ext uri="{FF2B5EF4-FFF2-40B4-BE49-F238E27FC236}">
                      <a16:creationId xmlns:a16="http://schemas.microsoft.com/office/drawing/2014/main" id="{4414BF0D-AA4C-4E4A-98E4-FDBF0931CA5E}"/>
                    </a:ext>
                  </a:extLst>
                </p14:cNvPr>
                <p14:cNvContentPartPr/>
                <p14:nvPr/>
              </p14:nvContentPartPr>
              <p14:xfrm>
                <a:off x="8609369" y="1191021"/>
                <a:ext cx="82080" cy="212040"/>
              </p14:xfrm>
            </p:contentPart>
          </mc:Choice>
          <mc:Fallback>
            <p:pic>
              <p:nvPicPr>
                <p:cNvPr id="154" name="インク 153">
                  <a:extLst>
                    <a:ext uri="{FF2B5EF4-FFF2-40B4-BE49-F238E27FC236}">
                      <a16:creationId xmlns:a16="http://schemas.microsoft.com/office/drawing/2014/main" id="{4414BF0D-AA4C-4E4A-98E4-FDBF0931CA5E}"/>
                    </a:ext>
                  </a:extLst>
                </p:cNvPr>
                <p:cNvPicPr/>
                <p:nvPr/>
              </p:nvPicPr>
              <p:blipFill>
                <a:blip r:embed="rId192"/>
                <a:stretch>
                  <a:fillRect/>
                </a:stretch>
              </p:blipFill>
              <p:spPr>
                <a:xfrm>
                  <a:off x="8600729" y="1182381"/>
                  <a:ext cx="997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55" name="インク 154">
                  <a:extLst>
                    <a:ext uri="{FF2B5EF4-FFF2-40B4-BE49-F238E27FC236}">
                      <a16:creationId xmlns:a16="http://schemas.microsoft.com/office/drawing/2014/main" id="{35FF6F3C-F7E5-4D58-B506-D067740A4E85}"/>
                    </a:ext>
                  </a:extLst>
                </p14:cNvPr>
                <p14:cNvContentPartPr/>
                <p14:nvPr/>
              </p14:nvContentPartPr>
              <p14:xfrm>
                <a:off x="8690009" y="1151781"/>
                <a:ext cx="66960" cy="104040"/>
              </p14:xfrm>
            </p:contentPart>
          </mc:Choice>
          <mc:Fallback>
            <p:pic>
              <p:nvPicPr>
                <p:cNvPr id="155" name="インク 154">
                  <a:extLst>
                    <a:ext uri="{FF2B5EF4-FFF2-40B4-BE49-F238E27FC236}">
                      <a16:creationId xmlns:a16="http://schemas.microsoft.com/office/drawing/2014/main" id="{35FF6F3C-F7E5-4D58-B506-D067740A4E85}"/>
                    </a:ext>
                  </a:extLst>
                </p:cNvPr>
                <p:cNvPicPr/>
                <p:nvPr/>
              </p:nvPicPr>
              <p:blipFill>
                <a:blip r:embed="rId194"/>
                <a:stretch>
                  <a:fillRect/>
                </a:stretch>
              </p:blipFill>
              <p:spPr>
                <a:xfrm>
                  <a:off x="8681369" y="1143141"/>
                  <a:ext cx="846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56" name="インク 155">
                  <a:extLst>
                    <a:ext uri="{FF2B5EF4-FFF2-40B4-BE49-F238E27FC236}">
                      <a16:creationId xmlns:a16="http://schemas.microsoft.com/office/drawing/2014/main" id="{531680B4-88D2-4642-BD08-FC39CC55CEE3}"/>
                    </a:ext>
                  </a:extLst>
                </p14:cNvPr>
                <p14:cNvContentPartPr/>
                <p14:nvPr/>
              </p14:nvContentPartPr>
              <p14:xfrm>
                <a:off x="8700809" y="1259781"/>
                <a:ext cx="44280" cy="51480"/>
              </p14:xfrm>
            </p:contentPart>
          </mc:Choice>
          <mc:Fallback>
            <p:pic>
              <p:nvPicPr>
                <p:cNvPr id="156" name="インク 155">
                  <a:extLst>
                    <a:ext uri="{FF2B5EF4-FFF2-40B4-BE49-F238E27FC236}">
                      <a16:creationId xmlns:a16="http://schemas.microsoft.com/office/drawing/2014/main" id="{531680B4-88D2-4642-BD08-FC39CC55CEE3}"/>
                    </a:ext>
                  </a:extLst>
                </p:cNvPr>
                <p:cNvPicPr/>
                <p:nvPr/>
              </p:nvPicPr>
              <p:blipFill>
                <a:blip r:embed="rId196"/>
                <a:stretch>
                  <a:fillRect/>
                </a:stretch>
              </p:blipFill>
              <p:spPr>
                <a:xfrm>
                  <a:off x="8692169" y="1250781"/>
                  <a:ext cx="619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57" name="インク 156">
                  <a:extLst>
                    <a:ext uri="{FF2B5EF4-FFF2-40B4-BE49-F238E27FC236}">
                      <a16:creationId xmlns:a16="http://schemas.microsoft.com/office/drawing/2014/main" id="{4C59054D-1659-44B0-87C8-41FEACD2EC2B}"/>
                    </a:ext>
                  </a:extLst>
                </p14:cNvPr>
                <p14:cNvContentPartPr/>
                <p14:nvPr/>
              </p14:nvContentPartPr>
              <p14:xfrm>
                <a:off x="8678489" y="1277061"/>
                <a:ext cx="116640" cy="61200"/>
              </p14:xfrm>
            </p:contentPart>
          </mc:Choice>
          <mc:Fallback>
            <p:pic>
              <p:nvPicPr>
                <p:cNvPr id="157" name="インク 156">
                  <a:extLst>
                    <a:ext uri="{FF2B5EF4-FFF2-40B4-BE49-F238E27FC236}">
                      <a16:creationId xmlns:a16="http://schemas.microsoft.com/office/drawing/2014/main" id="{4C59054D-1659-44B0-87C8-41FEACD2EC2B}"/>
                    </a:ext>
                  </a:extLst>
                </p:cNvPr>
                <p:cNvPicPr/>
                <p:nvPr/>
              </p:nvPicPr>
              <p:blipFill>
                <a:blip r:embed="rId198"/>
                <a:stretch>
                  <a:fillRect/>
                </a:stretch>
              </p:blipFill>
              <p:spPr>
                <a:xfrm>
                  <a:off x="8669489" y="1268421"/>
                  <a:ext cx="1342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58" name="インク 157">
                  <a:extLst>
                    <a:ext uri="{FF2B5EF4-FFF2-40B4-BE49-F238E27FC236}">
                      <a16:creationId xmlns:a16="http://schemas.microsoft.com/office/drawing/2014/main" id="{4209A520-7515-41E6-B0AD-5A527934A0B8}"/>
                    </a:ext>
                  </a:extLst>
                </p14:cNvPr>
                <p14:cNvContentPartPr/>
                <p14:nvPr/>
              </p14:nvContentPartPr>
              <p14:xfrm>
                <a:off x="8731409" y="1111821"/>
                <a:ext cx="119160" cy="263880"/>
              </p14:xfrm>
            </p:contentPart>
          </mc:Choice>
          <mc:Fallback>
            <p:pic>
              <p:nvPicPr>
                <p:cNvPr id="158" name="インク 157">
                  <a:extLst>
                    <a:ext uri="{FF2B5EF4-FFF2-40B4-BE49-F238E27FC236}">
                      <a16:creationId xmlns:a16="http://schemas.microsoft.com/office/drawing/2014/main" id="{4209A520-7515-41E6-B0AD-5A527934A0B8}"/>
                    </a:ext>
                  </a:extLst>
                </p:cNvPr>
                <p:cNvPicPr/>
                <p:nvPr/>
              </p:nvPicPr>
              <p:blipFill>
                <a:blip r:embed="rId200"/>
                <a:stretch>
                  <a:fillRect/>
                </a:stretch>
              </p:blipFill>
              <p:spPr>
                <a:xfrm>
                  <a:off x="8722409" y="1102821"/>
                  <a:ext cx="1368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59" name="インク 158">
                  <a:extLst>
                    <a:ext uri="{FF2B5EF4-FFF2-40B4-BE49-F238E27FC236}">
                      <a16:creationId xmlns:a16="http://schemas.microsoft.com/office/drawing/2014/main" id="{F9A004C4-0FD1-4F5F-97CA-93CD698AC348}"/>
                    </a:ext>
                  </a:extLst>
                </p14:cNvPr>
                <p14:cNvContentPartPr/>
                <p14:nvPr/>
              </p14:nvContentPartPr>
              <p14:xfrm>
                <a:off x="8799449" y="1143861"/>
                <a:ext cx="140400" cy="183240"/>
              </p14:xfrm>
            </p:contentPart>
          </mc:Choice>
          <mc:Fallback>
            <p:pic>
              <p:nvPicPr>
                <p:cNvPr id="159" name="インク 158">
                  <a:extLst>
                    <a:ext uri="{FF2B5EF4-FFF2-40B4-BE49-F238E27FC236}">
                      <a16:creationId xmlns:a16="http://schemas.microsoft.com/office/drawing/2014/main" id="{F9A004C4-0FD1-4F5F-97CA-93CD698AC348}"/>
                    </a:ext>
                  </a:extLst>
                </p:cNvPr>
                <p:cNvPicPr/>
                <p:nvPr/>
              </p:nvPicPr>
              <p:blipFill>
                <a:blip r:embed="rId202"/>
                <a:stretch>
                  <a:fillRect/>
                </a:stretch>
              </p:blipFill>
              <p:spPr>
                <a:xfrm>
                  <a:off x="8790809" y="1135221"/>
                  <a:ext cx="1580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60" name="インク 159">
                  <a:extLst>
                    <a:ext uri="{FF2B5EF4-FFF2-40B4-BE49-F238E27FC236}">
                      <a16:creationId xmlns:a16="http://schemas.microsoft.com/office/drawing/2014/main" id="{153F05DE-1C50-4DF0-8EB2-9EA7C1B83DB6}"/>
                    </a:ext>
                  </a:extLst>
                </p14:cNvPr>
                <p14:cNvContentPartPr/>
                <p14:nvPr/>
              </p14:nvContentPartPr>
              <p14:xfrm>
                <a:off x="8927249" y="1147461"/>
                <a:ext cx="75960" cy="68400"/>
              </p14:xfrm>
            </p:contentPart>
          </mc:Choice>
          <mc:Fallback>
            <p:pic>
              <p:nvPicPr>
                <p:cNvPr id="160" name="インク 159">
                  <a:extLst>
                    <a:ext uri="{FF2B5EF4-FFF2-40B4-BE49-F238E27FC236}">
                      <a16:creationId xmlns:a16="http://schemas.microsoft.com/office/drawing/2014/main" id="{153F05DE-1C50-4DF0-8EB2-9EA7C1B83DB6}"/>
                    </a:ext>
                  </a:extLst>
                </p:cNvPr>
                <p:cNvPicPr/>
                <p:nvPr/>
              </p:nvPicPr>
              <p:blipFill>
                <a:blip r:embed="rId204"/>
                <a:stretch>
                  <a:fillRect/>
                </a:stretch>
              </p:blipFill>
              <p:spPr>
                <a:xfrm>
                  <a:off x="8918249" y="1138461"/>
                  <a:ext cx="936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61" name="インク 160">
                  <a:extLst>
                    <a:ext uri="{FF2B5EF4-FFF2-40B4-BE49-F238E27FC236}">
                      <a16:creationId xmlns:a16="http://schemas.microsoft.com/office/drawing/2014/main" id="{B95BBD01-4FEC-4A4B-A4A5-DE17ECEE7BA3}"/>
                    </a:ext>
                  </a:extLst>
                </p14:cNvPr>
                <p14:cNvContentPartPr/>
                <p14:nvPr/>
              </p14:nvContentPartPr>
              <p14:xfrm>
                <a:off x="8950289" y="1172661"/>
                <a:ext cx="47880" cy="56520"/>
              </p14:xfrm>
            </p:contentPart>
          </mc:Choice>
          <mc:Fallback>
            <p:pic>
              <p:nvPicPr>
                <p:cNvPr id="161" name="インク 160">
                  <a:extLst>
                    <a:ext uri="{FF2B5EF4-FFF2-40B4-BE49-F238E27FC236}">
                      <a16:creationId xmlns:a16="http://schemas.microsoft.com/office/drawing/2014/main" id="{B95BBD01-4FEC-4A4B-A4A5-DE17ECEE7BA3}"/>
                    </a:ext>
                  </a:extLst>
                </p:cNvPr>
                <p:cNvPicPr/>
                <p:nvPr/>
              </p:nvPicPr>
              <p:blipFill>
                <a:blip r:embed="rId206"/>
                <a:stretch>
                  <a:fillRect/>
                </a:stretch>
              </p:blipFill>
              <p:spPr>
                <a:xfrm>
                  <a:off x="8941649" y="1163661"/>
                  <a:ext cx="655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62" name="インク 161">
                  <a:extLst>
                    <a:ext uri="{FF2B5EF4-FFF2-40B4-BE49-F238E27FC236}">
                      <a16:creationId xmlns:a16="http://schemas.microsoft.com/office/drawing/2014/main" id="{1F8B9A14-EDEC-4CAE-895B-B7255D17C2FC}"/>
                    </a:ext>
                  </a:extLst>
                </p14:cNvPr>
                <p14:cNvContentPartPr/>
                <p14:nvPr/>
              </p14:nvContentPartPr>
              <p14:xfrm>
                <a:off x="8873969" y="1230621"/>
                <a:ext cx="140760" cy="110160"/>
              </p14:xfrm>
            </p:contentPart>
          </mc:Choice>
          <mc:Fallback>
            <p:pic>
              <p:nvPicPr>
                <p:cNvPr id="162" name="インク 161">
                  <a:extLst>
                    <a:ext uri="{FF2B5EF4-FFF2-40B4-BE49-F238E27FC236}">
                      <a16:creationId xmlns:a16="http://schemas.microsoft.com/office/drawing/2014/main" id="{1F8B9A14-EDEC-4CAE-895B-B7255D17C2FC}"/>
                    </a:ext>
                  </a:extLst>
                </p:cNvPr>
                <p:cNvPicPr/>
                <p:nvPr/>
              </p:nvPicPr>
              <p:blipFill>
                <a:blip r:embed="rId208"/>
                <a:stretch>
                  <a:fillRect/>
                </a:stretch>
              </p:blipFill>
              <p:spPr>
                <a:xfrm>
                  <a:off x="8865329" y="1221981"/>
                  <a:ext cx="1584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63" name="インク 162">
                  <a:extLst>
                    <a:ext uri="{FF2B5EF4-FFF2-40B4-BE49-F238E27FC236}">
                      <a16:creationId xmlns:a16="http://schemas.microsoft.com/office/drawing/2014/main" id="{811BAC99-0E7B-401B-9EEE-DB12C9ACDFE4}"/>
                    </a:ext>
                  </a:extLst>
                </p14:cNvPr>
                <p14:cNvContentPartPr/>
                <p14:nvPr/>
              </p14:nvContentPartPr>
              <p14:xfrm>
                <a:off x="8915729" y="1255461"/>
                <a:ext cx="75600" cy="77400"/>
              </p14:xfrm>
            </p:contentPart>
          </mc:Choice>
          <mc:Fallback>
            <p:pic>
              <p:nvPicPr>
                <p:cNvPr id="163" name="インク 162">
                  <a:extLst>
                    <a:ext uri="{FF2B5EF4-FFF2-40B4-BE49-F238E27FC236}">
                      <a16:creationId xmlns:a16="http://schemas.microsoft.com/office/drawing/2014/main" id="{811BAC99-0E7B-401B-9EEE-DB12C9ACDFE4}"/>
                    </a:ext>
                  </a:extLst>
                </p:cNvPr>
                <p:cNvPicPr/>
                <p:nvPr/>
              </p:nvPicPr>
              <p:blipFill>
                <a:blip r:embed="rId210"/>
                <a:stretch>
                  <a:fillRect/>
                </a:stretch>
              </p:blipFill>
              <p:spPr>
                <a:xfrm>
                  <a:off x="8907089" y="1246821"/>
                  <a:ext cx="932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64" name="インク 163">
                  <a:extLst>
                    <a:ext uri="{FF2B5EF4-FFF2-40B4-BE49-F238E27FC236}">
                      <a16:creationId xmlns:a16="http://schemas.microsoft.com/office/drawing/2014/main" id="{02BDA3D9-8B20-492B-9BC6-877A721AD529}"/>
                    </a:ext>
                  </a:extLst>
                </p14:cNvPr>
                <p14:cNvContentPartPr/>
                <p14:nvPr/>
              </p14:nvContentPartPr>
              <p14:xfrm>
                <a:off x="8902769" y="1253661"/>
                <a:ext cx="77040" cy="164880"/>
              </p14:xfrm>
            </p:contentPart>
          </mc:Choice>
          <mc:Fallback>
            <p:pic>
              <p:nvPicPr>
                <p:cNvPr id="164" name="インク 163">
                  <a:extLst>
                    <a:ext uri="{FF2B5EF4-FFF2-40B4-BE49-F238E27FC236}">
                      <a16:creationId xmlns:a16="http://schemas.microsoft.com/office/drawing/2014/main" id="{02BDA3D9-8B20-492B-9BC6-877A721AD529}"/>
                    </a:ext>
                  </a:extLst>
                </p:cNvPr>
                <p:cNvPicPr/>
                <p:nvPr/>
              </p:nvPicPr>
              <p:blipFill>
                <a:blip r:embed="rId212"/>
                <a:stretch>
                  <a:fillRect/>
                </a:stretch>
              </p:blipFill>
              <p:spPr>
                <a:xfrm>
                  <a:off x="8893769" y="1244661"/>
                  <a:ext cx="946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65" name="インク 164">
                  <a:extLst>
                    <a:ext uri="{FF2B5EF4-FFF2-40B4-BE49-F238E27FC236}">
                      <a16:creationId xmlns:a16="http://schemas.microsoft.com/office/drawing/2014/main" id="{6FE5D332-5210-46CF-B371-D11EAF77E3F8}"/>
                    </a:ext>
                  </a:extLst>
                </p14:cNvPr>
                <p14:cNvContentPartPr/>
                <p14:nvPr/>
              </p14:nvContentPartPr>
              <p14:xfrm>
                <a:off x="8873249" y="1364181"/>
                <a:ext cx="383040" cy="90360"/>
              </p14:xfrm>
            </p:contentPart>
          </mc:Choice>
          <mc:Fallback>
            <p:pic>
              <p:nvPicPr>
                <p:cNvPr id="165" name="インク 164">
                  <a:extLst>
                    <a:ext uri="{FF2B5EF4-FFF2-40B4-BE49-F238E27FC236}">
                      <a16:creationId xmlns:a16="http://schemas.microsoft.com/office/drawing/2014/main" id="{6FE5D332-5210-46CF-B371-D11EAF77E3F8}"/>
                    </a:ext>
                  </a:extLst>
                </p:cNvPr>
                <p:cNvPicPr/>
                <p:nvPr/>
              </p:nvPicPr>
              <p:blipFill>
                <a:blip r:embed="rId214"/>
                <a:stretch>
                  <a:fillRect/>
                </a:stretch>
              </p:blipFill>
              <p:spPr>
                <a:xfrm>
                  <a:off x="8864249" y="1355181"/>
                  <a:ext cx="400680" cy="10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5">
            <p14:nvContentPartPr>
              <p14:cNvPr id="167" name="インク 166">
                <a:extLst>
                  <a:ext uri="{FF2B5EF4-FFF2-40B4-BE49-F238E27FC236}">
                    <a16:creationId xmlns:a16="http://schemas.microsoft.com/office/drawing/2014/main" id="{E72B34C4-AE65-4ED7-92BB-09392DA1A5B9}"/>
                  </a:ext>
                </a:extLst>
              </p14:cNvPr>
              <p14:cNvContentPartPr/>
              <p14:nvPr/>
            </p14:nvContentPartPr>
            <p14:xfrm>
              <a:off x="5893169" y="999861"/>
              <a:ext cx="360" cy="360"/>
            </p14:xfrm>
          </p:contentPart>
        </mc:Choice>
        <mc:Fallback>
          <p:pic>
            <p:nvPicPr>
              <p:cNvPr id="167" name="インク 166">
                <a:extLst>
                  <a:ext uri="{FF2B5EF4-FFF2-40B4-BE49-F238E27FC236}">
                    <a16:creationId xmlns:a16="http://schemas.microsoft.com/office/drawing/2014/main" id="{E72B34C4-AE65-4ED7-92BB-09392DA1A5B9}"/>
                  </a:ext>
                </a:extLst>
              </p:cNvPr>
              <p:cNvPicPr/>
              <p:nvPr/>
            </p:nvPicPr>
            <p:blipFill>
              <a:blip r:embed="rId216"/>
              <a:stretch>
                <a:fillRect/>
              </a:stretch>
            </p:blipFill>
            <p:spPr>
              <a:xfrm>
                <a:off x="5884529" y="99122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70" name="インク 169">
                <a:extLst>
                  <a:ext uri="{FF2B5EF4-FFF2-40B4-BE49-F238E27FC236}">
                    <a16:creationId xmlns:a16="http://schemas.microsoft.com/office/drawing/2014/main" id="{64747DAE-DA03-41AC-A1E9-39F7088D2D91}"/>
                  </a:ext>
                </a:extLst>
              </p14:cNvPr>
              <p14:cNvContentPartPr/>
              <p14:nvPr/>
            </p14:nvContentPartPr>
            <p14:xfrm>
              <a:off x="7212569" y="5248581"/>
              <a:ext cx="21960" cy="3600"/>
            </p14:xfrm>
          </p:contentPart>
        </mc:Choice>
        <mc:Fallback>
          <p:pic>
            <p:nvPicPr>
              <p:cNvPr id="170" name="インク 169">
                <a:extLst>
                  <a:ext uri="{FF2B5EF4-FFF2-40B4-BE49-F238E27FC236}">
                    <a16:creationId xmlns:a16="http://schemas.microsoft.com/office/drawing/2014/main" id="{64747DAE-DA03-41AC-A1E9-39F7088D2D91}"/>
                  </a:ext>
                </a:extLst>
              </p:cNvPr>
              <p:cNvPicPr/>
              <p:nvPr/>
            </p:nvPicPr>
            <p:blipFill>
              <a:blip r:embed="rId218"/>
              <a:stretch>
                <a:fillRect/>
              </a:stretch>
            </p:blipFill>
            <p:spPr>
              <a:xfrm>
                <a:off x="7203569" y="5239941"/>
                <a:ext cx="396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76" name="インク 175">
                <a:extLst>
                  <a:ext uri="{FF2B5EF4-FFF2-40B4-BE49-F238E27FC236}">
                    <a16:creationId xmlns:a16="http://schemas.microsoft.com/office/drawing/2014/main" id="{19AF006C-C053-46B7-9EFF-BBF5A3C67063}"/>
                  </a:ext>
                </a:extLst>
              </p14:cNvPr>
              <p14:cNvContentPartPr/>
              <p14:nvPr/>
            </p14:nvContentPartPr>
            <p14:xfrm>
              <a:off x="8909969" y="2365341"/>
              <a:ext cx="701280" cy="1032120"/>
            </p14:xfrm>
          </p:contentPart>
        </mc:Choice>
        <mc:Fallback>
          <p:pic>
            <p:nvPicPr>
              <p:cNvPr id="176" name="インク 175">
                <a:extLst>
                  <a:ext uri="{FF2B5EF4-FFF2-40B4-BE49-F238E27FC236}">
                    <a16:creationId xmlns:a16="http://schemas.microsoft.com/office/drawing/2014/main" id="{19AF006C-C053-46B7-9EFF-BBF5A3C67063}"/>
                  </a:ext>
                </a:extLst>
              </p:cNvPr>
              <p:cNvPicPr/>
              <p:nvPr/>
            </p:nvPicPr>
            <p:blipFill>
              <a:blip r:embed="rId220"/>
              <a:stretch>
                <a:fillRect/>
              </a:stretch>
            </p:blipFill>
            <p:spPr>
              <a:xfrm>
                <a:off x="8820329" y="2185341"/>
                <a:ext cx="880920" cy="13917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77" name="インク 176">
                <a:extLst>
                  <a:ext uri="{FF2B5EF4-FFF2-40B4-BE49-F238E27FC236}">
                    <a16:creationId xmlns:a16="http://schemas.microsoft.com/office/drawing/2014/main" id="{4341F57E-92F8-42A3-9009-8279D070961F}"/>
                  </a:ext>
                </a:extLst>
              </p14:cNvPr>
              <p14:cNvContentPartPr/>
              <p14:nvPr/>
            </p14:nvContentPartPr>
            <p14:xfrm>
              <a:off x="9079889" y="2660181"/>
              <a:ext cx="351720" cy="319680"/>
            </p14:xfrm>
          </p:contentPart>
        </mc:Choice>
        <mc:Fallback>
          <p:pic>
            <p:nvPicPr>
              <p:cNvPr id="177" name="インク 176">
                <a:extLst>
                  <a:ext uri="{FF2B5EF4-FFF2-40B4-BE49-F238E27FC236}">
                    <a16:creationId xmlns:a16="http://schemas.microsoft.com/office/drawing/2014/main" id="{4341F57E-92F8-42A3-9009-8279D070961F}"/>
                  </a:ext>
                </a:extLst>
              </p:cNvPr>
              <p:cNvPicPr/>
              <p:nvPr/>
            </p:nvPicPr>
            <p:blipFill>
              <a:blip r:embed="rId222"/>
              <a:stretch>
                <a:fillRect/>
              </a:stretch>
            </p:blipFill>
            <p:spPr>
              <a:xfrm>
                <a:off x="8989889" y="2480541"/>
                <a:ext cx="531360" cy="6793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78" name="インク 177">
                <a:extLst>
                  <a:ext uri="{FF2B5EF4-FFF2-40B4-BE49-F238E27FC236}">
                    <a16:creationId xmlns:a16="http://schemas.microsoft.com/office/drawing/2014/main" id="{7228AC7A-BDC4-4F5E-A28C-172D54FACB23}"/>
                  </a:ext>
                </a:extLst>
              </p14:cNvPr>
              <p14:cNvContentPartPr/>
              <p14:nvPr/>
            </p14:nvContentPartPr>
            <p14:xfrm>
              <a:off x="8862089" y="2421861"/>
              <a:ext cx="44640" cy="768960"/>
            </p14:xfrm>
          </p:contentPart>
        </mc:Choice>
        <mc:Fallback>
          <p:pic>
            <p:nvPicPr>
              <p:cNvPr id="178" name="インク 177">
                <a:extLst>
                  <a:ext uri="{FF2B5EF4-FFF2-40B4-BE49-F238E27FC236}">
                    <a16:creationId xmlns:a16="http://schemas.microsoft.com/office/drawing/2014/main" id="{7228AC7A-BDC4-4F5E-A28C-172D54FACB23}"/>
                  </a:ext>
                </a:extLst>
              </p:cNvPr>
              <p:cNvPicPr/>
              <p:nvPr/>
            </p:nvPicPr>
            <p:blipFill>
              <a:blip r:embed="rId224"/>
              <a:stretch>
                <a:fillRect/>
              </a:stretch>
            </p:blipFill>
            <p:spPr>
              <a:xfrm>
                <a:off x="8772449" y="2242221"/>
                <a:ext cx="224280" cy="11286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79" name="インク 178">
                <a:extLst>
                  <a:ext uri="{FF2B5EF4-FFF2-40B4-BE49-F238E27FC236}">
                    <a16:creationId xmlns:a16="http://schemas.microsoft.com/office/drawing/2014/main" id="{759224D3-B8A5-4050-BAD0-9D310C10F908}"/>
                  </a:ext>
                </a:extLst>
              </p14:cNvPr>
              <p14:cNvContentPartPr/>
              <p14:nvPr/>
            </p14:nvContentPartPr>
            <p14:xfrm>
              <a:off x="8598929" y="2676741"/>
              <a:ext cx="343800" cy="1915200"/>
            </p14:xfrm>
          </p:contentPart>
        </mc:Choice>
        <mc:Fallback>
          <p:pic>
            <p:nvPicPr>
              <p:cNvPr id="179" name="インク 178">
                <a:extLst>
                  <a:ext uri="{FF2B5EF4-FFF2-40B4-BE49-F238E27FC236}">
                    <a16:creationId xmlns:a16="http://schemas.microsoft.com/office/drawing/2014/main" id="{759224D3-B8A5-4050-BAD0-9D310C10F908}"/>
                  </a:ext>
                </a:extLst>
              </p:cNvPr>
              <p:cNvPicPr/>
              <p:nvPr/>
            </p:nvPicPr>
            <p:blipFill>
              <a:blip r:embed="rId226"/>
              <a:stretch>
                <a:fillRect/>
              </a:stretch>
            </p:blipFill>
            <p:spPr>
              <a:xfrm>
                <a:off x="8509289" y="2497101"/>
                <a:ext cx="523440" cy="22748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80" name="インク 179">
                <a:extLst>
                  <a:ext uri="{FF2B5EF4-FFF2-40B4-BE49-F238E27FC236}">
                    <a16:creationId xmlns:a16="http://schemas.microsoft.com/office/drawing/2014/main" id="{C2F055E2-4247-42AA-B013-9DA121EFF698}"/>
                  </a:ext>
                </a:extLst>
              </p14:cNvPr>
              <p14:cNvContentPartPr/>
              <p14:nvPr/>
            </p14:nvContentPartPr>
            <p14:xfrm>
              <a:off x="7375649" y="4357221"/>
              <a:ext cx="62640" cy="934200"/>
            </p14:xfrm>
          </p:contentPart>
        </mc:Choice>
        <mc:Fallback>
          <p:pic>
            <p:nvPicPr>
              <p:cNvPr id="180" name="インク 179">
                <a:extLst>
                  <a:ext uri="{FF2B5EF4-FFF2-40B4-BE49-F238E27FC236}">
                    <a16:creationId xmlns:a16="http://schemas.microsoft.com/office/drawing/2014/main" id="{C2F055E2-4247-42AA-B013-9DA121EFF698}"/>
                  </a:ext>
                </a:extLst>
              </p:cNvPr>
              <p:cNvPicPr/>
              <p:nvPr/>
            </p:nvPicPr>
            <p:blipFill>
              <a:blip r:embed="rId228"/>
              <a:stretch>
                <a:fillRect/>
              </a:stretch>
            </p:blipFill>
            <p:spPr>
              <a:xfrm>
                <a:off x="7285649" y="4177581"/>
                <a:ext cx="242280" cy="12938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81" name="インク 180">
                <a:extLst>
                  <a:ext uri="{FF2B5EF4-FFF2-40B4-BE49-F238E27FC236}">
                    <a16:creationId xmlns:a16="http://schemas.microsoft.com/office/drawing/2014/main" id="{5E005ABF-D695-4A88-80FF-7651E9D01A4D}"/>
                  </a:ext>
                </a:extLst>
              </p14:cNvPr>
              <p14:cNvContentPartPr/>
              <p14:nvPr/>
            </p14:nvContentPartPr>
            <p14:xfrm>
              <a:off x="7359809" y="4267941"/>
              <a:ext cx="754920" cy="1093680"/>
            </p14:xfrm>
          </p:contentPart>
        </mc:Choice>
        <mc:Fallback>
          <p:pic>
            <p:nvPicPr>
              <p:cNvPr id="181" name="インク 180">
                <a:extLst>
                  <a:ext uri="{FF2B5EF4-FFF2-40B4-BE49-F238E27FC236}">
                    <a16:creationId xmlns:a16="http://schemas.microsoft.com/office/drawing/2014/main" id="{5E005ABF-D695-4A88-80FF-7651E9D01A4D}"/>
                  </a:ext>
                </a:extLst>
              </p:cNvPr>
              <p:cNvPicPr/>
              <p:nvPr/>
            </p:nvPicPr>
            <p:blipFill>
              <a:blip r:embed="rId230"/>
              <a:stretch>
                <a:fillRect/>
              </a:stretch>
            </p:blipFill>
            <p:spPr>
              <a:xfrm>
                <a:off x="7269809" y="4088301"/>
                <a:ext cx="934560" cy="14533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82" name="インク 181">
                <a:extLst>
                  <a:ext uri="{FF2B5EF4-FFF2-40B4-BE49-F238E27FC236}">
                    <a16:creationId xmlns:a16="http://schemas.microsoft.com/office/drawing/2014/main" id="{0A692E03-966E-403A-AFCD-1FBFEA93A8A2}"/>
                  </a:ext>
                </a:extLst>
              </p14:cNvPr>
              <p14:cNvContentPartPr/>
              <p14:nvPr/>
            </p14:nvContentPartPr>
            <p14:xfrm>
              <a:off x="7494089" y="4397181"/>
              <a:ext cx="515880" cy="913320"/>
            </p14:xfrm>
          </p:contentPart>
        </mc:Choice>
        <mc:Fallback>
          <p:pic>
            <p:nvPicPr>
              <p:cNvPr id="182" name="インク 181">
                <a:extLst>
                  <a:ext uri="{FF2B5EF4-FFF2-40B4-BE49-F238E27FC236}">
                    <a16:creationId xmlns:a16="http://schemas.microsoft.com/office/drawing/2014/main" id="{0A692E03-966E-403A-AFCD-1FBFEA93A8A2}"/>
                  </a:ext>
                </a:extLst>
              </p:cNvPr>
              <p:cNvPicPr/>
              <p:nvPr/>
            </p:nvPicPr>
            <p:blipFill>
              <a:blip r:embed="rId232"/>
              <a:stretch>
                <a:fillRect/>
              </a:stretch>
            </p:blipFill>
            <p:spPr>
              <a:xfrm>
                <a:off x="7404089" y="4217541"/>
                <a:ext cx="695520" cy="12729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83" name="インク 182">
                <a:extLst>
                  <a:ext uri="{FF2B5EF4-FFF2-40B4-BE49-F238E27FC236}">
                    <a16:creationId xmlns:a16="http://schemas.microsoft.com/office/drawing/2014/main" id="{A96E5CEF-0D2F-4E05-86C3-B2ABA1193DB5}"/>
                  </a:ext>
                </a:extLst>
              </p14:cNvPr>
              <p14:cNvContentPartPr/>
              <p14:nvPr/>
            </p14:nvContentPartPr>
            <p14:xfrm>
              <a:off x="7928969" y="4541181"/>
              <a:ext cx="673200" cy="60840"/>
            </p14:xfrm>
          </p:contentPart>
        </mc:Choice>
        <mc:Fallback>
          <p:pic>
            <p:nvPicPr>
              <p:cNvPr id="183" name="インク 182">
                <a:extLst>
                  <a:ext uri="{FF2B5EF4-FFF2-40B4-BE49-F238E27FC236}">
                    <a16:creationId xmlns:a16="http://schemas.microsoft.com/office/drawing/2014/main" id="{A96E5CEF-0D2F-4E05-86C3-B2ABA1193DB5}"/>
                  </a:ext>
                </a:extLst>
              </p:cNvPr>
              <p:cNvPicPr/>
              <p:nvPr/>
            </p:nvPicPr>
            <p:blipFill>
              <a:blip r:embed="rId234"/>
              <a:stretch>
                <a:fillRect/>
              </a:stretch>
            </p:blipFill>
            <p:spPr>
              <a:xfrm>
                <a:off x="7838969" y="4361541"/>
                <a:ext cx="8528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84" name="インク 183">
                <a:extLst>
                  <a:ext uri="{FF2B5EF4-FFF2-40B4-BE49-F238E27FC236}">
                    <a16:creationId xmlns:a16="http://schemas.microsoft.com/office/drawing/2014/main" id="{B5A5CB7B-479E-4386-B769-FE31AF21EB3C}"/>
                  </a:ext>
                </a:extLst>
              </p14:cNvPr>
              <p14:cNvContentPartPr/>
              <p14:nvPr/>
            </p14:nvContentPartPr>
            <p14:xfrm>
              <a:off x="8693969" y="2955021"/>
              <a:ext cx="256680" cy="418680"/>
            </p14:xfrm>
          </p:contentPart>
        </mc:Choice>
        <mc:Fallback>
          <p:pic>
            <p:nvPicPr>
              <p:cNvPr id="184" name="インク 183">
                <a:extLst>
                  <a:ext uri="{FF2B5EF4-FFF2-40B4-BE49-F238E27FC236}">
                    <a16:creationId xmlns:a16="http://schemas.microsoft.com/office/drawing/2014/main" id="{B5A5CB7B-479E-4386-B769-FE31AF21EB3C}"/>
                  </a:ext>
                </a:extLst>
              </p:cNvPr>
              <p:cNvPicPr/>
              <p:nvPr/>
            </p:nvPicPr>
            <p:blipFill>
              <a:blip r:embed="rId236"/>
              <a:stretch>
                <a:fillRect/>
              </a:stretch>
            </p:blipFill>
            <p:spPr>
              <a:xfrm>
                <a:off x="8603969" y="2775381"/>
                <a:ext cx="436320" cy="7783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87" name="インク 186">
                <a:extLst>
                  <a:ext uri="{FF2B5EF4-FFF2-40B4-BE49-F238E27FC236}">
                    <a16:creationId xmlns:a16="http://schemas.microsoft.com/office/drawing/2014/main" id="{33DBE557-B88C-41F7-8E6C-D95C0B70B068}"/>
                  </a:ext>
                </a:extLst>
              </p14:cNvPr>
              <p14:cNvContentPartPr/>
              <p14:nvPr/>
            </p14:nvContentPartPr>
            <p14:xfrm>
              <a:off x="8715209" y="3290541"/>
              <a:ext cx="193680" cy="166320"/>
            </p14:xfrm>
          </p:contentPart>
        </mc:Choice>
        <mc:Fallback>
          <p:pic>
            <p:nvPicPr>
              <p:cNvPr id="187" name="インク 186">
                <a:extLst>
                  <a:ext uri="{FF2B5EF4-FFF2-40B4-BE49-F238E27FC236}">
                    <a16:creationId xmlns:a16="http://schemas.microsoft.com/office/drawing/2014/main" id="{33DBE557-B88C-41F7-8E6C-D95C0B70B068}"/>
                  </a:ext>
                </a:extLst>
              </p:cNvPr>
              <p:cNvPicPr/>
              <p:nvPr/>
            </p:nvPicPr>
            <p:blipFill>
              <a:blip r:embed="rId238"/>
              <a:stretch>
                <a:fillRect/>
              </a:stretch>
            </p:blipFill>
            <p:spPr>
              <a:xfrm>
                <a:off x="8625209" y="3110901"/>
                <a:ext cx="373320" cy="5259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21" name="インク 220">
                <a:extLst>
                  <a:ext uri="{FF2B5EF4-FFF2-40B4-BE49-F238E27FC236}">
                    <a16:creationId xmlns:a16="http://schemas.microsoft.com/office/drawing/2014/main" id="{A2E4DDA1-92C4-4361-9D05-4E3E48CD0A6A}"/>
                  </a:ext>
                </a:extLst>
              </p14:cNvPr>
              <p14:cNvContentPartPr/>
              <p14:nvPr/>
            </p14:nvContentPartPr>
            <p14:xfrm>
              <a:off x="8329515" y="5184321"/>
              <a:ext cx="131040" cy="309600"/>
            </p14:xfrm>
          </p:contentPart>
        </mc:Choice>
        <mc:Fallback>
          <p:pic>
            <p:nvPicPr>
              <p:cNvPr id="221" name="インク 220">
                <a:extLst>
                  <a:ext uri="{FF2B5EF4-FFF2-40B4-BE49-F238E27FC236}">
                    <a16:creationId xmlns:a16="http://schemas.microsoft.com/office/drawing/2014/main" id="{A2E4DDA1-92C4-4361-9D05-4E3E48CD0A6A}"/>
                  </a:ext>
                </a:extLst>
              </p:cNvPr>
              <p:cNvPicPr/>
              <p:nvPr/>
            </p:nvPicPr>
            <p:blipFill>
              <a:blip r:embed="rId240"/>
              <a:stretch>
                <a:fillRect/>
              </a:stretch>
            </p:blipFill>
            <p:spPr>
              <a:xfrm>
                <a:off x="8320875" y="5175321"/>
                <a:ext cx="148680" cy="327240"/>
              </a:xfrm>
              <a:prstGeom prst="rect">
                <a:avLst/>
              </a:prstGeom>
            </p:spPr>
          </p:pic>
        </mc:Fallback>
      </mc:AlternateContent>
      <p:grpSp>
        <p:nvGrpSpPr>
          <p:cNvPr id="275" name="グループ化 274">
            <a:extLst>
              <a:ext uri="{FF2B5EF4-FFF2-40B4-BE49-F238E27FC236}">
                <a16:creationId xmlns:a16="http://schemas.microsoft.com/office/drawing/2014/main" id="{11F934BA-EC32-468C-8A2A-D1760A70C309}"/>
              </a:ext>
            </a:extLst>
          </p:cNvPr>
          <p:cNvGrpSpPr/>
          <p:nvPr/>
        </p:nvGrpSpPr>
        <p:grpSpPr>
          <a:xfrm>
            <a:off x="8268865" y="4847386"/>
            <a:ext cx="2226600" cy="1227215"/>
            <a:chOff x="8268865" y="4847386"/>
            <a:chExt cx="2226600" cy="1227215"/>
          </a:xfrm>
        </p:grpSpPr>
        <mc:AlternateContent xmlns:mc="http://schemas.openxmlformats.org/markup-compatibility/2006">
          <mc:Choice xmlns:p14="http://schemas.microsoft.com/office/powerpoint/2010/main" Requires="p14">
            <p:contentPart p14:bwMode="auto" r:id="rId241">
              <p14:nvContentPartPr>
                <p14:cNvPr id="198" name="インク 197">
                  <a:extLst>
                    <a:ext uri="{FF2B5EF4-FFF2-40B4-BE49-F238E27FC236}">
                      <a16:creationId xmlns:a16="http://schemas.microsoft.com/office/drawing/2014/main" id="{C56E9D74-2F06-4764-A457-4E9624038D5A}"/>
                    </a:ext>
                  </a:extLst>
                </p14:cNvPr>
                <p14:cNvContentPartPr/>
                <p14:nvPr/>
              </p14:nvContentPartPr>
              <p14:xfrm>
                <a:off x="8314035" y="4894186"/>
                <a:ext cx="66600" cy="194400"/>
              </p14:xfrm>
            </p:contentPart>
          </mc:Choice>
          <mc:Fallback>
            <p:pic>
              <p:nvPicPr>
                <p:cNvPr id="198" name="インク 197">
                  <a:extLst>
                    <a:ext uri="{FF2B5EF4-FFF2-40B4-BE49-F238E27FC236}">
                      <a16:creationId xmlns:a16="http://schemas.microsoft.com/office/drawing/2014/main" id="{C56E9D74-2F06-4764-A457-4E9624038D5A}"/>
                    </a:ext>
                  </a:extLst>
                </p:cNvPr>
                <p:cNvPicPr/>
                <p:nvPr/>
              </p:nvPicPr>
              <p:blipFill>
                <a:blip r:embed="rId242"/>
                <a:stretch>
                  <a:fillRect/>
                </a:stretch>
              </p:blipFill>
              <p:spPr>
                <a:xfrm>
                  <a:off x="8305395" y="4885546"/>
                  <a:ext cx="8424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99" name="インク 198">
                  <a:extLst>
                    <a:ext uri="{FF2B5EF4-FFF2-40B4-BE49-F238E27FC236}">
                      <a16:creationId xmlns:a16="http://schemas.microsoft.com/office/drawing/2014/main" id="{5D553E82-7B96-4E49-B92D-EEB82A97F203}"/>
                    </a:ext>
                  </a:extLst>
                </p14:cNvPr>
                <p14:cNvContentPartPr/>
                <p14:nvPr/>
              </p14:nvContentPartPr>
              <p14:xfrm>
                <a:off x="8333835" y="4958986"/>
                <a:ext cx="193320" cy="63000"/>
              </p14:xfrm>
            </p:contentPart>
          </mc:Choice>
          <mc:Fallback>
            <p:pic>
              <p:nvPicPr>
                <p:cNvPr id="199" name="インク 198">
                  <a:extLst>
                    <a:ext uri="{FF2B5EF4-FFF2-40B4-BE49-F238E27FC236}">
                      <a16:creationId xmlns:a16="http://schemas.microsoft.com/office/drawing/2014/main" id="{5D553E82-7B96-4E49-B92D-EEB82A97F203}"/>
                    </a:ext>
                  </a:extLst>
                </p:cNvPr>
                <p:cNvPicPr/>
                <p:nvPr/>
              </p:nvPicPr>
              <p:blipFill>
                <a:blip r:embed="rId244"/>
                <a:stretch>
                  <a:fillRect/>
                </a:stretch>
              </p:blipFill>
              <p:spPr>
                <a:xfrm>
                  <a:off x="8325195" y="4949986"/>
                  <a:ext cx="2109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00" name="インク 199">
                  <a:extLst>
                    <a:ext uri="{FF2B5EF4-FFF2-40B4-BE49-F238E27FC236}">
                      <a16:creationId xmlns:a16="http://schemas.microsoft.com/office/drawing/2014/main" id="{131F4049-10F5-4B75-9C52-1B52E2BC9BD5}"/>
                    </a:ext>
                  </a:extLst>
                </p14:cNvPr>
                <p14:cNvContentPartPr/>
                <p14:nvPr/>
              </p14:nvContentPartPr>
              <p14:xfrm>
                <a:off x="8363715" y="4895986"/>
                <a:ext cx="133920" cy="245880"/>
              </p14:xfrm>
            </p:contentPart>
          </mc:Choice>
          <mc:Fallback>
            <p:pic>
              <p:nvPicPr>
                <p:cNvPr id="200" name="インク 199">
                  <a:extLst>
                    <a:ext uri="{FF2B5EF4-FFF2-40B4-BE49-F238E27FC236}">
                      <a16:creationId xmlns:a16="http://schemas.microsoft.com/office/drawing/2014/main" id="{131F4049-10F5-4B75-9C52-1B52E2BC9BD5}"/>
                    </a:ext>
                  </a:extLst>
                </p:cNvPr>
                <p:cNvPicPr/>
                <p:nvPr/>
              </p:nvPicPr>
              <p:blipFill>
                <a:blip r:embed="rId246"/>
                <a:stretch>
                  <a:fillRect/>
                </a:stretch>
              </p:blipFill>
              <p:spPr>
                <a:xfrm>
                  <a:off x="8355075" y="4886986"/>
                  <a:ext cx="1515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01" name="インク 200">
                  <a:extLst>
                    <a:ext uri="{FF2B5EF4-FFF2-40B4-BE49-F238E27FC236}">
                      <a16:creationId xmlns:a16="http://schemas.microsoft.com/office/drawing/2014/main" id="{9D9C1D73-6FC9-460B-824A-CFB2BAAD7205}"/>
                    </a:ext>
                  </a:extLst>
                </p14:cNvPr>
                <p14:cNvContentPartPr/>
                <p14:nvPr/>
              </p14:nvContentPartPr>
              <p14:xfrm>
                <a:off x="8345355" y="4945666"/>
                <a:ext cx="398520" cy="195480"/>
              </p14:xfrm>
            </p:contentPart>
          </mc:Choice>
          <mc:Fallback>
            <p:pic>
              <p:nvPicPr>
                <p:cNvPr id="201" name="インク 200">
                  <a:extLst>
                    <a:ext uri="{FF2B5EF4-FFF2-40B4-BE49-F238E27FC236}">
                      <a16:creationId xmlns:a16="http://schemas.microsoft.com/office/drawing/2014/main" id="{9D9C1D73-6FC9-460B-824A-CFB2BAAD7205}"/>
                    </a:ext>
                  </a:extLst>
                </p:cNvPr>
                <p:cNvPicPr/>
                <p:nvPr/>
              </p:nvPicPr>
              <p:blipFill>
                <a:blip r:embed="rId248"/>
                <a:stretch>
                  <a:fillRect/>
                </a:stretch>
              </p:blipFill>
              <p:spPr>
                <a:xfrm>
                  <a:off x="8336715" y="4936666"/>
                  <a:ext cx="4161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02" name="インク 201">
                  <a:extLst>
                    <a:ext uri="{FF2B5EF4-FFF2-40B4-BE49-F238E27FC236}">
                      <a16:creationId xmlns:a16="http://schemas.microsoft.com/office/drawing/2014/main" id="{1BA3ECA4-BAB2-4A62-90CD-EDF9E333C635}"/>
                    </a:ext>
                  </a:extLst>
                </p14:cNvPr>
                <p14:cNvContentPartPr/>
                <p14:nvPr/>
              </p14:nvContentPartPr>
              <p14:xfrm>
                <a:off x="8531475" y="4963666"/>
                <a:ext cx="100080" cy="158760"/>
              </p14:xfrm>
            </p:contentPart>
          </mc:Choice>
          <mc:Fallback>
            <p:pic>
              <p:nvPicPr>
                <p:cNvPr id="202" name="インク 201">
                  <a:extLst>
                    <a:ext uri="{FF2B5EF4-FFF2-40B4-BE49-F238E27FC236}">
                      <a16:creationId xmlns:a16="http://schemas.microsoft.com/office/drawing/2014/main" id="{1BA3ECA4-BAB2-4A62-90CD-EDF9E333C635}"/>
                    </a:ext>
                  </a:extLst>
                </p:cNvPr>
                <p:cNvPicPr/>
                <p:nvPr/>
              </p:nvPicPr>
              <p:blipFill>
                <a:blip r:embed="rId250"/>
                <a:stretch>
                  <a:fillRect/>
                </a:stretch>
              </p:blipFill>
              <p:spPr>
                <a:xfrm>
                  <a:off x="8522835" y="4955026"/>
                  <a:ext cx="1177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03" name="インク 202">
                  <a:extLst>
                    <a:ext uri="{FF2B5EF4-FFF2-40B4-BE49-F238E27FC236}">
                      <a16:creationId xmlns:a16="http://schemas.microsoft.com/office/drawing/2014/main" id="{530F495B-1B41-4F4B-AF48-EEC23B33BC6F}"/>
                    </a:ext>
                  </a:extLst>
                </p14:cNvPr>
                <p14:cNvContentPartPr/>
                <p14:nvPr/>
              </p14:nvContentPartPr>
              <p14:xfrm>
                <a:off x="8587995" y="5003626"/>
                <a:ext cx="79560" cy="146880"/>
              </p14:xfrm>
            </p:contentPart>
          </mc:Choice>
          <mc:Fallback>
            <p:pic>
              <p:nvPicPr>
                <p:cNvPr id="203" name="インク 202">
                  <a:extLst>
                    <a:ext uri="{FF2B5EF4-FFF2-40B4-BE49-F238E27FC236}">
                      <a16:creationId xmlns:a16="http://schemas.microsoft.com/office/drawing/2014/main" id="{530F495B-1B41-4F4B-AF48-EEC23B33BC6F}"/>
                    </a:ext>
                  </a:extLst>
                </p:cNvPr>
                <p:cNvPicPr/>
                <p:nvPr/>
              </p:nvPicPr>
              <p:blipFill>
                <a:blip r:embed="rId252"/>
                <a:stretch>
                  <a:fillRect/>
                </a:stretch>
              </p:blipFill>
              <p:spPr>
                <a:xfrm>
                  <a:off x="8579355" y="4994626"/>
                  <a:ext cx="972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04" name="インク 203">
                  <a:extLst>
                    <a:ext uri="{FF2B5EF4-FFF2-40B4-BE49-F238E27FC236}">
                      <a16:creationId xmlns:a16="http://schemas.microsoft.com/office/drawing/2014/main" id="{8BBA8B82-698A-451B-8B5E-8293671F3867}"/>
                    </a:ext>
                  </a:extLst>
                </p14:cNvPr>
                <p14:cNvContentPartPr/>
                <p14:nvPr/>
              </p14:nvContentPartPr>
              <p14:xfrm>
                <a:off x="8626515" y="4847386"/>
                <a:ext cx="137880" cy="316800"/>
              </p14:xfrm>
            </p:contentPart>
          </mc:Choice>
          <mc:Fallback>
            <p:pic>
              <p:nvPicPr>
                <p:cNvPr id="204" name="インク 203">
                  <a:extLst>
                    <a:ext uri="{FF2B5EF4-FFF2-40B4-BE49-F238E27FC236}">
                      <a16:creationId xmlns:a16="http://schemas.microsoft.com/office/drawing/2014/main" id="{8BBA8B82-698A-451B-8B5E-8293671F3867}"/>
                    </a:ext>
                  </a:extLst>
                </p:cNvPr>
                <p:cNvPicPr/>
                <p:nvPr/>
              </p:nvPicPr>
              <p:blipFill>
                <a:blip r:embed="rId254"/>
                <a:stretch>
                  <a:fillRect/>
                </a:stretch>
              </p:blipFill>
              <p:spPr>
                <a:xfrm>
                  <a:off x="8617515" y="4838386"/>
                  <a:ext cx="1555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05" name="インク 204">
                  <a:extLst>
                    <a:ext uri="{FF2B5EF4-FFF2-40B4-BE49-F238E27FC236}">
                      <a16:creationId xmlns:a16="http://schemas.microsoft.com/office/drawing/2014/main" id="{07B674A4-9625-42D6-883D-C5FAAFE56E8E}"/>
                    </a:ext>
                  </a:extLst>
                </p14:cNvPr>
                <p14:cNvContentPartPr/>
                <p14:nvPr/>
              </p14:nvContentPartPr>
              <p14:xfrm>
                <a:off x="8619675" y="4948186"/>
                <a:ext cx="315360" cy="205560"/>
              </p14:xfrm>
            </p:contentPart>
          </mc:Choice>
          <mc:Fallback>
            <p:pic>
              <p:nvPicPr>
                <p:cNvPr id="205" name="インク 204">
                  <a:extLst>
                    <a:ext uri="{FF2B5EF4-FFF2-40B4-BE49-F238E27FC236}">
                      <a16:creationId xmlns:a16="http://schemas.microsoft.com/office/drawing/2014/main" id="{07B674A4-9625-42D6-883D-C5FAAFE56E8E}"/>
                    </a:ext>
                  </a:extLst>
                </p:cNvPr>
                <p:cNvPicPr/>
                <p:nvPr/>
              </p:nvPicPr>
              <p:blipFill>
                <a:blip r:embed="rId256"/>
                <a:stretch>
                  <a:fillRect/>
                </a:stretch>
              </p:blipFill>
              <p:spPr>
                <a:xfrm>
                  <a:off x="8610675" y="4939186"/>
                  <a:ext cx="3330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06" name="インク 205">
                  <a:extLst>
                    <a:ext uri="{FF2B5EF4-FFF2-40B4-BE49-F238E27FC236}">
                      <a16:creationId xmlns:a16="http://schemas.microsoft.com/office/drawing/2014/main" id="{D2248E5D-D964-4A73-8563-E98ADCD4D937}"/>
                    </a:ext>
                  </a:extLst>
                </p14:cNvPr>
                <p14:cNvContentPartPr/>
                <p14:nvPr/>
              </p14:nvContentPartPr>
              <p14:xfrm>
                <a:off x="8863035" y="4961506"/>
                <a:ext cx="20880" cy="155160"/>
              </p14:xfrm>
            </p:contentPart>
          </mc:Choice>
          <mc:Fallback>
            <p:pic>
              <p:nvPicPr>
                <p:cNvPr id="206" name="インク 205">
                  <a:extLst>
                    <a:ext uri="{FF2B5EF4-FFF2-40B4-BE49-F238E27FC236}">
                      <a16:creationId xmlns:a16="http://schemas.microsoft.com/office/drawing/2014/main" id="{D2248E5D-D964-4A73-8563-E98ADCD4D937}"/>
                    </a:ext>
                  </a:extLst>
                </p:cNvPr>
                <p:cNvPicPr/>
                <p:nvPr/>
              </p:nvPicPr>
              <p:blipFill>
                <a:blip r:embed="rId258"/>
                <a:stretch>
                  <a:fillRect/>
                </a:stretch>
              </p:blipFill>
              <p:spPr>
                <a:xfrm>
                  <a:off x="8854395" y="4952506"/>
                  <a:ext cx="385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07" name="インク 206">
                  <a:extLst>
                    <a:ext uri="{FF2B5EF4-FFF2-40B4-BE49-F238E27FC236}">
                      <a16:creationId xmlns:a16="http://schemas.microsoft.com/office/drawing/2014/main" id="{74355E35-5EFE-445F-BB4D-CC04CA264EB8}"/>
                    </a:ext>
                  </a:extLst>
                </p14:cNvPr>
                <p14:cNvContentPartPr/>
                <p14:nvPr/>
              </p14:nvContentPartPr>
              <p14:xfrm>
                <a:off x="8821635" y="5022706"/>
                <a:ext cx="13320" cy="102960"/>
              </p14:xfrm>
            </p:contentPart>
          </mc:Choice>
          <mc:Fallback>
            <p:pic>
              <p:nvPicPr>
                <p:cNvPr id="207" name="インク 206">
                  <a:extLst>
                    <a:ext uri="{FF2B5EF4-FFF2-40B4-BE49-F238E27FC236}">
                      <a16:creationId xmlns:a16="http://schemas.microsoft.com/office/drawing/2014/main" id="{74355E35-5EFE-445F-BB4D-CC04CA264EB8}"/>
                    </a:ext>
                  </a:extLst>
                </p:cNvPr>
                <p:cNvPicPr/>
                <p:nvPr/>
              </p:nvPicPr>
              <p:blipFill>
                <a:blip r:embed="rId260"/>
                <a:stretch>
                  <a:fillRect/>
                </a:stretch>
              </p:blipFill>
              <p:spPr>
                <a:xfrm>
                  <a:off x="8812635" y="5013706"/>
                  <a:ext cx="309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08" name="インク 207">
                  <a:extLst>
                    <a:ext uri="{FF2B5EF4-FFF2-40B4-BE49-F238E27FC236}">
                      <a16:creationId xmlns:a16="http://schemas.microsoft.com/office/drawing/2014/main" id="{A57834D0-561B-43CC-8ABA-F37704983401}"/>
                    </a:ext>
                  </a:extLst>
                </p14:cNvPr>
                <p14:cNvContentPartPr/>
                <p14:nvPr/>
              </p14:nvContentPartPr>
              <p14:xfrm>
                <a:off x="8819835" y="4988146"/>
                <a:ext cx="129600" cy="119880"/>
              </p14:xfrm>
            </p:contentPart>
          </mc:Choice>
          <mc:Fallback>
            <p:pic>
              <p:nvPicPr>
                <p:cNvPr id="208" name="インク 207">
                  <a:extLst>
                    <a:ext uri="{FF2B5EF4-FFF2-40B4-BE49-F238E27FC236}">
                      <a16:creationId xmlns:a16="http://schemas.microsoft.com/office/drawing/2014/main" id="{A57834D0-561B-43CC-8ABA-F37704983401}"/>
                    </a:ext>
                  </a:extLst>
                </p:cNvPr>
                <p:cNvPicPr/>
                <p:nvPr/>
              </p:nvPicPr>
              <p:blipFill>
                <a:blip r:embed="rId262"/>
                <a:stretch>
                  <a:fillRect/>
                </a:stretch>
              </p:blipFill>
              <p:spPr>
                <a:xfrm>
                  <a:off x="8811195" y="4979146"/>
                  <a:ext cx="1472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09" name="インク 208">
                  <a:extLst>
                    <a:ext uri="{FF2B5EF4-FFF2-40B4-BE49-F238E27FC236}">
                      <a16:creationId xmlns:a16="http://schemas.microsoft.com/office/drawing/2014/main" id="{B406C414-6923-4FA7-BE20-8BCD0EE817BA}"/>
                    </a:ext>
                  </a:extLst>
                </p14:cNvPr>
                <p14:cNvContentPartPr/>
                <p14:nvPr/>
              </p14:nvContentPartPr>
              <p14:xfrm>
                <a:off x="8761875" y="5006146"/>
                <a:ext cx="184680" cy="158400"/>
              </p14:xfrm>
            </p:contentPart>
          </mc:Choice>
          <mc:Fallback>
            <p:pic>
              <p:nvPicPr>
                <p:cNvPr id="209" name="インク 208">
                  <a:extLst>
                    <a:ext uri="{FF2B5EF4-FFF2-40B4-BE49-F238E27FC236}">
                      <a16:creationId xmlns:a16="http://schemas.microsoft.com/office/drawing/2014/main" id="{B406C414-6923-4FA7-BE20-8BCD0EE817BA}"/>
                    </a:ext>
                  </a:extLst>
                </p:cNvPr>
                <p:cNvPicPr/>
                <p:nvPr/>
              </p:nvPicPr>
              <p:blipFill>
                <a:blip r:embed="rId264"/>
                <a:stretch>
                  <a:fillRect/>
                </a:stretch>
              </p:blipFill>
              <p:spPr>
                <a:xfrm>
                  <a:off x="8752875" y="4997146"/>
                  <a:ext cx="2023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10" name="インク 209">
                  <a:extLst>
                    <a:ext uri="{FF2B5EF4-FFF2-40B4-BE49-F238E27FC236}">
                      <a16:creationId xmlns:a16="http://schemas.microsoft.com/office/drawing/2014/main" id="{C9EE10A2-A123-47CA-85CF-CDE0EBA1FFC7}"/>
                    </a:ext>
                  </a:extLst>
                </p14:cNvPr>
                <p14:cNvContentPartPr/>
                <p14:nvPr/>
              </p14:nvContentPartPr>
              <p14:xfrm>
                <a:off x="8955555" y="5033866"/>
                <a:ext cx="16560" cy="129600"/>
              </p14:xfrm>
            </p:contentPart>
          </mc:Choice>
          <mc:Fallback>
            <p:pic>
              <p:nvPicPr>
                <p:cNvPr id="210" name="インク 209">
                  <a:extLst>
                    <a:ext uri="{FF2B5EF4-FFF2-40B4-BE49-F238E27FC236}">
                      <a16:creationId xmlns:a16="http://schemas.microsoft.com/office/drawing/2014/main" id="{C9EE10A2-A123-47CA-85CF-CDE0EBA1FFC7}"/>
                    </a:ext>
                  </a:extLst>
                </p:cNvPr>
                <p:cNvPicPr/>
                <p:nvPr/>
              </p:nvPicPr>
              <p:blipFill>
                <a:blip r:embed="rId266"/>
                <a:stretch>
                  <a:fillRect/>
                </a:stretch>
              </p:blipFill>
              <p:spPr>
                <a:xfrm>
                  <a:off x="8946555" y="5025226"/>
                  <a:ext cx="342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11" name="インク 210">
                  <a:extLst>
                    <a:ext uri="{FF2B5EF4-FFF2-40B4-BE49-F238E27FC236}">
                      <a16:creationId xmlns:a16="http://schemas.microsoft.com/office/drawing/2014/main" id="{C1ACDF3C-3E7F-498A-9D85-9E894439E67C}"/>
                    </a:ext>
                  </a:extLst>
                </p14:cNvPr>
                <p14:cNvContentPartPr/>
                <p14:nvPr/>
              </p14:nvContentPartPr>
              <p14:xfrm>
                <a:off x="8991555" y="4871506"/>
                <a:ext cx="115560" cy="326520"/>
              </p14:xfrm>
            </p:contentPart>
          </mc:Choice>
          <mc:Fallback>
            <p:pic>
              <p:nvPicPr>
                <p:cNvPr id="211" name="インク 210">
                  <a:extLst>
                    <a:ext uri="{FF2B5EF4-FFF2-40B4-BE49-F238E27FC236}">
                      <a16:creationId xmlns:a16="http://schemas.microsoft.com/office/drawing/2014/main" id="{C1ACDF3C-3E7F-498A-9D85-9E894439E67C}"/>
                    </a:ext>
                  </a:extLst>
                </p:cNvPr>
                <p:cNvPicPr/>
                <p:nvPr/>
              </p:nvPicPr>
              <p:blipFill>
                <a:blip r:embed="rId268"/>
                <a:stretch>
                  <a:fillRect/>
                </a:stretch>
              </p:blipFill>
              <p:spPr>
                <a:xfrm>
                  <a:off x="8982915" y="4862866"/>
                  <a:ext cx="13320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12" name="インク 211">
                  <a:extLst>
                    <a:ext uri="{FF2B5EF4-FFF2-40B4-BE49-F238E27FC236}">
                      <a16:creationId xmlns:a16="http://schemas.microsoft.com/office/drawing/2014/main" id="{5F1FDBED-9B7D-4C90-AF50-99D6A09B3FAF}"/>
                    </a:ext>
                  </a:extLst>
                </p14:cNvPr>
                <p14:cNvContentPartPr/>
                <p14:nvPr/>
              </p14:nvContentPartPr>
              <p14:xfrm>
                <a:off x="9089115" y="4893826"/>
                <a:ext cx="101160" cy="106560"/>
              </p14:xfrm>
            </p:contentPart>
          </mc:Choice>
          <mc:Fallback>
            <p:pic>
              <p:nvPicPr>
                <p:cNvPr id="212" name="インク 211">
                  <a:extLst>
                    <a:ext uri="{FF2B5EF4-FFF2-40B4-BE49-F238E27FC236}">
                      <a16:creationId xmlns:a16="http://schemas.microsoft.com/office/drawing/2014/main" id="{5F1FDBED-9B7D-4C90-AF50-99D6A09B3FAF}"/>
                    </a:ext>
                  </a:extLst>
                </p:cNvPr>
                <p:cNvPicPr/>
                <p:nvPr/>
              </p:nvPicPr>
              <p:blipFill>
                <a:blip r:embed="rId270"/>
                <a:stretch>
                  <a:fillRect/>
                </a:stretch>
              </p:blipFill>
              <p:spPr>
                <a:xfrm>
                  <a:off x="9080475" y="4884826"/>
                  <a:ext cx="1188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13" name="インク 212">
                  <a:extLst>
                    <a:ext uri="{FF2B5EF4-FFF2-40B4-BE49-F238E27FC236}">
                      <a16:creationId xmlns:a16="http://schemas.microsoft.com/office/drawing/2014/main" id="{92894F27-0E75-441E-AA14-25C0AE06FF46}"/>
                    </a:ext>
                  </a:extLst>
                </p14:cNvPr>
                <p14:cNvContentPartPr/>
                <p14:nvPr/>
              </p14:nvContentPartPr>
              <p14:xfrm>
                <a:off x="9095235" y="5014786"/>
                <a:ext cx="15480" cy="77760"/>
              </p14:xfrm>
            </p:contentPart>
          </mc:Choice>
          <mc:Fallback>
            <p:pic>
              <p:nvPicPr>
                <p:cNvPr id="213" name="インク 212">
                  <a:extLst>
                    <a:ext uri="{FF2B5EF4-FFF2-40B4-BE49-F238E27FC236}">
                      <a16:creationId xmlns:a16="http://schemas.microsoft.com/office/drawing/2014/main" id="{92894F27-0E75-441E-AA14-25C0AE06FF46}"/>
                    </a:ext>
                  </a:extLst>
                </p:cNvPr>
                <p:cNvPicPr/>
                <p:nvPr/>
              </p:nvPicPr>
              <p:blipFill>
                <a:blip r:embed="rId272"/>
                <a:stretch>
                  <a:fillRect/>
                </a:stretch>
              </p:blipFill>
              <p:spPr>
                <a:xfrm>
                  <a:off x="9086235" y="5006146"/>
                  <a:ext cx="331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14" name="インク 213">
                  <a:extLst>
                    <a:ext uri="{FF2B5EF4-FFF2-40B4-BE49-F238E27FC236}">
                      <a16:creationId xmlns:a16="http://schemas.microsoft.com/office/drawing/2014/main" id="{68647488-C888-418F-B273-4C1C5B58FE61}"/>
                    </a:ext>
                  </a:extLst>
                </p14:cNvPr>
                <p14:cNvContentPartPr/>
                <p14:nvPr/>
              </p14:nvContentPartPr>
              <p14:xfrm>
                <a:off x="9108195" y="4994986"/>
                <a:ext cx="110160" cy="85320"/>
              </p14:xfrm>
            </p:contentPart>
          </mc:Choice>
          <mc:Fallback>
            <p:pic>
              <p:nvPicPr>
                <p:cNvPr id="214" name="インク 213">
                  <a:extLst>
                    <a:ext uri="{FF2B5EF4-FFF2-40B4-BE49-F238E27FC236}">
                      <a16:creationId xmlns:a16="http://schemas.microsoft.com/office/drawing/2014/main" id="{68647488-C888-418F-B273-4C1C5B58FE61}"/>
                    </a:ext>
                  </a:extLst>
                </p:cNvPr>
                <p:cNvPicPr/>
                <p:nvPr/>
              </p:nvPicPr>
              <p:blipFill>
                <a:blip r:embed="rId274"/>
                <a:stretch>
                  <a:fillRect/>
                </a:stretch>
              </p:blipFill>
              <p:spPr>
                <a:xfrm>
                  <a:off x="9099195" y="4986346"/>
                  <a:ext cx="1278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15" name="インク 214">
                  <a:extLst>
                    <a:ext uri="{FF2B5EF4-FFF2-40B4-BE49-F238E27FC236}">
                      <a16:creationId xmlns:a16="http://schemas.microsoft.com/office/drawing/2014/main" id="{C293FE29-BF59-410F-820A-129E434688F8}"/>
                    </a:ext>
                  </a:extLst>
                </p14:cNvPr>
                <p14:cNvContentPartPr/>
                <p14:nvPr/>
              </p14:nvContentPartPr>
              <p14:xfrm>
                <a:off x="9068235" y="5047546"/>
                <a:ext cx="110880" cy="153000"/>
              </p14:xfrm>
            </p:contentPart>
          </mc:Choice>
          <mc:Fallback>
            <p:pic>
              <p:nvPicPr>
                <p:cNvPr id="215" name="インク 214">
                  <a:extLst>
                    <a:ext uri="{FF2B5EF4-FFF2-40B4-BE49-F238E27FC236}">
                      <a16:creationId xmlns:a16="http://schemas.microsoft.com/office/drawing/2014/main" id="{C293FE29-BF59-410F-820A-129E434688F8}"/>
                    </a:ext>
                  </a:extLst>
                </p:cNvPr>
                <p:cNvPicPr/>
                <p:nvPr/>
              </p:nvPicPr>
              <p:blipFill>
                <a:blip r:embed="rId276"/>
                <a:stretch>
                  <a:fillRect/>
                </a:stretch>
              </p:blipFill>
              <p:spPr>
                <a:xfrm>
                  <a:off x="9059235" y="5038546"/>
                  <a:ext cx="128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16" name="インク 215">
                  <a:extLst>
                    <a:ext uri="{FF2B5EF4-FFF2-40B4-BE49-F238E27FC236}">
                      <a16:creationId xmlns:a16="http://schemas.microsoft.com/office/drawing/2014/main" id="{1B591400-5B1D-42B9-92C6-A61D9B96EC6C}"/>
                    </a:ext>
                  </a:extLst>
                </p14:cNvPr>
                <p14:cNvContentPartPr/>
                <p14:nvPr/>
              </p14:nvContentPartPr>
              <p14:xfrm>
                <a:off x="9096675" y="5089666"/>
                <a:ext cx="47160" cy="45720"/>
              </p14:xfrm>
            </p:contentPart>
          </mc:Choice>
          <mc:Fallback>
            <p:pic>
              <p:nvPicPr>
                <p:cNvPr id="216" name="インク 215">
                  <a:extLst>
                    <a:ext uri="{FF2B5EF4-FFF2-40B4-BE49-F238E27FC236}">
                      <a16:creationId xmlns:a16="http://schemas.microsoft.com/office/drawing/2014/main" id="{1B591400-5B1D-42B9-92C6-A61D9B96EC6C}"/>
                    </a:ext>
                  </a:extLst>
                </p:cNvPr>
                <p:cNvPicPr/>
                <p:nvPr/>
              </p:nvPicPr>
              <p:blipFill>
                <a:blip r:embed="rId278"/>
                <a:stretch>
                  <a:fillRect/>
                </a:stretch>
              </p:blipFill>
              <p:spPr>
                <a:xfrm>
                  <a:off x="9087675" y="5080666"/>
                  <a:ext cx="648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17" name="インク 216">
                  <a:extLst>
                    <a:ext uri="{FF2B5EF4-FFF2-40B4-BE49-F238E27FC236}">
                      <a16:creationId xmlns:a16="http://schemas.microsoft.com/office/drawing/2014/main" id="{D3EE54A1-CA87-4827-BC96-1CA2F7900088}"/>
                    </a:ext>
                  </a:extLst>
                </p14:cNvPr>
                <p14:cNvContentPartPr/>
                <p14:nvPr/>
              </p14:nvContentPartPr>
              <p14:xfrm>
                <a:off x="9182355" y="5101546"/>
                <a:ext cx="88920" cy="66960"/>
              </p14:xfrm>
            </p:contentPart>
          </mc:Choice>
          <mc:Fallback>
            <p:pic>
              <p:nvPicPr>
                <p:cNvPr id="217" name="インク 216">
                  <a:extLst>
                    <a:ext uri="{FF2B5EF4-FFF2-40B4-BE49-F238E27FC236}">
                      <a16:creationId xmlns:a16="http://schemas.microsoft.com/office/drawing/2014/main" id="{D3EE54A1-CA87-4827-BC96-1CA2F7900088}"/>
                    </a:ext>
                  </a:extLst>
                </p:cNvPr>
                <p:cNvPicPr/>
                <p:nvPr/>
              </p:nvPicPr>
              <p:blipFill>
                <a:blip r:embed="rId280"/>
                <a:stretch>
                  <a:fillRect/>
                </a:stretch>
              </p:blipFill>
              <p:spPr>
                <a:xfrm>
                  <a:off x="9173715" y="5092906"/>
                  <a:ext cx="1065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18" name="インク 217">
                  <a:extLst>
                    <a:ext uri="{FF2B5EF4-FFF2-40B4-BE49-F238E27FC236}">
                      <a16:creationId xmlns:a16="http://schemas.microsoft.com/office/drawing/2014/main" id="{04CF3728-A008-4947-8404-16867CF1FA23}"/>
                    </a:ext>
                  </a:extLst>
                </p14:cNvPr>
                <p14:cNvContentPartPr/>
                <p14:nvPr/>
              </p14:nvContentPartPr>
              <p14:xfrm>
                <a:off x="9313395" y="5042506"/>
                <a:ext cx="116640" cy="19080"/>
              </p14:xfrm>
            </p:contentPart>
          </mc:Choice>
          <mc:Fallback>
            <p:pic>
              <p:nvPicPr>
                <p:cNvPr id="218" name="インク 217">
                  <a:extLst>
                    <a:ext uri="{FF2B5EF4-FFF2-40B4-BE49-F238E27FC236}">
                      <a16:creationId xmlns:a16="http://schemas.microsoft.com/office/drawing/2014/main" id="{04CF3728-A008-4947-8404-16867CF1FA23}"/>
                    </a:ext>
                  </a:extLst>
                </p:cNvPr>
                <p:cNvPicPr/>
                <p:nvPr/>
              </p:nvPicPr>
              <p:blipFill>
                <a:blip r:embed="rId282"/>
                <a:stretch>
                  <a:fillRect/>
                </a:stretch>
              </p:blipFill>
              <p:spPr>
                <a:xfrm>
                  <a:off x="9304755" y="5033866"/>
                  <a:ext cx="1342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19" name="インク 218">
                  <a:extLst>
                    <a:ext uri="{FF2B5EF4-FFF2-40B4-BE49-F238E27FC236}">
                      <a16:creationId xmlns:a16="http://schemas.microsoft.com/office/drawing/2014/main" id="{15C3836E-A807-4455-A452-F99C24BBCC49}"/>
                    </a:ext>
                  </a:extLst>
                </p14:cNvPr>
                <p14:cNvContentPartPr/>
                <p14:nvPr/>
              </p14:nvContentPartPr>
              <p14:xfrm>
                <a:off x="9323475" y="5001466"/>
                <a:ext cx="106560" cy="222480"/>
              </p14:xfrm>
            </p:contentPart>
          </mc:Choice>
          <mc:Fallback>
            <p:pic>
              <p:nvPicPr>
                <p:cNvPr id="219" name="インク 218">
                  <a:extLst>
                    <a:ext uri="{FF2B5EF4-FFF2-40B4-BE49-F238E27FC236}">
                      <a16:creationId xmlns:a16="http://schemas.microsoft.com/office/drawing/2014/main" id="{15C3836E-A807-4455-A452-F99C24BBCC49}"/>
                    </a:ext>
                  </a:extLst>
                </p:cNvPr>
                <p:cNvPicPr/>
                <p:nvPr/>
              </p:nvPicPr>
              <p:blipFill>
                <a:blip r:embed="rId284"/>
                <a:stretch>
                  <a:fillRect/>
                </a:stretch>
              </p:blipFill>
              <p:spPr>
                <a:xfrm>
                  <a:off x="9314475" y="4992466"/>
                  <a:ext cx="12420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23" name="インク 222">
                  <a:extLst>
                    <a:ext uri="{FF2B5EF4-FFF2-40B4-BE49-F238E27FC236}">
                      <a16:creationId xmlns:a16="http://schemas.microsoft.com/office/drawing/2014/main" id="{4332B208-52F1-4DFC-91E8-2DFB7B8DCF06}"/>
                    </a:ext>
                  </a:extLst>
                </p14:cNvPr>
                <p14:cNvContentPartPr/>
                <p14:nvPr/>
              </p14:nvContentPartPr>
              <p14:xfrm>
                <a:off x="8415025" y="5252361"/>
                <a:ext cx="162720" cy="145080"/>
              </p14:xfrm>
            </p:contentPart>
          </mc:Choice>
          <mc:Fallback>
            <p:pic>
              <p:nvPicPr>
                <p:cNvPr id="223" name="インク 222">
                  <a:extLst>
                    <a:ext uri="{FF2B5EF4-FFF2-40B4-BE49-F238E27FC236}">
                      <a16:creationId xmlns:a16="http://schemas.microsoft.com/office/drawing/2014/main" id="{4332B208-52F1-4DFC-91E8-2DFB7B8DCF06}"/>
                    </a:ext>
                  </a:extLst>
                </p:cNvPr>
                <p:cNvPicPr/>
                <p:nvPr/>
              </p:nvPicPr>
              <p:blipFill>
                <a:blip r:embed="rId286"/>
                <a:stretch>
                  <a:fillRect/>
                </a:stretch>
              </p:blipFill>
              <p:spPr>
                <a:xfrm>
                  <a:off x="8406385" y="5243721"/>
                  <a:ext cx="1803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24" name="インク 223">
                  <a:extLst>
                    <a:ext uri="{FF2B5EF4-FFF2-40B4-BE49-F238E27FC236}">
                      <a16:creationId xmlns:a16="http://schemas.microsoft.com/office/drawing/2014/main" id="{01389438-6474-4777-963E-DEDAB83207F6}"/>
                    </a:ext>
                  </a:extLst>
                </p14:cNvPr>
                <p14:cNvContentPartPr/>
                <p14:nvPr/>
              </p14:nvContentPartPr>
              <p14:xfrm>
                <a:off x="8466865" y="5327601"/>
                <a:ext cx="33120" cy="144360"/>
              </p14:xfrm>
            </p:contentPart>
          </mc:Choice>
          <mc:Fallback>
            <p:pic>
              <p:nvPicPr>
                <p:cNvPr id="224" name="インク 223">
                  <a:extLst>
                    <a:ext uri="{FF2B5EF4-FFF2-40B4-BE49-F238E27FC236}">
                      <a16:creationId xmlns:a16="http://schemas.microsoft.com/office/drawing/2014/main" id="{01389438-6474-4777-963E-DEDAB83207F6}"/>
                    </a:ext>
                  </a:extLst>
                </p:cNvPr>
                <p:cNvPicPr/>
                <p:nvPr/>
              </p:nvPicPr>
              <p:blipFill>
                <a:blip r:embed="rId288"/>
                <a:stretch>
                  <a:fillRect/>
                </a:stretch>
              </p:blipFill>
              <p:spPr>
                <a:xfrm>
                  <a:off x="8457865" y="5318601"/>
                  <a:ext cx="507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26" name="インク 225">
                  <a:extLst>
                    <a:ext uri="{FF2B5EF4-FFF2-40B4-BE49-F238E27FC236}">
                      <a16:creationId xmlns:a16="http://schemas.microsoft.com/office/drawing/2014/main" id="{38438E82-B785-44AE-9F7C-28EFAFC27991}"/>
                    </a:ext>
                  </a:extLst>
                </p14:cNvPr>
                <p14:cNvContentPartPr/>
                <p14:nvPr/>
              </p14:nvContentPartPr>
              <p14:xfrm>
                <a:off x="8561545" y="5425521"/>
                <a:ext cx="33480" cy="43920"/>
              </p14:xfrm>
            </p:contentPart>
          </mc:Choice>
          <mc:Fallback>
            <p:pic>
              <p:nvPicPr>
                <p:cNvPr id="226" name="インク 225">
                  <a:extLst>
                    <a:ext uri="{FF2B5EF4-FFF2-40B4-BE49-F238E27FC236}">
                      <a16:creationId xmlns:a16="http://schemas.microsoft.com/office/drawing/2014/main" id="{38438E82-B785-44AE-9F7C-28EFAFC27991}"/>
                    </a:ext>
                  </a:extLst>
                </p:cNvPr>
                <p:cNvPicPr/>
                <p:nvPr/>
              </p:nvPicPr>
              <p:blipFill>
                <a:blip r:embed="rId290"/>
                <a:stretch>
                  <a:fillRect/>
                </a:stretch>
              </p:blipFill>
              <p:spPr>
                <a:xfrm>
                  <a:off x="8552905" y="5416521"/>
                  <a:ext cx="511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27" name="インク 226">
                  <a:extLst>
                    <a:ext uri="{FF2B5EF4-FFF2-40B4-BE49-F238E27FC236}">
                      <a16:creationId xmlns:a16="http://schemas.microsoft.com/office/drawing/2014/main" id="{B1A2BA3C-1A64-45E6-84C5-A9933E2309FE}"/>
                    </a:ext>
                  </a:extLst>
                </p14:cNvPr>
                <p14:cNvContentPartPr/>
                <p14:nvPr/>
              </p14:nvContentPartPr>
              <p14:xfrm>
                <a:off x="8695105" y="5230761"/>
                <a:ext cx="127800" cy="237960"/>
              </p14:xfrm>
            </p:contentPart>
          </mc:Choice>
          <mc:Fallback>
            <p:pic>
              <p:nvPicPr>
                <p:cNvPr id="227" name="インク 226">
                  <a:extLst>
                    <a:ext uri="{FF2B5EF4-FFF2-40B4-BE49-F238E27FC236}">
                      <a16:creationId xmlns:a16="http://schemas.microsoft.com/office/drawing/2014/main" id="{B1A2BA3C-1A64-45E6-84C5-A9933E2309FE}"/>
                    </a:ext>
                  </a:extLst>
                </p:cNvPr>
                <p:cNvPicPr/>
                <p:nvPr/>
              </p:nvPicPr>
              <p:blipFill>
                <a:blip r:embed="rId292"/>
                <a:stretch>
                  <a:fillRect/>
                </a:stretch>
              </p:blipFill>
              <p:spPr>
                <a:xfrm>
                  <a:off x="8686105" y="5222121"/>
                  <a:ext cx="14544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28" name="インク 227">
                  <a:extLst>
                    <a:ext uri="{FF2B5EF4-FFF2-40B4-BE49-F238E27FC236}">
                      <a16:creationId xmlns:a16="http://schemas.microsoft.com/office/drawing/2014/main" id="{A984D61E-826A-4F83-AF14-9D71B8FECB62}"/>
                    </a:ext>
                  </a:extLst>
                </p14:cNvPr>
                <p14:cNvContentPartPr/>
                <p14:nvPr/>
              </p14:nvContentPartPr>
              <p14:xfrm>
                <a:off x="8846305" y="5440281"/>
                <a:ext cx="42840" cy="45000"/>
              </p14:xfrm>
            </p:contentPart>
          </mc:Choice>
          <mc:Fallback>
            <p:pic>
              <p:nvPicPr>
                <p:cNvPr id="228" name="インク 227">
                  <a:extLst>
                    <a:ext uri="{FF2B5EF4-FFF2-40B4-BE49-F238E27FC236}">
                      <a16:creationId xmlns:a16="http://schemas.microsoft.com/office/drawing/2014/main" id="{A984D61E-826A-4F83-AF14-9D71B8FECB62}"/>
                    </a:ext>
                  </a:extLst>
                </p:cNvPr>
                <p:cNvPicPr/>
                <p:nvPr/>
              </p:nvPicPr>
              <p:blipFill>
                <a:blip r:embed="rId294"/>
                <a:stretch>
                  <a:fillRect/>
                </a:stretch>
              </p:blipFill>
              <p:spPr>
                <a:xfrm>
                  <a:off x="8837665" y="5431641"/>
                  <a:ext cx="604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29" name="インク 228">
                  <a:extLst>
                    <a:ext uri="{FF2B5EF4-FFF2-40B4-BE49-F238E27FC236}">
                      <a16:creationId xmlns:a16="http://schemas.microsoft.com/office/drawing/2014/main" id="{FC87971A-5A89-4D24-96AE-893C6FED717A}"/>
                    </a:ext>
                  </a:extLst>
                </p14:cNvPr>
                <p14:cNvContentPartPr/>
                <p14:nvPr/>
              </p14:nvContentPartPr>
              <p14:xfrm>
                <a:off x="8989945" y="5362161"/>
                <a:ext cx="145800" cy="9360"/>
              </p14:xfrm>
            </p:contentPart>
          </mc:Choice>
          <mc:Fallback>
            <p:pic>
              <p:nvPicPr>
                <p:cNvPr id="229" name="インク 228">
                  <a:extLst>
                    <a:ext uri="{FF2B5EF4-FFF2-40B4-BE49-F238E27FC236}">
                      <a16:creationId xmlns:a16="http://schemas.microsoft.com/office/drawing/2014/main" id="{FC87971A-5A89-4D24-96AE-893C6FED717A}"/>
                    </a:ext>
                  </a:extLst>
                </p:cNvPr>
                <p:cNvPicPr/>
                <p:nvPr/>
              </p:nvPicPr>
              <p:blipFill>
                <a:blip r:embed="rId296"/>
                <a:stretch>
                  <a:fillRect/>
                </a:stretch>
              </p:blipFill>
              <p:spPr>
                <a:xfrm>
                  <a:off x="8981305" y="5353521"/>
                  <a:ext cx="1634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30" name="インク 229">
                  <a:extLst>
                    <a:ext uri="{FF2B5EF4-FFF2-40B4-BE49-F238E27FC236}">
                      <a16:creationId xmlns:a16="http://schemas.microsoft.com/office/drawing/2014/main" id="{2AE7786E-7622-4F11-80DC-FE55A96E7D71}"/>
                    </a:ext>
                  </a:extLst>
                </p14:cNvPr>
                <p14:cNvContentPartPr/>
                <p14:nvPr/>
              </p14:nvContentPartPr>
              <p14:xfrm>
                <a:off x="9052585" y="5286921"/>
                <a:ext cx="24120" cy="185760"/>
              </p14:xfrm>
            </p:contentPart>
          </mc:Choice>
          <mc:Fallback>
            <p:pic>
              <p:nvPicPr>
                <p:cNvPr id="230" name="インク 229">
                  <a:extLst>
                    <a:ext uri="{FF2B5EF4-FFF2-40B4-BE49-F238E27FC236}">
                      <a16:creationId xmlns:a16="http://schemas.microsoft.com/office/drawing/2014/main" id="{2AE7786E-7622-4F11-80DC-FE55A96E7D71}"/>
                    </a:ext>
                  </a:extLst>
                </p:cNvPr>
                <p:cNvPicPr/>
                <p:nvPr/>
              </p:nvPicPr>
              <p:blipFill>
                <a:blip r:embed="rId298"/>
                <a:stretch>
                  <a:fillRect/>
                </a:stretch>
              </p:blipFill>
              <p:spPr>
                <a:xfrm>
                  <a:off x="9043585" y="5278281"/>
                  <a:ext cx="4176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31" name="インク 230">
                  <a:extLst>
                    <a:ext uri="{FF2B5EF4-FFF2-40B4-BE49-F238E27FC236}">
                      <a16:creationId xmlns:a16="http://schemas.microsoft.com/office/drawing/2014/main" id="{3CA2ECE5-2523-49D2-A726-580A174E021F}"/>
                    </a:ext>
                  </a:extLst>
                </p14:cNvPr>
                <p14:cNvContentPartPr/>
                <p14:nvPr/>
              </p14:nvContentPartPr>
              <p14:xfrm>
                <a:off x="9128545" y="5288001"/>
                <a:ext cx="101520" cy="225720"/>
              </p14:xfrm>
            </p:contentPart>
          </mc:Choice>
          <mc:Fallback>
            <p:pic>
              <p:nvPicPr>
                <p:cNvPr id="231" name="インク 230">
                  <a:extLst>
                    <a:ext uri="{FF2B5EF4-FFF2-40B4-BE49-F238E27FC236}">
                      <a16:creationId xmlns:a16="http://schemas.microsoft.com/office/drawing/2014/main" id="{3CA2ECE5-2523-49D2-A726-580A174E021F}"/>
                    </a:ext>
                  </a:extLst>
                </p:cNvPr>
                <p:cNvPicPr/>
                <p:nvPr/>
              </p:nvPicPr>
              <p:blipFill>
                <a:blip r:embed="rId300"/>
                <a:stretch>
                  <a:fillRect/>
                </a:stretch>
              </p:blipFill>
              <p:spPr>
                <a:xfrm>
                  <a:off x="9119905" y="5279361"/>
                  <a:ext cx="1191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32" name="インク 231">
                  <a:extLst>
                    <a:ext uri="{FF2B5EF4-FFF2-40B4-BE49-F238E27FC236}">
                      <a16:creationId xmlns:a16="http://schemas.microsoft.com/office/drawing/2014/main" id="{EEB8D56F-2224-432B-A0B5-8358EED4E603}"/>
                    </a:ext>
                  </a:extLst>
                </p14:cNvPr>
                <p14:cNvContentPartPr/>
                <p14:nvPr/>
              </p14:nvContentPartPr>
              <p14:xfrm>
                <a:off x="9317545" y="5338401"/>
                <a:ext cx="37800" cy="171720"/>
              </p14:xfrm>
            </p:contentPart>
          </mc:Choice>
          <mc:Fallback>
            <p:pic>
              <p:nvPicPr>
                <p:cNvPr id="232" name="インク 231">
                  <a:extLst>
                    <a:ext uri="{FF2B5EF4-FFF2-40B4-BE49-F238E27FC236}">
                      <a16:creationId xmlns:a16="http://schemas.microsoft.com/office/drawing/2014/main" id="{EEB8D56F-2224-432B-A0B5-8358EED4E603}"/>
                    </a:ext>
                  </a:extLst>
                </p:cNvPr>
                <p:cNvPicPr/>
                <p:nvPr/>
              </p:nvPicPr>
              <p:blipFill>
                <a:blip r:embed="rId302"/>
                <a:stretch>
                  <a:fillRect/>
                </a:stretch>
              </p:blipFill>
              <p:spPr>
                <a:xfrm>
                  <a:off x="9308545" y="5329401"/>
                  <a:ext cx="554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33" name="インク 232">
                  <a:extLst>
                    <a:ext uri="{FF2B5EF4-FFF2-40B4-BE49-F238E27FC236}">
                      <a16:creationId xmlns:a16="http://schemas.microsoft.com/office/drawing/2014/main" id="{B2E90F61-24B3-4ED7-AB91-EF94AA849B72}"/>
                    </a:ext>
                  </a:extLst>
                </p14:cNvPr>
                <p14:cNvContentPartPr/>
                <p14:nvPr/>
              </p14:nvContentPartPr>
              <p14:xfrm>
                <a:off x="9397105" y="5391321"/>
                <a:ext cx="73440" cy="103320"/>
              </p14:xfrm>
            </p:contentPart>
          </mc:Choice>
          <mc:Fallback>
            <p:pic>
              <p:nvPicPr>
                <p:cNvPr id="233" name="インク 232">
                  <a:extLst>
                    <a:ext uri="{FF2B5EF4-FFF2-40B4-BE49-F238E27FC236}">
                      <a16:creationId xmlns:a16="http://schemas.microsoft.com/office/drawing/2014/main" id="{B2E90F61-24B3-4ED7-AB91-EF94AA849B72}"/>
                    </a:ext>
                  </a:extLst>
                </p:cNvPr>
                <p:cNvPicPr/>
                <p:nvPr/>
              </p:nvPicPr>
              <p:blipFill>
                <a:blip r:embed="rId304"/>
                <a:stretch>
                  <a:fillRect/>
                </a:stretch>
              </p:blipFill>
              <p:spPr>
                <a:xfrm>
                  <a:off x="9388465" y="5382321"/>
                  <a:ext cx="9108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34" name="インク 233">
                  <a:extLst>
                    <a:ext uri="{FF2B5EF4-FFF2-40B4-BE49-F238E27FC236}">
                      <a16:creationId xmlns:a16="http://schemas.microsoft.com/office/drawing/2014/main" id="{C44F2771-A068-44F0-A8DB-0309970B7692}"/>
                    </a:ext>
                  </a:extLst>
                </p14:cNvPr>
                <p14:cNvContentPartPr/>
                <p14:nvPr/>
              </p14:nvContentPartPr>
              <p14:xfrm>
                <a:off x="9474505" y="5309601"/>
                <a:ext cx="81720" cy="101520"/>
              </p14:xfrm>
            </p:contentPart>
          </mc:Choice>
          <mc:Fallback>
            <p:pic>
              <p:nvPicPr>
                <p:cNvPr id="234" name="インク 233">
                  <a:extLst>
                    <a:ext uri="{FF2B5EF4-FFF2-40B4-BE49-F238E27FC236}">
                      <a16:creationId xmlns:a16="http://schemas.microsoft.com/office/drawing/2014/main" id="{C44F2771-A068-44F0-A8DB-0309970B7692}"/>
                    </a:ext>
                  </a:extLst>
                </p:cNvPr>
                <p:cNvPicPr/>
                <p:nvPr/>
              </p:nvPicPr>
              <p:blipFill>
                <a:blip r:embed="rId306"/>
                <a:stretch>
                  <a:fillRect/>
                </a:stretch>
              </p:blipFill>
              <p:spPr>
                <a:xfrm>
                  <a:off x="9465505" y="5300961"/>
                  <a:ext cx="9936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35" name="インク 234">
                  <a:extLst>
                    <a:ext uri="{FF2B5EF4-FFF2-40B4-BE49-F238E27FC236}">
                      <a16:creationId xmlns:a16="http://schemas.microsoft.com/office/drawing/2014/main" id="{A024115D-B23C-44F2-B046-DF61046E8F7E}"/>
                    </a:ext>
                  </a:extLst>
                </p14:cNvPr>
                <p14:cNvContentPartPr/>
                <p14:nvPr/>
              </p14:nvContentPartPr>
              <p14:xfrm>
                <a:off x="9616345" y="5334081"/>
                <a:ext cx="60120" cy="57600"/>
              </p14:xfrm>
            </p:contentPart>
          </mc:Choice>
          <mc:Fallback>
            <p:pic>
              <p:nvPicPr>
                <p:cNvPr id="235" name="インク 234">
                  <a:extLst>
                    <a:ext uri="{FF2B5EF4-FFF2-40B4-BE49-F238E27FC236}">
                      <a16:creationId xmlns:a16="http://schemas.microsoft.com/office/drawing/2014/main" id="{A024115D-B23C-44F2-B046-DF61046E8F7E}"/>
                    </a:ext>
                  </a:extLst>
                </p:cNvPr>
                <p:cNvPicPr/>
                <p:nvPr/>
              </p:nvPicPr>
              <p:blipFill>
                <a:blip r:embed="rId308"/>
                <a:stretch>
                  <a:fillRect/>
                </a:stretch>
              </p:blipFill>
              <p:spPr>
                <a:xfrm>
                  <a:off x="9607345" y="5325441"/>
                  <a:ext cx="777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36" name="インク 235">
                  <a:extLst>
                    <a:ext uri="{FF2B5EF4-FFF2-40B4-BE49-F238E27FC236}">
                      <a16:creationId xmlns:a16="http://schemas.microsoft.com/office/drawing/2014/main" id="{9A26F3BC-1E3C-4ECD-9A28-BE2B3BA59F45}"/>
                    </a:ext>
                  </a:extLst>
                </p14:cNvPr>
                <p14:cNvContentPartPr/>
                <p14:nvPr/>
              </p14:nvContentPartPr>
              <p14:xfrm>
                <a:off x="9527425" y="5401761"/>
                <a:ext cx="119520" cy="106920"/>
              </p14:xfrm>
            </p:contentPart>
          </mc:Choice>
          <mc:Fallback>
            <p:pic>
              <p:nvPicPr>
                <p:cNvPr id="236" name="インク 235">
                  <a:extLst>
                    <a:ext uri="{FF2B5EF4-FFF2-40B4-BE49-F238E27FC236}">
                      <a16:creationId xmlns:a16="http://schemas.microsoft.com/office/drawing/2014/main" id="{9A26F3BC-1E3C-4ECD-9A28-BE2B3BA59F45}"/>
                    </a:ext>
                  </a:extLst>
                </p:cNvPr>
                <p:cNvPicPr/>
                <p:nvPr/>
              </p:nvPicPr>
              <p:blipFill>
                <a:blip r:embed="rId310"/>
                <a:stretch>
                  <a:fillRect/>
                </a:stretch>
              </p:blipFill>
              <p:spPr>
                <a:xfrm>
                  <a:off x="9518425" y="5393121"/>
                  <a:ext cx="1371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37" name="インク 236">
                  <a:extLst>
                    <a:ext uri="{FF2B5EF4-FFF2-40B4-BE49-F238E27FC236}">
                      <a16:creationId xmlns:a16="http://schemas.microsoft.com/office/drawing/2014/main" id="{1B058B85-51E5-4C9C-92CF-F555BB3E1D66}"/>
                    </a:ext>
                  </a:extLst>
                </p14:cNvPr>
                <p14:cNvContentPartPr/>
                <p14:nvPr/>
              </p14:nvContentPartPr>
              <p14:xfrm>
                <a:off x="9696985" y="5374761"/>
                <a:ext cx="7200" cy="125280"/>
              </p14:xfrm>
            </p:contentPart>
          </mc:Choice>
          <mc:Fallback>
            <p:pic>
              <p:nvPicPr>
                <p:cNvPr id="237" name="インク 236">
                  <a:extLst>
                    <a:ext uri="{FF2B5EF4-FFF2-40B4-BE49-F238E27FC236}">
                      <a16:creationId xmlns:a16="http://schemas.microsoft.com/office/drawing/2014/main" id="{1B058B85-51E5-4C9C-92CF-F555BB3E1D66}"/>
                    </a:ext>
                  </a:extLst>
                </p:cNvPr>
                <p:cNvPicPr/>
                <p:nvPr/>
              </p:nvPicPr>
              <p:blipFill>
                <a:blip r:embed="rId312"/>
                <a:stretch>
                  <a:fillRect/>
                </a:stretch>
              </p:blipFill>
              <p:spPr>
                <a:xfrm>
                  <a:off x="9687985" y="5365761"/>
                  <a:ext cx="248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38" name="インク 237">
                  <a:extLst>
                    <a:ext uri="{FF2B5EF4-FFF2-40B4-BE49-F238E27FC236}">
                      <a16:creationId xmlns:a16="http://schemas.microsoft.com/office/drawing/2014/main" id="{D06B8E6B-E796-4F84-BB34-D479860CDE4F}"/>
                    </a:ext>
                  </a:extLst>
                </p14:cNvPr>
                <p14:cNvContentPartPr/>
                <p14:nvPr/>
              </p14:nvContentPartPr>
              <p14:xfrm>
                <a:off x="9726145" y="5324721"/>
                <a:ext cx="148680" cy="258480"/>
              </p14:xfrm>
            </p:contentPart>
          </mc:Choice>
          <mc:Fallback>
            <p:pic>
              <p:nvPicPr>
                <p:cNvPr id="238" name="インク 237">
                  <a:extLst>
                    <a:ext uri="{FF2B5EF4-FFF2-40B4-BE49-F238E27FC236}">
                      <a16:creationId xmlns:a16="http://schemas.microsoft.com/office/drawing/2014/main" id="{D06B8E6B-E796-4F84-BB34-D479860CDE4F}"/>
                    </a:ext>
                  </a:extLst>
                </p:cNvPr>
                <p:cNvPicPr/>
                <p:nvPr/>
              </p:nvPicPr>
              <p:blipFill>
                <a:blip r:embed="rId314"/>
                <a:stretch>
                  <a:fillRect/>
                </a:stretch>
              </p:blipFill>
              <p:spPr>
                <a:xfrm>
                  <a:off x="9717505" y="5315721"/>
                  <a:ext cx="1663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39" name="インク 238">
                  <a:extLst>
                    <a:ext uri="{FF2B5EF4-FFF2-40B4-BE49-F238E27FC236}">
                      <a16:creationId xmlns:a16="http://schemas.microsoft.com/office/drawing/2014/main" id="{FB037501-7170-47C4-B693-8E0E4181C897}"/>
                    </a:ext>
                  </a:extLst>
                </p14:cNvPr>
                <p14:cNvContentPartPr/>
                <p14:nvPr/>
              </p14:nvContentPartPr>
              <p14:xfrm>
                <a:off x="9883825" y="5412201"/>
                <a:ext cx="137520" cy="155520"/>
              </p14:xfrm>
            </p:contentPart>
          </mc:Choice>
          <mc:Fallback>
            <p:pic>
              <p:nvPicPr>
                <p:cNvPr id="239" name="インク 238">
                  <a:extLst>
                    <a:ext uri="{FF2B5EF4-FFF2-40B4-BE49-F238E27FC236}">
                      <a16:creationId xmlns:a16="http://schemas.microsoft.com/office/drawing/2014/main" id="{FB037501-7170-47C4-B693-8E0E4181C897}"/>
                    </a:ext>
                  </a:extLst>
                </p:cNvPr>
                <p:cNvPicPr/>
                <p:nvPr/>
              </p:nvPicPr>
              <p:blipFill>
                <a:blip r:embed="rId316"/>
                <a:stretch>
                  <a:fillRect/>
                </a:stretch>
              </p:blipFill>
              <p:spPr>
                <a:xfrm>
                  <a:off x="9875185" y="5403561"/>
                  <a:ext cx="1551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41" name="インク 240">
                  <a:extLst>
                    <a:ext uri="{FF2B5EF4-FFF2-40B4-BE49-F238E27FC236}">
                      <a16:creationId xmlns:a16="http://schemas.microsoft.com/office/drawing/2014/main" id="{F5151A1D-01E7-48AA-B2A3-414B14CE5479}"/>
                    </a:ext>
                  </a:extLst>
                </p14:cNvPr>
                <p14:cNvContentPartPr/>
                <p14:nvPr/>
              </p14:nvContentPartPr>
              <p14:xfrm>
                <a:off x="8318905" y="5586441"/>
                <a:ext cx="130680" cy="19440"/>
              </p14:xfrm>
            </p:contentPart>
          </mc:Choice>
          <mc:Fallback>
            <p:pic>
              <p:nvPicPr>
                <p:cNvPr id="241" name="インク 240">
                  <a:extLst>
                    <a:ext uri="{FF2B5EF4-FFF2-40B4-BE49-F238E27FC236}">
                      <a16:creationId xmlns:a16="http://schemas.microsoft.com/office/drawing/2014/main" id="{F5151A1D-01E7-48AA-B2A3-414B14CE5479}"/>
                    </a:ext>
                  </a:extLst>
                </p:cNvPr>
                <p:cNvPicPr/>
                <p:nvPr/>
              </p:nvPicPr>
              <p:blipFill>
                <a:blip r:embed="rId318"/>
                <a:stretch>
                  <a:fillRect/>
                </a:stretch>
              </p:blipFill>
              <p:spPr>
                <a:xfrm>
                  <a:off x="8310265" y="5577801"/>
                  <a:ext cx="1483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42" name="インク 241">
                  <a:extLst>
                    <a:ext uri="{FF2B5EF4-FFF2-40B4-BE49-F238E27FC236}">
                      <a16:creationId xmlns:a16="http://schemas.microsoft.com/office/drawing/2014/main" id="{20080E95-E895-4AA3-BA12-A8E8D2EE2F33}"/>
                    </a:ext>
                  </a:extLst>
                </p14:cNvPr>
                <p14:cNvContentPartPr/>
                <p14:nvPr/>
              </p14:nvContentPartPr>
              <p14:xfrm>
                <a:off x="8268865" y="5606961"/>
                <a:ext cx="192240" cy="147240"/>
              </p14:xfrm>
            </p:contentPart>
          </mc:Choice>
          <mc:Fallback>
            <p:pic>
              <p:nvPicPr>
                <p:cNvPr id="242" name="インク 241">
                  <a:extLst>
                    <a:ext uri="{FF2B5EF4-FFF2-40B4-BE49-F238E27FC236}">
                      <a16:creationId xmlns:a16="http://schemas.microsoft.com/office/drawing/2014/main" id="{20080E95-E895-4AA3-BA12-A8E8D2EE2F33}"/>
                    </a:ext>
                  </a:extLst>
                </p:cNvPr>
                <p:cNvPicPr/>
                <p:nvPr/>
              </p:nvPicPr>
              <p:blipFill>
                <a:blip r:embed="rId320"/>
                <a:stretch>
                  <a:fillRect/>
                </a:stretch>
              </p:blipFill>
              <p:spPr>
                <a:xfrm>
                  <a:off x="8260225" y="5597961"/>
                  <a:ext cx="2098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43" name="インク 242">
                  <a:extLst>
                    <a:ext uri="{FF2B5EF4-FFF2-40B4-BE49-F238E27FC236}">
                      <a16:creationId xmlns:a16="http://schemas.microsoft.com/office/drawing/2014/main" id="{24A97956-D1FF-4666-A422-23EB7A94D15A}"/>
                    </a:ext>
                  </a:extLst>
                </p14:cNvPr>
                <p14:cNvContentPartPr/>
                <p14:nvPr/>
              </p14:nvContentPartPr>
              <p14:xfrm>
                <a:off x="8503585" y="5609841"/>
                <a:ext cx="147240" cy="145440"/>
              </p14:xfrm>
            </p:contentPart>
          </mc:Choice>
          <mc:Fallback>
            <p:pic>
              <p:nvPicPr>
                <p:cNvPr id="243" name="インク 242">
                  <a:extLst>
                    <a:ext uri="{FF2B5EF4-FFF2-40B4-BE49-F238E27FC236}">
                      <a16:creationId xmlns:a16="http://schemas.microsoft.com/office/drawing/2014/main" id="{24A97956-D1FF-4666-A422-23EB7A94D15A}"/>
                    </a:ext>
                  </a:extLst>
                </p:cNvPr>
                <p:cNvPicPr/>
                <p:nvPr/>
              </p:nvPicPr>
              <p:blipFill>
                <a:blip r:embed="rId322"/>
                <a:stretch>
                  <a:fillRect/>
                </a:stretch>
              </p:blipFill>
              <p:spPr>
                <a:xfrm>
                  <a:off x="8494585" y="5600841"/>
                  <a:ext cx="1648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44" name="インク 243">
                  <a:extLst>
                    <a:ext uri="{FF2B5EF4-FFF2-40B4-BE49-F238E27FC236}">
                      <a16:creationId xmlns:a16="http://schemas.microsoft.com/office/drawing/2014/main" id="{93820BEB-D06A-4F9C-9D71-1D8A1F4FB4BA}"/>
                    </a:ext>
                  </a:extLst>
                </p14:cNvPr>
                <p14:cNvContentPartPr/>
                <p14:nvPr/>
              </p14:nvContentPartPr>
              <p14:xfrm>
                <a:off x="8692225" y="5614521"/>
                <a:ext cx="87480" cy="132120"/>
              </p14:xfrm>
            </p:contentPart>
          </mc:Choice>
          <mc:Fallback>
            <p:pic>
              <p:nvPicPr>
                <p:cNvPr id="244" name="インク 243">
                  <a:extLst>
                    <a:ext uri="{FF2B5EF4-FFF2-40B4-BE49-F238E27FC236}">
                      <a16:creationId xmlns:a16="http://schemas.microsoft.com/office/drawing/2014/main" id="{93820BEB-D06A-4F9C-9D71-1D8A1F4FB4BA}"/>
                    </a:ext>
                  </a:extLst>
                </p:cNvPr>
                <p:cNvPicPr/>
                <p:nvPr/>
              </p:nvPicPr>
              <p:blipFill>
                <a:blip r:embed="rId324"/>
                <a:stretch>
                  <a:fillRect/>
                </a:stretch>
              </p:blipFill>
              <p:spPr>
                <a:xfrm>
                  <a:off x="8683225" y="5605521"/>
                  <a:ext cx="1051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45" name="インク 244">
                  <a:extLst>
                    <a:ext uri="{FF2B5EF4-FFF2-40B4-BE49-F238E27FC236}">
                      <a16:creationId xmlns:a16="http://schemas.microsoft.com/office/drawing/2014/main" id="{CF145E14-61FD-4DB8-8AD9-C2D75DB1DF36}"/>
                    </a:ext>
                  </a:extLst>
                </p14:cNvPr>
                <p14:cNvContentPartPr/>
                <p14:nvPr/>
              </p14:nvContentPartPr>
              <p14:xfrm>
                <a:off x="8663785" y="5758161"/>
                <a:ext cx="77400" cy="8280"/>
              </p14:xfrm>
            </p:contentPart>
          </mc:Choice>
          <mc:Fallback>
            <p:pic>
              <p:nvPicPr>
                <p:cNvPr id="245" name="インク 244">
                  <a:extLst>
                    <a:ext uri="{FF2B5EF4-FFF2-40B4-BE49-F238E27FC236}">
                      <a16:creationId xmlns:a16="http://schemas.microsoft.com/office/drawing/2014/main" id="{CF145E14-61FD-4DB8-8AD9-C2D75DB1DF36}"/>
                    </a:ext>
                  </a:extLst>
                </p:cNvPr>
                <p:cNvPicPr/>
                <p:nvPr/>
              </p:nvPicPr>
              <p:blipFill>
                <a:blip r:embed="rId326"/>
                <a:stretch>
                  <a:fillRect/>
                </a:stretch>
              </p:blipFill>
              <p:spPr>
                <a:xfrm>
                  <a:off x="8655145" y="5749161"/>
                  <a:ext cx="9504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46" name="インク 245">
                  <a:extLst>
                    <a:ext uri="{FF2B5EF4-FFF2-40B4-BE49-F238E27FC236}">
                      <a16:creationId xmlns:a16="http://schemas.microsoft.com/office/drawing/2014/main" id="{6F4F6069-4A84-4282-892C-52F532AE5FEA}"/>
                    </a:ext>
                  </a:extLst>
                </p14:cNvPr>
                <p14:cNvContentPartPr/>
                <p14:nvPr/>
              </p14:nvContentPartPr>
              <p14:xfrm>
                <a:off x="8824705" y="5581401"/>
                <a:ext cx="204840" cy="221760"/>
              </p14:xfrm>
            </p:contentPart>
          </mc:Choice>
          <mc:Fallback>
            <p:pic>
              <p:nvPicPr>
                <p:cNvPr id="246" name="インク 245">
                  <a:extLst>
                    <a:ext uri="{FF2B5EF4-FFF2-40B4-BE49-F238E27FC236}">
                      <a16:creationId xmlns:a16="http://schemas.microsoft.com/office/drawing/2014/main" id="{6F4F6069-4A84-4282-892C-52F532AE5FEA}"/>
                    </a:ext>
                  </a:extLst>
                </p:cNvPr>
                <p:cNvPicPr/>
                <p:nvPr/>
              </p:nvPicPr>
              <p:blipFill>
                <a:blip r:embed="rId328"/>
                <a:stretch>
                  <a:fillRect/>
                </a:stretch>
              </p:blipFill>
              <p:spPr>
                <a:xfrm>
                  <a:off x="8815705" y="5572761"/>
                  <a:ext cx="2224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47" name="インク 246">
                  <a:extLst>
                    <a:ext uri="{FF2B5EF4-FFF2-40B4-BE49-F238E27FC236}">
                      <a16:creationId xmlns:a16="http://schemas.microsoft.com/office/drawing/2014/main" id="{C7939B60-3704-4C26-8A44-DDA637148F09}"/>
                    </a:ext>
                  </a:extLst>
                </p14:cNvPr>
                <p14:cNvContentPartPr/>
                <p14:nvPr/>
              </p14:nvContentPartPr>
              <p14:xfrm>
                <a:off x="9009385" y="5586801"/>
                <a:ext cx="118080" cy="126360"/>
              </p14:xfrm>
            </p:contentPart>
          </mc:Choice>
          <mc:Fallback>
            <p:pic>
              <p:nvPicPr>
                <p:cNvPr id="247" name="インク 246">
                  <a:extLst>
                    <a:ext uri="{FF2B5EF4-FFF2-40B4-BE49-F238E27FC236}">
                      <a16:creationId xmlns:a16="http://schemas.microsoft.com/office/drawing/2014/main" id="{C7939B60-3704-4C26-8A44-DDA637148F09}"/>
                    </a:ext>
                  </a:extLst>
                </p:cNvPr>
                <p:cNvPicPr/>
                <p:nvPr/>
              </p:nvPicPr>
              <p:blipFill>
                <a:blip r:embed="rId330"/>
                <a:stretch>
                  <a:fillRect/>
                </a:stretch>
              </p:blipFill>
              <p:spPr>
                <a:xfrm>
                  <a:off x="9000385" y="5578161"/>
                  <a:ext cx="1357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48" name="インク 247">
                  <a:extLst>
                    <a:ext uri="{FF2B5EF4-FFF2-40B4-BE49-F238E27FC236}">
                      <a16:creationId xmlns:a16="http://schemas.microsoft.com/office/drawing/2014/main" id="{63F3C71C-FA11-41C8-AC11-9F4D713547B2}"/>
                    </a:ext>
                  </a:extLst>
                </p14:cNvPr>
                <p14:cNvContentPartPr/>
                <p14:nvPr/>
              </p14:nvContentPartPr>
              <p14:xfrm>
                <a:off x="9169585" y="5595081"/>
                <a:ext cx="12960" cy="55440"/>
              </p14:xfrm>
            </p:contentPart>
          </mc:Choice>
          <mc:Fallback>
            <p:pic>
              <p:nvPicPr>
                <p:cNvPr id="248" name="インク 247">
                  <a:extLst>
                    <a:ext uri="{FF2B5EF4-FFF2-40B4-BE49-F238E27FC236}">
                      <a16:creationId xmlns:a16="http://schemas.microsoft.com/office/drawing/2014/main" id="{63F3C71C-FA11-41C8-AC11-9F4D713547B2}"/>
                    </a:ext>
                  </a:extLst>
                </p:cNvPr>
                <p:cNvPicPr/>
                <p:nvPr/>
              </p:nvPicPr>
              <p:blipFill>
                <a:blip r:embed="rId332"/>
                <a:stretch>
                  <a:fillRect/>
                </a:stretch>
              </p:blipFill>
              <p:spPr>
                <a:xfrm>
                  <a:off x="9160945" y="5586441"/>
                  <a:ext cx="306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50" name="インク 249">
                  <a:extLst>
                    <a:ext uri="{FF2B5EF4-FFF2-40B4-BE49-F238E27FC236}">
                      <a16:creationId xmlns:a16="http://schemas.microsoft.com/office/drawing/2014/main" id="{5C3396F7-60AF-4D2A-825C-C08248FD2501}"/>
                    </a:ext>
                  </a:extLst>
                </p14:cNvPr>
                <p14:cNvContentPartPr/>
                <p14:nvPr/>
              </p14:nvContentPartPr>
              <p14:xfrm>
                <a:off x="9218545" y="5612721"/>
                <a:ext cx="82440" cy="249120"/>
              </p14:xfrm>
            </p:contentPart>
          </mc:Choice>
          <mc:Fallback>
            <p:pic>
              <p:nvPicPr>
                <p:cNvPr id="250" name="インク 249">
                  <a:extLst>
                    <a:ext uri="{FF2B5EF4-FFF2-40B4-BE49-F238E27FC236}">
                      <a16:creationId xmlns:a16="http://schemas.microsoft.com/office/drawing/2014/main" id="{5C3396F7-60AF-4D2A-825C-C08248FD2501}"/>
                    </a:ext>
                  </a:extLst>
                </p:cNvPr>
                <p:cNvPicPr/>
                <p:nvPr/>
              </p:nvPicPr>
              <p:blipFill>
                <a:blip r:embed="rId334"/>
                <a:stretch>
                  <a:fillRect/>
                </a:stretch>
              </p:blipFill>
              <p:spPr>
                <a:xfrm>
                  <a:off x="9209545" y="5603721"/>
                  <a:ext cx="1000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51" name="インク 250">
                  <a:extLst>
                    <a:ext uri="{FF2B5EF4-FFF2-40B4-BE49-F238E27FC236}">
                      <a16:creationId xmlns:a16="http://schemas.microsoft.com/office/drawing/2014/main" id="{9093F730-D3D2-482B-B757-FB438F5ACE88}"/>
                    </a:ext>
                  </a:extLst>
                </p14:cNvPr>
                <p14:cNvContentPartPr/>
                <p14:nvPr/>
              </p14:nvContentPartPr>
              <p14:xfrm>
                <a:off x="9333025" y="5629641"/>
                <a:ext cx="50760" cy="85680"/>
              </p14:xfrm>
            </p:contentPart>
          </mc:Choice>
          <mc:Fallback>
            <p:pic>
              <p:nvPicPr>
                <p:cNvPr id="251" name="インク 250">
                  <a:extLst>
                    <a:ext uri="{FF2B5EF4-FFF2-40B4-BE49-F238E27FC236}">
                      <a16:creationId xmlns:a16="http://schemas.microsoft.com/office/drawing/2014/main" id="{9093F730-D3D2-482B-B757-FB438F5ACE88}"/>
                    </a:ext>
                  </a:extLst>
                </p:cNvPr>
                <p:cNvPicPr/>
                <p:nvPr/>
              </p:nvPicPr>
              <p:blipFill>
                <a:blip r:embed="rId336"/>
                <a:stretch>
                  <a:fillRect/>
                </a:stretch>
              </p:blipFill>
              <p:spPr>
                <a:xfrm>
                  <a:off x="9324385" y="5620641"/>
                  <a:ext cx="684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52" name="インク 251">
                  <a:extLst>
                    <a:ext uri="{FF2B5EF4-FFF2-40B4-BE49-F238E27FC236}">
                      <a16:creationId xmlns:a16="http://schemas.microsoft.com/office/drawing/2014/main" id="{2406CADA-4199-4297-B806-D71341E691BA}"/>
                    </a:ext>
                  </a:extLst>
                </p14:cNvPr>
                <p14:cNvContentPartPr/>
                <p14:nvPr/>
              </p14:nvContentPartPr>
              <p14:xfrm>
                <a:off x="9329785" y="5673561"/>
                <a:ext cx="112680" cy="75600"/>
              </p14:xfrm>
            </p:contentPart>
          </mc:Choice>
          <mc:Fallback>
            <p:pic>
              <p:nvPicPr>
                <p:cNvPr id="252" name="インク 251">
                  <a:extLst>
                    <a:ext uri="{FF2B5EF4-FFF2-40B4-BE49-F238E27FC236}">
                      <a16:creationId xmlns:a16="http://schemas.microsoft.com/office/drawing/2014/main" id="{2406CADA-4199-4297-B806-D71341E691BA}"/>
                    </a:ext>
                  </a:extLst>
                </p:cNvPr>
                <p:cNvPicPr/>
                <p:nvPr/>
              </p:nvPicPr>
              <p:blipFill>
                <a:blip r:embed="rId338"/>
                <a:stretch>
                  <a:fillRect/>
                </a:stretch>
              </p:blipFill>
              <p:spPr>
                <a:xfrm>
                  <a:off x="9321145" y="5664921"/>
                  <a:ext cx="1303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53" name="インク 252">
                  <a:extLst>
                    <a:ext uri="{FF2B5EF4-FFF2-40B4-BE49-F238E27FC236}">
                      <a16:creationId xmlns:a16="http://schemas.microsoft.com/office/drawing/2014/main" id="{4A56F113-5454-4DA7-85A4-411B5BAC25DD}"/>
                    </a:ext>
                  </a:extLst>
                </p14:cNvPr>
                <p14:cNvContentPartPr/>
                <p14:nvPr/>
              </p14:nvContentPartPr>
              <p14:xfrm>
                <a:off x="9380545" y="5630361"/>
                <a:ext cx="175680" cy="204840"/>
              </p14:xfrm>
            </p:contentPart>
          </mc:Choice>
          <mc:Fallback>
            <p:pic>
              <p:nvPicPr>
                <p:cNvPr id="253" name="インク 252">
                  <a:extLst>
                    <a:ext uri="{FF2B5EF4-FFF2-40B4-BE49-F238E27FC236}">
                      <a16:creationId xmlns:a16="http://schemas.microsoft.com/office/drawing/2014/main" id="{4A56F113-5454-4DA7-85A4-411B5BAC25DD}"/>
                    </a:ext>
                  </a:extLst>
                </p:cNvPr>
                <p:cNvPicPr/>
                <p:nvPr/>
              </p:nvPicPr>
              <p:blipFill>
                <a:blip r:embed="rId340"/>
                <a:stretch>
                  <a:fillRect/>
                </a:stretch>
              </p:blipFill>
              <p:spPr>
                <a:xfrm>
                  <a:off x="9371545" y="5621361"/>
                  <a:ext cx="1933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54" name="インク 253">
                  <a:extLst>
                    <a:ext uri="{FF2B5EF4-FFF2-40B4-BE49-F238E27FC236}">
                      <a16:creationId xmlns:a16="http://schemas.microsoft.com/office/drawing/2014/main" id="{4DCACAD5-94AA-45C5-BC26-71CA6D007D4B}"/>
                    </a:ext>
                  </a:extLst>
                </p14:cNvPr>
                <p14:cNvContentPartPr/>
                <p14:nvPr/>
              </p14:nvContentPartPr>
              <p14:xfrm>
                <a:off x="9480985" y="5627841"/>
                <a:ext cx="50400" cy="67320"/>
              </p14:xfrm>
            </p:contentPart>
          </mc:Choice>
          <mc:Fallback>
            <p:pic>
              <p:nvPicPr>
                <p:cNvPr id="254" name="インク 253">
                  <a:extLst>
                    <a:ext uri="{FF2B5EF4-FFF2-40B4-BE49-F238E27FC236}">
                      <a16:creationId xmlns:a16="http://schemas.microsoft.com/office/drawing/2014/main" id="{4DCACAD5-94AA-45C5-BC26-71CA6D007D4B}"/>
                    </a:ext>
                  </a:extLst>
                </p:cNvPr>
                <p:cNvPicPr/>
                <p:nvPr/>
              </p:nvPicPr>
              <p:blipFill>
                <a:blip r:embed="rId342"/>
                <a:stretch>
                  <a:fillRect/>
                </a:stretch>
              </p:blipFill>
              <p:spPr>
                <a:xfrm>
                  <a:off x="9471985" y="5619201"/>
                  <a:ext cx="680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55" name="インク 254">
                  <a:extLst>
                    <a:ext uri="{FF2B5EF4-FFF2-40B4-BE49-F238E27FC236}">
                      <a16:creationId xmlns:a16="http://schemas.microsoft.com/office/drawing/2014/main" id="{6DFD5E41-01FB-4BEF-869F-E8763227AE6F}"/>
                    </a:ext>
                  </a:extLst>
                </p14:cNvPr>
                <p14:cNvContentPartPr/>
                <p14:nvPr/>
              </p14:nvContentPartPr>
              <p14:xfrm>
                <a:off x="9448945" y="5701641"/>
                <a:ext cx="95400" cy="174960"/>
              </p14:xfrm>
            </p:contentPart>
          </mc:Choice>
          <mc:Fallback>
            <p:pic>
              <p:nvPicPr>
                <p:cNvPr id="255" name="インク 254">
                  <a:extLst>
                    <a:ext uri="{FF2B5EF4-FFF2-40B4-BE49-F238E27FC236}">
                      <a16:creationId xmlns:a16="http://schemas.microsoft.com/office/drawing/2014/main" id="{6DFD5E41-01FB-4BEF-869F-E8763227AE6F}"/>
                    </a:ext>
                  </a:extLst>
                </p:cNvPr>
                <p:cNvPicPr/>
                <p:nvPr/>
              </p:nvPicPr>
              <p:blipFill>
                <a:blip r:embed="rId344"/>
                <a:stretch>
                  <a:fillRect/>
                </a:stretch>
              </p:blipFill>
              <p:spPr>
                <a:xfrm>
                  <a:off x="9440305" y="5693001"/>
                  <a:ext cx="1130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56" name="インク 255">
                  <a:extLst>
                    <a:ext uri="{FF2B5EF4-FFF2-40B4-BE49-F238E27FC236}">
                      <a16:creationId xmlns:a16="http://schemas.microsoft.com/office/drawing/2014/main" id="{1F1008BB-FC84-4747-90D1-4E21C2702C45}"/>
                    </a:ext>
                  </a:extLst>
                </p14:cNvPr>
                <p14:cNvContentPartPr/>
                <p14:nvPr/>
              </p14:nvContentPartPr>
              <p14:xfrm>
                <a:off x="9411865" y="5659161"/>
                <a:ext cx="215640" cy="136800"/>
              </p14:xfrm>
            </p:contentPart>
          </mc:Choice>
          <mc:Fallback>
            <p:pic>
              <p:nvPicPr>
                <p:cNvPr id="256" name="インク 255">
                  <a:extLst>
                    <a:ext uri="{FF2B5EF4-FFF2-40B4-BE49-F238E27FC236}">
                      <a16:creationId xmlns:a16="http://schemas.microsoft.com/office/drawing/2014/main" id="{1F1008BB-FC84-4747-90D1-4E21C2702C45}"/>
                    </a:ext>
                  </a:extLst>
                </p:cNvPr>
                <p:cNvPicPr/>
                <p:nvPr/>
              </p:nvPicPr>
              <p:blipFill>
                <a:blip r:embed="rId346"/>
                <a:stretch>
                  <a:fillRect/>
                </a:stretch>
              </p:blipFill>
              <p:spPr>
                <a:xfrm>
                  <a:off x="9403225" y="5650521"/>
                  <a:ext cx="2332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57" name="インク 256">
                  <a:extLst>
                    <a:ext uri="{FF2B5EF4-FFF2-40B4-BE49-F238E27FC236}">
                      <a16:creationId xmlns:a16="http://schemas.microsoft.com/office/drawing/2014/main" id="{6D892C48-5EFE-4125-ACB8-530DB43462FE}"/>
                    </a:ext>
                  </a:extLst>
                </p14:cNvPr>
                <p14:cNvContentPartPr/>
                <p14:nvPr/>
              </p14:nvContentPartPr>
              <p14:xfrm>
                <a:off x="9550105" y="5676801"/>
                <a:ext cx="109080" cy="255240"/>
              </p14:xfrm>
            </p:contentPart>
          </mc:Choice>
          <mc:Fallback>
            <p:pic>
              <p:nvPicPr>
                <p:cNvPr id="257" name="インク 256">
                  <a:extLst>
                    <a:ext uri="{FF2B5EF4-FFF2-40B4-BE49-F238E27FC236}">
                      <a16:creationId xmlns:a16="http://schemas.microsoft.com/office/drawing/2014/main" id="{6D892C48-5EFE-4125-ACB8-530DB43462FE}"/>
                    </a:ext>
                  </a:extLst>
                </p:cNvPr>
                <p:cNvPicPr/>
                <p:nvPr/>
              </p:nvPicPr>
              <p:blipFill>
                <a:blip r:embed="rId348"/>
                <a:stretch>
                  <a:fillRect/>
                </a:stretch>
              </p:blipFill>
              <p:spPr>
                <a:xfrm>
                  <a:off x="9541105" y="5667801"/>
                  <a:ext cx="12672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58" name="インク 257">
                  <a:extLst>
                    <a:ext uri="{FF2B5EF4-FFF2-40B4-BE49-F238E27FC236}">
                      <a16:creationId xmlns:a16="http://schemas.microsoft.com/office/drawing/2014/main" id="{C3326588-30DF-4249-AE59-F5F06CA724A9}"/>
                    </a:ext>
                  </a:extLst>
                </p14:cNvPr>
                <p14:cNvContentPartPr/>
                <p14:nvPr/>
              </p14:nvContentPartPr>
              <p14:xfrm>
                <a:off x="9696265" y="5659161"/>
                <a:ext cx="26640" cy="81360"/>
              </p14:xfrm>
            </p:contentPart>
          </mc:Choice>
          <mc:Fallback>
            <p:pic>
              <p:nvPicPr>
                <p:cNvPr id="258" name="インク 257">
                  <a:extLst>
                    <a:ext uri="{FF2B5EF4-FFF2-40B4-BE49-F238E27FC236}">
                      <a16:creationId xmlns:a16="http://schemas.microsoft.com/office/drawing/2014/main" id="{C3326588-30DF-4249-AE59-F5F06CA724A9}"/>
                    </a:ext>
                  </a:extLst>
                </p:cNvPr>
                <p:cNvPicPr/>
                <p:nvPr/>
              </p:nvPicPr>
              <p:blipFill>
                <a:blip r:embed="rId350"/>
                <a:stretch>
                  <a:fillRect/>
                </a:stretch>
              </p:blipFill>
              <p:spPr>
                <a:xfrm>
                  <a:off x="9687265" y="5650521"/>
                  <a:ext cx="442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59" name="インク 258">
                  <a:extLst>
                    <a:ext uri="{FF2B5EF4-FFF2-40B4-BE49-F238E27FC236}">
                      <a16:creationId xmlns:a16="http://schemas.microsoft.com/office/drawing/2014/main" id="{FC23EFA2-AD8A-4782-84A3-5851D7A0308F}"/>
                    </a:ext>
                  </a:extLst>
                </p14:cNvPr>
                <p14:cNvContentPartPr/>
                <p14:nvPr/>
              </p14:nvContentPartPr>
              <p14:xfrm>
                <a:off x="9637945" y="5700921"/>
                <a:ext cx="127800" cy="93960"/>
              </p14:xfrm>
            </p:contentPart>
          </mc:Choice>
          <mc:Fallback>
            <p:pic>
              <p:nvPicPr>
                <p:cNvPr id="259" name="インク 258">
                  <a:extLst>
                    <a:ext uri="{FF2B5EF4-FFF2-40B4-BE49-F238E27FC236}">
                      <a16:creationId xmlns:a16="http://schemas.microsoft.com/office/drawing/2014/main" id="{FC23EFA2-AD8A-4782-84A3-5851D7A0308F}"/>
                    </a:ext>
                  </a:extLst>
                </p:cNvPr>
                <p:cNvPicPr/>
                <p:nvPr/>
              </p:nvPicPr>
              <p:blipFill>
                <a:blip r:embed="rId352"/>
                <a:stretch>
                  <a:fillRect/>
                </a:stretch>
              </p:blipFill>
              <p:spPr>
                <a:xfrm>
                  <a:off x="9629305" y="5692281"/>
                  <a:ext cx="1454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60" name="インク 259">
                  <a:extLst>
                    <a:ext uri="{FF2B5EF4-FFF2-40B4-BE49-F238E27FC236}">
                      <a16:creationId xmlns:a16="http://schemas.microsoft.com/office/drawing/2014/main" id="{43A29AEA-080C-4FE2-9F39-6B8F4D735B7E}"/>
                    </a:ext>
                  </a:extLst>
                </p14:cNvPr>
                <p14:cNvContentPartPr/>
                <p14:nvPr/>
              </p14:nvContentPartPr>
              <p14:xfrm>
                <a:off x="9666385" y="5803161"/>
                <a:ext cx="48600" cy="78480"/>
              </p14:xfrm>
            </p:contentPart>
          </mc:Choice>
          <mc:Fallback>
            <p:pic>
              <p:nvPicPr>
                <p:cNvPr id="260" name="インク 259">
                  <a:extLst>
                    <a:ext uri="{FF2B5EF4-FFF2-40B4-BE49-F238E27FC236}">
                      <a16:creationId xmlns:a16="http://schemas.microsoft.com/office/drawing/2014/main" id="{43A29AEA-080C-4FE2-9F39-6B8F4D735B7E}"/>
                    </a:ext>
                  </a:extLst>
                </p:cNvPr>
                <p:cNvPicPr/>
                <p:nvPr/>
              </p:nvPicPr>
              <p:blipFill>
                <a:blip r:embed="rId354"/>
                <a:stretch>
                  <a:fillRect/>
                </a:stretch>
              </p:blipFill>
              <p:spPr>
                <a:xfrm>
                  <a:off x="9657385" y="5794521"/>
                  <a:ext cx="662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61" name="インク 260">
                  <a:extLst>
                    <a:ext uri="{FF2B5EF4-FFF2-40B4-BE49-F238E27FC236}">
                      <a16:creationId xmlns:a16="http://schemas.microsoft.com/office/drawing/2014/main" id="{745445B6-C31D-4216-B4B6-FD7DF7D56FC8}"/>
                    </a:ext>
                  </a:extLst>
                </p14:cNvPr>
                <p14:cNvContentPartPr/>
                <p14:nvPr/>
              </p14:nvContentPartPr>
              <p14:xfrm>
                <a:off x="9622105" y="5824761"/>
                <a:ext cx="115920" cy="59760"/>
              </p14:xfrm>
            </p:contentPart>
          </mc:Choice>
          <mc:Fallback>
            <p:pic>
              <p:nvPicPr>
                <p:cNvPr id="261" name="インク 260">
                  <a:extLst>
                    <a:ext uri="{FF2B5EF4-FFF2-40B4-BE49-F238E27FC236}">
                      <a16:creationId xmlns:a16="http://schemas.microsoft.com/office/drawing/2014/main" id="{745445B6-C31D-4216-B4B6-FD7DF7D56FC8}"/>
                    </a:ext>
                  </a:extLst>
                </p:cNvPr>
                <p:cNvPicPr/>
                <p:nvPr/>
              </p:nvPicPr>
              <p:blipFill>
                <a:blip r:embed="rId356"/>
                <a:stretch>
                  <a:fillRect/>
                </a:stretch>
              </p:blipFill>
              <p:spPr>
                <a:xfrm>
                  <a:off x="9613105" y="5816121"/>
                  <a:ext cx="1335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62" name="インク 261">
                  <a:extLst>
                    <a:ext uri="{FF2B5EF4-FFF2-40B4-BE49-F238E27FC236}">
                      <a16:creationId xmlns:a16="http://schemas.microsoft.com/office/drawing/2014/main" id="{17182261-8E77-40FB-BBAE-126E8C5A6183}"/>
                    </a:ext>
                  </a:extLst>
                </p14:cNvPr>
                <p14:cNvContentPartPr/>
                <p14:nvPr/>
              </p14:nvContentPartPr>
              <p14:xfrm>
                <a:off x="9682225" y="5714961"/>
                <a:ext cx="151560" cy="200880"/>
              </p14:xfrm>
            </p:contentPart>
          </mc:Choice>
          <mc:Fallback>
            <p:pic>
              <p:nvPicPr>
                <p:cNvPr id="262" name="インク 261">
                  <a:extLst>
                    <a:ext uri="{FF2B5EF4-FFF2-40B4-BE49-F238E27FC236}">
                      <a16:creationId xmlns:a16="http://schemas.microsoft.com/office/drawing/2014/main" id="{17182261-8E77-40FB-BBAE-126E8C5A6183}"/>
                    </a:ext>
                  </a:extLst>
                </p:cNvPr>
                <p:cNvPicPr/>
                <p:nvPr/>
              </p:nvPicPr>
              <p:blipFill>
                <a:blip r:embed="rId358"/>
                <a:stretch>
                  <a:fillRect/>
                </a:stretch>
              </p:blipFill>
              <p:spPr>
                <a:xfrm>
                  <a:off x="9673225" y="5705961"/>
                  <a:ext cx="1692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63" name="インク 262">
                  <a:extLst>
                    <a:ext uri="{FF2B5EF4-FFF2-40B4-BE49-F238E27FC236}">
                      <a16:creationId xmlns:a16="http://schemas.microsoft.com/office/drawing/2014/main" id="{CE42E734-C39F-492C-AEF5-4E3E726EC598}"/>
                    </a:ext>
                  </a:extLst>
                </p14:cNvPr>
                <p14:cNvContentPartPr/>
                <p14:nvPr/>
              </p14:nvContentPartPr>
              <p14:xfrm>
                <a:off x="9719305" y="5799201"/>
                <a:ext cx="122760" cy="165240"/>
              </p14:xfrm>
            </p:contentPart>
          </mc:Choice>
          <mc:Fallback>
            <p:pic>
              <p:nvPicPr>
                <p:cNvPr id="263" name="インク 262">
                  <a:extLst>
                    <a:ext uri="{FF2B5EF4-FFF2-40B4-BE49-F238E27FC236}">
                      <a16:creationId xmlns:a16="http://schemas.microsoft.com/office/drawing/2014/main" id="{CE42E734-C39F-492C-AEF5-4E3E726EC598}"/>
                    </a:ext>
                  </a:extLst>
                </p:cNvPr>
                <p:cNvPicPr/>
                <p:nvPr/>
              </p:nvPicPr>
              <p:blipFill>
                <a:blip r:embed="rId360"/>
                <a:stretch>
                  <a:fillRect/>
                </a:stretch>
              </p:blipFill>
              <p:spPr>
                <a:xfrm>
                  <a:off x="9710665" y="5790201"/>
                  <a:ext cx="1404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64" name="インク 263">
                  <a:extLst>
                    <a:ext uri="{FF2B5EF4-FFF2-40B4-BE49-F238E27FC236}">
                      <a16:creationId xmlns:a16="http://schemas.microsoft.com/office/drawing/2014/main" id="{E853C4A4-9135-45E5-972B-96B292B84FB1}"/>
                    </a:ext>
                  </a:extLst>
                </p14:cNvPr>
                <p14:cNvContentPartPr/>
                <p14:nvPr/>
              </p14:nvContentPartPr>
              <p14:xfrm>
                <a:off x="9899665" y="5726481"/>
                <a:ext cx="7200" cy="89280"/>
              </p14:xfrm>
            </p:contentPart>
          </mc:Choice>
          <mc:Fallback>
            <p:pic>
              <p:nvPicPr>
                <p:cNvPr id="264" name="インク 263">
                  <a:extLst>
                    <a:ext uri="{FF2B5EF4-FFF2-40B4-BE49-F238E27FC236}">
                      <a16:creationId xmlns:a16="http://schemas.microsoft.com/office/drawing/2014/main" id="{E853C4A4-9135-45E5-972B-96B292B84FB1}"/>
                    </a:ext>
                  </a:extLst>
                </p:cNvPr>
                <p:cNvPicPr/>
                <p:nvPr/>
              </p:nvPicPr>
              <p:blipFill>
                <a:blip r:embed="rId362"/>
                <a:stretch>
                  <a:fillRect/>
                </a:stretch>
              </p:blipFill>
              <p:spPr>
                <a:xfrm>
                  <a:off x="9890665" y="5717841"/>
                  <a:ext cx="248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65" name="インク 264">
                  <a:extLst>
                    <a:ext uri="{FF2B5EF4-FFF2-40B4-BE49-F238E27FC236}">
                      <a16:creationId xmlns:a16="http://schemas.microsoft.com/office/drawing/2014/main" id="{4E730983-7FBD-49C1-BA66-A8BC12ED81A7}"/>
                    </a:ext>
                  </a:extLst>
                </p14:cNvPr>
                <p14:cNvContentPartPr/>
                <p14:nvPr/>
              </p14:nvContentPartPr>
              <p14:xfrm>
                <a:off x="9900385" y="5735841"/>
                <a:ext cx="99000" cy="76680"/>
              </p14:xfrm>
            </p:contentPart>
          </mc:Choice>
          <mc:Fallback>
            <p:pic>
              <p:nvPicPr>
                <p:cNvPr id="265" name="インク 264">
                  <a:extLst>
                    <a:ext uri="{FF2B5EF4-FFF2-40B4-BE49-F238E27FC236}">
                      <a16:creationId xmlns:a16="http://schemas.microsoft.com/office/drawing/2014/main" id="{4E730983-7FBD-49C1-BA66-A8BC12ED81A7}"/>
                    </a:ext>
                  </a:extLst>
                </p:cNvPr>
                <p:cNvPicPr/>
                <p:nvPr/>
              </p:nvPicPr>
              <p:blipFill>
                <a:blip r:embed="rId364"/>
                <a:stretch>
                  <a:fillRect/>
                </a:stretch>
              </p:blipFill>
              <p:spPr>
                <a:xfrm>
                  <a:off x="9891745" y="5727201"/>
                  <a:ext cx="1166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66" name="インク 265">
                  <a:extLst>
                    <a:ext uri="{FF2B5EF4-FFF2-40B4-BE49-F238E27FC236}">
                      <a16:creationId xmlns:a16="http://schemas.microsoft.com/office/drawing/2014/main" id="{EB2686DB-159B-4407-B67E-D80384E362AC}"/>
                    </a:ext>
                  </a:extLst>
                </p14:cNvPr>
                <p14:cNvContentPartPr/>
                <p14:nvPr/>
              </p14:nvContentPartPr>
              <p14:xfrm>
                <a:off x="9838105" y="5817201"/>
                <a:ext cx="146160" cy="100800"/>
              </p14:xfrm>
            </p:contentPart>
          </mc:Choice>
          <mc:Fallback>
            <p:pic>
              <p:nvPicPr>
                <p:cNvPr id="266" name="インク 265">
                  <a:extLst>
                    <a:ext uri="{FF2B5EF4-FFF2-40B4-BE49-F238E27FC236}">
                      <a16:creationId xmlns:a16="http://schemas.microsoft.com/office/drawing/2014/main" id="{EB2686DB-159B-4407-B67E-D80384E362AC}"/>
                    </a:ext>
                  </a:extLst>
                </p:cNvPr>
                <p:cNvPicPr/>
                <p:nvPr/>
              </p:nvPicPr>
              <p:blipFill>
                <a:blip r:embed="rId366"/>
                <a:stretch>
                  <a:fillRect/>
                </a:stretch>
              </p:blipFill>
              <p:spPr>
                <a:xfrm>
                  <a:off x="9829465" y="5808201"/>
                  <a:ext cx="1638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67" name="インク 266">
                  <a:extLst>
                    <a:ext uri="{FF2B5EF4-FFF2-40B4-BE49-F238E27FC236}">
                      <a16:creationId xmlns:a16="http://schemas.microsoft.com/office/drawing/2014/main" id="{E6095B31-71B9-46A2-9B0F-422CDCE4C0D8}"/>
                    </a:ext>
                  </a:extLst>
                </p14:cNvPr>
                <p14:cNvContentPartPr/>
                <p14:nvPr/>
              </p14:nvContentPartPr>
              <p14:xfrm>
                <a:off x="9890305" y="5839881"/>
                <a:ext cx="91800" cy="97560"/>
              </p14:xfrm>
            </p:contentPart>
          </mc:Choice>
          <mc:Fallback>
            <p:pic>
              <p:nvPicPr>
                <p:cNvPr id="267" name="インク 266">
                  <a:extLst>
                    <a:ext uri="{FF2B5EF4-FFF2-40B4-BE49-F238E27FC236}">
                      <a16:creationId xmlns:a16="http://schemas.microsoft.com/office/drawing/2014/main" id="{E6095B31-71B9-46A2-9B0F-422CDCE4C0D8}"/>
                    </a:ext>
                  </a:extLst>
                </p:cNvPr>
                <p:cNvPicPr/>
                <p:nvPr/>
              </p:nvPicPr>
              <p:blipFill>
                <a:blip r:embed="rId368"/>
                <a:stretch>
                  <a:fillRect/>
                </a:stretch>
              </p:blipFill>
              <p:spPr>
                <a:xfrm>
                  <a:off x="9881665" y="5830881"/>
                  <a:ext cx="1094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68" name="インク 267">
                  <a:extLst>
                    <a:ext uri="{FF2B5EF4-FFF2-40B4-BE49-F238E27FC236}">
                      <a16:creationId xmlns:a16="http://schemas.microsoft.com/office/drawing/2014/main" id="{064DD292-C3BE-4D95-8776-5C8272498F28}"/>
                    </a:ext>
                  </a:extLst>
                </p14:cNvPr>
                <p14:cNvContentPartPr/>
                <p14:nvPr/>
              </p14:nvContentPartPr>
              <p14:xfrm>
                <a:off x="9889585" y="5884161"/>
                <a:ext cx="68400" cy="28080"/>
              </p14:xfrm>
            </p:contentPart>
          </mc:Choice>
          <mc:Fallback>
            <p:pic>
              <p:nvPicPr>
                <p:cNvPr id="268" name="インク 267">
                  <a:extLst>
                    <a:ext uri="{FF2B5EF4-FFF2-40B4-BE49-F238E27FC236}">
                      <a16:creationId xmlns:a16="http://schemas.microsoft.com/office/drawing/2014/main" id="{064DD292-C3BE-4D95-8776-5C8272498F28}"/>
                    </a:ext>
                  </a:extLst>
                </p:cNvPr>
                <p:cNvPicPr/>
                <p:nvPr/>
              </p:nvPicPr>
              <p:blipFill>
                <a:blip r:embed="rId370"/>
                <a:stretch>
                  <a:fillRect/>
                </a:stretch>
              </p:blipFill>
              <p:spPr>
                <a:xfrm>
                  <a:off x="9880945" y="5875161"/>
                  <a:ext cx="860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69" name="インク 268">
                  <a:extLst>
                    <a:ext uri="{FF2B5EF4-FFF2-40B4-BE49-F238E27FC236}">
                      <a16:creationId xmlns:a16="http://schemas.microsoft.com/office/drawing/2014/main" id="{BDEDBE2F-A8C4-417B-9D21-825A3097A052}"/>
                    </a:ext>
                  </a:extLst>
                </p14:cNvPr>
                <p14:cNvContentPartPr/>
                <p14:nvPr/>
              </p14:nvContentPartPr>
              <p14:xfrm>
                <a:off x="9887425" y="5835561"/>
                <a:ext cx="92160" cy="122760"/>
              </p14:xfrm>
            </p:contentPart>
          </mc:Choice>
          <mc:Fallback>
            <p:pic>
              <p:nvPicPr>
                <p:cNvPr id="269" name="インク 268">
                  <a:extLst>
                    <a:ext uri="{FF2B5EF4-FFF2-40B4-BE49-F238E27FC236}">
                      <a16:creationId xmlns:a16="http://schemas.microsoft.com/office/drawing/2014/main" id="{BDEDBE2F-A8C4-417B-9D21-825A3097A052}"/>
                    </a:ext>
                  </a:extLst>
                </p:cNvPr>
                <p:cNvPicPr/>
                <p:nvPr/>
              </p:nvPicPr>
              <p:blipFill>
                <a:blip r:embed="rId372"/>
                <a:stretch>
                  <a:fillRect/>
                </a:stretch>
              </p:blipFill>
              <p:spPr>
                <a:xfrm>
                  <a:off x="9878785" y="5826561"/>
                  <a:ext cx="1098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70" name="インク 269">
                  <a:extLst>
                    <a:ext uri="{FF2B5EF4-FFF2-40B4-BE49-F238E27FC236}">
                      <a16:creationId xmlns:a16="http://schemas.microsoft.com/office/drawing/2014/main" id="{9DE163EF-A9F7-4576-8E8D-8B1B353ADD41}"/>
                    </a:ext>
                  </a:extLst>
                </p14:cNvPr>
                <p14:cNvContentPartPr/>
                <p14:nvPr/>
              </p14:nvContentPartPr>
              <p14:xfrm>
                <a:off x="9825865" y="5954361"/>
                <a:ext cx="173880" cy="30960"/>
              </p14:xfrm>
            </p:contentPart>
          </mc:Choice>
          <mc:Fallback>
            <p:pic>
              <p:nvPicPr>
                <p:cNvPr id="270" name="インク 269">
                  <a:extLst>
                    <a:ext uri="{FF2B5EF4-FFF2-40B4-BE49-F238E27FC236}">
                      <a16:creationId xmlns:a16="http://schemas.microsoft.com/office/drawing/2014/main" id="{9DE163EF-A9F7-4576-8E8D-8B1B353ADD41}"/>
                    </a:ext>
                  </a:extLst>
                </p:cNvPr>
                <p:cNvPicPr/>
                <p:nvPr/>
              </p:nvPicPr>
              <p:blipFill>
                <a:blip r:embed="rId374"/>
                <a:stretch>
                  <a:fillRect/>
                </a:stretch>
              </p:blipFill>
              <p:spPr>
                <a:xfrm>
                  <a:off x="9816865" y="5945361"/>
                  <a:ext cx="1915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71" name="インク 270">
                  <a:extLst>
                    <a:ext uri="{FF2B5EF4-FFF2-40B4-BE49-F238E27FC236}">
                      <a16:creationId xmlns:a16="http://schemas.microsoft.com/office/drawing/2014/main" id="{E4E4D784-4704-4E0A-88D8-64A49EA2C9E9}"/>
                    </a:ext>
                  </a:extLst>
                </p14:cNvPr>
                <p14:cNvContentPartPr/>
                <p14:nvPr/>
              </p14:nvContentPartPr>
              <p14:xfrm>
                <a:off x="10032505" y="5741241"/>
                <a:ext cx="153000" cy="246240"/>
              </p14:xfrm>
            </p:contentPart>
          </mc:Choice>
          <mc:Fallback>
            <p:pic>
              <p:nvPicPr>
                <p:cNvPr id="271" name="インク 270">
                  <a:extLst>
                    <a:ext uri="{FF2B5EF4-FFF2-40B4-BE49-F238E27FC236}">
                      <a16:creationId xmlns:a16="http://schemas.microsoft.com/office/drawing/2014/main" id="{E4E4D784-4704-4E0A-88D8-64A49EA2C9E9}"/>
                    </a:ext>
                  </a:extLst>
                </p:cNvPr>
                <p:cNvPicPr/>
                <p:nvPr/>
              </p:nvPicPr>
              <p:blipFill>
                <a:blip r:embed="rId376"/>
                <a:stretch>
                  <a:fillRect/>
                </a:stretch>
              </p:blipFill>
              <p:spPr>
                <a:xfrm>
                  <a:off x="10023865" y="5732241"/>
                  <a:ext cx="1706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72" name="インク 271">
                  <a:extLst>
                    <a:ext uri="{FF2B5EF4-FFF2-40B4-BE49-F238E27FC236}">
                      <a16:creationId xmlns:a16="http://schemas.microsoft.com/office/drawing/2014/main" id="{43C41B54-3955-4B2C-BC5B-4F0B3A5E94D5}"/>
                    </a:ext>
                  </a:extLst>
                </p14:cNvPr>
                <p14:cNvContentPartPr/>
                <p14:nvPr/>
              </p14:nvContentPartPr>
              <p14:xfrm>
                <a:off x="10170385" y="5852121"/>
                <a:ext cx="89280" cy="39600"/>
              </p14:xfrm>
            </p:contentPart>
          </mc:Choice>
          <mc:Fallback>
            <p:pic>
              <p:nvPicPr>
                <p:cNvPr id="272" name="インク 271">
                  <a:extLst>
                    <a:ext uri="{FF2B5EF4-FFF2-40B4-BE49-F238E27FC236}">
                      <a16:creationId xmlns:a16="http://schemas.microsoft.com/office/drawing/2014/main" id="{43C41B54-3955-4B2C-BC5B-4F0B3A5E94D5}"/>
                    </a:ext>
                  </a:extLst>
                </p:cNvPr>
                <p:cNvPicPr/>
                <p:nvPr/>
              </p:nvPicPr>
              <p:blipFill>
                <a:blip r:embed="rId378"/>
                <a:stretch>
                  <a:fillRect/>
                </a:stretch>
              </p:blipFill>
              <p:spPr>
                <a:xfrm>
                  <a:off x="10161385" y="5843481"/>
                  <a:ext cx="1069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73" name="インク 272">
                  <a:extLst>
                    <a:ext uri="{FF2B5EF4-FFF2-40B4-BE49-F238E27FC236}">
                      <a16:creationId xmlns:a16="http://schemas.microsoft.com/office/drawing/2014/main" id="{551EBEFE-BBA6-4C6B-88F4-E7B37125705E}"/>
                    </a:ext>
                  </a:extLst>
                </p14:cNvPr>
                <p14:cNvContentPartPr/>
                <p14:nvPr/>
              </p14:nvContentPartPr>
              <p14:xfrm>
                <a:off x="10154185" y="5823321"/>
                <a:ext cx="127080" cy="179280"/>
              </p14:xfrm>
            </p:contentPart>
          </mc:Choice>
          <mc:Fallback>
            <p:pic>
              <p:nvPicPr>
                <p:cNvPr id="273" name="インク 272">
                  <a:extLst>
                    <a:ext uri="{FF2B5EF4-FFF2-40B4-BE49-F238E27FC236}">
                      <a16:creationId xmlns:a16="http://schemas.microsoft.com/office/drawing/2014/main" id="{551EBEFE-BBA6-4C6B-88F4-E7B37125705E}"/>
                    </a:ext>
                  </a:extLst>
                </p:cNvPr>
                <p:cNvPicPr/>
                <p:nvPr/>
              </p:nvPicPr>
              <p:blipFill>
                <a:blip r:embed="rId380"/>
                <a:stretch>
                  <a:fillRect/>
                </a:stretch>
              </p:blipFill>
              <p:spPr>
                <a:xfrm>
                  <a:off x="10145185" y="5814321"/>
                  <a:ext cx="1447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74" name="インク 273">
                  <a:extLst>
                    <a:ext uri="{FF2B5EF4-FFF2-40B4-BE49-F238E27FC236}">
                      <a16:creationId xmlns:a16="http://schemas.microsoft.com/office/drawing/2014/main" id="{61351786-A2CD-4D32-B95F-3011AB36331D}"/>
                    </a:ext>
                  </a:extLst>
                </p14:cNvPr>
                <p14:cNvContentPartPr/>
                <p14:nvPr/>
              </p14:nvContentPartPr>
              <p14:xfrm>
                <a:off x="10369825" y="5766081"/>
                <a:ext cx="125640" cy="308520"/>
              </p14:xfrm>
            </p:contentPart>
          </mc:Choice>
          <mc:Fallback>
            <p:pic>
              <p:nvPicPr>
                <p:cNvPr id="274" name="インク 273">
                  <a:extLst>
                    <a:ext uri="{FF2B5EF4-FFF2-40B4-BE49-F238E27FC236}">
                      <a16:creationId xmlns:a16="http://schemas.microsoft.com/office/drawing/2014/main" id="{61351786-A2CD-4D32-B95F-3011AB36331D}"/>
                    </a:ext>
                  </a:extLst>
                </p:cNvPr>
                <p:cNvPicPr/>
                <p:nvPr/>
              </p:nvPicPr>
              <p:blipFill>
                <a:blip r:embed="rId382"/>
                <a:stretch>
                  <a:fillRect/>
                </a:stretch>
              </p:blipFill>
              <p:spPr>
                <a:xfrm>
                  <a:off x="10361185" y="5757441"/>
                  <a:ext cx="143280" cy="326160"/>
                </a:xfrm>
                <a:prstGeom prst="rect">
                  <a:avLst/>
                </a:prstGeom>
              </p:spPr>
            </p:pic>
          </mc:Fallback>
        </mc:AlternateContent>
      </p:grpSp>
    </p:spTree>
    <p:extLst>
      <p:ext uri="{BB962C8B-B14F-4D97-AF65-F5344CB8AC3E}">
        <p14:creationId xmlns:p14="http://schemas.microsoft.com/office/powerpoint/2010/main" val="242370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B39ABD-9401-4C31-A200-D5F1689629B1}"/>
              </a:ext>
            </a:extLst>
          </p:cNvPr>
          <p:cNvSpPr>
            <a:spLocks noGrp="1"/>
          </p:cNvSpPr>
          <p:nvPr>
            <p:ph type="title"/>
          </p:nvPr>
        </p:nvSpPr>
        <p:spPr/>
        <p:txBody>
          <a:bodyPr/>
          <a:lstStyle/>
          <a:p>
            <a:r>
              <a:rPr kumimoji="1" lang="en-US" altLang="ja-JP" dirty="0"/>
              <a:t>Loss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DFC2A80-3B06-4C8A-A30D-B88EDBA0060F}"/>
                  </a:ext>
                </a:extLst>
              </p:cNvPr>
              <p:cNvSpPr>
                <a:spLocks noGrp="1"/>
              </p:cNvSpPr>
              <p:nvPr>
                <p:ph idx="1"/>
              </p:nvPr>
            </p:nvSpPr>
            <p:spPr/>
            <p:txBody>
              <a:bodyPr/>
              <a:lstStyle/>
              <a:p>
                <a:r>
                  <a:rPr lang="en-US" altLang="ja-JP" dirty="0"/>
                  <a:t>Full objective</a:t>
                </a:r>
              </a:p>
              <a:p>
                <a:pPr marL="457200" lvl="1" indent="0">
                  <a:buNone/>
                </a:pPr>
                <a:r>
                  <a:rPr kumimoji="1" lang="ja-JP" altLang="en-US" dirty="0"/>
                  <a:t>最終的</a:t>
                </a:r>
                <a:r>
                  <a:rPr lang="ja-JP" altLang="en-US" dirty="0"/>
                  <a:t>な</a:t>
                </a:r>
                <a:r>
                  <a:rPr lang="en-US" altLang="ja-JP" dirty="0"/>
                  <a:t>Loss</a:t>
                </a:r>
                <a:r>
                  <a:rPr lang="ja-JP" altLang="en-US" dirty="0"/>
                  <a:t>はこのようになります</a:t>
                </a:r>
                <a:endParaRPr lang="en-US" altLang="ja-JP" dirty="0"/>
              </a:p>
              <a:p>
                <a:pPr marL="457200" lvl="1" indent="0">
                  <a:buNone/>
                </a:pPr>
                <a:endParaRPr kumimoji="1" lang="en-US" altLang="ja-JP" dirty="0"/>
              </a:p>
              <a:p>
                <a:pPr marL="457200" lvl="1" indent="0">
                  <a:buNone/>
                </a:pPr>
                <a:endParaRPr lang="en-US" altLang="ja-JP" dirty="0"/>
              </a:p>
              <a:p>
                <a:pPr marL="457200" lvl="1" indent="0">
                  <a:buNone/>
                </a:pPr>
                <a:endParaRPr kumimoji="1" lang="en-US" altLang="ja-JP" dirty="0"/>
              </a:p>
              <a:p>
                <a:pPr marL="457200" lvl="1" indent="0">
                  <a:buNone/>
                </a:pPr>
                <a:endParaRPr lang="en-US" altLang="ja-JP" dirty="0"/>
              </a:p>
              <a:p>
                <a:pPr marL="457200" lvl="1" indent="0">
                  <a:buNone/>
                </a:pPr>
                <a:endParaRPr kumimoji="1" lang="en-US" altLang="ja-JP" dirty="0"/>
              </a:p>
              <a:p>
                <a:pPr marL="457200" lvl="1" indent="0">
                  <a:buNone/>
                </a:pPr>
                <a:endParaRPr kumimoji="1" lang="en-US" altLang="ja-JP" dirty="0"/>
              </a:p>
              <a:p>
                <a:pPr lvl="1"/>
                <a:r>
                  <a:rPr lang="ja-JP" altLang="en-US" dirty="0"/>
                  <a:t>今までのロスをハイパーパラメータ </a:t>
                </a:r>
                <a14:m>
                  <m:oMath xmlns:m="http://schemas.openxmlformats.org/officeDocument/2006/math">
                    <m:r>
                      <a:rPr lang="ja-JP" altLang="en-US" i="1" smtClean="0">
                        <a:latin typeface="Cambria Math" panose="02040503050406030204" pitchFamily="18" charset="0"/>
                      </a:rPr>
                      <m:t>𝜆</m:t>
                    </m:r>
                  </m:oMath>
                </a14:m>
                <a:r>
                  <a:rPr kumimoji="1" lang="ja-JP" altLang="en-US" dirty="0"/>
                  <a:t> を使って調整する</a:t>
                </a:r>
              </a:p>
            </p:txBody>
          </p:sp>
        </mc:Choice>
        <mc:Fallback>
          <p:sp>
            <p:nvSpPr>
              <p:cNvPr id="3" name="コンテンツ プレースホルダー 2">
                <a:extLst>
                  <a:ext uri="{FF2B5EF4-FFF2-40B4-BE49-F238E27FC236}">
                    <a16:creationId xmlns:a16="http://schemas.microsoft.com/office/drawing/2014/main" id="{ADFC2A80-3B06-4C8A-A30D-B88EDBA0060F}"/>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73803720-B3E1-4567-8F2A-F4736EC7B594}"/>
              </a:ext>
            </a:extLst>
          </p:cNvPr>
          <p:cNvSpPr>
            <a:spLocks noGrp="1"/>
          </p:cNvSpPr>
          <p:nvPr>
            <p:ph type="sldNum" sz="quarter" idx="12"/>
          </p:nvPr>
        </p:nvSpPr>
        <p:spPr/>
        <p:txBody>
          <a:bodyPr/>
          <a:lstStyle/>
          <a:p>
            <a:fld id="{CD9BE97A-53C1-4E17-AABC-2B78E7EE41B0}" type="slidenum">
              <a:rPr kumimoji="1" lang="ja-JP" altLang="en-US" smtClean="0"/>
              <a:t>29</a:t>
            </a:fld>
            <a:endParaRPr kumimoji="1" lang="ja-JP" altLang="en-US"/>
          </a:p>
        </p:txBody>
      </p:sp>
      <p:pic>
        <p:nvPicPr>
          <p:cNvPr id="6" name="図 5" descr="テキスト, 手紙&#10;&#10;自動的に生成された説明">
            <a:extLst>
              <a:ext uri="{FF2B5EF4-FFF2-40B4-BE49-F238E27FC236}">
                <a16:creationId xmlns:a16="http://schemas.microsoft.com/office/drawing/2014/main" id="{BEEA6899-F436-471F-99FA-30F796879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05" y="2653723"/>
            <a:ext cx="9945590" cy="2196572"/>
          </a:xfrm>
          <a:prstGeom prst="rect">
            <a:avLst/>
          </a:prstGeom>
        </p:spPr>
      </p:pic>
    </p:spTree>
    <p:extLst>
      <p:ext uri="{BB962C8B-B14F-4D97-AF65-F5344CB8AC3E}">
        <p14:creationId xmlns:p14="http://schemas.microsoft.com/office/powerpoint/2010/main" val="2381537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DBAA0F-E928-43C5-BEDF-C54B6CF777C9}"/>
              </a:ext>
            </a:extLst>
          </p:cNvPr>
          <p:cNvSpPr>
            <a:spLocks noGrp="1"/>
          </p:cNvSpPr>
          <p:nvPr>
            <p:ph type="title"/>
          </p:nvPr>
        </p:nvSpPr>
        <p:spPr/>
        <p:txBody>
          <a:bodyPr/>
          <a:lstStyle/>
          <a:p>
            <a:r>
              <a:rPr kumimoji="1" lang="ja-JP" altLang="en-US" dirty="0"/>
              <a:t>概要</a:t>
            </a:r>
          </a:p>
        </p:txBody>
      </p:sp>
      <p:sp>
        <p:nvSpPr>
          <p:cNvPr id="3" name="コンテンツ プレースホルダー 2">
            <a:extLst>
              <a:ext uri="{FF2B5EF4-FFF2-40B4-BE49-F238E27FC236}">
                <a16:creationId xmlns:a16="http://schemas.microsoft.com/office/drawing/2014/main" id="{E94F860A-FC19-4931-9F59-F77274A4BDD9}"/>
              </a:ext>
            </a:extLst>
          </p:cNvPr>
          <p:cNvSpPr>
            <a:spLocks noGrp="1"/>
          </p:cNvSpPr>
          <p:nvPr>
            <p:ph idx="1"/>
          </p:nvPr>
        </p:nvSpPr>
        <p:spPr/>
        <p:txBody>
          <a:bodyPr/>
          <a:lstStyle/>
          <a:p>
            <a:r>
              <a:rPr kumimoji="1" lang="en-US" altLang="ja-JP" dirty="0"/>
              <a:t>Few-shot </a:t>
            </a:r>
            <a:r>
              <a:rPr kumimoji="1" lang="ja-JP" altLang="en-US" dirty="0"/>
              <a:t>フォント生成</a:t>
            </a:r>
            <a:endParaRPr kumimoji="1" lang="en-US" altLang="ja-JP" dirty="0"/>
          </a:p>
          <a:p>
            <a:r>
              <a:rPr lang="en-US" altLang="ja-JP" b="1" dirty="0"/>
              <a:t>LF-Font</a:t>
            </a:r>
            <a:r>
              <a:rPr lang="ja-JP" altLang="en-US" dirty="0"/>
              <a:t>を提案</a:t>
            </a:r>
            <a:endParaRPr kumimoji="1" lang="en-US" altLang="ja-JP" dirty="0"/>
          </a:p>
          <a:p>
            <a:r>
              <a:rPr kumimoji="1" lang="ja-JP" altLang="en-US" dirty="0"/>
              <a:t>新しいフォントセットを少量</a:t>
            </a:r>
            <a:r>
              <a:rPr lang="ja-JP" altLang="en-US" dirty="0"/>
              <a:t>のフォントから</a:t>
            </a:r>
            <a:r>
              <a:rPr kumimoji="1" lang="ja-JP" altLang="en-US" dirty="0"/>
              <a:t>作成</a:t>
            </a:r>
            <a:endParaRPr kumimoji="1" lang="en-US" altLang="ja-JP" dirty="0"/>
          </a:p>
          <a:p>
            <a:r>
              <a:rPr lang="en-US" altLang="ja-JP" dirty="0"/>
              <a:t>Fine-tuning</a:t>
            </a:r>
            <a:r>
              <a:rPr lang="ja-JP" altLang="en-US" dirty="0"/>
              <a:t>を使わない</a:t>
            </a:r>
            <a:endParaRPr lang="en-US" altLang="ja-JP" dirty="0"/>
          </a:p>
          <a:p>
            <a:r>
              <a:rPr kumimoji="1" lang="ja-JP" altLang="en-US" dirty="0"/>
              <a:t>基本的に中国語を対象に書かれています</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C3F7687B-CF5F-4227-9EBE-7CA657A96AEA}"/>
              </a:ext>
            </a:extLst>
          </p:cNvPr>
          <p:cNvSpPr>
            <a:spLocks noGrp="1"/>
          </p:cNvSpPr>
          <p:nvPr>
            <p:ph type="sldNum" sz="quarter" idx="12"/>
          </p:nvPr>
        </p:nvSpPr>
        <p:spPr/>
        <p:txBody>
          <a:bodyPr/>
          <a:lstStyle/>
          <a:p>
            <a:fld id="{CD9BE97A-53C1-4E17-AABC-2B78E7EE41B0}" type="slidenum">
              <a:rPr kumimoji="1" lang="ja-JP" altLang="en-US" smtClean="0"/>
              <a:t>3</a:t>
            </a:fld>
            <a:endParaRPr kumimoji="1" lang="ja-JP" altLang="en-US"/>
          </a:p>
        </p:txBody>
      </p:sp>
    </p:spTree>
    <p:extLst>
      <p:ext uri="{BB962C8B-B14F-4D97-AF65-F5344CB8AC3E}">
        <p14:creationId xmlns:p14="http://schemas.microsoft.com/office/powerpoint/2010/main" val="2820319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412A25-DABA-48F6-A3A7-53033A240A0C}"/>
              </a:ext>
            </a:extLst>
          </p:cNvPr>
          <p:cNvSpPr>
            <a:spLocks noGrp="1"/>
          </p:cNvSpPr>
          <p:nvPr>
            <p:ph type="title"/>
          </p:nvPr>
        </p:nvSpPr>
        <p:spPr/>
        <p:txBody>
          <a:bodyPr/>
          <a:lstStyle/>
          <a:p>
            <a:r>
              <a:rPr kumimoji="1" lang="ja-JP" altLang="en-US" dirty="0"/>
              <a:t>評価方法</a:t>
            </a:r>
          </a:p>
        </p:txBody>
      </p:sp>
      <p:sp>
        <p:nvSpPr>
          <p:cNvPr id="3" name="コンテンツ プレースホルダー 2">
            <a:extLst>
              <a:ext uri="{FF2B5EF4-FFF2-40B4-BE49-F238E27FC236}">
                <a16:creationId xmlns:a16="http://schemas.microsoft.com/office/drawing/2014/main" id="{8471F870-5497-4268-A983-22AEA5B374DC}"/>
              </a:ext>
            </a:extLst>
          </p:cNvPr>
          <p:cNvSpPr>
            <a:spLocks noGrp="1"/>
          </p:cNvSpPr>
          <p:nvPr>
            <p:ph idx="1"/>
          </p:nvPr>
        </p:nvSpPr>
        <p:spPr/>
        <p:txBody>
          <a:bodyPr/>
          <a:lstStyle/>
          <a:p>
            <a:r>
              <a:rPr kumimoji="1" lang="en-US" altLang="ja-JP" dirty="0"/>
              <a:t>Visual Quality </a:t>
            </a:r>
            <a:r>
              <a:rPr kumimoji="1" lang="ja-JP" altLang="en-US" dirty="0"/>
              <a:t>を評価</a:t>
            </a:r>
            <a:endParaRPr kumimoji="1" lang="en-US" altLang="ja-JP" dirty="0"/>
          </a:p>
          <a:p>
            <a:pPr marL="457200" lvl="1" indent="0">
              <a:buNone/>
            </a:pPr>
            <a:r>
              <a:rPr lang="en-US" altLang="ja-JP" dirty="0"/>
              <a:t>LPIPS</a:t>
            </a:r>
            <a:r>
              <a:rPr lang="ja-JP" altLang="en-US" dirty="0"/>
              <a:t>：</a:t>
            </a:r>
            <a:r>
              <a:rPr lang="en-US" altLang="ja-JP" dirty="0"/>
              <a:t>2</a:t>
            </a:r>
            <a:r>
              <a:rPr lang="ja-JP" altLang="en-US" dirty="0"/>
              <a:t>つの画像の類似度を </a:t>
            </a:r>
            <a:r>
              <a:rPr lang="en-US" altLang="ja-JP" dirty="0"/>
              <a:t>perceptual similarity </a:t>
            </a:r>
            <a:r>
              <a:rPr lang="ja-JP" altLang="en-US" dirty="0"/>
              <a:t>により計測</a:t>
            </a:r>
            <a:endParaRPr lang="en-US" altLang="ja-JP" dirty="0"/>
          </a:p>
          <a:p>
            <a:pPr marL="0" indent="0">
              <a:buNone/>
            </a:pPr>
            <a:endParaRPr lang="en-US" altLang="ja-JP" dirty="0"/>
          </a:p>
          <a:p>
            <a:r>
              <a:rPr lang="en-US" altLang="ja-JP" dirty="0"/>
              <a:t>Content</a:t>
            </a:r>
            <a:r>
              <a:rPr kumimoji="1" lang="ja-JP" altLang="en-US" dirty="0"/>
              <a:t>の保存</a:t>
            </a:r>
            <a:r>
              <a:rPr kumimoji="1" lang="en-US" altLang="ja-JP" dirty="0"/>
              <a:t>, Style</a:t>
            </a:r>
            <a:r>
              <a:rPr kumimoji="1" lang="ja-JP" altLang="en-US" dirty="0"/>
              <a:t>適応を評価</a:t>
            </a:r>
            <a:endParaRPr kumimoji="1" lang="en-US" altLang="ja-JP" dirty="0"/>
          </a:p>
          <a:p>
            <a:pPr marL="457200" lvl="1" indent="0">
              <a:buNone/>
            </a:pPr>
            <a:r>
              <a:rPr kumimoji="1" lang="en-US" altLang="ja-JP" dirty="0"/>
              <a:t>Style</a:t>
            </a:r>
            <a:r>
              <a:rPr lang="en-US" altLang="ja-JP" dirty="0"/>
              <a:t>-aware</a:t>
            </a:r>
            <a:r>
              <a:rPr kumimoji="1" lang="ja-JP" altLang="en-US" dirty="0"/>
              <a:t>、</a:t>
            </a:r>
            <a:r>
              <a:rPr lang="en-US" altLang="ja-JP" dirty="0"/>
              <a:t>C</a:t>
            </a:r>
            <a:r>
              <a:rPr kumimoji="1" lang="en-US" altLang="ja-JP" dirty="0"/>
              <a:t>ontent-aware</a:t>
            </a:r>
            <a:r>
              <a:rPr kumimoji="1" lang="ja-JP" altLang="en-US" dirty="0"/>
              <a:t>な</a:t>
            </a:r>
            <a:r>
              <a:rPr lang="en-US" altLang="ja-JP" dirty="0"/>
              <a:t> Classifier</a:t>
            </a:r>
            <a:r>
              <a:rPr lang="ja-JP" altLang="en-US" dirty="0"/>
              <a:t>を特徴量抽出のために使い、その特徴量を</a:t>
            </a:r>
            <a:r>
              <a:rPr lang="en-US" altLang="ja-JP" dirty="0" err="1"/>
              <a:t>Frecht</a:t>
            </a:r>
            <a:r>
              <a:rPr lang="en-US" altLang="ja-JP" dirty="0"/>
              <a:t> inception distance(FID) </a:t>
            </a:r>
            <a:r>
              <a:rPr lang="ja-JP" altLang="en-US" dirty="0"/>
              <a:t>で計測して評価</a:t>
            </a:r>
            <a:endParaRPr kumimoji="1" lang="en-US" altLang="ja-JP" dirty="0"/>
          </a:p>
        </p:txBody>
      </p:sp>
      <p:sp>
        <p:nvSpPr>
          <p:cNvPr id="4" name="スライド番号プレースホルダー 3">
            <a:extLst>
              <a:ext uri="{FF2B5EF4-FFF2-40B4-BE49-F238E27FC236}">
                <a16:creationId xmlns:a16="http://schemas.microsoft.com/office/drawing/2014/main" id="{38741C7C-AC8E-42A7-B8C2-30876A71B2F1}"/>
              </a:ext>
            </a:extLst>
          </p:cNvPr>
          <p:cNvSpPr>
            <a:spLocks noGrp="1"/>
          </p:cNvSpPr>
          <p:nvPr>
            <p:ph type="sldNum" sz="quarter" idx="12"/>
          </p:nvPr>
        </p:nvSpPr>
        <p:spPr/>
        <p:txBody>
          <a:bodyPr/>
          <a:lstStyle/>
          <a:p>
            <a:fld id="{CD9BE97A-53C1-4E17-AABC-2B78E7EE41B0}" type="slidenum">
              <a:rPr kumimoji="1" lang="ja-JP" altLang="en-US" smtClean="0"/>
              <a:t>30</a:t>
            </a:fld>
            <a:endParaRPr kumimoji="1" lang="ja-JP" altLang="en-US"/>
          </a:p>
        </p:txBody>
      </p:sp>
    </p:spTree>
    <p:extLst>
      <p:ext uri="{BB962C8B-B14F-4D97-AF65-F5344CB8AC3E}">
        <p14:creationId xmlns:p14="http://schemas.microsoft.com/office/powerpoint/2010/main" val="1934738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5A697E-7E3D-44EB-AD2C-82ED6A27619C}"/>
              </a:ext>
            </a:extLst>
          </p:cNvPr>
          <p:cNvSpPr>
            <a:spLocks noGrp="1"/>
          </p:cNvSpPr>
          <p:nvPr>
            <p:ph type="title"/>
          </p:nvPr>
        </p:nvSpPr>
        <p:spPr/>
        <p:txBody>
          <a:bodyPr/>
          <a:lstStyle/>
          <a:p>
            <a:r>
              <a:rPr lang="ja-JP" altLang="en-US" dirty="0"/>
              <a:t>他モデルとの性能比較</a:t>
            </a:r>
            <a:endParaRPr kumimoji="1" lang="ja-JP" altLang="en-US" dirty="0"/>
          </a:p>
        </p:txBody>
      </p:sp>
      <p:pic>
        <p:nvPicPr>
          <p:cNvPr id="6" name="コンテンツ プレースホルダー 5" descr="テーブル&#10;&#10;自動的に生成された説明">
            <a:extLst>
              <a:ext uri="{FF2B5EF4-FFF2-40B4-BE49-F238E27FC236}">
                <a16:creationId xmlns:a16="http://schemas.microsoft.com/office/drawing/2014/main" id="{233FEC55-4CCE-4F22-ABAD-5B38192AC8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518" y="1690688"/>
            <a:ext cx="11856964" cy="3732028"/>
          </a:xfrm>
        </p:spPr>
      </p:pic>
      <p:sp>
        <p:nvSpPr>
          <p:cNvPr id="4" name="スライド番号プレースホルダー 3">
            <a:extLst>
              <a:ext uri="{FF2B5EF4-FFF2-40B4-BE49-F238E27FC236}">
                <a16:creationId xmlns:a16="http://schemas.microsoft.com/office/drawing/2014/main" id="{E0FF16C5-77A6-47E2-B610-FA07A5F11EC7}"/>
              </a:ext>
            </a:extLst>
          </p:cNvPr>
          <p:cNvSpPr>
            <a:spLocks noGrp="1"/>
          </p:cNvSpPr>
          <p:nvPr>
            <p:ph type="sldNum" sz="quarter" idx="12"/>
          </p:nvPr>
        </p:nvSpPr>
        <p:spPr/>
        <p:txBody>
          <a:bodyPr/>
          <a:lstStyle/>
          <a:p>
            <a:fld id="{CD9BE97A-53C1-4E17-AABC-2B78E7EE41B0}" type="slidenum">
              <a:rPr kumimoji="1" lang="ja-JP" altLang="en-US" smtClean="0"/>
              <a:t>31</a:t>
            </a:fld>
            <a:endParaRPr kumimoji="1" lang="ja-JP" altLang="en-US"/>
          </a:p>
        </p:txBody>
      </p:sp>
    </p:spTree>
    <p:extLst>
      <p:ext uri="{BB962C8B-B14F-4D97-AF65-F5344CB8AC3E}">
        <p14:creationId xmlns:p14="http://schemas.microsoft.com/office/powerpoint/2010/main" val="1441297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A7A00-1E6E-4DBF-87E4-0AF3EE75F336}"/>
              </a:ext>
            </a:extLst>
          </p:cNvPr>
          <p:cNvSpPr>
            <a:spLocks noGrp="1"/>
          </p:cNvSpPr>
          <p:nvPr>
            <p:ph type="title"/>
          </p:nvPr>
        </p:nvSpPr>
        <p:spPr/>
        <p:txBody>
          <a:bodyPr/>
          <a:lstStyle/>
          <a:p>
            <a:r>
              <a:rPr lang="ja-JP" altLang="en-US" dirty="0"/>
              <a:t>質的評価</a:t>
            </a:r>
            <a:r>
              <a:rPr lang="ja-JP" altLang="en-US" sz="3200" dirty="0"/>
              <a:t>（というか、これまでのモデルの問題点）</a:t>
            </a:r>
            <a:endParaRPr kumimoji="1" lang="ja-JP" altLang="en-US" dirty="0"/>
          </a:p>
        </p:txBody>
      </p:sp>
      <p:pic>
        <p:nvPicPr>
          <p:cNvPr id="5" name="コンテンツ プレースホルダー 4" descr="テーブル&#10;&#10;自動的に生成された説明">
            <a:extLst>
              <a:ext uri="{FF2B5EF4-FFF2-40B4-BE49-F238E27FC236}">
                <a16:creationId xmlns:a16="http://schemas.microsoft.com/office/drawing/2014/main" id="{2726B632-A73F-4360-91E4-584835D3CB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895" y="1523144"/>
            <a:ext cx="11696209" cy="3811711"/>
          </a:xfrm>
        </p:spPr>
      </p:pic>
      <p:sp>
        <p:nvSpPr>
          <p:cNvPr id="6" name="コンテンツ プレースホルダー 2">
            <a:extLst>
              <a:ext uri="{FF2B5EF4-FFF2-40B4-BE49-F238E27FC236}">
                <a16:creationId xmlns:a16="http://schemas.microsoft.com/office/drawing/2014/main" id="{55C25310-F47B-42A0-BD93-116EAB594FFF}"/>
              </a:ext>
            </a:extLst>
          </p:cNvPr>
          <p:cNvSpPr txBox="1">
            <a:spLocks/>
          </p:cNvSpPr>
          <p:nvPr/>
        </p:nvSpPr>
        <p:spPr>
          <a:xfrm>
            <a:off x="838199" y="5589142"/>
            <a:ext cx="10699679" cy="1068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solidFill>
                  <a:srgbClr val="0070C0"/>
                </a:solidFill>
              </a:rPr>
              <a:t>青</a:t>
            </a:r>
            <a:r>
              <a:rPr lang="ja-JP" altLang="en-US" dirty="0"/>
              <a:t>：ディテール損失</a:t>
            </a:r>
            <a:r>
              <a:rPr lang="en-US" altLang="ja-JP" dirty="0"/>
              <a:t>			</a:t>
            </a:r>
            <a:r>
              <a:rPr lang="ja-JP" altLang="en-US" dirty="0">
                <a:solidFill>
                  <a:srgbClr val="00B050"/>
                </a:solidFill>
              </a:rPr>
              <a:t>緑</a:t>
            </a:r>
            <a:r>
              <a:rPr lang="ja-JP" altLang="en-US" dirty="0"/>
              <a:t>：ソースに頼りすぎ</a:t>
            </a:r>
            <a:endParaRPr lang="en-US" altLang="ja-JP" dirty="0"/>
          </a:p>
          <a:p>
            <a:pPr marL="0" indent="0">
              <a:buNone/>
            </a:pPr>
            <a:r>
              <a:rPr lang="ja-JP" altLang="en-US" dirty="0">
                <a:solidFill>
                  <a:srgbClr val="FF0000"/>
                </a:solidFill>
              </a:rPr>
              <a:t>赤</a:t>
            </a:r>
            <a:r>
              <a:rPr lang="ja-JP" altLang="en-US" dirty="0"/>
              <a:t>：正しくない文字</a:t>
            </a:r>
            <a:r>
              <a:rPr lang="en-US" altLang="ja-JP" dirty="0"/>
              <a:t>			</a:t>
            </a:r>
            <a:r>
              <a:rPr lang="ja-JP" altLang="en-US" dirty="0">
                <a:solidFill>
                  <a:srgbClr val="FFC000"/>
                </a:solidFill>
              </a:rPr>
              <a:t>黄</a:t>
            </a:r>
            <a:r>
              <a:rPr lang="ja-JP" altLang="en-US" dirty="0"/>
              <a:t>：間違った構成要素</a:t>
            </a:r>
          </a:p>
        </p:txBody>
      </p:sp>
      <p:sp>
        <p:nvSpPr>
          <p:cNvPr id="7" name="スライド番号プレースホルダー 6">
            <a:extLst>
              <a:ext uri="{FF2B5EF4-FFF2-40B4-BE49-F238E27FC236}">
                <a16:creationId xmlns:a16="http://schemas.microsoft.com/office/drawing/2014/main" id="{648DB4DC-519B-417F-92F4-12805AA9500E}"/>
              </a:ext>
            </a:extLst>
          </p:cNvPr>
          <p:cNvSpPr>
            <a:spLocks noGrp="1"/>
          </p:cNvSpPr>
          <p:nvPr>
            <p:ph type="sldNum" sz="quarter" idx="12"/>
          </p:nvPr>
        </p:nvSpPr>
        <p:spPr/>
        <p:txBody>
          <a:bodyPr/>
          <a:lstStyle/>
          <a:p>
            <a:fld id="{CD9BE97A-53C1-4E17-AABC-2B78E7EE41B0}" type="slidenum">
              <a:rPr kumimoji="1" lang="ja-JP" altLang="en-US" smtClean="0"/>
              <a:t>32</a:t>
            </a:fld>
            <a:endParaRPr kumimoji="1" lang="ja-JP" altLang="en-US"/>
          </a:p>
        </p:txBody>
      </p:sp>
    </p:spTree>
    <p:extLst>
      <p:ext uri="{BB962C8B-B14F-4D97-AF65-F5344CB8AC3E}">
        <p14:creationId xmlns:p14="http://schemas.microsoft.com/office/powerpoint/2010/main" val="320135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D6D2CE-ADD9-45FD-BFC1-F3327CF51E33}"/>
              </a:ext>
            </a:extLst>
          </p:cNvPr>
          <p:cNvSpPr>
            <a:spLocks noGrp="1"/>
          </p:cNvSpPr>
          <p:nvPr>
            <p:ph type="title"/>
          </p:nvPr>
        </p:nvSpPr>
        <p:spPr/>
        <p:txBody>
          <a:bodyPr/>
          <a:lstStyle/>
          <a:p>
            <a:r>
              <a:rPr kumimoji="1" lang="en-US" altLang="ja-JP" dirty="0"/>
              <a:t>Ablation Study</a:t>
            </a:r>
            <a:endParaRPr kumimoji="1" lang="ja-JP" altLang="en-US" dirty="0"/>
          </a:p>
        </p:txBody>
      </p:sp>
      <p:pic>
        <p:nvPicPr>
          <p:cNvPr id="6" name="コンテンツ プレースホルダー 5" descr="テーブル&#10;&#10;自動的に生成された説明">
            <a:extLst>
              <a:ext uri="{FF2B5EF4-FFF2-40B4-BE49-F238E27FC236}">
                <a16:creationId xmlns:a16="http://schemas.microsoft.com/office/drawing/2014/main" id="{127C4883-BF41-44C2-92C5-EF74DD14BE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1310" y="1531089"/>
            <a:ext cx="8649379" cy="3179134"/>
          </a:xfrm>
        </p:spPr>
      </p:pic>
      <p:sp>
        <p:nvSpPr>
          <p:cNvPr id="4" name="スライド番号プレースホルダー 3">
            <a:extLst>
              <a:ext uri="{FF2B5EF4-FFF2-40B4-BE49-F238E27FC236}">
                <a16:creationId xmlns:a16="http://schemas.microsoft.com/office/drawing/2014/main" id="{E77F4FD6-0D7B-4C79-8235-D841CAB5F128}"/>
              </a:ext>
            </a:extLst>
          </p:cNvPr>
          <p:cNvSpPr>
            <a:spLocks noGrp="1"/>
          </p:cNvSpPr>
          <p:nvPr>
            <p:ph type="sldNum" sz="quarter" idx="12"/>
          </p:nvPr>
        </p:nvSpPr>
        <p:spPr/>
        <p:txBody>
          <a:bodyPr/>
          <a:lstStyle/>
          <a:p>
            <a:fld id="{CD9BE97A-53C1-4E17-AABC-2B78E7EE41B0}" type="slidenum">
              <a:rPr kumimoji="1" lang="ja-JP" altLang="en-US" smtClean="0"/>
              <a:t>33</a:t>
            </a:fld>
            <a:endParaRPr kumimoji="1" lang="ja-JP" altLang="en-US"/>
          </a:p>
        </p:txBody>
      </p:sp>
      <p:sp>
        <p:nvSpPr>
          <p:cNvPr id="7" name="コンテンツ プレースホルダー 2">
            <a:extLst>
              <a:ext uri="{FF2B5EF4-FFF2-40B4-BE49-F238E27FC236}">
                <a16:creationId xmlns:a16="http://schemas.microsoft.com/office/drawing/2014/main" id="{323B6DE8-F3E5-4DBA-B1CC-7FDF9D396DB6}"/>
              </a:ext>
            </a:extLst>
          </p:cNvPr>
          <p:cNvSpPr txBox="1">
            <a:spLocks/>
          </p:cNvSpPr>
          <p:nvPr/>
        </p:nvSpPr>
        <p:spPr>
          <a:xfrm>
            <a:off x="746159" y="4951516"/>
            <a:ext cx="10699679" cy="1484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文字単位→構成要素単位の処理に切り替えたことは、</a:t>
            </a:r>
            <a:r>
              <a:rPr lang="en-US" altLang="ja-JP" b="1" dirty="0"/>
              <a:t>Style</a:t>
            </a:r>
            <a:r>
              <a:rPr lang="ja-JP" altLang="en-US" b="1" dirty="0"/>
              <a:t>の質に大幅に向上</a:t>
            </a:r>
            <a:r>
              <a:rPr lang="ja-JP" altLang="en-US" dirty="0"/>
              <a:t>させ</a:t>
            </a:r>
            <a:r>
              <a:rPr lang="en-US" altLang="ja-JP" b="1" dirty="0"/>
              <a:t>Content</a:t>
            </a:r>
            <a:r>
              <a:rPr lang="ja-JP" altLang="en-US" b="1" dirty="0"/>
              <a:t>の質を少しだけ低下</a:t>
            </a:r>
            <a:r>
              <a:rPr lang="ja-JP" altLang="en-US" dirty="0"/>
              <a:t>させていることがわかる</a:t>
            </a:r>
            <a:endParaRPr lang="en-US" altLang="ja-JP" dirty="0"/>
          </a:p>
        </p:txBody>
      </p:sp>
      <p:grpSp>
        <p:nvGrpSpPr>
          <p:cNvPr id="19" name="グループ化 18">
            <a:extLst>
              <a:ext uri="{FF2B5EF4-FFF2-40B4-BE49-F238E27FC236}">
                <a16:creationId xmlns:a16="http://schemas.microsoft.com/office/drawing/2014/main" id="{1A5E12BB-CC7E-402E-BB52-17F5A959985C}"/>
              </a:ext>
            </a:extLst>
          </p:cNvPr>
          <p:cNvGrpSpPr/>
          <p:nvPr/>
        </p:nvGrpSpPr>
        <p:grpSpPr>
          <a:xfrm>
            <a:off x="897997" y="3180350"/>
            <a:ext cx="637920" cy="749160"/>
            <a:chOff x="897997" y="3180350"/>
            <a:chExt cx="637920" cy="749160"/>
          </a:xfrm>
        </p:grpSpPr>
        <mc:AlternateContent xmlns:mc="http://schemas.openxmlformats.org/markup-compatibility/2006">
          <mc:Choice xmlns:p14="http://schemas.microsoft.com/office/powerpoint/2010/main" Requires="p14">
            <p:contentPart p14:bwMode="auto" r:id="rId3">
              <p14:nvContentPartPr>
                <p14:cNvPr id="8" name="インク 7">
                  <a:extLst>
                    <a:ext uri="{FF2B5EF4-FFF2-40B4-BE49-F238E27FC236}">
                      <a16:creationId xmlns:a16="http://schemas.microsoft.com/office/drawing/2014/main" id="{101A8D31-6B1C-40BC-A905-00B2048112EA}"/>
                    </a:ext>
                  </a:extLst>
                </p14:cNvPr>
                <p14:cNvContentPartPr/>
                <p14:nvPr/>
              </p14:nvContentPartPr>
              <p14:xfrm>
                <a:off x="907357" y="3180350"/>
                <a:ext cx="174240" cy="70200"/>
              </p14:xfrm>
            </p:contentPart>
          </mc:Choice>
          <mc:Fallback>
            <p:pic>
              <p:nvPicPr>
                <p:cNvPr id="8" name="インク 7">
                  <a:extLst>
                    <a:ext uri="{FF2B5EF4-FFF2-40B4-BE49-F238E27FC236}">
                      <a16:creationId xmlns:a16="http://schemas.microsoft.com/office/drawing/2014/main" id="{101A8D31-6B1C-40BC-A905-00B2048112EA}"/>
                    </a:ext>
                  </a:extLst>
                </p:cNvPr>
                <p:cNvPicPr/>
                <p:nvPr/>
              </p:nvPicPr>
              <p:blipFill>
                <a:blip r:embed="rId4"/>
                <a:stretch>
                  <a:fillRect/>
                </a:stretch>
              </p:blipFill>
              <p:spPr>
                <a:xfrm>
                  <a:off x="898717" y="3171710"/>
                  <a:ext cx="19188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インク 8">
                  <a:extLst>
                    <a:ext uri="{FF2B5EF4-FFF2-40B4-BE49-F238E27FC236}">
                      <a16:creationId xmlns:a16="http://schemas.microsoft.com/office/drawing/2014/main" id="{371024F7-BD4F-47AF-902E-0FD9008E76D2}"/>
                    </a:ext>
                  </a:extLst>
                </p14:cNvPr>
                <p14:cNvContentPartPr/>
                <p14:nvPr/>
              </p14:nvContentPartPr>
              <p14:xfrm>
                <a:off x="910957" y="3240830"/>
                <a:ext cx="198000" cy="288720"/>
              </p14:xfrm>
            </p:contentPart>
          </mc:Choice>
          <mc:Fallback>
            <p:pic>
              <p:nvPicPr>
                <p:cNvPr id="9" name="インク 8">
                  <a:extLst>
                    <a:ext uri="{FF2B5EF4-FFF2-40B4-BE49-F238E27FC236}">
                      <a16:creationId xmlns:a16="http://schemas.microsoft.com/office/drawing/2014/main" id="{371024F7-BD4F-47AF-902E-0FD9008E76D2}"/>
                    </a:ext>
                  </a:extLst>
                </p:cNvPr>
                <p:cNvPicPr/>
                <p:nvPr/>
              </p:nvPicPr>
              <p:blipFill>
                <a:blip r:embed="rId6"/>
                <a:stretch>
                  <a:fillRect/>
                </a:stretch>
              </p:blipFill>
              <p:spPr>
                <a:xfrm>
                  <a:off x="902317" y="3232190"/>
                  <a:ext cx="21564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インク 9">
                  <a:extLst>
                    <a:ext uri="{FF2B5EF4-FFF2-40B4-BE49-F238E27FC236}">
                      <a16:creationId xmlns:a16="http://schemas.microsoft.com/office/drawing/2014/main" id="{9E9E379F-FC54-4A7F-9D33-74E98A88B262}"/>
                    </a:ext>
                  </a:extLst>
                </p14:cNvPr>
                <p14:cNvContentPartPr/>
                <p14:nvPr/>
              </p14:nvContentPartPr>
              <p14:xfrm>
                <a:off x="897997" y="3359990"/>
                <a:ext cx="198720" cy="45360"/>
              </p14:xfrm>
            </p:contentPart>
          </mc:Choice>
          <mc:Fallback>
            <p:pic>
              <p:nvPicPr>
                <p:cNvPr id="10" name="インク 9">
                  <a:extLst>
                    <a:ext uri="{FF2B5EF4-FFF2-40B4-BE49-F238E27FC236}">
                      <a16:creationId xmlns:a16="http://schemas.microsoft.com/office/drawing/2014/main" id="{9E9E379F-FC54-4A7F-9D33-74E98A88B262}"/>
                    </a:ext>
                  </a:extLst>
                </p:cNvPr>
                <p:cNvPicPr/>
                <p:nvPr/>
              </p:nvPicPr>
              <p:blipFill>
                <a:blip r:embed="rId8"/>
                <a:stretch>
                  <a:fillRect/>
                </a:stretch>
              </p:blipFill>
              <p:spPr>
                <a:xfrm>
                  <a:off x="889357" y="3351350"/>
                  <a:ext cx="2163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インク 10">
                  <a:extLst>
                    <a:ext uri="{FF2B5EF4-FFF2-40B4-BE49-F238E27FC236}">
                      <a16:creationId xmlns:a16="http://schemas.microsoft.com/office/drawing/2014/main" id="{7641A50B-03D1-4595-8452-292A69F332A2}"/>
                    </a:ext>
                  </a:extLst>
                </p14:cNvPr>
                <p14:cNvContentPartPr/>
                <p14:nvPr/>
              </p14:nvContentPartPr>
              <p14:xfrm>
                <a:off x="1157197" y="3338030"/>
                <a:ext cx="146160" cy="168480"/>
              </p14:xfrm>
            </p:contentPart>
          </mc:Choice>
          <mc:Fallback>
            <p:pic>
              <p:nvPicPr>
                <p:cNvPr id="11" name="インク 10">
                  <a:extLst>
                    <a:ext uri="{FF2B5EF4-FFF2-40B4-BE49-F238E27FC236}">
                      <a16:creationId xmlns:a16="http://schemas.microsoft.com/office/drawing/2014/main" id="{7641A50B-03D1-4595-8452-292A69F332A2}"/>
                    </a:ext>
                  </a:extLst>
                </p:cNvPr>
                <p:cNvPicPr/>
                <p:nvPr/>
              </p:nvPicPr>
              <p:blipFill>
                <a:blip r:embed="rId10"/>
                <a:stretch>
                  <a:fillRect/>
                </a:stretch>
              </p:blipFill>
              <p:spPr>
                <a:xfrm>
                  <a:off x="1148557" y="3329390"/>
                  <a:ext cx="1638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インク 12">
                  <a:extLst>
                    <a:ext uri="{FF2B5EF4-FFF2-40B4-BE49-F238E27FC236}">
                      <a16:creationId xmlns:a16="http://schemas.microsoft.com/office/drawing/2014/main" id="{A651A91B-553E-44AD-948F-4D27FE81B47C}"/>
                    </a:ext>
                  </a:extLst>
                </p14:cNvPr>
                <p14:cNvContentPartPr/>
                <p14:nvPr/>
              </p14:nvContentPartPr>
              <p14:xfrm>
                <a:off x="921037" y="3592190"/>
                <a:ext cx="183240" cy="81000"/>
              </p14:xfrm>
            </p:contentPart>
          </mc:Choice>
          <mc:Fallback>
            <p:pic>
              <p:nvPicPr>
                <p:cNvPr id="13" name="インク 12">
                  <a:extLst>
                    <a:ext uri="{FF2B5EF4-FFF2-40B4-BE49-F238E27FC236}">
                      <a16:creationId xmlns:a16="http://schemas.microsoft.com/office/drawing/2014/main" id="{A651A91B-553E-44AD-948F-4D27FE81B47C}"/>
                    </a:ext>
                  </a:extLst>
                </p:cNvPr>
                <p:cNvPicPr/>
                <p:nvPr/>
              </p:nvPicPr>
              <p:blipFill>
                <a:blip r:embed="rId12"/>
                <a:stretch>
                  <a:fillRect/>
                </a:stretch>
              </p:blipFill>
              <p:spPr>
                <a:xfrm>
                  <a:off x="912397" y="3583190"/>
                  <a:ext cx="200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インク 13">
                  <a:extLst>
                    <a:ext uri="{FF2B5EF4-FFF2-40B4-BE49-F238E27FC236}">
                      <a16:creationId xmlns:a16="http://schemas.microsoft.com/office/drawing/2014/main" id="{296F4C26-88AD-4F1E-97E8-EB7D9D54D02F}"/>
                    </a:ext>
                  </a:extLst>
                </p14:cNvPr>
                <p14:cNvContentPartPr/>
                <p14:nvPr/>
              </p14:nvContentPartPr>
              <p14:xfrm>
                <a:off x="912397" y="3665630"/>
                <a:ext cx="180000" cy="226080"/>
              </p14:xfrm>
            </p:contentPart>
          </mc:Choice>
          <mc:Fallback>
            <p:pic>
              <p:nvPicPr>
                <p:cNvPr id="14" name="インク 13">
                  <a:extLst>
                    <a:ext uri="{FF2B5EF4-FFF2-40B4-BE49-F238E27FC236}">
                      <a16:creationId xmlns:a16="http://schemas.microsoft.com/office/drawing/2014/main" id="{296F4C26-88AD-4F1E-97E8-EB7D9D54D02F}"/>
                    </a:ext>
                  </a:extLst>
                </p:cNvPr>
                <p:cNvPicPr/>
                <p:nvPr/>
              </p:nvPicPr>
              <p:blipFill>
                <a:blip r:embed="rId14"/>
                <a:stretch>
                  <a:fillRect/>
                </a:stretch>
              </p:blipFill>
              <p:spPr>
                <a:xfrm>
                  <a:off x="903397" y="3656990"/>
                  <a:ext cx="1976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インク 14">
                  <a:extLst>
                    <a:ext uri="{FF2B5EF4-FFF2-40B4-BE49-F238E27FC236}">
                      <a16:creationId xmlns:a16="http://schemas.microsoft.com/office/drawing/2014/main" id="{1B5155EB-3105-48BA-A3BF-73043FC3834B}"/>
                    </a:ext>
                  </a:extLst>
                </p14:cNvPr>
                <p14:cNvContentPartPr/>
                <p14:nvPr/>
              </p14:nvContentPartPr>
              <p14:xfrm>
                <a:off x="908077" y="3769310"/>
                <a:ext cx="168480" cy="42840"/>
              </p14:xfrm>
            </p:contentPart>
          </mc:Choice>
          <mc:Fallback>
            <p:pic>
              <p:nvPicPr>
                <p:cNvPr id="15" name="インク 14">
                  <a:extLst>
                    <a:ext uri="{FF2B5EF4-FFF2-40B4-BE49-F238E27FC236}">
                      <a16:creationId xmlns:a16="http://schemas.microsoft.com/office/drawing/2014/main" id="{1B5155EB-3105-48BA-A3BF-73043FC3834B}"/>
                    </a:ext>
                  </a:extLst>
                </p:cNvPr>
                <p:cNvPicPr/>
                <p:nvPr/>
              </p:nvPicPr>
              <p:blipFill>
                <a:blip r:embed="rId16"/>
                <a:stretch>
                  <a:fillRect/>
                </a:stretch>
              </p:blipFill>
              <p:spPr>
                <a:xfrm>
                  <a:off x="899077" y="3760310"/>
                  <a:ext cx="1861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インク 15">
                  <a:extLst>
                    <a:ext uri="{FF2B5EF4-FFF2-40B4-BE49-F238E27FC236}">
                      <a16:creationId xmlns:a16="http://schemas.microsoft.com/office/drawing/2014/main" id="{19BA720E-784B-4D22-A75F-718601BD5288}"/>
                    </a:ext>
                  </a:extLst>
                </p14:cNvPr>
                <p14:cNvContentPartPr/>
                <p14:nvPr/>
              </p14:nvContentPartPr>
              <p14:xfrm>
                <a:off x="1137757" y="3779030"/>
                <a:ext cx="84960" cy="122760"/>
              </p14:xfrm>
            </p:contentPart>
          </mc:Choice>
          <mc:Fallback>
            <p:pic>
              <p:nvPicPr>
                <p:cNvPr id="16" name="インク 15">
                  <a:extLst>
                    <a:ext uri="{FF2B5EF4-FFF2-40B4-BE49-F238E27FC236}">
                      <a16:creationId xmlns:a16="http://schemas.microsoft.com/office/drawing/2014/main" id="{19BA720E-784B-4D22-A75F-718601BD5288}"/>
                    </a:ext>
                  </a:extLst>
                </p:cNvPr>
                <p:cNvPicPr/>
                <p:nvPr/>
              </p:nvPicPr>
              <p:blipFill>
                <a:blip r:embed="rId18"/>
                <a:stretch>
                  <a:fillRect/>
                </a:stretch>
              </p:blipFill>
              <p:spPr>
                <a:xfrm>
                  <a:off x="1129117" y="3770030"/>
                  <a:ext cx="1026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インク 16">
                  <a:extLst>
                    <a:ext uri="{FF2B5EF4-FFF2-40B4-BE49-F238E27FC236}">
                      <a16:creationId xmlns:a16="http://schemas.microsoft.com/office/drawing/2014/main" id="{600A8CDD-D453-49C8-9578-2AD7E38DB417}"/>
                    </a:ext>
                  </a:extLst>
                </p14:cNvPr>
                <p14:cNvContentPartPr/>
                <p14:nvPr/>
              </p14:nvContentPartPr>
              <p14:xfrm>
                <a:off x="1268077" y="3870470"/>
                <a:ext cx="64440" cy="59040"/>
              </p14:xfrm>
            </p:contentPart>
          </mc:Choice>
          <mc:Fallback>
            <p:pic>
              <p:nvPicPr>
                <p:cNvPr id="17" name="インク 16">
                  <a:extLst>
                    <a:ext uri="{FF2B5EF4-FFF2-40B4-BE49-F238E27FC236}">
                      <a16:creationId xmlns:a16="http://schemas.microsoft.com/office/drawing/2014/main" id="{600A8CDD-D453-49C8-9578-2AD7E38DB417}"/>
                    </a:ext>
                  </a:extLst>
                </p:cNvPr>
                <p:cNvPicPr/>
                <p:nvPr/>
              </p:nvPicPr>
              <p:blipFill>
                <a:blip r:embed="rId20"/>
                <a:stretch>
                  <a:fillRect/>
                </a:stretch>
              </p:blipFill>
              <p:spPr>
                <a:xfrm>
                  <a:off x="1259437" y="3861830"/>
                  <a:ext cx="820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インク 17">
                  <a:extLst>
                    <a:ext uri="{FF2B5EF4-FFF2-40B4-BE49-F238E27FC236}">
                      <a16:creationId xmlns:a16="http://schemas.microsoft.com/office/drawing/2014/main" id="{81A59380-88D9-4E3D-A20F-68465003BFF5}"/>
                    </a:ext>
                  </a:extLst>
                </p14:cNvPr>
                <p14:cNvContentPartPr/>
                <p14:nvPr/>
              </p14:nvContentPartPr>
              <p14:xfrm>
                <a:off x="1396597" y="3784790"/>
                <a:ext cx="139320" cy="92880"/>
              </p14:xfrm>
            </p:contentPart>
          </mc:Choice>
          <mc:Fallback>
            <p:pic>
              <p:nvPicPr>
                <p:cNvPr id="18" name="インク 17">
                  <a:extLst>
                    <a:ext uri="{FF2B5EF4-FFF2-40B4-BE49-F238E27FC236}">
                      <a16:creationId xmlns:a16="http://schemas.microsoft.com/office/drawing/2014/main" id="{81A59380-88D9-4E3D-A20F-68465003BFF5}"/>
                    </a:ext>
                  </a:extLst>
                </p:cNvPr>
                <p:cNvPicPr/>
                <p:nvPr/>
              </p:nvPicPr>
              <p:blipFill>
                <a:blip r:embed="rId22"/>
                <a:stretch>
                  <a:fillRect/>
                </a:stretch>
              </p:blipFill>
              <p:spPr>
                <a:xfrm>
                  <a:off x="1387597" y="3775790"/>
                  <a:ext cx="156960" cy="11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35" name="インク 34">
                <a:extLst>
                  <a:ext uri="{FF2B5EF4-FFF2-40B4-BE49-F238E27FC236}">
                    <a16:creationId xmlns:a16="http://schemas.microsoft.com/office/drawing/2014/main" id="{8023F7E7-E349-447C-8B61-E5E7E6ACFFCD}"/>
                  </a:ext>
                </a:extLst>
              </p14:cNvPr>
              <p14:cNvContentPartPr/>
              <p14:nvPr/>
            </p14:nvContentPartPr>
            <p14:xfrm>
              <a:off x="467437" y="4282310"/>
              <a:ext cx="112320" cy="117720"/>
            </p14:xfrm>
          </p:contentPart>
        </mc:Choice>
        <mc:Fallback>
          <p:pic>
            <p:nvPicPr>
              <p:cNvPr id="35" name="インク 34">
                <a:extLst>
                  <a:ext uri="{FF2B5EF4-FFF2-40B4-BE49-F238E27FC236}">
                    <a16:creationId xmlns:a16="http://schemas.microsoft.com/office/drawing/2014/main" id="{8023F7E7-E349-447C-8B61-E5E7E6ACFFCD}"/>
                  </a:ext>
                </a:extLst>
              </p:cNvPr>
              <p:cNvPicPr/>
              <p:nvPr/>
            </p:nvPicPr>
            <p:blipFill>
              <a:blip r:embed="rId24"/>
              <a:stretch>
                <a:fillRect/>
              </a:stretch>
            </p:blipFill>
            <p:spPr>
              <a:xfrm>
                <a:off x="458797" y="4273310"/>
                <a:ext cx="129960" cy="135360"/>
              </a:xfrm>
              <a:prstGeom prst="rect">
                <a:avLst/>
              </a:prstGeom>
            </p:spPr>
          </p:pic>
        </mc:Fallback>
      </mc:AlternateContent>
      <p:grpSp>
        <p:nvGrpSpPr>
          <p:cNvPr id="102" name="グループ化 101">
            <a:extLst>
              <a:ext uri="{FF2B5EF4-FFF2-40B4-BE49-F238E27FC236}">
                <a16:creationId xmlns:a16="http://schemas.microsoft.com/office/drawing/2014/main" id="{5BAA0E88-C1AD-49DB-9DC8-886D58459755}"/>
              </a:ext>
            </a:extLst>
          </p:cNvPr>
          <p:cNvGrpSpPr/>
          <p:nvPr/>
        </p:nvGrpSpPr>
        <p:grpSpPr>
          <a:xfrm>
            <a:off x="210757" y="4067030"/>
            <a:ext cx="1627200" cy="446040"/>
            <a:chOff x="210757" y="4067030"/>
            <a:chExt cx="1627200" cy="446040"/>
          </a:xfrm>
        </p:grpSpPr>
        <mc:AlternateContent xmlns:mc="http://schemas.openxmlformats.org/markup-compatibility/2006">
          <mc:Choice xmlns:p14="http://schemas.microsoft.com/office/powerpoint/2010/main" Requires="p14">
            <p:contentPart p14:bwMode="auto" r:id="rId25">
              <p14:nvContentPartPr>
                <p14:cNvPr id="20" name="インク 19">
                  <a:extLst>
                    <a:ext uri="{FF2B5EF4-FFF2-40B4-BE49-F238E27FC236}">
                      <a16:creationId xmlns:a16="http://schemas.microsoft.com/office/drawing/2014/main" id="{C72F1A8C-DEA2-4956-922E-C32037EF7E32}"/>
                    </a:ext>
                  </a:extLst>
                </p14:cNvPr>
                <p14:cNvContentPartPr/>
                <p14:nvPr/>
              </p14:nvContentPartPr>
              <p14:xfrm>
                <a:off x="246757" y="4080710"/>
                <a:ext cx="161280" cy="45360"/>
              </p14:xfrm>
            </p:contentPart>
          </mc:Choice>
          <mc:Fallback>
            <p:pic>
              <p:nvPicPr>
                <p:cNvPr id="20" name="インク 19">
                  <a:extLst>
                    <a:ext uri="{FF2B5EF4-FFF2-40B4-BE49-F238E27FC236}">
                      <a16:creationId xmlns:a16="http://schemas.microsoft.com/office/drawing/2014/main" id="{C72F1A8C-DEA2-4956-922E-C32037EF7E32}"/>
                    </a:ext>
                  </a:extLst>
                </p:cNvPr>
                <p:cNvPicPr/>
                <p:nvPr/>
              </p:nvPicPr>
              <p:blipFill>
                <a:blip r:embed="rId26"/>
                <a:stretch>
                  <a:fillRect/>
                </a:stretch>
              </p:blipFill>
              <p:spPr>
                <a:xfrm>
                  <a:off x="238117" y="4072070"/>
                  <a:ext cx="1789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インク 20">
                  <a:extLst>
                    <a:ext uri="{FF2B5EF4-FFF2-40B4-BE49-F238E27FC236}">
                      <a16:creationId xmlns:a16="http://schemas.microsoft.com/office/drawing/2014/main" id="{874264EF-F5AC-4BCC-943A-6ED1D8CF01F8}"/>
                    </a:ext>
                  </a:extLst>
                </p14:cNvPr>
                <p14:cNvContentPartPr/>
                <p14:nvPr/>
              </p14:nvContentPartPr>
              <p14:xfrm>
                <a:off x="210757" y="4112390"/>
                <a:ext cx="198360" cy="267840"/>
              </p14:xfrm>
            </p:contentPart>
          </mc:Choice>
          <mc:Fallback>
            <p:pic>
              <p:nvPicPr>
                <p:cNvPr id="21" name="インク 20">
                  <a:extLst>
                    <a:ext uri="{FF2B5EF4-FFF2-40B4-BE49-F238E27FC236}">
                      <a16:creationId xmlns:a16="http://schemas.microsoft.com/office/drawing/2014/main" id="{874264EF-F5AC-4BCC-943A-6ED1D8CF01F8}"/>
                    </a:ext>
                  </a:extLst>
                </p:cNvPr>
                <p:cNvPicPr/>
                <p:nvPr/>
              </p:nvPicPr>
              <p:blipFill>
                <a:blip r:embed="rId28"/>
                <a:stretch>
                  <a:fillRect/>
                </a:stretch>
              </p:blipFill>
              <p:spPr>
                <a:xfrm>
                  <a:off x="202117" y="4103390"/>
                  <a:ext cx="21600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インク 21">
                  <a:extLst>
                    <a:ext uri="{FF2B5EF4-FFF2-40B4-BE49-F238E27FC236}">
                      <a16:creationId xmlns:a16="http://schemas.microsoft.com/office/drawing/2014/main" id="{35B5B3C7-B814-4AB1-A6AA-C2F1D65EB57A}"/>
                    </a:ext>
                  </a:extLst>
                </p14:cNvPr>
                <p14:cNvContentPartPr/>
                <p14:nvPr/>
              </p14:nvContentPartPr>
              <p14:xfrm>
                <a:off x="233077" y="4259630"/>
                <a:ext cx="162360" cy="22680"/>
              </p14:xfrm>
            </p:contentPart>
          </mc:Choice>
          <mc:Fallback>
            <p:pic>
              <p:nvPicPr>
                <p:cNvPr id="22" name="インク 21">
                  <a:extLst>
                    <a:ext uri="{FF2B5EF4-FFF2-40B4-BE49-F238E27FC236}">
                      <a16:creationId xmlns:a16="http://schemas.microsoft.com/office/drawing/2014/main" id="{35B5B3C7-B814-4AB1-A6AA-C2F1D65EB57A}"/>
                    </a:ext>
                  </a:extLst>
                </p:cNvPr>
                <p:cNvPicPr/>
                <p:nvPr/>
              </p:nvPicPr>
              <p:blipFill>
                <a:blip r:embed="rId30"/>
                <a:stretch>
                  <a:fillRect/>
                </a:stretch>
              </p:blipFill>
              <p:spPr>
                <a:xfrm>
                  <a:off x="224437" y="4250630"/>
                  <a:ext cx="1800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7" name="インク 86">
                  <a:extLst>
                    <a:ext uri="{FF2B5EF4-FFF2-40B4-BE49-F238E27FC236}">
                      <a16:creationId xmlns:a16="http://schemas.microsoft.com/office/drawing/2014/main" id="{53AA0FB2-F734-4650-96B2-0BF904B4C845}"/>
                    </a:ext>
                  </a:extLst>
                </p14:cNvPr>
                <p14:cNvContentPartPr/>
                <p14:nvPr/>
              </p14:nvContentPartPr>
              <p14:xfrm>
                <a:off x="828157" y="4274750"/>
                <a:ext cx="195840" cy="24840"/>
              </p14:xfrm>
            </p:contentPart>
          </mc:Choice>
          <mc:Fallback>
            <p:pic>
              <p:nvPicPr>
                <p:cNvPr id="87" name="インク 86">
                  <a:extLst>
                    <a:ext uri="{FF2B5EF4-FFF2-40B4-BE49-F238E27FC236}">
                      <a16:creationId xmlns:a16="http://schemas.microsoft.com/office/drawing/2014/main" id="{53AA0FB2-F734-4650-96B2-0BF904B4C845}"/>
                    </a:ext>
                  </a:extLst>
                </p:cNvPr>
                <p:cNvPicPr/>
                <p:nvPr/>
              </p:nvPicPr>
              <p:blipFill>
                <a:blip r:embed="rId32"/>
                <a:stretch>
                  <a:fillRect/>
                </a:stretch>
              </p:blipFill>
              <p:spPr>
                <a:xfrm>
                  <a:off x="819517" y="4265750"/>
                  <a:ext cx="2134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88" name="インク 87">
                  <a:extLst>
                    <a:ext uri="{FF2B5EF4-FFF2-40B4-BE49-F238E27FC236}">
                      <a16:creationId xmlns:a16="http://schemas.microsoft.com/office/drawing/2014/main" id="{94681F47-5534-4066-BE43-9D3789CD6AC9}"/>
                    </a:ext>
                  </a:extLst>
                </p14:cNvPr>
                <p14:cNvContentPartPr/>
                <p14:nvPr/>
              </p14:nvContentPartPr>
              <p14:xfrm>
                <a:off x="920677" y="4189790"/>
                <a:ext cx="18000" cy="219960"/>
              </p14:xfrm>
            </p:contentPart>
          </mc:Choice>
          <mc:Fallback>
            <p:pic>
              <p:nvPicPr>
                <p:cNvPr id="88" name="インク 87">
                  <a:extLst>
                    <a:ext uri="{FF2B5EF4-FFF2-40B4-BE49-F238E27FC236}">
                      <a16:creationId xmlns:a16="http://schemas.microsoft.com/office/drawing/2014/main" id="{94681F47-5534-4066-BE43-9D3789CD6AC9}"/>
                    </a:ext>
                  </a:extLst>
                </p:cNvPr>
                <p:cNvPicPr/>
                <p:nvPr/>
              </p:nvPicPr>
              <p:blipFill>
                <a:blip r:embed="rId34"/>
                <a:stretch>
                  <a:fillRect/>
                </a:stretch>
              </p:blipFill>
              <p:spPr>
                <a:xfrm>
                  <a:off x="911677" y="4181150"/>
                  <a:ext cx="356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0" name="インク 89">
                  <a:extLst>
                    <a:ext uri="{FF2B5EF4-FFF2-40B4-BE49-F238E27FC236}">
                      <a16:creationId xmlns:a16="http://schemas.microsoft.com/office/drawing/2014/main" id="{7C26DCE7-8216-4189-8D12-824E32C1F9B5}"/>
                    </a:ext>
                  </a:extLst>
                </p14:cNvPr>
                <p14:cNvContentPartPr/>
                <p14:nvPr/>
              </p14:nvContentPartPr>
              <p14:xfrm>
                <a:off x="1135597" y="4074230"/>
                <a:ext cx="165240" cy="36360"/>
              </p14:xfrm>
            </p:contentPart>
          </mc:Choice>
          <mc:Fallback>
            <p:pic>
              <p:nvPicPr>
                <p:cNvPr id="90" name="インク 89">
                  <a:extLst>
                    <a:ext uri="{FF2B5EF4-FFF2-40B4-BE49-F238E27FC236}">
                      <a16:creationId xmlns:a16="http://schemas.microsoft.com/office/drawing/2014/main" id="{7C26DCE7-8216-4189-8D12-824E32C1F9B5}"/>
                    </a:ext>
                  </a:extLst>
                </p:cNvPr>
                <p:cNvPicPr/>
                <p:nvPr/>
              </p:nvPicPr>
              <p:blipFill>
                <a:blip r:embed="rId36"/>
                <a:stretch>
                  <a:fillRect/>
                </a:stretch>
              </p:blipFill>
              <p:spPr>
                <a:xfrm>
                  <a:off x="1126957" y="4065230"/>
                  <a:ext cx="1828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1" name="インク 90">
                  <a:extLst>
                    <a:ext uri="{FF2B5EF4-FFF2-40B4-BE49-F238E27FC236}">
                      <a16:creationId xmlns:a16="http://schemas.microsoft.com/office/drawing/2014/main" id="{34AE57C7-165B-49B2-9D9F-3A3F11815A7D}"/>
                    </a:ext>
                  </a:extLst>
                </p14:cNvPr>
                <p14:cNvContentPartPr/>
                <p14:nvPr/>
              </p14:nvContentPartPr>
              <p14:xfrm>
                <a:off x="1094557" y="4067030"/>
                <a:ext cx="82440" cy="322200"/>
              </p14:xfrm>
            </p:contentPart>
          </mc:Choice>
          <mc:Fallback>
            <p:pic>
              <p:nvPicPr>
                <p:cNvPr id="91" name="インク 90">
                  <a:extLst>
                    <a:ext uri="{FF2B5EF4-FFF2-40B4-BE49-F238E27FC236}">
                      <a16:creationId xmlns:a16="http://schemas.microsoft.com/office/drawing/2014/main" id="{34AE57C7-165B-49B2-9D9F-3A3F11815A7D}"/>
                    </a:ext>
                  </a:extLst>
                </p:cNvPr>
                <p:cNvPicPr/>
                <p:nvPr/>
              </p:nvPicPr>
              <p:blipFill>
                <a:blip r:embed="rId38"/>
                <a:stretch>
                  <a:fillRect/>
                </a:stretch>
              </p:blipFill>
              <p:spPr>
                <a:xfrm>
                  <a:off x="1085917" y="4058030"/>
                  <a:ext cx="10008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92" name="インク 91">
                  <a:extLst>
                    <a:ext uri="{FF2B5EF4-FFF2-40B4-BE49-F238E27FC236}">
                      <a16:creationId xmlns:a16="http://schemas.microsoft.com/office/drawing/2014/main" id="{A44FDE2C-A217-479E-BD5D-ECACFF685537}"/>
                    </a:ext>
                  </a:extLst>
                </p14:cNvPr>
                <p14:cNvContentPartPr/>
                <p14:nvPr/>
              </p14:nvContentPartPr>
              <p14:xfrm>
                <a:off x="1121557" y="4241270"/>
                <a:ext cx="166680" cy="7560"/>
              </p14:xfrm>
            </p:contentPart>
          </mc:Choice>
          <mc:Fallback>
            <p:pic>
              <p:nvPicPr>
                <p:cNvPr id="92" name="インク 91">
                  <a:extLst>
                    <a:ext uri="{FF2B5EF4-FFF2-40B4-BE49-F238E27FC236}">
                      <a16:creationId xmlns:a16="http://schemas.microsoft.com/office/drawing/2014/main" id="{A44FDE2C-A217-479E-BD5D-ECACFF685537}"/>
                    </a:ext>
                  </a:extLst>
                </p:cNvPr>
                <p:cNvPicPr/>
                <p:nvPr/>
              </p:nvPicPr>
              <p:blipFill>
                <a:blip r:embed="rId40"/>
                <a:stretch>
                  <a:fillRect/>
                </a:stretch>
              </p:blipFill>
              <p:spPr>
                <a:xfrm>
                  <a:off x="1112557" y="4232270"/>
                  <a:ext cx="1843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3" name="インク 92">
                  <a:extLst>
                    <a:ext uri="{FF2B5EF4-FFF2-40B4-BE49-F238E27FC236}">
                      <a16:creationId xmlns:a16="http://schemas.microsoft.com/office/drawing/2014/main" id="{A3A20EF9-2EEF-4F96-A99D-04C69B9FD54C}"/>
                    </a:ext>
                  </a:extLst>
                </p14:cNvPr>
                <p14:cNvContentPartPr/>
                <p14:nvPr/>
              </p14:nvContentPartPr>
              <p14:xfrm>
                <a:off x="1248637" y="4250630"/>
                <a:ext cx="104400" cy="126000"/>
              </p14:xfrm>
            </p:contentPart>
          </mc:Choice>
          <mc:Fallback>
            <p:pic>
              <p:nvPicPr>
                <p:cNvPr id="93" name="インク 92">
                  <a:extLst>
                    <a:ext uri="{FF2B5EF4-FFF2-40B4-BE49-F238E27FC236}">
                      <a16:creationId xmlns:a16="http://schemas.microsoft.com/office/drawing/2014/main" id="{A3A20EF9-2EEF-4F96-A99D-04C69B9FD54C}"/>
                    </a:ext>
                  </a:extLst>
                </p:cNvPr>
                <p:cNvPicPr/>
                <p:nvPr/>
              </p:nvPicPr>
              <p:blipFill>
                <a:blip r:embed="rId42"/>
                <a:stretch>
                  <a:fillRect/>
                </a:stretch>
              </p:blipFill>
              <p:spPr>
                <a:xfrm>
                  <a:off x="1239997" y="4241990"/>
                  <a:ext cx="1220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94" name="インク 93">
                  <a:extLst>
                    <a:ext uri="{FF2B5EF4-FFF2-40B4-BE49-F238E27FC236}">
                      <a16:creationId xmlns:a16="http://schemas.microsoft.com/office/drawing/2014/main" id="{9922C904-1E81-40E6-81C1-9CCDFA5FE152}"/>
                    </a:ext>
                  </a:extLst>
                </p14:cNvPr>
                <p14:cNvContentPartPr/>
                <p14:nvPr/>
              </p14:nvContentPartPr>
              <p14:xfrm>
                <a:off x="1334317" y="4387430"/>
                <a:ext cx="77760" cy="64440"/>
              </p14:xfrm>
            </p:contentPart>
          </mc:Choice>
          <mc:Fallback>
            <p:pic>
              <p:nvPicPr>
                <p:cNvPr id="94" name="インク 93">
                  <a:extLst>
                    <a:ext uri="{FF2B5EF4-FFF2-40B4-BE49-F238E27FC236}">
                      <a16:creationId xmlns:a16="http://schemas.microsoft.com/office/drawing/2014/main" id="{9922C904-1E81-40E6-81C1-9CCDFA5FE152}"/>
                    </a:ext>
                  </a:extLst>
                </p:cNvPr>
                <p:cNvPicPr/>
                <p:nvPr/>
              </p:nvPicPr>
              <p:blipFill>
                <a:blip r:embed="rId44"/>
                <a:stretch>
                  <a:fillRect/>
                </a:stretch>
              </p:blipFill>
              <p:spPr>
                <a:xfrm>
                  <a:off x="1325317" y="4378430"/>
                  <a:ext cx="9540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95" name="インク 94">
                  <a:extLst>
                    <a:ext uri="{FF2B5EF4-FFF2-40B4-BE49-F238E27FC236}">
                      <a16:creationId xmlns:a16="http://schemas.microsoft.com/office/drawing/2014/main" id="{15415D5B-9DB9-4C5F-9E62-872132CB4CBD}"/>
                    </a:ext>
                  </a:extLst>
                </p14:cNvPr>
                <p14:cNvContentPartPr/>
                <p14:nvPr/>
              </p14:nvContentPartPr>
              <p14:xfrm>
                <a:off x="1507117" y="4076390"/>
                <a:ext cx="171720" cy="30600"/>
              </p14:xfrm>
            </p:contentPart>
          </mc:Choice>
          <mc:Fallback>
            <p:pic>
              <p:nvPicPr>
                <p:cNvPr id="95" name="インク 94">
                  <a:extLst>
                    <a:ext uri="{FF2B5EF4-FFF2-40B4-BE49-F238E27FC236}">
                      <a16:creationId xmlns:a16="http://schemas.microsoft.com/office/drawing/2014/main" id="{15415D5B-9DB9-4C5F-9E62-872132CB4CBD}"/>
                    </a:ext>
                  </a:extLst>
                </p:cNvPr>
                <p:cNvPicPr/>
                <p:nvPr/>
              </p:nvPicPr>
              <p:blipFill>
                <a:blip r:embed="rId46"/>
                <a:stretch>
                  <a:fillRect/>
                </a:stretch>
              </p:blipFill>
              <p:spPr>
                <a:xfrm>
                  <a:off x="1498117" y="4067390"/>
                  <a:ext cx="1893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96" name="インク 95">
                  <a:extLst>
                    <a:ext uri="{FF2B5EF4-FFF2-40B4-BE49-F238E27FC236}">
                      <a16:creationId xmlns:a16="http://schemas.microsoft.com/office/drawing/2014/main" id="{632811D5-8193-4EFA-BE78-D05A2A0C1DBC}"/>
                    </a:ext>
                  </a:extLst>
                </p14:cNvPr>
                <p14:cNvContentPartPr/>
                <p14:nvPr/>
              </p14:nvContentPartPr>
              <p14:xfrm>
                <a:off x="1495597" y="4078910"/>
                <a:ext cx="73080" cy="331200"/>
              </p14:xfrm>
            </p:contentPart>
          </mc:Choice>
          <mc:Fallback>
            <p:pic>
              <p:nvPicPr>
                <p:cNvPr id="96" name="インク 95">
                  <a:extLst>
                    <a:ext uri="{FF2B5EF4-FFF2-40B4-BE49-F238E27FC236}">
                      <a16:creationId xmlns:a16="http://schemas.microsoft.com/office/drawing/2014/main" id="{632811D5-8193-4EFA-BE78-D05A2A0C1DBC}"/>
                    </a:ext>
                  </a:extLst>
                </p:cNvPr>
                <p:cNvPicPr/>
                <p:nvPr/>
              </p:nvPicPr>
              <p:blipFill>
                <a:blip r:embed="rId48"/>
                <a:stretch>
                  <a:fillRect/>
                </a:stretch>
              </p:blipFill>
              <p:spPr>
                <a:xfrm>
                  <a:off x="1486597" y="4069910"/>
                  <a:ext cx="9072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97" name="インク 96">
                  <a:extLst>
                    <a:ext uri="{FF2B5EF4-FFF2-40B4-BE49-F238E27FC236}">
                      <a16:creationId xmlns:a16="http://schemas.microsoft.com/office/drawing/2014/main" id="{AD054068-9DB1-4931-ACE0-6CA8B50AC7F3}"/>
                    </a:ext>
                  </a:extLst>
                </p14:cNvPr>
                <p14:cNvContentPartPr/>
                <p14:nvPr/>
              </p14:nvContentPartPr>
              <p14:xfrm>
                <a:off x="1525117" y="4294550"/>
                <a:ext cx="171720" cy="10080"/>
              </p14:xfrm>
            </p:contentPart>
          </mc:Choice>
          <mc:Fallback>
            <p:pic>
              <p:nvPicPr>
                <p:cNvPr id="97" name="インク 96">
                  <a:extLst>
                    <a:ext uri="{FF2B5EF4-FFF2-40B4-BE49-F238E27FC236}">
                      <a16:creationId xmlns:a16="http://schemas.microsoft.com/office/drawing/2014/main" id="{AD054068-9DB1-4931-ACE0-6CA8B50AC7F3}"/>
                    </a:ext>
                  </a:extLst>
                </p:cNvPr>
                <p:cNvPicPr/>
                <p:nvPr/>
              </p:nvPicPr>
              <p:blipFill>
                <a:blip r:embed="rId50"/>
                <a:stretch>
                  <a:fillRect/>
                </a:stretch>
              </p:blipFill>
              <p:spPr>
                <a:xfrm>
                  <a:off x="1516477" y="4285910"/>
                  <a:ext cx="1893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98" name="インク 97">
                  <a:extLst>
                    <a:ext uri="{FF2B5EF4-FFF2-40B4-BE49-F238E27FC236}">
                      <a16:creationId xmlns:a16="http://schemas.microsoft.com/office/drawing/2014/main" id="{44009B75-4D57-463E-9252-8F0007FE0078}"/>
                    </a:ext>
                  </a:extLst>
                </p14:cNvPr>
                <p14:cNvContentPartPr/>
                <p14:nvPr/>
              </p14:nvContentPartPr>
              <p14:xfrm>
                <a:off x="1672717" y="4289150"/>
                <a:ext cx="165240" cy="132120"/>
              </p14:xfrm>
            </p:contentPart>
          </mc:Choice>
          <mc:Fallback>
            <p:pic>
              <p:nvPicPr>
                <p:cNvPr id="98" name="インク 97">
                  <a:extLst>
                    <a:ext uri="{FF2B5EF4-FFF2-40B4-BE49-F238E27FC236}">
                      <a16:creationId xmlns:a16="http://schemas.microsoft.com/office/drawing/2014/main" id="{44009B75-4D57-463E-9252-8F0007FE0078}"/>
                    </a:ext>
                  </a:extLst>
                </p:cNvPr>
                <p:cNvPicPr/>
                <p:nvPr/>
              </p:nvPicPr>
              <p:blipFill>
                <a:blip r:embed="rId52"/>
                <a:stretch>
                  <a:fillRect/>
                </a:stretch>
              </p:blipFill>
              <p:spPr>
                <a:xfrm>
                  <a:off x="1663717" y="4280510"/>
                  <a:ext cx="1828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00" name="インク 99">
                  <a:extLst>
                    <a:ext uri="{FF2B5EF4-FFF2-40B4-BE49-F238E27FC236}">
                      <a16:creationId xmlns:a16="http://schemas.microsoft.com/office/drawing/2014/main" id="{BD3FB49E-A7D0-4F7F-84AE-9BD202D5DFB6}"/>
                    </a:ext>
                  </a:extLst>
                </p14:cNvPr>
                <p14:cNvContentPartPr/>
                <p14:nvPr/>
              </p14:nvContentPartPr>
              <p14:xfrm>
                <a:off x="531157" y="4437470"/>
                <a:ext cx="74520" cy="75600"/>
              </p14:xfrm>
            </p:contentPart>
          </mc:Choice>
          <mc:Fallback>
            <p:pic>
              <p:nvPicPr>
                <p:cNvPr id="100" name="インク 99">
                  <a:extLst>
                    <a:ext uri="{FF2B5EF4-FFF2-40B4-BE49-F238E27FC236}">
                      <a16:creationId xmlns:a16="http://schemas.microsoft.com/office/drawing/2014/main" id="{BD3FB49E-A7D0-4F7F-84AE-9BD202D5DFB6}"/>
                    </a:ext>
                  </a:extLst>
                </p:cNvPr>
                <p:cNvPicPr/>
                <p:nvPr/>
              </p:nvPicPr>
              <p:blipFill>
                <a:blip r:embed="rId54"/>
                <a:stretch>
                  <a:fillRect/>
                </a:stretch>
              </p:blipFill>
              <p:spPr>
                <a:xfrm>
                  <a:off x="522157" y="4428830"/>
                  <a:ext cx="921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01" name="インク 100">
                  <a:extLst>
                    <a:ext uri="{FF2B5EF4-FFF2-40B4-BE49-F238E27FC236}">
                      <a16:creationId xmlns:a16="http://schemas.microsoft.com/office/drawing/2014/main" id="{AEFA472B-1E0F-4256-81DF-ED3EB8921854}"/>
                    </a:ext>
                  </a:extLst>
                </p14:cNvPr>
                <p14:cNvContentPartPr/>
                <p14:nvPr/>
              </p14:nvContentPartPr>
              <p14:xfrm>
                <a:off x="660757" y="4310390"/>
                <a:ext cx="93960" cy="117720"/>
              </p14:xfrm>
            </p:contentPart>
          </mc:Choice>
          <mc:Fallback>
            <p:pic>
              <p:nvPicPr>
                <p:cNvPr id="101" name="インク 100">
                  <a:extLst>
                    <a:ext uri="{FF2B5EF4-FFF2-40B4-BE49-F238E27FC236}">
                      <a16:creationId xmlns:a16="http://schemas.microsoft.com/office/drawing/2014/main" id="{AEFA472B-1E0F-4256-81DF-ED3EB8921854}"/>
                    </a:ext>
                  </a:extLst>
                </p:cNvPr>
                <p:cNvPicPr/>
                <p:nvPr/>
              </p:nvPicPr>
              <p:blipFill>
                <a:blip r:embed="rId56"/>
                <a:stretch>
                  <a:fillRect/>
                </a:stretch>
              </p:blipFill>
              <p:spPr>
                <a:xfrm>
                  <a:off x="652117" y="4301750"/>
                  <a:ext cx="111600" cy="135360"/>
                </a:xfrm>
                <a:prstGeom prst="rect">
                  <a:avLst/>
                </a:prstGeom>
              </p:spPr>
            </p:pic>
          </mc:Fallback>
        </mc:AlternateContent>
      </p:grpSp>
    </p:spTree>
    <p:extLst>
      <p:ext uri="{BB962C8B-B14F-4D97-AF65-F5344CB8AC3E}">
        <p14:creationId xmlns:p14="http://schemas.microsoft.com/office/powerpoint/2010/main" val="3470088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59E9EA-3E31-431D-96FC-6B2123EE3C80}"/>
              </a:ext>
            </a:extLst>
          </p:cNvPr>
          <p:cNvSpPr>
            <a:spLocks noGrp="1"/>
          </p:cNvSpPr>
          <p:nvPr>
            <p:ph type="title"/>
          </p:nvPr>
        </p:nvSpPr>
        <p:spPr/>
        <p:txBody>
          <a:bodyPr/>
          <a:lstStyle/>
          <a:p>
            <a:r>
              <a:rPr kumimoji="1" lang="en-US" altLang="ja-JP" dirty="0"/>
              <a:t>Ablation Study</a:t>
            </a:r>
            <a:endParaRPr kumimoji="1" lang="ja-JP" altLang="en-US" dirty="0"/>
          </a:p>
        </p:txBody>
      </p:sp>
      <p:pic>
        <p:nvPicPr>
          <p:cNvPr id="6" name="コンテンツ プレースホルダー 5" descr="テーブル&#10;&#10;自動的に生成された説明">
            <a:extLst>
              <a:ext uri="{FF2B5EF4-FFF2-40B4-BE49-F238E27FC236}">
                <a16:creationId xmlns:a16="http://schemas.microsoft.com/office/drawing/2014/main" id="{3CEC4DD0-64CB-4B40-BC06-5554B2382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399" y="1690688"/>
            <a:ext cx="8778801" cy="2761487"/>
          </a:xfrm>
        </p:spPr>
      </p:pic>
      <p:sp>
        <p:nvSpPr>
          <p:cNvPr id="4" name="スライド番号プレースホルダー 3">
            <a:extLst>
              <a:ext uri="{FF2B5EF4-FFF2-40B4-BE49-F238E27FC236}">
                <a16:creationId xmlns:a16="http://schemas.microsoft.com/office/drawing/2014/main" id="{06812B41-4788-4A77-AE1F-96F78715DEFB}"/>
              </a:ext>
            </a:extLst>
          </p:cNvPr>
          <p:cNvSpPr>
            <a:spLocks noGrp="1"/>
          </p:cNvSpPr>
          <p:nvPr>
            <p:ph type="sldNum" sz="quarter" idx="12"/>
          </p:nvPr>
        </p:nvSpPr>
        <p:spPr/>
        <p:txBody>
          <a:bodyPr/>
          <a:lstStyle/>
          <a:p>
            <a:fld id="{CD9BE97A-53C1-4E17-AABC-2B78E7EE41B0}" type="slidenum">
              <a:rPr kumimoji="1" lang="ja-JP" altLang="en-US" smtClean="0"/>
              <a:t>34</a:t>
            </a:fld>
            <a:endParaRPr kumimoji="1" lang="ja-JP" altLang="en-US"/>
          </a:p>
        </p:txBody>
      </p:sp>
      <mc:AlternateContent xmlns:mc="http://schemas.openxmlformats.org/markup-compatibility/2006">
        <mc:Choice xmlns:a14="http://schemas.microsoft.com/office/drawing/2010/main" Requires="a14">
          <p:sp>
            <p:nvSpPr>
              <p:cNvPr id="7" name="コンテンツ プレースホルダー 2">
                <a:extLst>
                  <a:ext uri="{FF2B5EF4-FFF2-40B4-BE49-F238E27FC236}">
                    <a16:creationId xmlns:a16="http://schemas.microsoft.com/office/drawing/2014/main" id="{EFA9B8A0-5686-46BF-BC7B-6831D713AB3F}"/>
                  </a:ext>
                </a:extLst>
              </p:cNvPr>
              <p:cNvSpPr txBox="1">
                <a:spLocks/>
              </p:cNvSpPr>
              <p:nvPr/>
            </p:nvSpPr>
            <p:spPr>
              <a:xfrm>
                <a:off x="493777" y="4662114"/>
                <a:ext cx="10860024" cy="1484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14:m>
                  <m:oMath xmlns:m="http://schemas.openxmlformats.org/officeDocument/2006/math">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𝐸</m:t>
                        </m:r>
                      </m:e>
                      <m:sub>
                        <m:r>
                          <a:rPr lang="en-US" altLang="ja-JP" i="1" dirty="0">
                            <a:latin typeface="Cambria Math" panose="02040503050406030204" pitchFamily="18" charset="0"/>
                          </a:rPr>
                          <m:t>𝑐</m:t>
                        </m:r>
                      </m:sub>
                    </m:sSub>
                  </m:oMath>
                </a14:m>
                <a:r>
                  <a:rPr lang="ja-JP" altLang="en-US" dirty="0"/>
                  <a:t>がないと性能が落ちる（構成要素同士の位置関係が保てない）</a:t>
                </a:r>
                <a:endParaRPr lang="en-US" altLang="ja-JP" dirty="0"/>
              </a:p>
            </p:txBody>
          </p:sp>
        </mc:Choice>
        <mc:Fallback>
          <p:sp>
            <p:nvSpPr>
              <p:cNvPr id="7" name="コンテンツ プレースホルダー 2">
                <a:extLst>
                  <a:ext uri="{FF2B5EF4-FFF2-40B4-BE49-F238E27FC236}">
                    <a16:creationId xmlns:a16="http://schemas.microsoft.com/office/drawing/2014/main" id="{EFA9B8A0-5686-46BF-BC7B-6831D713AB3F}"/>
                  </a:ext>
                </a:extLst>
              </p:cNvPr>
              <p:cNvSpPr txBox="1">
                <a:spLocks noRot="1" noChangeAspect="1" noMove="1" noResize="1" noEditPoints="1" noAdjustHandles="1" noChangeArrowheads="1" noChangeShapeType="1" noTextEdit="1"/>
              </p:cNvSpPr>
              <p:nvPr/>
            </p:nvSpPr>
            <p:spPr>
              <a:xfrm>
                <a:off x="493777" y="4662114"/>
                <a:ext cx="10860024" cy="1484296"/>
              </a:xfrm>
              <a:prstGeom prst="rect">
                <a:avLst/>
              </a:prstGeom>
              <a:blipFill>
                <a:blip r:embed="rId3"/>
                <a:stretch>
                  <a:fillRect t="-69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9740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a:extLst>
                  <a:ext uri="{FF2B5EF4-FFF2-40B4-BE49-F238E27FC236}">
                    <a16:creationId xmlns:a16="http://schemas.microsoft.com/office/drawing/2014/main" id="{5F8F93E4-A70B-4063-BD34-97B454075A47}"/>
                  </a:ext>
                </a:extLst>
              </p:cNvPr>
              <p:cNvSpPr>
                <a:spLocks noGrp="1"/>
              </p:cNvSpPr>
              <p:nvPr>
                <p:ph type="title"/>
              </p:nvPr>
            </p:nvSpPr>
            <p:spPr/>
            <p:txBody>
              <a:bodyPr/>
              <a:lstStyle/>
              <a:p>
                <a:r>
                  <a:rPr kumimoji="1" lang="en-US" altLang="ja-JP" dirty="0"/>
                  <a:t>Reference</a:t>
                </a:r>
                <a:r>
                  <a:rPr kumimoji="1" lang="ja-JP" altLang="en-US" dirty="0"/>
                  <a:t>数 </a:t>
                </a:r>
                <a14:m>
                  <m:oMath xmlns:m="http://schemas.openxmlformats.org/officeDocument/2006/math">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0" i="1">
                                <a:latin typeface="Cambria Math" panose="02040503050406030204" pitchFamily="18" charset="0"/>
                              </a:rPr>
                              <m:t>𝜒</m:t>
                            </m:r>
                          </m:e>
                          <m:sub>
                            <m:r>
                              <a:rPr lang="en-US" altLang="ja-JP" b="0" i="1">
                                <a:latin typeface="Cambria Math" panose="02040503050406030204" pitchFamily="18" charset="0"/>
                              </a:rPr>
                              <m:t>𝑟</m:t>
                            </m:r>
                          </m:sub>
                        </m:sSub>
                      </m:e>
                    </m:d>
                  </m:oMath>
                </a14:m>
                <a:endParaRPr kumimoji="1" lang="ja-JP" altLang="en-US" i="1" dirty="0"/>
              </a:p>
            </p:txBody>
          </p:sp>
        </mc:Choice>
        <mc:Fallback>
          <p:sp>
            <p:nvSpPr>
              <p:cNvPr id="2" name="タイトル 1">
                <a:extLst>
                  <a:ext uri="{FF2B5EF4-FFF2-40B4-BE49-F238E27FC236}">
                    <a16:creationId xmlns:a16="http://schemas.microsoft.com/office/drawing/2014/main" id="{5F8F93E4-A70B-4063-BD34-97B454075A47}"/>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7DC4F5FB-B04C-43C3-A6B7-4C665A080341}"/>
              </a:ext>
            </a:extLst>
          </p:cNvPr>
          <p:cNvSpPr>
            <a:spLocks noGrp="1"/>
          </p:cNvSpPr>
          <p:nvPr>
            <p:ph type="sldNum" sz="quarter" idx="12"/>
          </p:nvPr>
        </p:nvSpPr>
        <p:spPr/>
        <p:txBody>
          <a:bodyPr/>
          <a:lstStyle/>
          <a:p>
            <a:fld id="{CD9BE97A-53C1-4E17-AABC-2B78E7EE41B0}" type="slidenum">
              <a:rPr kumimoji="1" lang="ja-JP" altLang="en-US" smtClean="0"/>
              <a:t>35</a:t>
            </a:fld>
            <a:endParaRPr kumimoji="1" lang="ja-JP" altLang="en-US"/>
          </a:p>
        </p:txBody>
      </p:sp>
      <p:pic>
        <p:nvPicPr>
          <p:cNvPr id="12" name="コンテンツ プレースホルダー 11" descr="グラフ, 折れ線グラフ&#10;&#10;自動的に生成された説明">
            <a:extLst>
              <a:ext uri="{FF2B5EF4-FFF2-40B4-BE49-F238E27FC236}">
                <a16:creationId xmlns:a16="http://schemas.microsoft.com/office/drawing/2014/main" id="{29B8C768-25A7-4D66-8DD4-7CCFABCD4E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735" y="1690688"/>
            <a:ext cx="11942530" cy="2604993"/>
          </a:xfrm>
        </p:spPr>
      </p:pic>
      <mc:AlternateContent xmlns:mc="http://schemas.openxmlformats.org/markup-compatibility/2006">
        <mc:Choice xmlns:a14="http://schemas.microsoft.com/office/drawing/2010/main" Requires="a14">
          <p:sp>
            <p:nvSpPr>
              <p:cNvPr id="13" name="コンテンツ プレースホルダー 2">
                <a:extLst>
                  <a:ext uri="{FF2B5EF4-FFF2-40B4-BE49-F238E27FC236}">
                    <a16:creationId xmlns:a16="http://schemas.microsoft.com/office/drawing/2014/main" id="{7662F8F4-FEB1-468E-9865-13EFC0512965}"/>
                  </a:ext>
                </a:extLst>
              </p:cNvPr>
              <p:cNvSpPr txBox="1">
                <a:spLocks/>
              </p:cNvSpPr>
              <p:nvPr/>
            </p:nvSpPr>
            <p:spPr>
              <a:xfrm>
                <a:off x="493777" y="4662114"/>
                <a:ext cx="10860024" cy="1484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いずれも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2</m:t>
                        </m:r>
                      </m:e>
                      <m:sup>
                        <m:r>
                          <a:rPr lang="en-US" altLang="ja-JP" b="0" i="1" smtClean="0">
                            <a:latin typeface="Cambria Math" panose="02040503050406030204" pitchFamily="18" charset="0"/>
                          </a:rPr>
                          <m:t>3</m:t>
                        </m:r>
                      </m:sup>
                    </m:sSup>
                    <m:r>
                      <a:rPr lang="en-US" altLang="ja-JP" b="0" i="0" smtClean="0">
                        <a:latin typeface="Cambria Math" panose="02040503050406030204" pitchFamily="18" charset="0"/>
                      </a:rPr>
                      <m:t>~</m:t>
                    </m:r>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4</m:t>
                        </m:r>
                      </m:sup>
                    </m:sSup>
                  </m:oMath>
                </a14:m>
                <a:r>
                  <a:rPr lang="en-US" altLang="ja-JP" dirty="0"/>
                  <a:t> </a:t>
                </a:r>
                <a:r>
                  <a:rPr lang="ja-JP" altLang="en-US" dirty="0"/>
                  <a:t>ぐらいで十分そう</a:t>
                </a:r>
                <a:endParaRPr lang="en-US" altLang="ja-JP" dirty="0"/>
              </a:p>
              <a:p>
                <a:r>
                  <a:rPr lang="en-US" altLang="ja-JP" dirty="0"/>
                  <a:t>Style </a:t>
                </a:r>
                <a:r>
                  <a:rPr lang="ja-JP" altLang="en-US" dirty="0"/>
                  <a:t>より </a:t>
                </a:r>
                <a:r>
                  <a:rPr lang="en-US" altLang="ja-JP" dirty="0"/>
                  <a:t>Content </a:t>
                </a:r>
                <a:r>
                  <a:rPr lang="ja-JP" altLang="en-US" dirty="0"/>
                  <a:t>の方が </a:t>
                </a:r>
                <a14:m>
                  <m:oMath xmlns:m="http://schemas.openxmlformats.org/officeDocument/2006/math">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𝜒</m:t>
                            </m:r>
                          </m:e>
                          <m:sub>
                            <m:r>
                              <a:rPr lang="en-US" altLang="ja-JP" i="1">
                                <a:latin typeface="Cambria Math" panose="02040503050406030204" pitchFamily="18" charset="0"/>
                              </a:rPr>
                              <m:t>𝑟</m:t>
                            </m:r>
                          </m:sub>
                        </m:sSub>
                      </m:e>
                    </m:d>
                  </m:oMath>
                </a14:m>
                <a:r>
                  <a:rPr lang="en-US" altLang="ja-JP" dirty="0"/>
                  <a:t> </a:t>
                </a:r>
                <a:r>
                  <a:rPr lang="ja-JP" altLang="en-US" dirty="0"/>
                  <a:t>が少なくてよさそう（</a:t>
                </a:r>
                <a:r>
                  <a:rPr lang="en-US" altLang="ja-JP" dirty="0"/>
                  <a:t>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2</m:t>
                        </m:r>
                      </m:e>
                      <m:sup>
                        <m:r>
                          <a:rPr lang="en-US" altLang="ja-JP" b="0" i="1" smtClean="0">
                            <a:latin typeface="Cambria Math" panose="02040503050406030204" pitchFamily="18" charset="0"/>
                          </a:rPr>
                          <m:t>1</m:t>
                        </m:r>
                      </m:sup>
                    </m:sSup>
                    <m:r>
                      <a:rPr lang="en-US" altLang="ja-JP" b="0" i="0"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2</m:t>
                        </m:r>
                      </m:e>
                      <m:sup>
                        <m:r>
                          <a:rPr lang="en-US" altLang="ja-JP" b="0" i="1" smtClean="0">
                            <a:latin typeface="Cambria Math" panose="02040503050406030204" pitchFamily="18" charset="0"/>
                          </a:rPr>
                          <m:t>2</m:t>
                        </m:r>
                      </m:sup>
                    </m:sSup>
                  </m:oMath>
                </a14:m>
                <a:r>
                  <a:rPr lang="en-US" altLang="ja-JP" dirty="0"/>
                  <a:t> </a:t>
                </a:r>
                <a:r>
                  <a:rPr lang="ja-JP" altLang="en-US" dirty="0"/>
                  <a:t>）</a:t>
                </a:r>
                <a:endParaRPr lang="en-US" altLang="ja-JP" dirty="0"/>
              </a:p>
            </p:txBody>
          </p:sp>
        </mc:Choice>
        <mc:Fallback>
          <p:sp>
            <p:nvSpPr>
              <p:cNvPr id="13" name="コンテンツ プレースホルダー 2">
                <a:extLst>
                  <a:ext uri="{FF2B5EF4-FFF2-40B4-BE49-F238E27FC236}">
                    <a16:creationId xmlns:a16="http://schemas.microsoft.com/office/drawing/2014/main" id="{7662F8F4-FEB1-468E-9865-13EFC0512965}"/>
                  </a:ext>
                </a:extLst>
              </p:cNvPr>
              <p:cNvSpPr txBox="1">
                <a:spLocks noRot="1" noChangeAspect="1" noMove="1" noResize="1" noEditPoints="1" noAdjustHandles="1" noChangeArrowheads="1" noChangeShapeType="1" noTextEdit="1"/>
              </p:cNvSpPr>
              <p:nvPr/>
            </p:nvSpPr>
            <p:spPr>
              <a:xfrm>
                <a:off x="493777" y="4662114"/>
                <a:ext cx="10860024" cy="1484296"/>
              </a:xfrm>
              <a:prstGeom prst="rect">
                <a:avLst/>
              </a:prstGeom>
              <a:blipFill>
                <a:blip r:embed="rId4"/>
                <a:stretch>
                  <a:fillRect l="-1010" t="-69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33930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タイトル 1">
                <a:extLst>
                  <a:ext uri="{FF2B5EF4-FFF2-40B4-BE49-F238E27FC236}">
                    <a16:creationId xmlns:a16="http://schemas.microsoft.com/office/drawing/2014/main" id="{5F8F93E4-A70B-4063-BD34-97B454075A47}"/>
                  </a:ext>
                </a:extLst>
              </p:cNvPr>
              <p:cNvSpPr>
                <a:spLocks noGrp="1"/>
              </p:cNvSpPr>
              <p:nvPr>
                <p:ph type="title"/>
              </p:nvPr>
            </p:nvSpPr>
            <p:spPr/>
            <p:txBody>
              <a:bodyPr/>
              <a:lstStyle/>
              <a:p>
                <a:r>
                  <a:rPr kumimoji="1" lang="en-US" altLang="ja-JP" dirty="0"/>
                  <a:t>Reference</a:t>
                </a:r>
                <a:r>
                  <a:rPr kumimoji="1" lang="ja-JP" altLang="en-US" dirty="0"/>
                  <a:t>数 </a:t>
                </a:r>
                <a14:m>
                  <m:oMath xmlns:m="http://schemas.openxmlformats.org/officeDocument/2006/math">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b="0" i="1">
                                <a:latin typeface="Cambria Math" panose="02040503050406030204" pitchFamily="18" charset="0"/>
                              </a:rPr>
                              <m:t>𝜒</m:t>
                            </m:r>
                          </m:e>
                          <m:sub>
                            <m:r>
                              <a:rPr lang="en-US" altLang="ja-JP" b="0" i="1">
                                <a:latin typeface="Cambria Math" panose="02040503050406030204" pitchFamily="18" charset="0"/>
                              </a:rPr>
                              <m:t>𝑟</m:t>
                            </m:r>
                          </m:sub>
                        </m:sSub>
                      </m:e>
                    </m:d>
                  </m:oMath>
                </a14:m>
                <a:endParaRPr kumimoji="1" lang="ja-JP" altLang="en-US" i="1" dirty="0"/>
              </a:p>
            </p:txBody>
          </p:sp>
        </mc:Choice>
        <mc:Fallback>
          <p:sp>
            <p:nvSpPr>
              <p:cNvPr id="2" name="タイトル 1">
                <a:extLst>
                  <a:ext uri="{FF2B5EF4-FFF2-40B4-BE49-F238E27FC236}">
                    <a16:creationId xmlns:a16="http://schemas.microsoft.com/office/drawing/2014/main" id="{5F8F93E4-A70B-4063-BD34-97B454075A47}"/>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7DC4F5FB-B04C-43C3-A6B7-4C665A080341}"/>
              </a:ext>
            </a:extLst>
          </p:cNvPr>
          <p:cNvSpPr>
            <a:spLocks noGrp="1"/>
          </p:cNvSpPr>
          <p:nvPr>
            <p:ph type="sldNum" sz="quarter" idx="12"/>
          </p:nvPr>
        </p:nvSpPr>
        <p:spPr/>
        <p:txBody>
          <a:bodyPr/>
          <a:lstStyle/>
          <a:p>
            <a:fld id="{CD9BE97A-53C1-4E17-AABC-2B78E7EE41B0}" type="slidenum">
              <a:rPr kumimoji="1" lang="ja-JP" altLang="en-US" smtClean="0"/>
              <a:t>36</a:t>
            </a:fld>
            <a:endParaRPr kumimoji="1" lang="ja-JP" altLang="en-US"/>
          </a:p>
        </p:txBody>
      </p:sp>
      <p:pic>
        <p:nvPicPr>
          <p:cNvPr id="7" name="コンテンツ プレースホルダー 6" descr="屋外 が含まれている画像&#10;&#10;自動的に生成された説明">
            <a:extLst>
              <a:ext uri="{FF2B5EF4-FFF2-40B4-BE49-F238E27FC236}">
                <a16:creationId xmlns:a16="http://schemas.microsoft.com/office/drawing/2014/main" id="{5CEFB095-2B22-4F22-BB10-27476F2437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7725" y="1622584"/>
            <a:ext cx="11416549" cy="3612832"/>
          </a:xfrm>
        </p:spPr>
      </p:pic>
      <p:grpSp>
        <p:nvGrpSpPr>
          <p:cNvPr id="42" name="グループ化 41">
            <a:extLst>
              <a:ext uri="{FF2B5EF4-FFF2-40B4-BE49-F238E27FC236}">
                <a16:creationId xmlns:a16="http://schemas.microsoft.com/office/drawing/2014/main" id="{216D36B4-C6D1-4A17-AFA8-5AE1060BC58E}"/>
              </a:ext>
            </a:extLst>
          </p:cNvPr>
          <p:cNvGrpSpPr/>
          <p:nvPr/>
        </p:nvGrpSpPr>
        <p:grpSpPr>
          <a:xfrm>
            <a:off x="2670103" y="1583115"/>
            <a:ext cx="1470600" cy="375480"/>
            <a:chOff x="2670103" y="1583115"/>
            <a:chExt cx="1470600" cy="375480"/>
          </a:xfrm>
        </p:grpSpPr>
        <mc:AlternateContent xmlns:mc="http://schemas.openxmlformats.org/markup-compatibility/2006">
          <mc:Choice xmlns:p14="http://schemas.microsoft.com/office/powerpoint/2010/main" Requires="p14">
            <p:contentPart p14:bwMode="auto" r:id="rId4">
              <p14:nvContentPartPr>
                <p14:cNvPr id="32" name="インク 31">
                  <a:extLst>
                    <a:ext uri="{FF2B5EF4-FFF2-40B4-BE49-F238E27FC236}">
                      <a16:creationId xmlns:a16="http://schemas.microsoft.com/office/drawing/2014/main" id="{FFEE4A69-0D7D-40C4-95C1-D830836C4489}"/>
                    </a:ext>
                  </a:extLst>
                </p14:cNvPr>
                <p14:cNvContentPartPr/>
                <p14:nvPr/>
              </p14:nvContentPartPr>
              <p14:xfrm>
                <a:off x="2670103" y="1687155"/>
                <a:ext cx="165240" cy="259200"/>
              </p14:xfrm>
            </p:contentPart>
          </mc:Choice>
          <mc:Fallback>
            <p:pic>
              <p:nvPicPr>
                <p:cNvPr id="32" name="インク 31">
                  <a:extLst>
                    <a:ext uri="{FF2B5EF4-FFF2-40B4-BE49-F238E27FC236}">
                      <a16:creationId xmlns:a16="http://schemas.microsoft.com/office/drawing/2014/main" id="{FFEE4A69-0D7D-40C4-95C1-D830836C4489}"/>
                    </a:ext>
                  </a:extLst>
                </p:cNvPr>
                <p:cNvPicPr/>
                <p:nvPr/>
              </p:nvPicPr>
              <p:blipFill>
                <a:blip r:embed="rId5"/>
                <a:stretch>
                  <a:fillRect/>
                </a:stretch>
              </p:blipFill>
              <p:spPr>
                <a:xfrm>
                  <a:off x="2661463" y="1678515"/>
                  <a:ext cx="18288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3" name="インク 32">
                  <a:extLst>
                    <a:ext uri="{FF2B5EF4-FFF2-40B4-BE49-F238E27FC236}">
                      <a16:creationId xmlns:a16="http://schemas.microsoft.com/office/drawing/2014/main" id="{43D51FE2-4601-4FBA-B7DF-026385909550}"/>
                    </a:ext>
                  </a:extLst>
                </p14:cNvPr>
                <p14:cNvContentPartPr/>
                <p14:nvPr/>
              </p14:nvContentPartPr>
              <p14:xfrm>
                <a:off x="2731303" y="1808475"/>
                <a:ext cx="376920" cy="87480"/>
              </p14:xfrm>
            </p:contentPart>
          </mc:Choice>
          <mc:Fallback>
            <p:pic>
              <p:nvPicPr>
                <p:cNvPr id="33" name="インク 32">
                  <a:extLst>
                    <a:ext uri="{FF2B5EF4-FFF2-40B4-BE49-F238E27FC236}">
                      <a16:creationId xmlns:a16="http://schemas.microsoft.com/office/drawing/2014/main" id="{43D51FE2-4601-4FBA-B7DF-026385909550}"/>
                    </a:ext>
                  </a:extLst>
                </p:cNvPr>
                <p:cNvPicPr/>
                <p:nvPr/>
              </p:nvPicPr>
              <p:blipFill>
                <a:blip r:embed="rId7"/>
                <a:stretch>
                  <a:fillRect/>
                </a:stretch>
              </p:blipFill>
              <p:spPr>
                <a:xfrm>
                  <a:off x="2722303" y="1799475"/>
                  <a:ext cx="3945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4" name="インク 33">
                  <a:extLst>
                    <a:ext uri="{FF2B5EF4-FFF2-40B4-BE49-F238E27FC236}">
                      <a16:creationId xmlns:a16="http://schemas.microsoft.com/office/drawing/2014/main" id="{9D20EC03-F925-4217-82F2-A4D7383C51BD}"/>
                    </a:ext>
                  </a:extLst>
                </p14:cNvPr>
                <p14:cNvContentPartPr/>
                <p14:nvPr/>
              </p14:nvContentPartPr>
              <p14:xfrm>
                <a:off x="3224143" y="1711995"/>
                <a:ext cx="182160" cy="32760"/>
              </p14:xfrm>
            </p:contentPart>
          </mc:Choice>
          <mc:Fallback>
            <p:pic>
              <p:nvPicPr>
                <p:cNvPr id="34" name="インク 33">
                  <a:extLst>
                    <a:ext uri="{FF2B5EF4-FFF2-40B4-BE49-F238E27FC236}">
                      <a16:creationId xmlns:a16="http://schemas.microsoft.com/office/drawing/2014/main" id="{9D20EC03-F925-4217-82F2-A4D7383C51BD}"/>
                    </a:ext>
                  </a:extLst>
                </p:cNvPr>
                <p:cNvPicPr/>
                <p:nvPr/>
              </p:nvPicPr>
              <p:blipFill>
                <a:blip r:embed="rId9"/>
                <a:stretch>
                  <a:fillRect/>
                </a:stretch>
              </p:blipFill>
              <p:spPr>
                <a:xfrm>
                  <a:off x="3215143" y="1702995"/>
                  <a:ext cx="1998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5" name="インク 34">
                  <a:extLst>
                    <a:ext uri="{FF2B5EF4-FFF2-40B4-BE49-F238E27FC236}">
                      <a16:creationId xmlns:a16="http://schemas.microsoft.com/office/drawing/2014/main" id="{E53A552D-03D1-4603-8E6A-DAC469D69DC8}"/>
                    </a:ext>
                  </a:extLst>
                </p14:cNvPr>
                <p14:cNvContentPartPr/>
                <p14:nvPr/>
              </p14:nvContentPartPr>
              <p14:xfrm>
                <a:off x="3281383" y="1654755"/>
                <a:ext cx="13680" cy="240480"/>
              </p14:xfrm>
            </p:contentPart>
          </mc:Choice>
          <mc:Fallback>
            <p:pic>
              <p:nvPicPr>
                <p:cNvPr id="35" name="インク 34">
                  <a:extLst>
                    <a:ext uri="{FF2B5EF4-FFF2-40B4-BE49-F238E27FC236}">
                      <a16:creationId xmlns:a16="http://schemas.microsoft.com/office/drawing/2014/main" id="{E53A552D-03D1-4603-8E6A-DAC469D69DC8}"/>
                    </a:ext>
                  </a:extLst>
                </p:cNvPr>
                <p:cNvPicPr/>
                <p:nvPr/>
              </p:nvPicPr>
              <p:blipFill>
                <a:blip r:embed="rId11"/>
                <a:stretch>
                  <a:fillRect/>
                </a:stretch>
              </p:blipFill>
              <p:spPr>
                <a:xfrm>
                  <a:off x="3272383" y="1645755"/>
                  <a:ext cx="313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6" name="インク 35">
                  <a:extLst>
                    <a:ext uri="{FF2B5EF4-FFF2-40B4-BE49-F238E27FC236}">
                      <a16:creationId xmlns:a16="http://schemas.microsoft.com/office/drawing/2014/main" id="{3C254085-27B1-48C9-B440-78CC5904F67A}"/>
                    </a:ext>
                  </a:extLst>
                </p14:cNvPr>
                <p14:cNvContentPartPr/>
                <p14:nvPr/>
              </p14:nvContentPartPr>
              <p14:xfrm>
                <a:off x="3389383" y="1704075"/>
                <a:ext cx="119880" cy="153360"/>
              </p14:xfrm>
            </p:contentPart>
          </mc:Choice>
          <mc:Fallback>
            <p:pic>
              <p:nvPicPr>
                <p:cNvPr id="36" name="インク 35">
                  <a:extLst>
                    <a:ext uri="{FF2B5EF4-FFF2-40B4-BE49-F238E27FC236}">
                      <a16:creationId xmlns:a16="http://schemas.microsoft.com/office/drawing/2014/main" id="{3C254085-27B1-48C9-B440-78CC5904F67A}"/>
                    </a:ext>
                  </a:extLst>
                </p:cNvPr>
                <p:cNvPicPr/>
                <p:nvPr/>
              </p:nvPicPr>
              <p:blipFill>
                <a:blip r:embed="rId13"/>
                <a:stretch>
                  <a:fillRect/>
                </a:stretch>
              </p:blipFill>
              <p:spPr>
                <a:xfrm>
                  <a:off x="3380743" y="1695435"/>
                  <a:ext cx="1375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7" name="インク 36">
                  <a:extLst>
                    <a:ext uri="{FF2B5EF4-FFF2-40B4-BE49-F238E27FC236}">
                      <a16:creationId xmlns:a16="http://schemas.microsoft.com/office/drawing/2014/main" id="{4A6093A7-073A-4758-BB18-5FB73657BF01}"/>
                    </a:ext>
                  </a:extLst>
                </p14:cNvPr>
                <p14:cNvContentPartPr/>
                <p14:nvPr/>
              </p14:nvContentPartPr>
              <p14:xfrm>
                <a:off x="3560383" y="1657635"/>
                <a:ext cx="81720" cy="181440"/>
              </p14:xfrm>
            </p:contentPart>
          </mc:Choice>
          <mc:Fallback>
            <p:pic>
              <p:nvPicPr>
                <p:cNvPr id="37" name="インク 36">
                  <a:extLst>
                    <a:ext uri="{FF2B5EF4-FFF2-40B4-BE49-F238E27FC236}">
                      <a16:creationId xmlns:a16="http://schemas.microsoft.com/office/drawing/2014/main" id="{4A6093A7-073A-4758-BB18-5FB73657BF01}"/>
                    </a:ext>
                  </a:extLst>
                </p:cNvPr>
                <p:cNvPicPr/>
                <p:nvPr/>
              </p:nvPicPr>
              <p:blipFill>
                <a:blip r:embed="rId15"/>
                <a:stretch>
                  <a:fillRect/>
                </a:stretch>
              </p:blipFill>
              <p:spPr>
                <a:xfrm>
                  <a:off x="3551383" y="1648635"/>
                  <a:ext cx="993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8" name="インク 37">
                  <a:extLst>
                    <a:ext uri="{FF2B5EF4-FFF2-40B4-BE49-F238E27FC236}">
                      <a16:creationId xmlns:a16="http://schemas.microsoft.com/office/drawing/2014/main" id="{F8E4A7FF-F12A-4D81-AF56-03412578AB9F}"/>
                    </a:ext>
                  </a:extLst>
                </p14:cNvPr>
                <p14:cNvContentPartPr/>
                <p14:nvPr/>
              </p14:nvContentPartPr>
              <p14:xfrm>
                <a:off x="3667303" y="1687155"/>
                <a:ext cx="140760" cy="271440"/>
              </p14:xfrm>
            </p:contentPart>
          </mc:Choice>
          <mc:Fallback>
            <p:pic>
              <p:nvPicPr>
                <p:cNvPr id="38" name="インク 37">
                  <a:extLst>
                    <a:ext uri="{FF2B5EF4-FFF2-40B4-BE49-F238E27FC236}">
                      <a16:creationId xmlns:a16="http://schemas.microsoft.com/office/drawing/2014/main" id="{F8E4A7FF-F12A-4D81-AF56-03412578AB9F}"/>
                    </a:ext>
                  </a:extLst>
                </p:cNvPr>
                <p:cNvPicPr/>
                <p:nvPr/>
              </p:nvPicPr>
              <p:blipFill>
                <a:blip r:embed="rId17"/>
                <a:stretch>
                  <a:fillRect/>
                </a:stretch>
              </p:blipFill>
              <p:spPr>
                <a:xfrm>
                  <a:off x="3658663" y="1678515"/>
                  <a:ext cx="15840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9" name="インク 38">
                  <a:extLst>
                    <a:ext uri="{FF2B5EF4-FFF2-40B4-BE49-F238E27FC236}">
                      <a16:creationId xmlns:a16="http://schemas.microsoft.com/office/drawing/2014/main" id="{1CFF73DE-B807-47D1-899E-2C728FF93C23}"/>
                    </a:ext>
                  </a:extLst>
                </p14:cNvPr>
                <p14:cNvContentPartPr/>
                <p14:nvPr/>
              </p14:nvContentPartPr>
              <p14:xfrm>
                <a:off x="3803023" y="1666635"/>
                <a:ext cx="127440" cy="115200"/>
              </p14:xfrm>
            </p:contentPart>
          </mc:Choice>
          <mc:Fallback>
            <p:pic>
              <p:nvPicPr>
                <p:cNvPr id="39" name="インク 38">
                  <a:extLst>
                    <a:ext uri="{FF2B5EF4-FFF2-40B4-BE49-F238E27FC236}">
                      <a16:creationId xmlns:a16="http://schemas.microsoft.com/office/drawing/2014/main" id="{1CFF73DE-B807-47D1-899E-2C728FF93C23}"/>
                    </a:ext>
                  </a:extLst>
                </p:cNvPr>
                <p:cNvPicPr/>
                <p:nvPr/>
              </p:nvPicPr>
              <p:blipFill>
                <a:blip r:embed="rId19"/>
                <a:stretch>
                  <a:fillRect/>
                </a:stretch>
              </p:blipFill>
              <p:spPr>
                <a:xfrm>
                  <a:off x="3794023" y="1657635"/>
                  <a:ext cx="1450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0" name="インク 39">
                  <a:extLst>
                    <a:ext uri="{FF2B5EF4-FFF2-40B4-BE49-F238E27FC236}">
                      <a16:creationId xmlns:a16="http://schemas.microsoft.com/office/drawing/2014/main" id="{45401DA8-D643-46B3-B15E-D7358D9F2ADC}"/>
                    </a:ext>
                  </a:extLst>
                </p14:cNvPr>
                <p14:cNvContentPartPr/>
                <p14:nvPr/>
              </p14:nvContentPartPr>
              <p14:xfrm>
                <a:off x="3963583" y="1636755"/>
                <a:ext cx="177120" cy="58680"/>
              </p14:xfrm>
            </p:contentPart>
          </mc:Choice>
          <mc:Fallback>
            <p:pic>
              <p:nvPicPr>
                <p:cNvPr id="40" name="インク 39">
                  <a:extLst>
                    <a:ext uri="{FF2B5EF4-FFF2-40B4-BE49-F238E27FC236}">
                      <a16:creationId xmlns:a16="http://schemas.microsoft.com/office/drawing/2014/main" id="{45401DA8-D643-46B3-B15E-D7358D9F2ADC}"/>
                    </a:ext>
                  </a:extLst>
                </p:cNvPr>
                <p:cNvPicPr/>
                <p:nvPr/>
              </p:nvPicPr>
              <p:blipFill>
                <a:blip r:embed="rId21"/>
                <a:stretch>
                  <a:fillRect/>
                </a:stretch>
              </p:blipFill>
              <p:spPr>
                <a:xfrm>
                  <a:off x="3954583" y="1627755"/>
                  <a:ext cx="1947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1" name="インク 40">
                  <a:extLst>
                    <a:ext uri="{FF2B5EF4-FFF2-40B4-BE49-F238E27FC236}">
                      <a16:creationId xmlns:a16="http://schemas.microsoft.com/office/drawing/2014/main" id="{50FCEF95-5D5F-4592-AF7D-33D5BF20DCE8}"/>
                    </a:ext>
                  </a:extLst>
                </p14:cNvPr>
                <p14:cNvContentPartPr/>
                <p14:nvPr/>
              </p14:nvContentPartPr>
              <p14:xfrm>
                <a:off x="4046023" y="1583115"/>
                <a:ext cx="69120" cy="236160"/>
              </p14:xfrm>
            </p:contentPart>
          </mc:Choice>
          <mc:Fallback>
            <p:pic>
              <p:nvPicPr>
                <p:cNvPr id="41" name="インク 40">
                  <a:extLst>
                    <a:ext uri="{FF2B5EF4-FFF2-40B4-BE49-F238E27FC236}">
                      <a16:creationId xmlns:a16="http://schemas.microsoft.com/office/drawing/2014/main" id="{50FCEF95-5D5F-4592-AF7D-33D5BF20DCE8}"/>
                    </a:ext>
                  </a:extLst>
                </p:cNvPr>
                <p:cNvPicPr/>
                <p:nvPr/>
              </p:nvPicPr>
              <p:blipFill>
                <a:blip r:embed="rId23"/>
                <a:stretch>
                  <a:fillRect/>
                </a:stretch>
              </p:blipFill>
              <p:spPr>
                <a:xfrm>
                  <a:off x="4037023" y="1574475"/>
                  <a:ext cx="86760" cy="253800"/>
                </a:xfrm>
                <a:prstGeom prst="rect">
                  <a:avLst/>
                </a:prstGeom>
              </p:spPr>
            </p:pic>
          </mc:Fallback>
        </mc:AlternateContent>
      </p:grpSp>
    </p:spTree>
    <p:extLst>
      <p:ext uri="{BB962C8B-B14F-4D97-AF65-F5344CB8AC3E}">
        <p14:creationId xmlns:p14="http://schemas.microsoft.com/office/powerpoint/2010/main" val="332039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F36261-C677-4E44-AFD6-FE5990F0BB18}"/>
              </a:ext>
            </a:extLst>
          </p:cNvPr>
          <p:cNvSpPr>
            <a:spLocks noGrp="1"/>
          </p:cNvSpPr>
          <p:nvPr>
            <p:ph type="title"/>
          </p:nvPr>
        </p:nvSpPr>
        <p:spPr/>
        <p:txBody>
          <a:bodyPr/>
          <a:lstStyle/>
          <a:p>
            <a:r>
              <a:rPr kumimoji="1" lang="en-US" altLang="ja-JP" dirty="0"/>
              <a:t>One-shot</a:t>
            </a:r>
            <a:r>
              <a:rPr kumimoji="1" lang="ja-JP" altLang="en-US" dirty="0"/>
              <a:t>生成</a:t>
            </a:r>
          </a:p>
        </p:txBody>
      </p:sp>
      <p:pic>
        <p:nvPicPr>
          <p:cNvPr id="6" name="コンテンツ プレースホルダー 5" descr="ダイアグラム が含まれている画像&#10;&#10;自動的に生成された説明">
            <a:extLst>
              <a:ext uri="{FF2B5EF4-FFF2-40B4-BE49-F238E27FC236}">
                <a16:creationId xmlns:a16="http://schemas.microsoft.com/office/drawing/2014/main" id="{0A91028F-6E33-448F-8482-D810890305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2090" y="1690688"/>
            <a:ext cx="7827819" cy="3471752"/>
          </a:xfrm>
        </p:spPr>
      </p:pic>
      <p:sp>
        <p:nvSpPr>
          <p:cNvPr id="4" name="スライド番号プレースホルダー 3">
            <a:extLst>
              <a:ext uri="{FF2B5EF4-FFF2-40B4-BE49-F238E27FC236}">
                <a16:creationId xmlns:a16="http://schemas.microsoft.com/office/drawing/2014/main" id="{53C9C8A3-BB86-4112-AAE3-30903E32C954}"/>
              </a:ext>
            </a:extLst>
          </p:cNvPr>
          <p:cNvSpPr>
            <a:spLocks noGrp="1"/>
          </p:cNvSpPr>
          <p:nvPr>
            <p:ph type="sldNum" sz="quarter" idx="12"/>
          </p:nvPr>
        </p:nvSpPr>
        <p:spPr/>
        <p:txBody>
          <a:bodyPr/>
          <a:lstStyle/>
          <a:p>
            <a:fld id="{CD9BE97A-53C1-4E17-AABC-2B78E7EE41B0}" type="slidenum">
              <a:rPr kumimoji="1" lang="ja-JP" altLang="en-US" smtClean="0"/>
              <a:t>37</a:t>
            </a:fld>
            <a:endParaRPr kumimoji="1" lang="ja-JP" altLang="en-US"/>
          </a:p>
        </p:txBody>
      </p:sp>
      <p:sp>
        <p:nvSpPr>
          <p:cNvPr id="7" name="コンテンツ プレースホルダー 2">
            <a:extLst>
              <a:ext uri="{FF2B5EF4-FFF2-40B4-BE49-F238E27FC236}">
                <a16:creationId xmlns:a16="http://schemas.microsoft.com/office/drawing/2014/main" id="{AE520611-2765-43E0-A4CD-D1D368D57138}"/>
              </a:ext>
            </a:extLst>
          </p:cNvPr>
          <p:cNvSpPr txBox="1">
            <a:spLocks/>
          </p:cNvSpPr>
          <p:nvPr/>
        </p:nvSpPr>
        <p:spPr>
          <a:xfrm>
            <a:off x="576073" y="5373704"/>
            <a:ext cx="10860024" cy="11916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（当たり前だけど）複雑な漢字を例に選んだ方がいいことがわかる</a:t>
            </a:r>
            <a:endParaRPr lang="en-US" altLang="ja-JP" dirty="0"/>
          </a:p>
          <a:p>
            <a:r>
              <a:rPr lang="ja-JP" altLang="en-US" dirty="0"/>
              <a:t>「弱」とか苦戦してそうですが、</a:t>
            </a:r>
            <a:r>
              <a:rPr lang="en-US" altLang="ja-JP" dirty="0"/>
              <a:t>One-Shot</a:t>
            </a:r>
            <a:r>
              <a:rPr lang="ja-JP" altLang="en-US" dirty="0"/>
              <a:t>とは思えない出来栄え</a:t>
            </a:r>
            <a:endParaRPr lang="en-US" altLang="ja-JP" dirty="0"/>
          </a:p>
        </p:txBody>
      </p:sp>
      <p:grpSp>
        <p:nvGrpSpPr>
          <p:cNvPr id="55" name="グループ化 54">
            <a:extLst>
              <a:ext uri="{FF2B5EF4-FFF2-40B4-BE49-F238E27FC236}">
                <a16:creationId xmlns:a16="http://schemas.microsoft.com/office/drawing/2014/main" id="{ED8A92F3-1AF0-4867-992C-54B4615BCE90}"/>
              </a:ext>
            </a:extLst>
          </p:cNvPr>
          <p:cNvGrpSpPr/>
          <p:nvPr/>
        </p:nvGrpSpPr>
        <p:grpSpPr>
          <a:xfrm>
            <a:off x="1951848" y="2566656"/>
            <a:ext cx="422640" cy="148320"/>
            <a:chOff x="1951848" y="2566656"/>
            <a:chExt cx="422640" cy="148320"/>
          </a:xfrm>
        </p:grpSpPr>
        <mc:AlternateContent xmlns:mc="http://schemas.openxmlformats.org/markup-compatibility/2006">
          <mc:Choice xmlns:p14="http://schemas.microsoft.com/office/powerpoint/2010/main" Requires="p14">
            <p:contentPart p14:bwMode="auto" r:id="rId3">
              <p14:nvContentPartPr>
                <p14:cNvPr id="53" name="インク 52">
                  <a:extLst>
                    <a:ext uri="{FF2B5EF4-FFF2-40B4-BE49-F238E27FC236}">
                      <a16:creationId xmlns:a16="http://schemas.microsoft.com/office/drawing/2014/main" id="{B59A4540-9131-4290-9606-790BC2766555}"/>
                    </a:ext>
                  </a:extLst>
                </p14:cNvPr>
                <p14:cNvContentPartPr/>
                <p14:nvPr/>
              </p14:nvContentPartPr>
              <p14:xfrm>
                <a:off x="2251728" y="2566656"/>
                <a:ext cx="122760" cy="148320"/>
              </p14:xfrm>
            </p:contentPart>
          </mc:Choice>
          <mc:Fallback>
            <p:pic>
              <p:nvPicPr>
                <p:cNvPr id="53" name="インク 52">
                  <a:extLst>
                    <a:ext uri="{FF2B5EF4-FFF2-40B4-BE49-F238E27FC236}">
                      <a16:creationId xmlns:a16="http://schemas.microsoft.com/office/drawing/2014/main" id="{B59A4540-9131-4290-9606-790BC2766555}"/>
                    </a:ext>
                  </a:extLst>
                </p:cNvPr>
                <p:cNvPicPr/>
                <p:nvPr/>
              </p:nvPicPr>
              <p:blipFill>
                <a:blip r:embed="rId4"/>
                <a:stretch>
                  <a:fillRect/>
                </a:stretch>
              </p:blipFill>
              <p:spPr>
                <a:xfrm>
                  <a:off x="2243088" y="2557656"/>
                  <a:ext cx="1404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4" name="インク 53">
                  <a:extLst>
                    <a:ext uri="{FF2B5EF4-FFF2-40B4-BE49-F238E27FC236}">
                      <a16:creationId xmlns:a16="http://schemas.microsoft.com/office/drawing/2014/main" id="{660441B0-F555-4BA3-B8AE-0B7C8EFEE50A}"/>
                    </a:ext>
                  </a:extLst>
                </p14:cNvPr>
                <p14:cNvContentPartPr/>
                <p14:nvPr/>
              </p14:nvContentPartPr>
              <p14:xfrm>
                <a:off x="1951848" y="2632896"/>
                <a:ext cx="385920" cy="19800"/>
              </p14:xfrm>
            </p:contentPart>
          </mc:Choice>
          <mc:Fallback>
            <p:pic>
              <p:nvPicPr>
                <p:cNvPr id="54" name="インク 53">
                  <a:extLst>
                    <a:ext uri="{FF2B5EF4-FFF2-40B4-BE49-F238E27FC236}">
                      <a16:creationId xmlns:a16="http://schemas.microsoft.com/office/drawing/2014/main" id="{660441B0-F555-4BA3-B8AE-0B7C8EFEE50A}"/>
                    </a:ext>
                  </a:extLst>
                </p:cNvPr>
                <p:cNvPicPr/>
                <p:nvPr/>
              </p:nvPicPr>
              <p:blipFill>
                <a:blip r:embed="rId6"/>
                <a:stretch>
                  <a:fillRect/>
                </a:stretch>
              </p:blipFill>
              <p:spPr>
                <a:xfrm>
                  <a:off x="1942848" y="2623896"/>
                  <a:ext cx="403560" cy="37440"/>
                </a:xfrm>
                <a:prstGeom prst="rect">
                  <a:avLst/>
                </a:prstGeom>
              </p:spPr>
            </p:pic>
          </mc:Fallback>
        </mc:AlternateContent>
      </p:grpSp>
      <p:grpSp>
        <p:nvGrpSpPr>
          <p:cNvPr id="66" name="グループ化 65">
            <a:extLst>
              <a:ext uri="{FF2B5EF4-FFF2-40B4-BE49-F238E27FC236}">
                <a16:creationId xmlns:a16="http://schemas.microsoft.com/office/drawing/2014/main" id="{4093B920-0222-4388-A57D-F97BE898500C}"/>
              </a:ext>
            </a:extLst>
          </p:cNvPr>
          <p:cNvGrpSpPr/>
          <p:nvPr/>
        </p:nvGrpSpPr>
        <p:grpSpPr>
          <a:xfrm>
            <a:off x="240768" y="2358576"/>
            <a:ext cx="1748880" cy="966600"/>
            <a:chOff x="240768" y="2358576"/>
            <a:chExt cx="1748880" cy="966600"/>
          </a:xfrm>
        </p:grpSpPr>
        <mc:AlternateContent xmlns:mc="http://schemas.openxmlformats.org/markup-compatibility/2006">
          <mc:Choice xmlns:p14="http://schemas.microsoft.com/office/powerpoint/2010/main" Requires="p14">
            <p:contentPart p14:bwMode="auto" r:id="rId7">
              <p14:nvContentPartPr>
                <p14:cNvPr id="11" name="インク 10">
                  <a:extLst>
                    <a:ext uri="{FF2B5EF4-FFF2-40B4-BE49-F238E27FC236}">
                      <a16:creationId xmlns:a16="http://schemas.microsoft.com/office/drawing/2014/main" id="{7EA22C08-94FF-480B-9FC2-BB72BBD5DA20}"/>
                    </a:ext>
                  </a:extLst>
                </p14:cNvPr>
                <p14:cNvContentPartPr/>
                <p14:nvPr/>
              </p14:nvContentPartPr>
              <p14:xfrm>
                <a:off x="278928" y="2795616"/>
                <a:ext cx="243720" cy="50040"/>
              </p14:xfrm>
            </p:contentPart>
          </mc:Choice>
          <mc:Fallback>
            <p:pic>
              <p:nvPicPr>
                <p:cNvPr id="11" name="インク 10">
                  <a:extLst>
                    <a:ext uri="{FF2B5EF4-FFF2-40B4-BE49-F238E27FC236}">
                      <a16:creationId xmlns:a16="http://schemas.microsoft.com/office/drawing/2014/main" id="{7EA22C08-94FF-480B-9FC2-BB72BBD5DA20}"/>
                    </a:ext>
                  </a:extLst>
                </p:cNvPr>
                <p:cNvPicPr/>
                <p:nvPr/>
              </p:nvPicPr>
              <p:blipFill>
                <a:blip r:embed="rId8"/>
                <a:stretch>
                  <a:fillRect/>
                </a:stretch>
              </p:blipFill>
              <p:spPr>
                <a:xfrm>
                  <a:off x="270288" y="2786616"/>
                  <a:ext cx="2613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インク 11">
                  <a:extLst>
                    <a:ext uri="{FF2B5EF4-FFF2-40B4-BE49-F238E27FC236}">
                      <a16:creationId xmlns:a16="http://schemas.microsoft.com/office/drawing/2014/main" id="{8354737C-DEA3-410F-8625-4605CF22D2E9}"/>
                    </a:ext>
                  </a:extLst>
                </p14:cNvPr>
                <p14:cNvContentPartPr/>
                <p14:nvPr/>
              </p14:nvContentPartPr>
              <p14:xfrm>
                <a:off x="355248" y="2734056"/>
                <a:ext cx="20520" cy="142920"/>
              </p14:xfrm>
            </p:contentPart>
          </mc:Choice>
          <mc:Fallback>
            <p:pic>
              <p:nvPicPr>
                <p:cNvPr id="12" name="インク 11">
                  <a:extLst>
                    <a:ext uri="{FF2B5EF4-FFF2-40B4-BE49-F238E27FC236}">
                      <a16:creationId xmlns:a16="http://schemas.microsoft.com/office/drawing/2014/main" id="{8354737C-DEA3-410F-8625-4605CF22D2E9}"/>
                    </a:ext>
                  </a:extLst>
                </p:cNvPr>
                <p:cNvPicPr/>
                <p:nvPr/>
              </p:nvPicPr>
              <p:blipFill>
                <a:blip r:embed="rId10"/>
                <a:stretch>
                  <a:fillRect/>
                </a:stretch>
              </p:blipFill>
              <p:spPr>
                <a:xfrm>
                  <a:off x="346608" y="2725056"/>
                  <a:ext cx="381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インク 12">
                  <a:extLst>
                    <a:ext uri="{FF2B5EF4-FFF2-40B4-BE49-F238E27FC236}">
                      <a16:creationId xmlns:a16="http://schemas.microsoft.com/office/drawing/2014/main" id="{D641D947-D6CF-4930-8381-BC0C1B2D6409}"/>
                    </a:ext>
                  </a:extLst>
                </p14:cNvPr>
                <p14:cNvContentPartPr/>
                <p14:nvPr/>
              </p14:nvContentPartPr>
              <p14:xfrm>
                <a:off x="283968" y="2718216"/>
                <a:ext cx="147600" cy="243000"/>
              </p14:xfrm>
            </p:contentPart>
          </mc:Choice>
          <mc:Fallback>
            <p:pic>
              <p:nvPicPr>
                <p:cNvPr id="13" name="インク 12">
                  <a:extLst>
                    <a:ext uri="{FF2B5EF4-FFF2-40B4-BE49-F238E27FC236}">
                      <a16:creationId xmlns:a16="http://schemas.microsoft.com/office/drawing/2014/main" id="{D641D947-D6CF-4930-8381-BC0C1B2D6409}"/>
                    </a:ext>
                  </a:extLst>
                </p:cNvPr>
                <p:cNvPicPr/>
                <p:nvPr/>
              </p:nvPicPr>
              <p:blipFill>
                <a:blip r:embed="rId12"/>
                <a:stretch>
                  <a:fillRect/>
                </a:stretch>
              </p:blipFill>
              <p:spPr>
                <a:xfrm>
                  <a:off x="275328" y="2709216"/>
                  <a:ext cx="1652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インク 13">
                  <a:extLst>
                    <a:ext uri="{FF2B5EF4-FFF2-40B4-BE49-F238E27FC236}">
                      <a16:creationId xmlns:a16="http://schemas.microsoft.com/office/drawing/2014/main" id="{FE5468E5-EEE5-467D-B52A-F122BFD62F35}"/>
                    </a:ext>
                  </a:extLst>
                </p14:cNvPr>
                <p14:cNvContentPartPr/>
                <p14:nvPr/>
              </p14:nvContentPartPr>
              <p14:xfrm>
                <a:off x="305928" y="2847456"/>
                <a:ext cx="121680" cy="84600"/>
              </p14:xfrm>
            </p:contentPart>
          </mc:Choice>
          <mc:Fallback>
            <p:pic>
              <p:nvPicPr>
                <p:cNvPr id="14" name="インク 13">
                  <a:extLst>
                    <a:ext uri="{FF2B5EF4-FFF2-40B4-BE49-F238E27FC236}">
                      <a16:creationId xmlns:a16="http://schemas.microsoft.com/office/drawing/2014/main" id="{FE5468E5-EEE5-467D-B52A-F122BFD62F35}"/>
                    </a:ext>
                  </a:extLst>
                </p:cNvPr>
                <p:cNvPicPr/>
                <p:nvPr/>
              </p:nvPicPr>
              <p:blipFill>
                <a:blip r:embed="rId14"/>
                <a:stretch>
                  <a:fillRect/>
                </a:stretch>
              </p:blipFill>
              <p:spPr>
                <a:xfrm>
                  <a:off x="297288" y="2838456"/>
                  <a:ext cx="1393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インク 14">
                  <a:extLst>
                    <a:ext uri="{FF2B5EF4-FFF2-40B4-BE49-F238E27FC236}">
                      <a16:creationId xmlns:a16="http://schemas.microsoft.com/office/drawing/2014/main" id="{5BEDB8F5-B61F-46B6-AA5F-5DE23FEB0D2E}"/>
                    </a:ext>
                  </a:extLst>
                </p14:cNvPr>
                <p14:cNvContentPartPr/>
                <p14:nvPr/>
              </p14:nvContentPartPr>
              <p14:xfrm>
                <a:off x="271008" y="2940336"/>
                <a:ext cx="144000" cy="79200"/>
              </p14:xfrm>
            </p:contentPart>
          </mc:Choice>
          <mc:Fallback>
            <p:pic>
              <p:nvPicPr>
                <p:cNvPr id="15" name="インク 14">
                  <a:extLst>
                    <a:ext uri="{FF2B5EF4-FFF2-40B4-BE49-F238E27FC236}">
                      <a16:creationId xmlns:a16="http://schemas.microsoft.com/office/drawing/2014/main" id="{5BEDB8F5-B61F-46B6-AA5F-5DE23FEB0D2E}"/>
                    </a:ext>
                  </a:extLst>
                </p:cNvPr>
                <p:cNvPicPr/>
                <p:nvPr/>
              </p:nvPicPr>
              <p:blipFill>
                <a:blip r:embed="rId16"/>
                <a:stretch>
                  <a:fillRect/>
                </a:stretch>
              </p:blipFill>
              <p:spPr>
                <a:xfrm>
                  <a:off x="262368" y="2931336"/>
                  <a:ext cx="1616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インク 15">
                  <a:extLst>
                    <a:ext uri="{FF2B5EF4-FFF2-40B4-BE49-F238E27FC236}">
                      <a16:creationId xmlns:a16="http://schemas.microsoft.com/office/drawing/2014/main" id="{2F012C65-DF25-4C10-B8D8-0995BE38DE62}"/>
                    </a:ext>
                  </a:extLst>
                </p14:cNvPr>
                <p14:cNvContentPartPr/>
                <p14:nvPr/>
              </p14:nvContentPartPr>
              <p14:xfrm>
                <a:off x="240768" y="2884176"/>
                <a:ext cx="127080" cy="198360"/>
              </p14:xfrm>
            </p:contentPart>
          </mc:Choice>
          <mc:Fallback>
            <p:pic>
              <p:nvPicPr>
                <p:cNvPr id="16" name="インク 15">
                  <a:extLst>
                    <a:ext uri="{FF2B5EF4-FFF2-40B4-BE49-F238E27FC236}">
                      <a16:creationId xmlns:a16="http://schemas.microsoft.com/office/drawing/2014/main" id="{2F012C65-DF25-4C10-B8D8-0995BE38DE62}"/>
                    </a:ext>
                  </a:extLst>
                </p:cNvPr>
                <p:cNvPicPr/>
                <p:nvPr/>
              </p:nvPicPr>
              <p:blipFill>
                <a:blip r:embed="rId18"/>
                <a:stretch>
                  <a:fillRect/>
                </a:stretch>
              </p:blipFill>
              <p:spPr>
                <a:xfrm>
                  <a:off x="231768" y="2875536"/>
                  <a:ext cx="1447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インク 16">
                  <a:extLst>
                    <a:ext uri="{FF2B5EF4-FFF2-40B4-BE49-F238E27FC236}">
                      <a16:creationId xmlns:a16="http://schemas.microsoft.com/office/drawing/2014/main" id="{DA7F5AE2-C497-4470-BB7D-FDF89910AEE4}"/>
                    </a:ext>
                  </a:extLst>
                </p14:cNvPr>
                <p14:cNvContentPartPr/>
                <p14:nvPr/>
              </p14:nvContentPartPr>
              <p14:xfrm>
                <a:off x="266328" y="2795976"/>
                <a:ext cx="221040" cy="315720"/>
              </p14:xfrm>
            </p:contentPart>
          </mc:Choice>
          <mc:Fallback>
            <p:pic>
              <p:nvPicPr>
                <p:cNvPr id="17" name="インク 16">
                  <a:extLst>
                    <a:ext uri="{FF2B5EF4-FFF2-40B4-BE49-F238E27FC236}">
                      <a16:creationId xmlns:a16="http://schemas.microsoft.com/office/drawing/2014/main" id="{DA7F5AE2-C497-4470-BB7D-FDF89910AEE4}"/>
                    </a:ext>
                  </a:extLst>
                </p:cNvPr>
                <p:cNvPicPr/>
                <p:nvPr/>
              </p:nvPicPr>
              <p:blipFill>
                <a:blip r:embed="rId20"/>
                <a:stretch>
                  <a:fillRect/>
                </a:stretch>
              </p:blipFill>
              <p:spPr>
                <a:xfrm>
                  <a:off x="257688" y="2786976"/>
                  <a:ext cx="23868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インク 17">
                  <a:extLst>
                    <a:ext uri="{FF2B5EF4-FFF2-40B4-BE49-F238E27FC236}">
                      <a16:creationId xmlns:a16="http://schemas.microsoft.com/office/drawing/2014/main" id="{C1B7DDAC-84C5-423F-BC1F-FE73D56C61FE}"/>
                    </a:ext>
                  </a:extLst>
                </p14:cNvPr>
                <p14:cNvContentPartPr/>
                <p14:nvPr/>
              </p14:nvContentPartPr>
              <p14:xfrm>
                <a:off x="446688" y="2878776"/>
                <a:ext cx="14400" cy="195840"/>
              </p14:xfrm>
            </p:contentPart>
          </mc:Choice>
          <mc:Fallback>
            <p:pic>
              <p:nvPicPr>
                <p:cNvPr id="18" name="インク 17">
                  <a:extLst>
                    <a:ext uri="{FF2B5EF4-FFF2-40B4-BE49-F238E27FC236}">
                      <a16:creationId xmlns:a16="http://schemas.microsoft.com/office/drawing/2014/main" id="{C1B7DDAC-84C5-423F-BC1F-FE73D56C61FE}"/>
                    </a:ext>
                  </a:extLst>
                </p:cNvPr>
                <p:cNvPicPr/>
                <p:nvPr/>
              </p:nvPicPr>
              <p:blipFill>
                <a:blip r:embed="rId22"/>
                <a:stretch>
                  <a:fillRect/>
                </a:stretch>
              </p:blipFill>
              <p:spPr>
                <a:xfrm>
                  <a:off x="437688" y="2869776"/>
                  <a:ext cx="320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インク 18">
                  <a:extLst>
                    <a:ext uri="{FF2B5EF4-FFF2-40B4-BE49-F238E27FC236}">
                      <a16:creationId xmlns:a16="http://schemas.microsoft.com/office/drawing/2014/main" id="{4D9D2BA9-930E-493C-8B6D-55D899ACC42D}"/>
                    </a:ext>
                  </a:extLst>
                </p14:cNvPr>
                <p14:cNvContentPartPr/>
                <p14:nvPr/>
              </p14:nvContentPartPr>
              <p14:xfrm>
                <a:off x="454248" y="2780496"/>
                <a:ext cx="156240" cy="303120"/>
              </p14:xfrm>
            </p:contentPart>
          </mc:Choice>
          <mc:Fallback>
            <p:pic>
              <p:nvPicPr>
                <p:cNvPr id="19" name="インク 18">
                  <a:extLst>
                    <a:ext uri="{FF2B5EF4-FFF2-40B4-BE49-F238E27FC236}">
                      <a16:creationId xmlns:a16="http://schemas.microsoft.com/office/drawing/2014/main" id="{4D9D2BA9-930E-493C-8B6D-55D899ACC42D}"/>
                    </a:ext>
                  </a:extLst>
                </p:cNvPr>
                <p:cNvPicPr/>
                <p:nvPr/>
              </p:nvPicPr>
              <p:blipFill>
                <a:blip r:embed="rId24"/>
                <a:stretch>
                  <a:fillRect/>
                </a:stretch>
              </p:blipFill>
              <p:spPr>
                <a:xfrm>
                  <a:off x="445248" y="2771856"/>
                  <a:ext cx="1738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インク 19">
                  <a:extLst>
                    <a:ext uri="{FF2B5EF4-FFF2-40B4-BE49-F238E27FC236}">
                      <a16:creationId xmlns:a16="http://schemas.microsoft.com/office/drawing/2014/main" id="{B5996098-29B8-47E0-BCFC-384893BC04A6}"/>
                    </a:ext>
                  </a:extLst>
                </p14:cNvPr>
                <p14:cNvContentPartPr/>
                <p14:nvPr/>
              </p14:nvContentPartPr>
              <p14:xfrm>
                <a:off x="435888" y="2953296"/>
                <a:ext cx="198360" cy="120240"/>
              </p14:xfrm>
            </p:contentPart>
          </mc:Choice>
          <mc:Fallback>
            <p:pic>
              <p:nvPicPr>
                <p:cNvPr id="20" name="インク 19">
                  <a:extLst>
                    <a:ext uri="{FF2B5EF4-FFF2-40B4-BE49-F238E27FC236}">
                      <a16:creationId xmlns:a16="http://schemas.microsoft.com/office/drawing/2014/main" id="{B5996098-29B8-47E0-BCFC-384893BC04A6}"/>
                    </a:ext>
                  </a:extLst>
                </p:cNvPr>
                <p:cNvPicPr/>
                <p:nvPr/>
              </p:nvPicPr>
              <p:blipFill>
                <a:blip r:embed="rId26"/>
                <a:stretch>
                  <a:fillRect/>
                </a:stretch>
              </p:blipFill>
              <p:spPr>
                <a:xfrm>
                  <a:off x="426888" y="2944296"/>
                  <a:ext cx="2160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インク 20">
                  <a:extLst>
                    <a:ext uri="{FF2B5EF4-FFF2-40B4-BE49-F238E27FC236}">
                      <a16:creationId xmlns:a16="http://schemas.microsoft.com/office/drawing/2014/main" id="{579C6C2F-7356-40E0-8B4E-AA56A16FAF85}"/>
                    </a:ext>
                  </a:extLst>
                </p14:cNvPr>
                <p14:cNvContentPartPr/>
                <p14:nvPr/>
              </p14:nvContentPartPr>
              <p14:xfrm>
                <a:off x="684648" y="2836296"/>
                <a:ext cx="156240" cy="211320"/>
              </p14:xfrm>
            </p:contentPart>
          </mc:Choice>
          <mc:Fallback>
            <p:pic>
              <p:nvPicPr>
                <p:cNvPr id="21" name="インク 20">
                  <a:extLst>
                    <a:ext uri="{FF2B5EF4-FFF2-40B4-BE49-F238E27FC236}">
                      <a16:creationId xmlns:a16="http://schemas.microsoft.com/office/drawing/2014/main" id="{579C6C2F-7356-40E0-8B4E-AA56A16FAF85}"/>
                    </a:ext>
                  </a:extLst>
                </p:cNvPr>
                <p:cNvPicPr/>
                <p:nvPr/>
              </p:nvPicPr>
              <p:blipFill>
                <a:blip r:embed="rId28"/>
                <a:stretch>
                  <a:fillRect/>
                </a:stretch>
              </p:blipFill>
              <p:spPr>
                <a:xfrm>
                  <a:off x="676008" y="2827656"/>
                  <a:ext cx="17388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インク 21">
                  <a:extLst>
                    <a:ext uri="{FF2B5EF4-FFF2-40B4-BE49-F238E27FC236}">
                      <a16:creationId xmlns:a16="http://schemas.microsoft.com/office/drawing/2014/main" id="{652BF983-423C-462C-B146-9011A1C24BF3}"/>
                    </a:ext>
                  </a:extLst>
                </p14:cNvPr>
                <p14:cNvContentPartPr/>
                <p14:nvPr/>
              </p14:nvContentPartPr>
              <p14:xfrm>
                <a:off x="906048" y="2865096"/>
                <a:ext cx="177120" cy="33840"/>
              </p14:xfrm>
            </p:contentPart>
          </mc:Choice>
          <mc:Fallback>
            <p:pic>
              <p:nvPicPr>
                <p:cNvPr id="22" name="インク 21">
                  <a:extLst>
                    <a:ext uri="{FF2B5EF4-FFF2-40B4-BE49-F238E27FC236}">
                      <a16:creationId xmlns:a16="http://schemas.microsoft.com/office/drawing/2014/main" id="{652BF983-423C-462C-B146-9011A1C24BF3}"/>
                    </a:ext>
                  </a:extLst>
                </p:cNvPr>
                <p:cNvPicPr/>
                <p:nvPr/>
              </p:nvPicPr>
              <p:blipFill>
                <a:blip r:embed="rId30"/>
                <a:stretch>
                  <a:fillRect/>
                </a:stretch>
              </p:blipFill>
              <p:spPr>
                <a:xfrm>
                  <a:off x="897048" y="2856456"/>
                  <a:ext cx="194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インク 22">
                  <a:extLst>
                    <a:ext uri="{FF2B5EF4-FFF2-40B4-BE49-F238E27FC236}">
                      <a16:creationId xmlns:a16="http://schemas.microsoft.com/office/drawing/2014/main" id="{E32A6F6A-C55C-4F42-8EA1-2B976E48E4A5}"/>
                    </a:ext>
                  </a:extLst>
                </p14:cNvPr>
                <p14:cNvContentPartPr/>
                <p14:nvPr/>
              </p14:nvContentPartPr>
              <p14:xfrm>
                <a:off x="957168" y="2805696"/>
                <a:ext cx="65160" cy="341280"/>
              </p14:xfrm>
            </p:contentPart>
          </mc:Choice>
          <mc:Fallback>
            <p:pic>
              <p:nvPicPr>
                <p:cNvPr id="23" name="インク 22">
                  <a:extLst>
                    <a:ext uri="{FF2B5EF4-FFF2-40B4-BE49-F238E27FC236}">
                      <a16:creationId xmlns:a16="http://schemas.microsoft.com/office/drawing/2014/main" id="{E32A6F6A-C55C-4F42-8EA1-2B976E48E4A5}"/>
                    </a:ext>
                  </a:extLst>
                </p:cNvPr>
                <p:cNvPicPr/>
                <p:nvPr/>
              </p:nvPicPr>
              <p:blipFill>
                <a:blip r:embed="rId32"/>
                <a:stretch>
                  <a:fillRect/>
                </a:stretch>
              </p:blipFill>
              <p:spPr>
                <a:xfrm>
                  <a:off x="948168" y="2797056"/>
                  <a:ext cx="8280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インク 23">
                  <a:extLst>
                    <a:ext uri="{FF2B5EF4-FFF2-40B4-BE49-F238E27FC236}">
                      <a16:creationId xmlns:a16="http://schemas.microsoft.com/office/drawing/2014/main" id="{C23DFD72-7399-4AEA-99F4-434F2C8DB63B}"/>
                    </a:ext>
                  </a:extLst>
                </p14:cNvPr>
                <p14:cNvContentPartPr/>
                <p14:nvPr/>
              </p14:nvContentPartPr>
              <p14:xfrm>
                <a:off x="1168488" y="2883816"/>
                <a:ext cx="101520" cy="39960"/>
              </p14:xfrm>
            </p:contentPart>
          </mc:Choice>
          <mc:Fallback>
            <p:pic>
              <p:nvPicPr>
                <p:cNvPr id="24" name="インク 23">
                  <a:extLst>
                    <a:ext uri="{FF2B5EF4-FFF2-40B4-BE49-F238E27FC236}">
                      <a16:creationId xmlns:a16="http://schemas.microsoft.com/office/drawing/2014/main" id="{C23DFD72-7399-4AEA-99F4-434F2C8DB63B}"/>
                    </a:ext>
                  </a:extLst>
                </p:cNvPr>
                <p:cNvPicPr/>
                <p:nvPr/>
              </p:nvPicPr>
              <p:blipFill>
                <a:blip r:embed="rId34"/>
                <a:stretch>
                  <a:fillRect/>
                </a:stretch>
              </p:blipFill>
              <p:spPr>
                <a:xfrm>
                  <a:off x="1159848" y="2874816"/>
                  <a:ext cx="1191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インク 25">
                  <a:extLst>
                    <a:ext uri="{FF2B5EF4-FFF2-40B4-BE49-F238E27FC236}">
                      <a16:creationId xmlns:a16="http://schemas.microsoft.com/office/drawing/2014/main" id="{EBD4F10C-E9A5-4728-8DED-A4FD19E370D5}"/>
                    </a:ext>
                  </a:extLst>
                </p14:cNvPr>
                <p14:cNvContentPartPr/>
                <p14:nvPr/>
              </p14:nvContentPartPr>
              <p14:xfrm>
                <a:off x="1299168" y="2801736"/>
                <a:ext cx="81000" cy="84240"/>
              </p14:xfrm>
            </p:contentPart>
          </mc:Choice>
          <mc:Fallback>
            <p:pic>
              <p:nvPicPr>
                <p:cNvPr id="26" name="インク 25">
                  <a:extLst>
                    <a:ext uri="{FF2B5EF4-FFF2-40B4-BE49-F238E27FC236}">
                      <a16:creationId xmlns:a16="http://schemas.microsoft.com/office/drawing/2014/main" id="{EBD4F10C-E9A5-4728-8DED-A4FD19E370D5}"/>
                    </a:ext>
                  </a:extLst>
                </p:cNvPr>
                <p:cNvPicPr/>
                <p:nvPr/>
              </p:nvPicPr>
              <p:blipFill>
                <a:blip r:embed="rId36"/>
                <a:stretch>
                  <a:fillRect/>
                </a:stretch>
              </p:blipFill>
              <p:spPr>
                <a:xfrm>
                  <a:off x="1290168" y="2792736"/>
                  <a:ext cx="986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インク 26">
                  <a:extLst>
                    <a:ext uri="{FF2B5EF4-FFF2-40B4-BE49-F238E27FC236}">
                      <a16:creationId xmlns:a16="http://schemas.microsoft.com/office/drawing/2014/main" id="{4F7B4BFB-72CE-4B12-BD89-6FE2B74E1417}"/>
                    </a:ext>
                  </a:extLst>
                </p14:cNvPr>
                <p14:cNvContentPartPr/>
                <p14:nvPr/>
              </p14:nvContentPartPr>
              <p14:xfrm>
                <a:off x="1389528" y="2918016"/>
                <a:ext cx="195120" cy="217440"/>
              </p14:xfrm>
            </p:contentPart>
          </mc:Choice>
          <mc:Fallback>
            <p:pic>
              <p:nvPicPr>
                <p:cNvPr id="27" name="インク 26">
                  <a:extLst>
                    <a:ext uri="{FF2B5EF4-FFF2-40B4-BE49-F238E27FC236}">
                      <a16:creationId xmlns:a16="http://schemas.microsoft.com/office/drawing/2014/main" id="{4F7B4BFB-72CE-4B12-BD89-6FE2B74E1417}"/>
                    </a:ext>
                  </a:extLst>
                </p:cNvPr>
                <p:cNvPicPr/>
                <p:nvPr/>
              </p:nvPicPr>
              <p:blipFill>
                <a:blip r:embed="rId38"/>
                <a:stretch>
                  <a:fillRect/>
                </a:stretch>
              </p:blipFill>
              <p:spPr>
                <a:xfrm>
                  <a:off x="1380528" y="2909016"/>
                  <a:ext cx="2127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8" name="インク 37">
                  <a:extLst>
                    <a:ext uri="{FF2B5EF4-FFF2-40B4-BE49-F238E27FC236}">
                      <a16:creationId xmlns:a16="http://schemas.microsoft.com/office/drawing/2014/main" id="{99E9308A-BBC8-4193-8E14-9C2CF0C024F6}"/>
                    </a:ext>
                  </a:extLst>
                </p14:cNvPr>
                <p14:cNvContentPartPr/>
                <p14:nvPr/>
              </p14:nvContentPartPr>
              <p14:xfrm>
                <a:off x="755208" y="2420856"/>
                <a:ext cx="198360" cy="40320"/>
              </p14:xfrm>
            </p:contentPart>
          </mc:Choice>
          <mc:Fallback>
            <p:pic>
              <p:nvPicPr>
                <p:cNvPr id="38" name="インク 37">
                  <a:extLst>
                    <a:ext uri="{FF2B5EF4-FFF2-40B4-BE49-F238E27FC236}">
                      <a16:creationId xmlns:a16="http://schemas.microsoft.com/office/drawing/2014/main" id="{99E9308A-BBC8-4193-8E14-9C2CF0C024F6}"/>
                    </a:ext>
                  </a:extLst>
                </p:cNvPr>
                <p:cNvPicPr/>
                <p:nvPr/>
              </p:nvPicPr>
              <p:blipFill>
                <a:blip r:embed="rId40"/>
                <a:stretch>
                  <a:fillRect/>
                </a:stretch>
              </p:blipFill>
              <p:spPr>
                <a:xfrm>
                  <a:off x="746208" y="2412216"/>
                  <a:ext cx="2160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9" name="インク 38">
                  <a:extLst>
                    <a:ext uri="{FF2B5EF4-FFF2-40B4-BE49-F238E27FC236}">
                      <a16:creationId xmlns:a16="http://schemas.microsoft.com/office/drawing/2014/main" id="{222C6ACE-9C5B-4FA0-8E72-79DD6AD48DA8}"/>
                    </a:ext>
                  </a:extLst>
                </p14:cNvPr>
                <p14:cNvContentPartPr/>
                <p14:nvPr/>
              </p14:nvContentPartPr>
              <p14:xfrm>
                <a:off x="788328" y="2361096"/>
                <a:ext cx="68040" cy="337680"/>
              </p14:xfrm>
            </p:contentPart>
          </mc:Choice>
          <mc:Fallback>
            <p:pic>
              <p:nvPicPr>
                <p:cNvPr id="39" name="インク 38">
                  <a:extLst>
                    <a:ext uri="{FF2B5EF4-FFF2-40B4-BE49-F238E27FC236}">
                      <a16:creationId xmlns:a16="http://schemas.microsoft.com/office/drawing/2014/main" id="{222C6ACE-9C5B-4FA0-8E72-79DD6AD48DA8}"/>
                    </a:ext>
                  </a:extLst>
                </p:cNvPr>
                <p:cNvPicPr/>
                <p:nvPr/>
              </p:nvPicPr>
              <p:blipFill>
                <a:blip r:embed="rId42"/>
                <a:stretch>
                  <a:fillRect/>
                </a:stretch>
              </p:blipFill>
              <p:spPr>
                <a:xfrm>
                  <a:off x="779328" y="2352096"/>
                  <a:ext cx="8568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0" name="インク 39">
                  <a:extLst>
                    <a:ext uri="{FF2B5EF4-FFF2-40B4-BE49-F238E27FC236}">
                      <a16:creationId xmlns:a16="http://schemas.microsoft.com/office/drawing/2014/main" id="{96610668-CC20-4747-B39C-936552D770EA}"/>
                    </a:ext>
                  </a:extLst>
                </p14:cNvPr>
                <p14:cNvContentPartPr/>
                <p14:nvPr/>
              </p14:nvContentPartPr>
              <p14:xfrm>
                <a:off x="1020528" y="2483136"/>
                <a:ext cx="90000" cy="132840"/>
              </p14:xfrm>
            </p:contentPart>
          </mc:Choice>
          <mc:Fallback>
            <p:pic>
              <p:nvPicPr>
                <p:cNvPr id="40" name="インク 39">
                  <a:extLst>
                    <a:ext uri="{FF2B5EF4-FFF2-40B4-BE49-F238E27FC236}">
                      <a16:creationId xmlns:a16="http://schemas.microsoft.com/office/drawing/2014/main" id="{96610668-CC20-4747-B39C-936552D770EA}"/>
                    </a:ext>
                  </a:extLst>
                </p:cNvPr>
                <p:cNvPicPr/>
                <p:nvPr/>
              </p:nvPicPr>
              <p:blipFill>
                <a:blip r:embed="rId44"/>
                <a:stretch>
                  <a:fillRect/>
                </a:stretch>
              </p:blipFill>
              <p:spPr>
                <a:xfrm>
                  <a:off x="1011888" y="2474496"/>
                  <a:ext cx="1076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1" name="インク 40">
                  <a:extLst>
                    <a:ext uri="{FF2B5EF4-FFF2-40B4-BE49-F238E27FC236}">
                      <a16:creationId xmlns:a16="http://schemas.microsoft.com/office/drawing/2014/main" id="{2AF330D5-834A-428F-87F0-1DFCD28A13D3}"/>
                    </a:ext>
                  </a:extLst>
                </p14:cNvPr>
                <p14:cNvContentPartPr/>
                <p14:nvPr/>
              </p14:nvContentPartPr>
              <p14:xfrm>
                <a:off x="1019448" y="2417976"/>
                <a:ext cx="191160" cy="240840"/>
              </p14:xfrm>
            </p:contentPart>
          </mc:Choice>
          <mc:Fallback>
            <p:pic>
              <p:nvPicPr>
                <p:cNvPr id="41" name="インク 40">
                  <a:extLst>
                    <a:ext uri="{FF2B5EF4-FFF2-40B4-BE49-F238E27FC236}">
                      <a16:creationId xmlns:a16="http://schemas.microsoft.com/office/drawing/2014/main" id="{2AF330D5-834A-428F-87F0-1DFCD28A13D3}"/>
                    </a:ext>
                  </a:extLst>
                </p:cNvPr>
                <p:cNvPicPr/>
                <p:nvPr/>
              </p:nvPicPr>
              <p:blipFill>
                <a:blip r:embed="rId46"/>
                <a:stretch>
                  <a:fillRect/>
                </a:stretch>
              </p:blipFill>
              <p:spPr>
                <a:xfrm>
                  <a:off x="1010808" y="2408976"/>
                  <a:ext cx="2088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2" name="インク 41">
                  <a:extLst>
                    <a:ext uri="{FF2B5EF4-FFF2-40B4-BE49-F238E27FC236}">
                      <a16:creationId xmlns:a16="http://schemas.microsoft.com/office/drawing/2014/main" id="{62800F35-ACDB-4DB8-9332-E05A78EC0D07}"/>
                    </a:ext>
                  </a:extLst>
                </p14:cNvPr>
                <p14:cNvContentPartPr/>
                <p14:nvPr/>
              </p14:nvContentPartPr>
              <p14:xfrm>
                <a:off x="1191888" y="2394216"/>
                <a:ext cx="84240" cy="74880"/>
              </p14:xfrm>
            </p:contentPart>
          </mc:Choice>
          <mc:Fallback>
            <p:pic>
              <p:nvPicPr>
                <p:cNvPr id="42" name="インク 41">
                  <a:extLst>
                    <a:ext uri="{FF2B5EF4-FFF2-40B4-BE49-F238E27FC236}">
                      <a16:creationId xmlns:a16="http://schemas.microsoft.com/office/drawing/2014/main" id="{62800F35-ACDB-4DB8-9332-E05A78EC0D07}"/>
                    </a:ext>
                  </a:extLst>
                </p:cNvPr>
                <p:cNvPicPr/>
                <p:nvPr/>
              </p:nvPicPr>
              <p:blipFill>
                <a:blip r:embed="rId48"/>
                <a:stretch>
                  <a:fillRect/>
                </a:stretch>
              </p:blipFill>
              <p:spPr>
                <a:xfrm>
                  <a:off x="1183248" y="2385576"/>
                  <a:ext cx="1018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3" name="インク 42">
                  <a:extLst>
                    <a:ext uri="{FF2B5EF4-FFF2-40B4-BE49-F238E27FC236}">
                      <a16:creationId xmlns:a16="http://schemas.microsoft.com/office/drawing/2014/main" id="{B4A824B7-ECE1-4061-A12B-12D668D60405}"/>
                    </a:ext>
                  </a:extLst>
                </p14:cNvPr>
                <p14:cNvContentPartPr/>
                <p14:nvPr/>
              </p14:nvContentPartPr>
              <p14:xfrm>
                <a:off x="1311408" y="2425536"/>
                <a:ext cx="242280" cy="217080"/>
              </p14:xfrm>
            </p:contentPart>
          </mc:Choice>
          <mc:Fallback>
            <p:pic>
              <p:nvPicPr>
                <p:cNvPr id="43" name="インク 42">
                  <a:extLst>
                    <a:ext uri="{FF2B5EF4-FFF2-40B4-BE49-F238E27FC236}">
                      <a16:creationId xmlns:a16="http://schemas.microsoft.com/office/drawing/2014/main" id="{B4A824B7-ECE1-4061-A12B-12D668D60405}"/>
                    </a:ext>
                  </a:extLst>
                </p:cNvPr>
                <p:cNvPicPr/>
                <p:nvPr/>
              </p:nvPicPr>
              <p:blipFill>
                <a:blip r:embed="rId50"/>
                <a:stretch>
                  <a:fillRect/>
                </a:stretch>
              </p:blipFill>
              <p:spPr>
                <a:xfrm>
                  <a:off x="1302408" y="2416896"/>
                  <a:ext cx="2599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5" name="インク 44">
                  <a:extLst>
                    <a:ext uri="{FF2B5EF4-FFF2-40B4-BE49-F238E27FC236}">
                      <a16:creationId xmlns:a16="http://schemas.microsoft.com/office/drawing/2014/main" id="{6D432712-C3E9-4094-A841-9625832C278A}"/>
                    </a:ext>
                  </a:extLst>
                </p14:cNvPr>
                <p14:cNvContentPartPr/>
                <p14:nvPr/>
              </p14:nvContentPartPr>
              <p14:xfrm>
                <a:off x="1675368" y="2885976"/>
                <a:ext cx="307800" cy="46440"/>
              </p14:xfrm>
            </p:contentPart>
          </mc:Choice>
          <mc:Fallback>
            <p:pic>
              <p:nvPicPr>
                <p:cNvPr id="45" name="インク 44">
                  <a:extLst>
                    <a:ext uri="{FF2B5EF4-FFF2-40B4-BE49-F238E27FC236}">
                      <a16:creationId xmlns:a16="http://schemas.microsoft.com/office/drawing/2014/main" id="{6D432712-C3E9-4094-A841-9625832C278A}"/>
                    </a:ext>
                  </a:extLst>
                </p:cNvPr>
                <p:cNvPicPr/>
                <p:nvPr/>
              </p:nvPicPr>
              <p:blipFill>
                <a:blip r:embed="rId52"/>
                <a:stretch>
                  <a:fillRect/>
                </a:stretch>
              </p:blipFill>
              <p:spPr>
                <a:xfrm>
                  <a:off x="1666728" y="2876976"/>
                  <a:ext cx="3254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6" name="インク 45">
                  <a:extLst>
                    <a:ext uri="{FF2B5EF4-FFF2-40B4-BE49-F238E27FC236}">
                      <a16:creationId xmlns:a16="http://schemas.microsoft.com/office/drawing/2014/main" id="{E6AE5F04-7176-4465-A988-0E3D5E3E563D}"/>
                    </a:ext>
                  </a:extLst>
                </p14:cNvPr>
                <p14:cNvContentPartPr/>
                <p14:nvPr/>
              </p14:nvContentPartPr>
              <p14:xfrm>
                <a:off x="1795968" y="2847456"/>
                <a:ext cx="6480" cy="109080"/>
              </p14:xfrm>
            </p:contentPart>
          </mc:Choice>
          <mc:Fallback>
            <p:pic>
              <p:nvPicPr>
                <p:cNvPr id="46" name="インク 45">
                  <a:extLst>
                    <a:ext uri="{FF2B5EF4-FFF2-40B4-BE49-F238E27FC236}">
                      <a16:creationId xmlns:a16="http://schemas.microsoft.com/office/drawing/2014/main" id="{E6AE5F04-7176-4465-A988-0E3D5E3E563D}"/>
                    </a:ext>
                  </a:extLst>
                </p:cNvPr>
                <p:cNvPicPr/>
                <p:nvPr/>
              </p:nvPicPr>
              <p:blipFill>
                <a:blip r:embed="rId54"/>
                <a:stretch>
                  <a:fillRect/>
                </a:stretch>
              </p:blipFill>
              <p:spPr>
                <a:xfrm>
                  <a:off x="1786968" y="2838456"/>
                  <a:ext cx="241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7" name="インク 46">
                  <a:extLst>
                    <a:ext uri="{FF2B5EF4-FFF2-40B4-BE49-F238E27FC236}">
                      <a16:creationId xmlns:a16="http://schemas.microsoft.com/office/drawing/2014/main" id="{993F2CE1-A439-4352-A627-9732FF21BF7F}"/>
                    </a:ext>
                  </a:extLst>
                </p14:cNvPr>
                <p14:cNvContentPartPr/>
                <p14:nvPr/>
              </p14:nvContentPartPr>
              <p14:xfrm>
                <a:off x="1750248" y="2853216"/>
                <a:ext cx="127440" cy="253440"/>
              </p14:xfrm>
            </p:contentPart>
          </mc:Choice>
          <mc:Fallback>
            <p:pic>
              <p:nvPicPr>
                <p:cNvPr id="47" name="インク 46">
                  <a:extLst>
                    <a:ext uri="{FF2B5EF4-FFF2-40B4-BE49-F238E27FC236}">
                      <a16:creationId xmlns:a16="http://schemas.microsoft.com/office/drawing/2014/main" id="{993F2CE1-A439-4352-A627-9732FF21BF7F}"/>
                    </a:ext>
                  </a:extLst>
                </p:cNvPr>
                <p:cNvPicPr/>
                <p:nvPr/>
              </p:nvPicPr>
              <p:blipFill>
                <a:blip r:embed="rId56"/>
                <a:stretch>
                  <a:fillRect/>
                </a:stretch>
              </p:blipFill>
              <p:spPr>
                <a:xfrm>
                  <a:off x="1741248" y="2844576"/>
                  <a:ext cx="14508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8" name="インク 47">
                  <a:extLst>
                    <a:ext uri="{FF2B5EF4-FFF2-40B4-BE49-F238E27FC236}">
                      <a16:creationId xmlns:a16="http://schemas.microsoft.com/office/drawing/2014/main" id="{FADDFAB2-7A16-45F9-8DF4-40141B7CCA57}"/>
                    </a:ext>
                  </a:extLst>
                </p14:cNvPr>
                <p14:cNvContentPartPr/>
                <p14:nvPr/>
              </p14:nvContentPartPr>
              <p14:xfrm>
                <a:off x="1780488" y="2960136"/>
                <a:ext cx="165240" cy="136440"/>
              </p14:xfrm>
            </p:contentPart>
          </mc:Choice>
          <mc:Fallback>
            <p:pic>
              <p:nvPicPr>
                <p:cNvPr id="48" name="インク 47">
                  <a:extLst>
                    <a:ext uri="{FF2B5EF4-FFF2-40B4-BE49-F238E27FC236}">
                      <a16:creationId xmlns:a16="http://schemas.microsoft.com/office/drawing/2014/main" id="{FADDFAB2-7A16-45F9-8DF4-40141B7CCA57}"/>
                    </a:ext>
                  </a:extLst>
                </p:cNvPr>
                <p:cNvPicPr/>
                <p:nvPr/>
              </p:nvPicPr>
              <p:blipFill>
                <a:blip r:embed="rId58"/>
                <a:stretch>
                  <a:fillRect/>
                </a:stretch>
              </p:blipFill>
              <p:spPr>
                <a:xfrm>
                  <a:off x="1771488" y="2951496"/>
                  <a:ext cx="1828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9" name="インク 48">
                  <a:extLst>
                    <a:ext uri="{FF2B5EF4-FFF2-40B4-BE49-F238E27FC236}">
                      <a16:creationId xmlns:a16="http://schemas.microsoft.com/office/drawing/2014/main" id="{1F8E111B-1DC6-4177-BB3B-8C4A978A28CB}"/>
                    </a:ext>
                  </a:extLst>
                </p14:cNvPr>
                <p14:cNvContentPartPr/>
                <p14:nvPr/>
              </p14:nvContentPartPr>
              <p14:xfrm>
                <a:off x="1757448" y="3020976"/>
                <a:ext cx="116640" cy="52560"/>
              </p14:xfrm>
            </p:contentPart>
          </mc:Choice>
          <mc:Fallback>
            <p:pic>
              <p:nvPicPr>
                <p:cNvPr id="49" name="インク 48">
                  <a:extLst>
                    <a:ext uri="{FF2B5EF4-FFF2-40B4-BE49-F238E27FC236}">
                      <a16:creationId xmlns:a16="http://schemas.microsoft.com/office/drawing/2014/main" id="{1F8E111B-1DC6-4177-BB3B-8C4A978A28CB}"/>
                    </a:ext>
                  </a:extLst>
                </p:cNvPr>
                <p:cNvPicPr/>
                <p:nvPr/>
              </p:nvPicPr>
              <p:blipFill>
                <a:blip r:embed="rId60"/>
                <a:stretch>
                  <a:fillRect/>
                </a:stretch>
              </p:blipFill>
              <p:spPr>
                <a:xfrm>
                  <a:off x="1748808" y="3012336"/>
                  <a:ext cx="1342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0" name="インク 49">
                  <a:extLst>
                    <a:ext uri="{FF2B5EF4-FFF2-40B4-BE49-F238E27FC236}">
                      <a16:creationId xmlns:a16="http://schemas.microsoft.com/office/drawing/2014/main" id="{C2004C51-ADD8-469C-86D4-228BE6FFBA40}"/>
                    </a:ext>
                  </a:extLst>
                </p14:cNvPr>
                <p14:cNvContentPartPr/>
                <p14:nvPr/>
              </p14:nvContentPartPr>
              <p14:xfrm>
                <a:off x="1621728" y="3103416"/>
                <a:ext cx="367920" cy="61920"/>
              </p14:xfrm>
            </p:contentPart>
          </mc:Choice>
          <mc:Fallback>
            <p:pic>
              <p:nvPicPr>
                <p:cNvPr id="50" name="インク 49">
                  <a:extLst>
                    <a:ext uri="{FF2B5EF4-FFF2-40B4-BE49-F238E27FC236}">
                      <a16:creationId xmlns:a16="http://schemas.microsoft.com/office/drawing/2014/main" id="{C2004C51-ADD8-469C-86D4-228BE6FFBA40}"/>
                    </a:ext>
                  </a:extLst>
                </p:cNvPr>
                <p:cNvPicPr/>
                <p:nvPr/>
              </p:nvPicPr>
              <p:blipFill>
                <a:blip r:embed="rId62"/>
                <a:stretch>
                  <a:fillRect/>
                </a:stretch>
              </p:blipFill>
              <p:spPr>
                <a:xfrm>
                  <a:off x="1613088" y="3094416"/>
                  <a:ext cx="3855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1" name="インク 50">
                  <a:extLst>
                    <a:ext uri="{FF2B5EF4-FFF2-40B4-BE49-F238E27FC236}">
                      <a16:creationId xmlns:a16="http://schemas.microsoft.com/office/drawing/2014/main" id="{E2C8ABE6-56A0-484F-B984-06E1612125E3}"/>
                    </a:ext>
                  </a:extLst>
                </p14:cNvPr>
                <p14:cNvContentPartPr/>
                <p14:nvPr/>
              </p14:nvContentPartPr>
              <p14:xfrm>
                <a:off x="1809288" y="3049776"/>
                <a:ext cx="25920" cy="275400"/>
              </p14:xfrm>
            </p:contentPart>
          </mc:Choice>
          <mc:Fallback>
            <p:pic>
              <p:nvPicPr>
                <p:cNvPr id="51" name="インク 50">
                  <a:extLst>
                    <a:ext uri="{FF2B5EF4-FFF2-40B4-BE49-F238E27FC236}">
                      <a16:creationId xmlns:a16="http://schemas.microsoft.com/office/drawing/2014/main" id="{E2C8ABE6-56A0-484F-B984-06E1612125E3}"/>
                    </a:ext>
                  </a:extLst>
                </p:cNvPr>
                <p:cNvPicPr/>
                <p:nvPr/>
              </p:nvPicPr>
              <p:blipFill>
                <a:blip r:embed="rId64"/>
                <a:stretch>
                  <a:fillRect/>
                </a:stretch>
              </p:blipFill>
              <p:spPr>
                <a:xfrm>
                  <a:off x="1800288" y="3040776"/>
                  <a:ext cx="435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6" name="インク 55">
                  <a:extLst>
                    <a:ext uri="{FF2B5EF4-FFF2-40B4-BE49-F238E27FC236}">
                      <a16:creationId xmlns:a16="http://schemas.microsoft.com/office/drawing/2014/main" id="{C6A19DA0-E2B0-4FCC-B565-10D1185378F1}"/>
                    </a:ext>
                  </a:extLst>
                </p14:cNvPr>
                <p14:cNvContentPartPr/>
                <p14:nvPr/>
              </p14:nvContentPartPr>
              <p14:xfrm>
                <a:off x="423648" y="2389536"/>
                <a:ext cx="200880" cy="77760"/>
              </p14:xfrm>
            </p:contentPart>
          </mc:Choice>
          <mc:Fallback>
            <p:pic>
              <p:nvPicPr>
                <p:cNvPr id="56" name="インク 55">
                  <a:extLst>
                    <a:ext uri="{FF2B5EF4-FFF2-40B4-BE49-F238E27FC236}">
                      <a16:creationId xmlns:a16="http://schemas.microsoft.com/office/drawing/2014/main" id="{C6A19DA0-E2B0-4FCC-B565-10D1185378F1}"/>
                    </a:ext>
                  </a:extLst>
                </p:cNvPr>
                <p:cNvPicPr/>
                <p:nvPr/>
              </p:nvPicPr>
              <p:blipFill>
                <a:blip r:embed="rId66"/>
                <a:stretch>
                  <a:fillRect/>
                </a:stretch>
              </p:blipFill>
              <p:spPr>
                <a:xfrm>
                  <a:off x="415008" y="2380896"/>
                  <a:ext cx="2185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7" name="インク 56">
                  <a:extLst>
                    <a:ext uri="{FF2B5EF4-FFF2-40B4-BE49-F238E27FC236}">
                      <a16:creationId xmlns:a16="http://schemas.microsoft.com/office/drawing/2014/main" id="{CF8F489C-40F0-4EE4-9553-23DE87C9F610}"/>
                    </a:ext>
                  </a:extLst>
                </p14:cNvPr>
                <p14:cNvContentPartPr/>
                <p14:nvPr/>
              </p14:nvContentPartPr>
              <p14:xfrm>
                <a:off x="469008" y="2358576"/>
                <a:ext cx="159120" cy="277920"/>
              </p14:xfrm>
            </p:contentPart>
          </mc:Choice>
          <mc:Fallback>
            <p:pic>
              <p:nvPicPr>
                <p:cNvPr id="57" name="インク 56">
                  <a:extLst>
                    <a:ext uri="{FF2B5EF4-FFF2-40B4-BE49-F238E27FC236}">
                      <a16:creationId xmlns:a16="http://schemas.microsoft.com/office/drawing/2014/main" id="{CF8F489C-40F0-4EE4-9553-23DE87C9F610}"/>
                    </a:ext>
                  </a:extLst>
                </p:cNvPr>
                <p:cNvPicPr/>
                <p:nvPr/>
              </p:nvPicPr>
              <p:blipFill>
                <a:blip r:embed="rId68"/>
                <a:stretch>
                  <a:fillRect/>
                </a:stretch>
              </p:blipFill>
              <p:spPr>
                <a:xfrm>
                  <a:off x="460008" y="2349576"/>
                  <a:ext cx="17676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3" name="インク 62">
                  <a:extLst>
                    <a:ext uri="{FF2B5EF4-FFF2-40B4-BE49-F238E27FC236}">
                      <a16:creationId xmlns:a16="http://schemas.microsoft.com/office/drawing/2014/main" id="{8785417F-2C2C-478B-A2A5-5717DE094636}"/>
                    </a:ext>
                  </a:extLst>
                </p14:cNvPr>
                <p14:cNvContentPartPr/>
                <p14:nvPr/>
              </p14:nvContentPartPr>
              <p14:xfrm>
                <a:off x="1136448" y="2958336"/>
                <a:ext cx="160920" cy="37800"/>
              </p14:xfrm>
            </p:contentPart>
          </mc:Choice>
          <mc:Fallback>
            <p:pic>
              <p:nvPicPr>
                <p:cNvPr id="63" name="インク 62">
                  <a:extLst>
                    <a:ext uri="{FF2B5EF4-FFF2-40B4-BE49-F238E27FC236}">
                      <a16:creationId xmlns:a16="http://schemas.microsoft.com/office/drawing/2014/main" id="{8785417F-2C2C-478B-A2A5-5717DE094636}"/>
                    </a:ext>
                  </a:extLst>
                </p:cNvPr>
                <p:cNvPicPr/>
                <p:nvPr/>
              </p:nvPicPr>
              <p:blipFill>
                <a:blip r:embed="rId70"/>
                <a:stretch>
                  <a:fillRect/>
                </a:stretch>
              </p:blipFill>
              <p:spPr>
                <a:xfrm>
                  <a:off x="1127448" y="2949336"/>
                  <a:ext cx="17856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4" name="インク 63">
                  <a:extLst>
                    <a:ext uri="{FF2B5EF4-FFF2-40B4-BE49-F238E27FC236}">
                      <a16:creationId xmlns:a16="http://schemas.microsoft.com/office/drawing/2014/main" id="{0E2E998A-CDAD-4CA7-8A0D-B031EF8EEC0B}"/>
                    </a:ext>
                  </a:extLst>
                </p14:cNvPr>
                <p14:cNvContentPartPr/>
                <p14:nvPr/>
              </p14:nvContentPartPr>
              <p14:xfrm>
                <a:off x="1199448" y="2808216"/>
                <a:ext cx="45720" cy="248040"/>
              </p14:xfrm>
            </p:contentPart>
          </mc:Choice>
          <mc:Fallback>
            <p:pic>
              <p:nvPicPr>
                <p:cNvPr id="64" name="インク 63">
                  <a:extLst>
                    <a:ext uri="{FF2B5EF4-FFF2-40B4-BE49-F238E27FC236}">
                      <a16:creationId xmlns:a16="http://schemas.microsoft.com/office/drawing/2014/main" id="{0E2E998A-CDAD-4CA7-8A0D-B031EF8EEC0B}"/>
                    </a:ext>
                  </a:extLst>
                </p:cNvPr>
                <p:cNvPicPr/>
                <p:nvPr/>
              </p:nvPicPr>
              <p:blipFill>
                <a:blip r:embed="rId72"/>
                <a:stretch>
                  <a:fillRect/>
                </a:stretch>
              </p:blipFill>
              <p:spPr>
                <a:xfrm>
                  <a:off x="1190448" y="2799576"/>
                  <a:ext cx="633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5" name="インク 64">
                  <a:extLst>
                    <a:ext uri="{FF2B5EF4-FFF2-40B4-BE49-F238E27FC236}">
                      <a16:creationId xmlns:a16="http://schemas.microsoft.com/office/drawing/2014/main" id="{78756DBD-5950-4D02-80DE-EB45F5D44CF9}"/>
                    </a:ext>
                  </a:extLst>
                </p14:cNvPr>
                <p14:cNvContentPartPr/>
                <p14:nvPr/>
              </p14:nvContentPartPr>
              <p14:xfrm>
                <a:off x="1137528" y="3050856"/>
                <a:ext cx="159840" cy="93960"/>
              </p14:xfrm>
            </p:contentPart>
          </mc:Choice>
          <mc:Fallback>
            <p:pic>
              <p:nvPicPr>
                <p:cNvPr id="65" name="インク 64">
                  <a:extLst>
                    <a:ext uri="{FF2B5EF4-FFF2-40B4-BE49-F238E27FC236}">
                      <a16:creationId xmlns:a16="http://schemas.microsoft.com/office/drawing/2014/main" id="{78756DBD-5950-4D02-80DE-EB45F5D44CF9}"/>
                    </a:ext>
                  </a:extLst>
                </p:cNvPr>
                <p:cNvPicPr/>
                <p:nvPr/>
              </p:nvPicPr>
              <p:blipFill>
                <a:blip r:embed="rId74"/>
                <a:stretch>
                  <a:fillRect/>
                </a:stretch>
              </p:blipFill>
              <p:spPr>
                <a:xfrm>
                  <a:off x="1128528" y="3042216"/>
                  <a:ext cx="177480" cy="111600"/>
                </a:xfrm>
                <a:prstGeom prst="rect">
                  <a:avLst/>
                </a:prstGeom>
              </p:spPr>
            </p:pic>
          </mc:Fallback>
        </mc:AlternateContent>
      </p:grpSp>
    </p:spTree>
    <p:extLst>
      <p:ext uri="{BB962C8B-B14F-4D97-AF65-F5344CB8AC3E}">
        <p14:creationId xmlns:p14="http://schemas.microsoft.com/office/powerpoint/2010/main" val="1650728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D095E2-D73D-42C9-AB22-50E158E832B9}"/>
              </a:ext>
            </a:extLst>
          </p:cNvPr>
          <p:cNvSpPr>
            <a:spLocks noGrp="1"/>
          </p:cNvSpPr>
          <p:nvPr>
            <p:ph type="title"/>
          </p:nvPr>
        </p:nvSpPr>
        <p:spPr/>
        <p:txBody>
          <a:bodyPr/>
          <a:lstStyle/>
          <a:p>
            <a:r>
              <a:rPr kumimoji="1" lang="ja-JP" altLang="en-US" dirty="0"/>
              <a:t>スタイル補間</a:t>
            </a:r>
          </a:p>
        </p:txBody>
      </p:sp>
      <p:pic>
        <p:nvPicPr>
          <p:cNvPr id="6" name="コンテンツ プレースホルダー 5" descr="テキスト, 手紙&#10;&#10;自動的に生成された説明">
            <a:extLst>
              <a:ext uri="{FF2B5EF4-FFF2-40B4-BE49-F238E27FC236}">
                <a16:creationId xmlns:a16="http://schemas.microsoft.com/office/drawing/2014/main" id="{8D82E72B-D19F-4191-BD8A-70BA8E33AB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5758" y="1690688"/>
            <a:ext cx="7520484" cy="2664139"/>
          </a:xfrm>
        </p:spPr>
      </p:pic>
      <p:sp>
        <p:nvSpPr>
          <p:cNvPr id="4" name="スライド番号プレースホルダー 3">
            <a:extLst>
              <a:ext uri="{FF2B5EF4-FFF2-40B4-BE49-F238E27FC236}">
                <a16:creationId xmlns:a16="http://schemas.microsoft.com/office/drawing/2014/main" id="{F6BE8373-77F4-41B6-8361-223632723CE7}"/>
              </a:ext>
            </a:extLst>
          </p:cNvPr>
          <p:cNvSpPr>
            <a:spLocks noGrp="1"/>
          </p:cNvSpPr>
          <p:nvPr>
            <p:ph type="sldNum" sz="quarter" idx="12"/>
          </p:nvPr>
        </p:nvSpPr>
        <p:spPr/>
        <p:txBody>
          <a:bodyPr/>
          <a:lstStyle/>
          <a:p>
            <a:fld id="{CD9BE97A-53C1-4E17-AABC-2B78E7EE41B0}" type="slidenum">
              <a:rPr kumimoji="1" lang="ja-JP" altLang="en-US" smtClean="0"/>
              <a:t>38</a:t>
            </a:fld>
            <a:endParaRPr kumimoji="1" lang="ja-JP" altLang="en-US"/>
          </a:p>
        </p:txBody>
      </p:sp>
      <p:sp>
        <p:nvSpPr>
          <p:cNvPr id="7" name="コンテンツ プレースホルダー 2">
            <a:extLst>
              <a:ext uri="{FF2B5EF4-FFF2-40B4-BE49-F238E27FC236}">
                <a16:creationId xmlns:a16="http://schemas.microsoft.com/office/drawing/2014/main" id="{CAF09307-56E0-4554-99D3-7A4B9422EC5B}"/>
              </a:ext>
            </a:extLst>
          </p:cNvPr>
          <p:cNvSpPr txBox="1">
            <a:spLocks/>
          </p:cNvSpPr>
          <p:nvPr/>
        </p:nvSpPr>
        <p:spPr>
          <a:xfrm>
            <a:off x="576073" y="4498848"/>
            <a:ext cx="10844783" cy="2066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2600" dirty="0"/>
              <a:t>LF-Font</a:t>
            </a:r>
            <a:r>
              <a:rPr lang="ja-JP" altLang="en-US" sz="2600" dirty="0"/>
              <a:t>の</a:t>
            </a:r>
            <a:r>
              <a:rPr lang="en-US" altLang="ja-JP" sz="2600" dirty="0"/>
              <a:t>Style</a:t>
            </a:r>
            <a:r>
              <a:rPr lang="ja-JP" altLang="en-US" sz="2600" dirty="0"/>
              <a:t>の特徴量が意味深いことを見せるためにこの画像を示している（らしい）</a:t>
            </a:r>
            <a:endParaRPr lang="en-US" altLang="ja-JP" sz="2600" dirty="0"/>
          </a:p>
          <a:p>
            <a:r>
              <a:rPr lang="en-US" altLang="ja-JP" sz="2600" dirty="0"/>
              <a:t>Style</a:t>
            </a:r>
            <a:r>
              <a:rPr lang="ja-JP" altLang="en-US" sz="2600" dirty="0"/>
              <a:t>の特徴量をいじれば</a:t>
            </a:r>
            <a:r>
              <a:rPr lang="en-US" altLang="ja-JP" sz="2600" dirty="0"/>
              <a:t>2</a:t>
            </a:r>
            <a:r>
              <a:rPr lang="ja-JP" altLang="en-US" sz="2600" dirty="0"/>
              <a:t>フォントを混ぜたり似てるフォントをソートできるとかそういうこと？</a:t>
            </a:r>
            <a:endParaRPr lang="en-US" altLang="ja-JP" sz="2600" dirty="0"/>
          </a:p>
        </p:txBody>
      </p:sp>
    </p:spTree>
    <p:extLst>
      <p:ext uri="{BB962C8B-B14F-4D97-AF65-F5344CB8AC3E}">
        <p14:creationId xmlns:p14="http://schemas.microsoft.com/office/powerpoint/2010/main" val="1789322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A73CDD-FFE3-4FA2-9AF9-549F1D106930}"/>
              </a:ext>
            </a:extLst>
          </p:cNvPr>
          <p:cNvSpPr>
            <a:spLocks noGrp="1"/>
          </p:cNvSpPr>
          <p:nvPr>
            <p:ph type="title"/>
          </p:nvPr>
        </p:nvSpPr>
        <p:spPr/>
        <p:txBody>
          <a:bodyPr/>
          <a:lstStyle/>
          <a:p>
            <a:r>
              <a:rPr kumimoji="1" lang="ja-JP" altLang="en-US" dirty="0"/>
              <a:t>韓国語生成</a:t>
            </a:r>
          </a:p>
        </p:txBody>
      </p:sp>
      <p:pic>
        <p:nvPicPr>
          <p:cNvPr id="6" name="コンテンツ プレースホルダー 5" descr="テーブル&#10;&#10;自動的に生成された説明">
            <a:extLst>
              <a:ext uri="{FF2B5EF4-FFF2-40B4-BE49-F238E27FC236}">
                <a16:creationId xmlns:a16="http://schemas.microsoft.com/office/drawing/2014/main" id="{ADF23EA6-9A2C-4FD4-AC47-9C39595247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2545" y="1690688"/>
            <a:ext cx="9306910" cy="2718769"/>
          </a:xfrm>
        </p:spPr>
      </p:pic>
      <p:sp>
        <p:nvSpPr>
          <p:cNvPr id="4" name="スライド番号プレースホルダー 3">
            <a:extLst>
              <a:ext uri="{FF2B5EF4-FFF2-40B4-BE49-F238E27FC236}">
                <a16:creationId xmlns:a16="http://schemas.microsoft.com/office/drawing/2014/main" id="{0A507DDA-FCA7-46E8-89B1-4EE0676E3153}"/>
              </a:ext>
            </a:extLst>
          </p:cNvPr>
          <p:cNvSpPr>
            <a:spLocks noGrp="1"/>
          </p:cNvSpPr>
          <p:nvPr>
            <p:ph type="sldNum" sz="quarter" idx="12"/>
          </p:nvPr>
        </p:nvSpPr>
        <p:spPr/>
        <p:txBody>
          <a:bodyPr/>
          <a:lstStyle/>
          <a:p>
            <a:fld id="{CD9BE97A-53C1-4E17-AABC-2B78E7EE41B0}" type="slidenum">
              <a:rPr kumimoji="1" lang="ja-JP" altLang="en-US" smtClean="0"/>
              <a:t>39</a:t>
            </a:fld>
            <a:endParaRPr kumimoji="1" lang="ja-JP" altLang="en-US"/>
          </a:p>
        </p:txBody>
      </p:sp>
      <p:pic>
        <p:nvPicPr>
          <p:cNvPr id="8" name="図 7" descr="グラフィカル ユーザー インターフェイス, アプリケーション, Word&#10;&#10;自動的に生成された説明">
            <a:extLst>
              <a:ext uri="{FF2B5EF4-FFF2-40B4-BE49-F238E27FC236}">
                <a16:creationId xmlns:a16="http://schemas.microsoft.com/office/drawing/2014/main" id="{FA10223E-2C10-4698-96E0-F14115170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216" y="4720122"/>
            <a:ext cx="9969568" cy="1325563"/>
          </a:xfrm>
          <a:prstGeom prst="rect">
            <a:avLst/>
          </a:prstGeom>
        </p:spPr>
      </p:pic>
    </p:spTree>
    <p:extLst>
      <p:ext uri="{BB962C8B-B14F-4D97-AF65-F5344CB8AC3E}">
        <p14:creationId xmlns:p14="http://schemas.microsoft.com/office/powerpoint/2010/main" val="1177788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A7A00-1E6E-4DBF-87E4-0AF3EE75F336}"/>
              </a:ext>
            </a:extLst>
          </p:cNvPr>
          <p:cNvSpPr>
            <a:spLocks noGrp="1"/>
          </p:cNvSpPr>
          <p:nvPr>
            <p:ph type="title"/>
          </p:nvPr>
        </p:nvSpPr>
        <p:spPr/>
        <p:txBody>
          <a:bodyPr/>
          <a:lstStyle/>
          <a:p>
            <a:r>
              <a:rPr lang="ja-JP" altLang="en-US" dirty="0"/>
              <a:t>生成結果</a:t>
            </a:r>
            <a:endParaRPr kumimoji="1" lang="ja-JP" altLang="en-US" dirty="0"/>
          </a:p>
        </p:txBody>
      </p:sp>
      <p:pic>
        <p:nvPicPr>
          <p:cNvPr id="5" name="コンテンツ プレースホルダー 4" descr="テーブル&#10;&#10;自動的に生成された説明">
            <a:extLst>
              <a:ext uri="{FF2B5EF4-FFF2-40B4-BE49-F238E27FC236}">
                <a16:creationId xmlns:a16="http://schemas.microsoft.com/office/drawing/2014/main" id="{2726B632-A73F-4360-91E4-584835D3CB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895" y="1523144"/>
            <a:ext cx="11696209" cy="3811711"/>
          </a:xfrm>
        </p:spPr>
      </p:pic>
      <p:sp>
        <p:nvSpPr>
          <p:cNvPr id="6" name="コンテンツ プレースホルダー 2">
            <a:extLst>
              <a:ext uri="{FF2B5EF4-FFF2-40B4-BE49-F238E27FC236}">
                <a16:creationId xmlns:a16="http://schemas.microsoft.com/office/drawing/2014/main" id="{55C25310-F47B-42A0-BD93-116EAB594FFF}"/>
              </a:ext>
            </a:extLst>
          </p:cNvPr>
          <p:cNvSpPr txBox="1">
            <a:spLocks/>
          </p:cNvSpPr>
          <p:nvPr/>
        </p:nvSpPr>
        <p:spPr>
          <a:xfrm>
            <a:off x="838199" y="5589142"/>
            <a:ext cx="10699679" cy="1068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Ours</a:t>
            </a:r>
            <a:r>
              <a:rPr lang="ja-JP" altLang="en-US" dirty="0"/>
              <a:t>が提案手法</a:t>
            </a:r>
            <a:r>
              <a:rPr lang="en-US" altLang="ja-JP" dirty="0"/>
              <a:t>, GT</a:t>
            </a:r>
            <a:r>
              <a:rPr lang="ja-JP" altLang="en-US" dirty="0"/>
              <a:t>が正解</a:t>
            </a:r>
            <a:endParaRPr lang="en-US" altLang="ja-JP" dirty="0"/>
          </a:p>
          <a:p>
            <a:r>
              <a:rPr lang="en-US" altLang="ja-JP" dirty="0"/>
              <a:t>Reference8</a:t>
            </a:r>
            <a:r>
              <a:rPr lang="ja-JP" altLang="en-US" dirty="0"/>
              <a:t>例から学習する</a:t>
            </a:r>
            <a:r>
              <a:rPr lang="en-US" altLang="ja-JP" dirty="0"/>
              <a:t>few-shot</a:t>
            </a:r>
            <a:r>
              <a:rPr lang="ja-JP" altLang="en-US" dirty="0"/>
              <a:t>フォント生成</a:t>
            </a:r>
          </a:p>
        </p:txBody>
      </p:sp>
      <p:sp>
        <p:nvSpPr>
          <p:cNvPr id="7" name="スライド番号プレースホルダー 6">
            <a:extLst>
              <a:ext uri="{FF2B5EF4-FFF2-40B4-BE49-F238E27FC236}">
                <a16:creationId xmlns:a16="http://schemas.microsoft.com/office/drawing/2014/main" id="{648DB4DC-519B-417F-92F4-12805AA9500E}"/>
              </a:ext>
            </a:extLst>
          </p:cNvPr>
          <p:cNvSpPr>
            <a:spLocks noGrp="1"/>
          </p:cNvSpPr>
          <p:nvPr>
            <p:ph type="sldNum" sz="quarter" idx="12"/>
          </p:nvPr>
        </p:nvSpPr>
        <p:spPr/>
        <p:txBody>
          <a:bodyPr/>
          <a:lstStyle/>
          <a:p>
            <a:fld id="{CD9BE97A-53C1-4E17-AABC-2B78E7EE41B0}" type="slidenum">
              <a:rPr kumimoji="1" lang="ja-JP" altLang="en-US" smtClean="0"/>
              <a:t>4</a:t>
            </a:fld>
            <a:endParaRPr kumimoji="1" lang="ja-JP" altLang="en-US"/>
          </a:p>
        </p:txBody>
      </p:sp>
    </p:spTree>
    <p:extLst>
      <p:ext uri="{BB962C8B-B14F-4D97-AF65-F5344CB8AC3E}">
        <p14:creationId xmlns:p14="http://schemas.microsoft.com/office/powerpoint/2010/main" val="1098218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8DC8B2-77C4-4509-847F-20996E6159C6}"/>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1D62876A-4AF6-4501-A891-51E5F6B1B88C}"/>
              </a:ext>
            </a:extLst>
          </p:cNvPr>
          <p:cNvSpPr>
            <a:spLocks noGrp="1"/>
          </p:cNvSpPr>
          <p:nvPr>
            <p:ph idx="1"/>
          </p:nvPr>
        </p:nvSpPr>
        <p:spPr/>
        <p:txBody>
          <a:bodyPr/>
          <a:lstStyle/>
          <a:p>
            <a:r>
              <a:rPr lang="en-US" altLang="ja-JP" dirty="0"/>
              <a:t>Few-shot</a:t>
            </a:r>
            <a:r>
              <a:rPr lang="ja-JP" altLang="en-US" dirty="0"/>
              <a:t>フォント生成モデル「</a:t>
            </a:r>
            <a:r>
              <a:rPr lang="en-US" altLang="ja-JP" dirty="0"/>
              <a:t>LF-Font</a:t>
            </a:r>
            <a:r>
              <a:rPr lang="ja-JP" altLang="en-US" dirty="0"/>
              <a:t>」を提案した。</a:t>
            </a:r>
            <a:endParaRPr lang="en-US" altLang="ja-JP" dirty="0"/>
          </a:p>
          <a:p>
            <a:r>
              <a:rPr lang="ja-JP" altLang="en-US" dirty="0"/>
              <a:t>構成要素単位の処理にすることでよりスタイルを反映させたフォントが作れるようになった。</a:t>
            </a:r>
            <a:endParaRPr lang="en-US" altLang="ja-JP" dirty="0"/>
          </a:p>
          <a:p>
            <a:r>
              <a:rPr lang="en-US" altLang="ja-JP" dirty="0"/>
              <a:t> </a:t>
            </a:r>
            <a:r>
              <a:rPr lang="ja-JP" altLang="en-US" dirty="0"/>
              <a:t>構成要素を</a:t>
            </a:r>
            <a:r>
              <a:rPr lang="en-US" altLang="ja-JP" dirty="0"/>
              <a:t>2</a:t>
            </a:r>
            <a:r>
              <a:rPr lang="ja-JP" altLang="en-US" dirty="0"/>
              <a:t>ファクターに分解することによって未知の文字に対する性能も向上した。</a:t>
            </a:r>
            <a:endParaRPr kumimoji="1" lang="ja-JP" altLang="en-US" dirty="0"/>
          </a:p>
        </p:txBody>
      </p:sp>
      <p:sp>
        <p:nvSpPr>
          <p:cNvPr id="4" name="スライド番号プレースホルダー 3">
            <a:extLst>
              <a:ext uri="{FF2B5EF4-FFF2-40B4-BE49-F238E27FC236}">
                <a16:creationId xmlns:a16="http://schemas.microsoft.com/office/drawing/2014/main" id="{C251F2D3-3163-4D6C-87E8-4E4E44A784FF}"/>
              </a:ext>
            </a:extLst>
          </p:cNvPr>
          <p:cNvSpPr>
            <a:spLocks noGrp="1"/>
          </p:cNvSpPr>
          <p:nvPr>
            <p:ph type="sldNum" sz="quarter" idx="12"/>
          </p:nvPr>
        </p:nvSpPr>
        <p:spPr/>
        <p:txBody>
          <a:bodyPr/>
          <a:lstStyle/>
          <a:p>
            <a:fld id="{CD9BE97A-53C1-4E17-AABC-2B78E7EE41B0}" type="slidenum">
              <a:rPr kumimoji="1" lang="ja-JP" altLang="en-US" smtClean="0"/>
              <a:t>40</a:t>
            </a:fld>
            <a:endParaRPr kumimoji="1" lang="ja-JP" altLang="en-US"/>
          </a:p>
        </p:txBody>
      </p:sp>
    </p:spTree>
    <p:extLst>
      <p:ext uri="{BB962C8B-B14F-4D97-AF65-F5344CB8AC3E}">
        <p14:creationId xmlns:p14="http://schemas.microsoft.com/office/powerpoint/2010/main" val="3200480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A7A00-1E6E-4DBF-87E4-0AF3EE75F336}"/>
              </a:ext>
            </a:extLst>
          </p:cNvPr>
          <p:cNvSpPr>
            <a:spLocks noGrp="1"/>
          </p:cNvSpPr>
          <p:nvPr>
            <p:ph type="title"/>
          </p:nvPr>
        </p:nvSpPr>
        <p:spPr/>
        <p:txBody>
          <a:bodyPr/>
          <a:lstStyle/>
          <a:p>
            <a:r>
              <a:rPr lang="ja-JP" altLang="en-US" dirty="0"/>
              <a:t>生成結果</a:t>
            </a:r>
            <a:endParaRPr kumimoji="1" lang="ja-JP" altLang="en-US" dirty="0"/>
          </a:p>
        </p:txBody>
      </p:sp>
      <p:pic>
        <p:nvPicPr>
          <p:cNvPr id="5" name="コンテンツ プレースホルダー 4" descr="テーブル&#10;&#10;自動的に生成された説明">
            <a:extLst>
              <a:ext uri="{FF2B5EF4-FFF2-40B4-BE49-F238E27FC236}">
                <a16:creationId xmlns:a16="http://schemas.microsoft.com/office/drawing/2014/main" id="{2726B632-A73F-4360-91E4-584835D3CB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895" y="1523144"/>
            <a:ext cx="11696209" cy="3811711"/>
          </a:xfrm>
        </p:spPr>
      </p:pic>
      <p:sp>
        <p:nvSpPr>
          <p:cNvPr id="6" name="コンテンツ プレースホルダー 2">
            <a:extLst>
              <a:ext uri="{FF2B5EF4-FFF2-40B4-BE49-F238E27FC236}">
                <a16:creationId xmlns:a16="http://schemas.microsoft.com/office/drawing/2014/main" id="{55C25310-F47B-42A0-BD93-116EAB594FFF}"/>
              </a:ext>
            </a:extLst>
          </p:cNvPr>
          <p:cNvSpPr txBox="1">
            <a:spLocks/>
          </p:cNvSpPr>
          <p:nvPr/>
        </p:nvSpPr>
        <p:spPr>
          <a:xfrm>
            <a:off x="838199" y="5589142"/>
            <a:ext cx="10699679" cy="1068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Ours</a:t>
            </a:r>
            <a:r>
              <a:rPr lang="ja-JP" altLang="en-US" dirty="0"/>
              <a:t>が提案手法</a:t>
            </a:r>
            <a:r>
              <a:rPr lang="en-US" altLang="ja-JP" dirty="0"/>
              <a:t>, GT</a:t>
            </a:r>
            <a:r>
              <a:rPr lang="ja-JP" altLang="en-US" dirty="0"/>
              <a:t>が正解</a:t>
            </a:r>
            <a:endParaRPr lang="en-US" altLang="ja-JP" dirty="0"/>
          </a:p>
          <a:p>
            <a:r>
              <a:rPr lang="en-US" altLang="ja-JP" dirty="0"/>
              <a:t>Reference8</a:t>
            </a:r>
            <a:r>
              <a:rPr lang="ja-JP" altLang="en-US" dirty="0"/>
              <a:t>例から学習する</a:t>
            </a:r>
            <a:r>
              <a:rPr lang="en-US" altLang="ja-JP" dirty="0"/>
              <a:t>few-shot</a:t>
            </a:r>
            <a:r>
              <a:rPr lang="ja-JP" altLang="en-US" dirty="0"/>
              <a:t>フォント生成</a:t>
            </a:r>
          </a:p>
        </p:txBody>
      </p:sp>
      <p:sp>
        <p:nvSpPr>
          <p:cNvPr id="7" name="スライド番号プレースホルダー 6">
            <a:extLst>
              <a:ext uri="{FF2B5EF4-FFF2-40B4-BE49-F238E27FC236}">
                <a16:creationId xmlns:a16="http://schemas.microsoft.com/office/drawing/2014/main" id="{648DB4DC-519B-417F-92F4-12805AA9500E}"/>
              </a:ext>
            </a:extLst>
          </p:cNvPr>
          <p:cNvSpPr>
            <a:spLocks noGrp="1"/>
          </p:cNvSpPr>
          <p:nvPr>
            <p:ph type="sldNum" sz="quarter" idx="12"/>
          </p:nvPr>
        </p:nvSpPr>
        <p:spPr/>
        <p:txBody>
          <a:bodyPr/>
          <a:lstStyle/>
          <a:p>
            <a:fld id="{CD9BE97A-53C1-4E17-AABC-2B78E7EE41B0}" type="slidenum">
              <a:rPr kumimoji="1" lang="ja-JP" altLang="en-US" smtClean="0"/>
              <a:t>5</a:t>
            </a:fld>
            <a:endParaRPr kumimoji="1" lang="ja-JP" altLang="en-US"/>
          </a:p>
        </p:txBody>
      </p:sp>
      <p:sp>
        <p:nvSpPr>
          <p:cNvPr id="3" name="吹き出し: 四角形 2">
            <a:extLst>
              <a:ext uri="{FF2B5EF4-FFF2-40B4-BE49-F238E27FC236}">
                <a16:creationId xmlns:a16="http://schemas.microsoft.com/office/drawing/2014/main" id="{46CDDDEE-3472-4E75-8833-C163D3942833}"/>
              </a:ext>
            </a:extLst>
          </p:cNvPr>
          <p:cNvSpPr/>
          <p:nvPr/>
        </p:nvSpPr>
        <p:spPr>
          <a:xfrm>
            <a:off x="6188038" y="1046895"/>
            <a:ext cx="3813048" cy="4507992"/>
          </a:xfrm>
          <a:prstGeom prst="wedgeRectCallout">
            <a:avLst>
              <a:gd name="adj1" fmla="val -69035"/>
              <a:gd name="adj2" fmla="val -36283"/>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descr="テーブル&#10;&#10;自動的に生成された説明">
            <a:extLst>
              <a:ext uri="{FF2B5EF4-FFF2-40B4-BE49-F238E27FC236}">
                <a16:creationId xmlns:a16="http://schemas.microsoft.com/office/drawing/2014/main" id="{B383A592-EC6A-491D-A80A-B91022E4E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8058" y="1091972"/>
            <a:ext cx="3493007" cy="4417837"/>
          </a:xfrm>
          <a:prstGeom prst="rect">
            <a:avLst/>
          </a:prstGeom>
        </p:spPr>
      </p:pic>
    </p:spTree>
    <p:extLst>
      <p:ext uri="{BB962C8B-B14F-4D97-AF65-F5344CB8AC3E}">
        <p14:creationId xmlns:p14="http://schemas.microsoft.com/office/powerpoint/2010/main" val="3373924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34AE94-8EC3-4BC2-A5CB-2FCBF4A7740D}"/>
              </a:ext>
            </a:extLst>
          </p:cNvPr>
          <p:cNvSpPr>
            <a:spLocks noGrp="1"/>
          </p:cNvSpPr>
          <p:nvPr>
            <p:ph type="title"/>
          </p:nvPr>
        </p:nvSpPr>
        <p:spPr/>
        <p:txBody>
          <a:bodyPr/>
          <a:lstStyle/>
          <a:p>
            <a:r>
              <a:rPr lang="ja-JP" altLang="en-US" dirty="0"/>
              <a:t>モデル定義</a:t>
            </a:r>
            <a:endParaRPr kumimoji="1" lang="ja-JP" altLang="en-US" dirty="0"/>
          </a:p>
        </p:txBody>
      </p:sp>
      <p:pic>
        <p:nvPicPr>
          <p:cNvPr id="5" name="コンテンツ プレースホルダー 4" descr="メーター, 時計 が含まれている画像&#10;&#10;自動的に生成された説明">
            <a:extLst>
              <a:ext uri="{FF2B5EF4-FFF2-40B4-BE49-F238E27FC236}">
                <a16:creationId xmlns:a16="http://schemas.microsoft.com/office/drawing/2014/main" id="{58D558AE-702F-4DCA-8E0E-F261CC7C33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0349" y="1690688"/>
            <a:ext cx="6551301" cy="2617720"/>
          </a:xfrm>
        </p:spPr>
      </p:pic>
      <p:sp>
        <p:nvSpPr>
          <p:cNvPr id="6" name="スライド番号プレースホルダー 5">
            <a:extLst>
              <a:ext uri="{FF2B5EF4-FFF2-40B4-BE49-F238E27FC236}">
                <a16:creationId xmlns:a16="http://schemas.microsoft.com/office/drawing/2014/main" id="{0427DFA8-8D0C-48F0-923E-B81AB272D300}"/>
              </a:ext>
            </a:extLst>
          </p:cNvPr>
          <p:cNvSpPr>
            <a:spLocks noGrp="1"/>
          </p:cNvSpPr>
          <p:nvPr>
            <p:ph type="sldNum" sz="quarter" idx="12"/>
          </p:nvPr>
        </p:nvSpPr>
        <p:spPr/>
        <p:txBody>
          <a:bodyPr/>
          <a:lstStyle/>
          <a:p>
            <a:fld id="{CD9BE97A-53C1-4E17-AABC-2B78E7EE41B0}" type="slidenum">
              <a:rPr kumimoji="1" lang="ja-JP" altLang="en-US" smtClean="0"/>
              <a:t>6</a:t>
            </a:fld>
            <a:endParaRPr kumimoji="1" lang="ja-JP" altLang="en-US"/>
          </a:p>
        </p:txBody>
      </p:sp>
    </p:spTree>
    <p:extLst>
      <p:ext uri="{BB962C8B-B14F-4D97-AF65-F5344CB8AC3E}">
        <p14:creationId xmlns:p14="http://schemas.microsoft.com/office/powerpoint/2010/main" val="1849564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49F718-AA01-4A22-9478-134055AF97C0}"/>
              </a:ext>
            </a:extLst>
          </p:cNvPr>
          <p:cNvSpPr>
            <a:spLocks noGrp="1"/>
          </p:cNvSpPr>
          <p:nvPr>
            <p:ph type="title"/>
          </p:nvPr>
        </p:nvSpPr>
        <p:spPr/>
        <p:txBody>
          <a:bodyPr/>
          <a:lstStyle/>
          <a:p>
            <a:r>
              <a:rPr kumimoji="1" lang="ja-JP" altLang="en-US" dirty="0"/>
              <a:t>モデル定義</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6094408-3262-4E35-8753-F654B17C5CC2}"/>
                  </a:ext>
                </a:extLst>
              </p:cNvPr>
              <p:cNvSpPr>
                <a:spLocks noGrp="1"/>
              </p:cNvSpPr>
              <p:nvPr>
                <p:ph idx="1"/>
              </p:nvPr>
            </p:nvSpPr>
            <p:spPr/>
            <p:txBody>
              <a:bodyPr/>
              <a:lstStyle/>
              <a:p>
                <a:pPr marL="0" indent="0">
                  <a:buNone/>
                </a:pPr>
                <a:r>
                  <a:rPr lang="ja-JP" altLang="en-US" dirty="0"/>
                  <a:t>画像 </a:t>
                </a:r>
                <a14:m>
                  <m:oMath xmlns:m="http://schemas.openxmlformats.org/officeDocument/2006/math">
                    <m:r>
                      <a:rPr lang="en-US" altLang="ja-JP" b="0" i="1" smtClean="0">
                        <a:latin typeface="Cambria Math" panose="02040503050406030204" pitchFamily="18" charset="0"/>
                      </a:rPr>
                      <m:t>𝑥</m:t>
                    </m:r>
                  </m:oMath>
                </a14:m>
                <a:r>
                  <a:rPr lang="ja-JP" altLang="en-US" dirty="0"/>
                  <a:t> に</a:t>
                </a:r>
                <a:r>
                  <a:rPr lang="en-US" altLang="ja-JP" dirty="0"/>
                  <a:t>3</a:t>
                </a:r>
                <a:r>
                  <a:rPr lang="ja-JP" altLang="en-US" dirty="0"/>
                  <a:t>つのアノテーションを定義</a:t>
                </a:r>
                <a:endParaRPr lang="en-US" altLang="ja-JP" dirty="0"/>
              </a:p>
              <a:p>
                <a:pPr marL="514350" indent="-514350">
                  <a:buFont typeface="+mj-ea"/>
                  <a:buAutoNum type="circleNumDbPlain"/>
                </a:pPr>
                <a:r>
                  <a:rPr kumimoji="1" lang="en-US" altLang="ja-JP" dirty="0"/>
                  <a:t>Style label</a:t>
                </a:r>
                <a:r>
                  <a:rPr kumimoji="1" lang="ja-JP" altLang="en-US" dirty="0"/>
                  <a:t>：</a:t>
                </a:r>
                <a:r>
                  <a:rPr kumimoji="1" lang="en-US" altLang="ja-JP" dirty="0"/>
                  <a:t>		 </a:t>
                </a:r>
                <a14:m>
                  <m:oMath xmlns:m="http://schemas.openxmlformats.org/officeDocument/2006/math">
                    <m:r>
                      <a:rPr kumimoji="1" lang="en-US" altLang="ja-JP" i="1" smtClean="0">
                        <a:latin typeface="Cambria Math" panose="02040503050406030204" pitchFamily="18" charset="0"/>
                      </a:rPr>
                      <m:t>𝑠</m:t>
                    </m:r>
                    <m:r>
                      <a:rPr kumimoji="1" lang="en-US" altLang="ja-JP" i="1" smtClean="0">
                        <a:latin typeface="Cambria Math" panose="02040503050406030204" pitchFamily="18" charset="0"/>
                      </a:rPr>
                      <m:t>∈</m:t>
                    </m:r>
                    <m:r>
                      <a:rPr kumimoji="1" lang="en-US" altLang="ja-JP" b="0" i="1" smtClean="0">
                        <a:latin typeface="Cambria Math" panose="02040503050406030204" pitchFamily="18" charset="0"/>
                      </a:rPr>
                      <m:t>𝑆</m:t>
                    </m:r>
                  </m:oMath>
                </a14:m>
                <a:endParaRPr kumimoji="1" lang="en-US" altLang="ja-JP" dirty="0"/>
              </a:p>
              <a:p>
                <a:pPr marL="514350" indent="-514350">
                  <a:buFont typeface="+mj-ea"/>
                  <a:buAutoNum type="circleNumDbPlain"/>
                </a:pPr>
                <a:r>
                  <a:rPr kumimoji="1" lang="en-US" altLang="ja-JP" dirty="0"/>
                  <a:t>Character label</a:t>
                </a:r>
                <a:r>
                  <a:rPr kumimoji="1" lang="ja-JP" altLang="en-US" dirty="0"/>
                  <a:t>：</a:t>
                </a:r>
                <a:r>
                  <a:rPr kumimoji="1" lang="en-US" altLang="ja-JP" dirty="0"/>
                  <a:t>	 </a:t>
                </a:r>
                <a14:m>
                  <m:oMath xmlns:m="http://schemas.openxmlformats.org/officeDocument/2006/math">
                    <m:r>
                      <a:rPr lang="en-US" altLang="ja-JP" b="0" i="1" smtClean="0">
                        <a:latin typeface="Cambria Math" panose="02040503050406030204" pitchFamily="18" charset="0"/>
                      </a:rPr>
                      <m:t>𝑐</m:t>
                    </m:r>
                    <m:r>
                      <a:rPr lang="en-US" altLang="ja-JP" i="1">
                        <a:latin typeface="Cambria Math" panose="02040503050406030204" pitchFamily="18" charset="0"/>
                      </a:rPr>
                      <m:t>∈</m:t>
                    </m:r>
                    <m:r>
                      <a:rPr lang="en-US" altLang="ja-JP" b="0" i="1" smtClean="0">
                        <a:latin typeface="Cambria Math" panose="02040503050406030204" pitchFamily="18" charset="0"/>
                      </a:rPr>
                      <m:t>𝐶</m:t>
                    </m:r>
                  </m:oMath>
                </a14:m>
                <a:endParaRPr kumimoji="1" lang="en-US" altLang="ja-JP" dirty="0"/>
              </a:p>
              <a:p>
                <a:pPr marL="514350" indent="-514350">
                  <a:buFont typeface="+mj-ea"/>
                  <a:buAutoNum type="circleNumDbPlain"/>
                </a:pPr>
                <a:r>
                  <a:rPr lang="en-US" altLang="ja-JP" dirty="0"/>
                  <a:t>Component label</a:t>
                </a:r>
                <a:r>
                  <a:rPr lang="ja-JP" altLang="en-US" dirty="0"/>
                  <a:t>：</a:t>
                </a:r>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𝑈</m:t>
                        </m:r>
                      </m:e>
                      <m:sub>
                        <m:r>
                          <a:rPr lang="en-US" altLang="ja-JP" b="0" i="1" smtClean="0">
                            <a:latin typeface="Cambria Math" panose="02040503050406030204" pitchFamily="18" charset="0"/>
                          </a:rPr>
                          <m:t>𝑐</m:t>
                        </m:r>
                      </m:sub>
                    </m:sSub>
                    <m:r>
                      <a:rPr lang="en-US" altLang="ja-JP" b="0" i="1" smtClean="0">
                        <a:latin typeface="Cambria Math" panose="02040503050406030204" pitchFamily="18" charset="0"/>
                      </a:rPr>
                      <m:t>=</m:t>
                    </m:r>
                    <m:d>
                      <m:dPr>
                        <m:begChr m:val="["/>
                        <m:endChr m:val="]"/>
                        <m:ctrlPr>
                          <a:rPr lang="en-US" altLang="ja-JP" i="1" smtClean="0">
                            <a:latin typeface="Cambria Math" panose="02040503050406030204" pitchFamily="18" charset="0"/>
                          </a:rPr>
                        </m:ctrlPr>
                      </m:dPr>
                      <m:e>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𝑈</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𝑐</m:t>
                            </m:r>
                          </m:sup>
                        </m:sSubSup>
                        <m:sSubSup>
                          <m:sSubSupPr>
                            <m:ctrlPr>
                              <a:rPr lang="en-US" altLang="ja-JP" i="1">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𝑈</m:t>
                            </m:r>
                          </m:e>
                          <m:sub>
                            <m:r>
                              <a:rPr lang="en-US" altLang="ja-JP" b="0" i="1" smtClean="0">
                                <a:latin typeface="Cambria Math" panose="02040503050406030204" pitchFamily="18" charset="0"/>
                              </a:rPr>
                              <m:t>𝑚</m:t>
                            </m:r>
                          </m:sub>
                          <m:sup>
                            <m:r>
                              <a:rPr lang="en-US" altLang="ja-JP" i="1">
                                <a:latin typeface="Cambria Math" panose="02040503050406030204" pitchFamily="18" charset="0"/>
                              </a:rPr>
                              <m:t>𝑐</m:t>
                            </m:r>
                          </m:sup>
                        </m:sSubSup>
                      </m:e>
                    </m:d>
                  </m:oMath>
                </a14:m>
                <a:r>
                  <a:rPr lang="en-US" altLang="ja-JP" sz="2000" dirty="0"/>
                  <a:t>	※m</a:t>
                </a:r>
                <a:r>
                  <a:rPr lang="ja-JP" altLang="en-US" sz="2000" dirty="0"/>
                  <a:t>は</a:t>
                </a:r>
                <a:r>
                  <a:rPr lang="en-US" altLang="ja-JP" sz="2000" dirty="0"/>
                  <a:t>c</a:t>
                </a:r>
                <a:r>
                  <a:rPr lang="ja-JP" altLang="en-US" sz="2000" dirty="0"/>
                  <a:t>内の構成要素数</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B6094408-3262-4E35-8753-F654B17C5CC2}"/>
                  </a:ext>
                </a:extLst>
              </p:cNvPr>
              <p:cNvSpPr>
                <a:spLocks noGrp="1" noRot="1" noChangeAspect="1" noMove="1" noResize="1" noEditPoints="1" noAdjustHandles="1" noChangeArrowheads="1" noChangeShapeType="1" noTextEdit="1"/>
              </p:cNvSpPr>
              <p:nvPr>
                <p:ph idx="1"/>
              </p:nvPr>
            </p:nvSpPr>
            <p:spPr>
              <a:blipFill>
                <a:blip r:embed="rId2"/>
                <a:stretch>
                  <a:fillRect l="-1333" t="-2241"/>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221F0C77-5F9C-4B2C-BFFC-00128F9FB2EF}"/>
              </a:ext>
            </a:extLst>
          </p:cNvPr>
          <p:cNvSpPr>
            <a:spLocks noGrp="1"/>
          </p:cNvSpPr>
          <p:nvPr>
            <p:ph type="sldNum" sz="quarter" idx="12"/>
          </p:nvPr>
        </p:nvSpPr>
        <p:spPr/>
        <p:txBody>
          <a:bodyPr/>
          <a:lstStyle/>
          <a:p>
            <a:fld id="{CD9BE97A-53C1-4E17-AABC-2B78E7EE41B0}" type="slidenum">
              <a:rPr kumimoji="1" lang="ja-JP" altLang="en-US" smtClean="0"/>
              <a:t>7</a:t>
            </a:fld>
            <a:endParaRPr kumimoji="1" lang="ja-JP" altLang="en-US"/>
          </a:p>
        </p:txBody>
      </p:sp>
    </p:spTree>
    <p:extLst>
      <p:ext uri="{BB962C8B-B14F-4D97-AF65-F5344CB8AC3E}">
        <p14:creationId xmlns:p14="http://schemas.microsoft.com/office/powerpoint/2010/main" val="2277859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49F718-AA01-4A22-9478-134055AF97C0}"/>
              </a:ext>
            </a:extLst>
          </p:cNvPr>
          <p:cNvSpPr>
            <a:spLocks noGrp="1"/>
          </p:cNvSpPr>
          <p:nvPr>
            <p:ph type="title"/>
          </p:nvPr>
        </p:nvSpPr>
        <p:spPr/>
        <p:txBody>
          <a:bodyPr/>
          <a:lstStyle/>
          <a:p>
            <a:r>
              <a:rPr kumimoji="1" lang="ja-JP" altLang="en-US" dirty="0"/>
              <a:t>モデル定義</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6094408-3262-4E35-8753-F654B17C5CC2}"/>
                  </a:ext>
                </a:extLst>
              </p:cNvPr>
              <p:cNvSpPr>
                <a:spLocks noGrp="1"/>
              </p:cNvSpPr>
              <p:nvPr>
                <p:ph idx="1"/>
              </p:nvPr>
            </p:nvSpPr>
            <p:spPr/>
            <p:txBody>
              <a:bodyPr/>
              <a:lstStyle/>
              <a:p>
                <a:pPr marL="0" indent="0">
                  <a:buNone/>
                </a:pPr>
                <a:r>
                  <a:rPr lang="ja-JP" altLang="en-US" dirty="0"/>
                  <a:t>画像 </a:t>
                </a:r>
                <a14:m>
                  <m:oMath xmlns:m="http://schemas.openxmlformats.org/officeDocument/2006/math">
                    <m:r>
                      <a:rPr lang="en-US" altLang="ja-JP" b="0" i="1" smtClean="0">
                        <a:latin typeface="Cambria Math" panose="02040503050406030204" pitchFamily="18" charset="0"/>
                      </a:rPr>
                      <m:t>𝑥</m:t>
                    </m:r>
                  </m:oMath>
                </a14:m>
                <a:r>
                  <a:rPr lang="ja-JP" altLang="en-US" dirty="0"/>
                  <a:t> に</a:t>
                </a:r>
                <a:r>
                  <a:rPr lang="en-US" altLang="ja-JP" dirty="0"/>
                  <a:t>3</a:t>
                </a:r>
                <a:r>
                  <a:rPr lang="ja-JP" altLang="en-US" dirty="0"/>
                  <a:t>つのアノテーションを定義</a:t>
                </a:r>
                <a:endParaRPr lang="en-US" altLang="ja-JP" dirty="0"/>
              </a:p>
              <a:p>
                <a:pPr marL="514350" indent="-514350">
                  <a:buFont typeface="+mj-ea"/>
                  <a:buAutoNum type="circleNumDbPlain"/>
                </a:pPr>
                <a:r>
                  <a:rPr kumimoji="1" lang="en-US" altLang="ja-JP" dirty="0"/>
                  <a:t>Style label</a:t>
                </a:r>
                <a:r>
                  <a:rPr kumimoji="1" lang="ja-JP" altLang="en-US" dirty="0"/>
                  <a:t>：</a:t>
                </a:r>
                <a:r>
                  <a:rPr kumimoji="1" lang="en-US" altLang="ja-JP" dirty="0"/>
                  <a:t>		 </a:t>
                </a:r>
                <a14:m>
                  <m:oMath xmlns:m="http://schemas.openxmlformats.org/officeDocument/2006/math">
                    <m:r>
                      <a:rPr kumimoji="1" lang="en-US" altLang="ja-JP" i="1" smtClean="0">
                        <a:latin typeface="Cambria Math" panose="02040503050406030204" pitchFamily="18" charset="0"/>
                      </a:rPr>
                      <m:t>𝑠</m:t>
                    </m:r>
                    <m:r>
                      <a:rPr kumimoji="1" lang="en-US" altLang="ja-JP" i="1" smtClean="0">
                        <a:latin typeface="Cambria Math" panose="02040503050406030204" pitchFamily="18" charset="0"/>
                      </a:rPr>
                      <m:t>∈</m:t>
                    </m:r>
                    <m:r>
                      <a:rPr kumimoji="1" lang="en-US" altLang="ja-JP" b="0" i="1" smtClean="0">
                        <a:latin typeface="Cambria Math" panose="02040503050406030204" pitchFamily="18" charset="0"/>
                      </a:rPr>
                      <m:t>𝑆</m:t>
                    </m:r>
                  </m:oMath>
                </a14:m>
                <a:endParaRPr kumimoji="1" lang="en-US" altLang="ja-JP" dirty="0"/>
              </a:p>
              <a:p>
                <a:pPr marL="514350" indent="-514350">
                  <a:buFont typeface="+mj-ea"/>
                  <a:buAutoNum type="circleNumDbPlain"/>
                </a:pPr>
                <a:r>
                  <a:rPr kumimoji="1" lang="en-US" altLang="ja-JP" dirty="0"/>
                  <a:t>Character label</a:t>
                </a:r>
                <a:r>
                  <a:rPr kumimoji="1" lang="ja-JP" altLang="en-US" dirty="0"/>
                  <a:t>：</a:t>
                </a:r>
                <a:r>
                  <a:rPr kumimoji="1" lang="en-US" altLang="ja-JP" dirty="0"/>
                  <a:t>	 </a:t>
                </a:r>
                <a14:m>
                  <m:oMath xmlns:m="http://schemas.openxmlformats.org/officeDocument/2006/math">
                    <m:r>
                      <a:rPr lang="en-US" altLang="ja-JP" b="0" i="1" smtClean="0">
                        <a:latin typeface="Cambria Math" panose="02040503050406030204" pitchFamily="18" charset="0"/>
                      </a:rPr>
                      <m:t>𝑐</m:t>
                    </m:r>
                    <m:r>
                      <a:rPr lang="en-US" altLang="ja-JP" i="1">
                        <a:latin typeface="Cambria Math" panose="02040503050406030204" pitchFamily="18" charset="0"/>
                      </a:rPr>
                      <m:t>∈</m:t>
                    </m:r>
                    <m:r>
                      <a:rPr lang="en-US" altLang="ja-JP" b="0" i="1" smtClean="0">
                        <a:latin typeface="Cambria Math" panose="02040503050406030204" pitchFamily="18" charset="0"/>
                      </a:rPr>
                      <m:t>𝐶</m:t>
                    </m:r>
                  </m:oMath>
                </a14:m>
                <a:endParaRPr kumimoji="1" lang="en-US" altLang="ja-JP" dirty="0"/>
              </a:p>
              <a:p>
                <a:pPr marL="514350" indent="-514350">
                  <a:buFont typeface="+mj-ea"/>
                  <a:buAutoNum type="circleNumDbPlain"/>
                </a:pPr>
                <a:r>
                  <a:rPr lang="en-US" altLang="ja-JP" dirty="0"/>
                  <a:t>Component label</a:t>
                </a:r>
                <a:r>
                  <a:rPr lang="ja-JP" altLang="en-US" dirty="0"/>
                  <a:t>：</a:t>
                </a:r>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𝑈</m:t>
                        </m:r>
                      </m:e>
                      <m:sub>
                        <m:r>
                          <a:rPr lang="en-US" altLang="ja-JP" b="0" i="1" smtClean="0">
                            <a:latin typeface="Cambria Math" panose="02040503050406030204" pitchFamily="18" charset="0"/>
                          </a:rPr>
                          <m:t>𝑐</m:t>
                        </m:r>
                      </m:sub>
                    </m:sSub>
                    <m:r>
                      <a:rPr lang="en-US" altLang="ja-JP" b="0" i="1" smtClean="0">
                        <a:latin typeface="Cambria Math" panose="02040503050406030204" pitchFamily="18" charset="0"/>
                      </a:rPr>
                      <m:t>=</m:t>
                    </m:r>
                    <m:d>
                      <m:dPr>
                        <m:begChr m:val="["/>
                        <m:endChr m:val="]"/>
                        <m:ctrlPr>
                          <a:rPr lang="en-US" altLang="ja-JP" i="1" smtClean="0">
                            <a:latin typeface="Cambria Math" panose="02040503050406030204" pitchFamily="18" charset="0"/>
                          </a:rPr>
                        </m:ctrlPr>
                      </m:dPr>
                      <m:e>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𝑈</m:t>
                            </m:r>
                          </m:e>
                          <m:sub>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𝑐</m:t>
                            </m:r>
                          </m:sup>
                        </m:sSubSup>
                        <m:sSubSup>
                          <m:sSubSupPr>
                            <m:ctrlPr>
                              <a:rPr lang="en-US" altLang="ja-JP" i="1">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𝑈</m:t>
                            </m:r>
                          </m:e>
                          <m:sub>
                            <m:r>
                              <a:rPr lang="en-US" altLang="ja-JP" b="0" i="1" smtClean="0">
                                <a:latin typeface="Cambria Math" panose="02040503050406030204" pitchFamily="18" charset="0"/>
                              </a:rPr>
                              <m:t>𝑚</m:t>
                            </m:r>
                          </m:sub>
                          <m:sup>
                            <m:r>
                              <a:rPr lang="en-US" altLang="ja-JP" i="1">
                                <a:latin typeface="Cambria Math" panose="02040503050406030204" pitchFamily="18" charset="0"/>
                              </a:rPr>
                              <m:t>𝑐</m:t>
                            </m:r>
                          </m:sup>
                        </m:sSubSup>
                      </m:e>
                    </m:d>
                  </m:oMath>
                </a14:m>
                <a:r>
                  <a:rPr lang="en-US" altLang="ja-JP" sz="2000" dirty="0"/>
                  <a:t>	※m</a:t>
                </a:r>
                <a:r>
                  <a:rPr lang="ja-JP" altLang="en-US" sz="2000" dirty="0"/>
                  <a:t>は</a:t>
                </a:r>
                <a:r>
                  <a:rPr lang="en-US" altLang="ja-JP" sz="2000" dirty="0"/>
                  <a:t>c</a:t>
                </a:r>
                <a:r>
                  <a:rPr lang="ja-JP" altLang="en-US" sz="2000" dirty="0"/>
                  <a:t>内の構成要素数</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B6094408-3262-4E35-8753-F654B17C5CC2}"/>
                  </a:ext>
                </a:extLst>
              </p:cNvPr>
              <p:cNvSpPr>
                <a:spLocks noGrp="1" noRot="1" noChangeAspect="1" noMove="1" noResize="1" noEditPoints="1" noAdjustHandles="1" noChangeArrowheads="1" noChangeShapeType="1" noTextEdit="1"/>
              </p:cNvSpPr>
              <p:nvPr>
                <p:ph idx="1"/>
              </p:nvPr>
            </p:nvSpPr>
            <p:spPr>
              <a:blipFill>
                <a:blip r:embed="rId2"/>
                <a:stretch>
                  <a:fillRect l="-1333" t="-224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吹き出し: 四角形 3">
                <a:extLst>
                  <a:ext uri="{FF2B5EF4-FFF2-40B4-BE49-F238E27FC236}">
                    <a16:creationId xmlns:a16="http://schemas.microsoft.com/office/drawing/2014/main" id="{69A3FE32-BF47-47B6-A7EC-E252B91FAB5B}"/>
                  </a:ext>
                </a:extLst>
              </p:cNvPr>
              <p:cNvSpPr/>
              <p:nvPr/>
            </p:nvSpPr>
            <p:spPr>
              <a:xfrm>
                <a:off x="1469204" y="4246796"/>
                <a:ext cx="8363166" cy="1630022"/>
              </a:xfrm>
              <a:prstGeom prst="wedgeRectCallout">
                <a:avLst>
                  <a:gd name="adj1" fmla="val -5157"/>
                  <a:gd name="adj2" fmla="val -67294"/>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ja-JP" altLang="en-US" sz="2800" dirty="0">
                    <a:solidFill>
                      <a:schemeClr val="tx1"/>
                    </a:solidFill>
                  </a:rPr>
                  <a:t>𝑐 は人が決めたルールに従って 𝑈𝑐 に分解される</a:t>
                </a:r>
                <a:endParaRPr lang="en-US" altLang="ja-JP" sz="2800" dirty="0">
                  <a:solidFill>
                    <a:schemeClr val="tx1"/>
                  </a:solidFill>
                </a:endParaRPr>
              </a:p>
              <a:p>
                <a:pPr marL="457200" indent="-457200">
                  <a:buFont typeface="Arial" panose="020B0604020202020204" pitchFamily="34" charset="0"/>
                  <a:buChar char="•"/>
                </a:pPr>
                <a14:m>
                  <m:oMath xmlns:m="http://schemas.openxmlformats.org/officeDocument/2006/math">
                    <m:d>
                      <m:dPr>
                        <m:begChr m:val="|"/>
                        <m:endChr m:val="|"/>
                        <m:ctrlPr>
                          <a:rPr lang="en-US" altLang="ja-JP" sz="2800" i="1" smtClean="0">
                            <a:solidFill>
                              <a:schemeClr val="tx1"/>
                            </a:solidFill>
                            <a:latin typeface="Cambria Math" panose="02040503050406030204" pitchFamily="18" charset="0"/>
                          </a:rPr>
                        </m:ctrlPr>
                      </m:dPr>
                      <m:e>
                        <m:r>
                          <a:rPr lang="ja-JP" altLang="en-US" sz="2800" i="1">
                            <a:solidFill>
                              <a:schemeClr val="tx1"/>
                            </a:solidFill>
                            <a:latin typeface="Cambria Math" panose="02040503050406030204" pitchFamily="18" charset="0"/>
                          </a:rPr>
                          <m:t>𝑆</m:t>
                        </m:r>
                      </m:e>
                    </m:d>
                    <m:r>
                      <a:rPr lang="en-US" altLang="ja-JP" sz="2800" i="1" smtClean="0">
                        <a:solidFill>
                          <a:schemeClr val="tx1"/>
                        </a:solidFill>
                        <a:latin typeface="Cambria Math" panose="02040503050406030204" pitchFamily="18" charset="0"/>
                        <a:ea typeface="Cambria Math" panose="02040503050406030204" pitchFamily="18" charset="0"/>
                      </a:rPr>
                      <m:t>=</m:t>
                    </m:r>
                    <m:r>
                      <a:rPr lang="en-US" altLang="ja-JP" sz="2800" b="0" i="1" smtClean="0">
                        <a:solidFill>
                          <a:schemeClr val="tx1"/>
                        </a:solidFill>
                        <a:latin typeface="Cambria Math" panose="02040503050406030204" pitchFamily="18" charset="0"/>
                        <a:ea typeface="Cambria Math" panose="02040503050406030204" pitchFamily="18" charset="0"/>
                      </a:rPr>
                      <m:t>482</m:t>
                    </m:r>
                  </m:oMath>
                </a14:m>
                <a:r>
                  <a:rPr lang="en-US" altLang="ja-JP" sz="2800" dirty="0">
                    <a:solidFill>
                      <a:schemeClr val="tx1"/>
                    </a:solidFill>
                  </a:rPr>
                  <a:t>, </a:t>
                </a:r>
                <a14:m>
                  <m:oMath xmlns:m="http://schemas.openxmlformats.org/officeDocument/2006/math">
                    <m:d>
                      <m:dPr>
                        <m:begChr m:val="|"/>
                        <m:endChr m:val="|"/>
                        <m:ctrlPr>
                          <a:rPr lang="en-US" altLang="ja-JP" sz="2800" i="1">
                            <a:solidFill>
                              <a:schemeClr val="tx1"/>
                            </a:solidFill>
                            <a:latin typeface="Cambria Math" panose="02040503050406030204" pitchFamily="18" charset="0"/>
                          </a:rPr>
                        </m:ctrlPr>
                      </m:dPr>
                      <m:e>
                        <m:r>
                          <a:rPr lang="ja-JP" altLang="en-US" sz="2800" i="1">
                            <a:solidFill>
                              <a:schemeClr val="tx1"/>
                            </a:solidFill>
                            <a:latin typeface="Cambria Math" panose="02040503050406030204" pitchFamily="18" charset="0"/>
                          </a:rPr>
                          <m:t>𝐶</m:t>
                        </m:r>
                      </m:e>
                    </m:d>
                    <m:r>
                      <a:rPr lang="en-US" altLang="ja-JP" sz="2800" i="1" smtClean="0">
                        <a:solidFill>
                          <a:schemeClr val="tx1"/>
                        </a:solidFill>
                        <a:latin typeface="Cambria Math" panose="02040503050406030204" pitchFamily="18" charset="0"/>
                        <a:ea typeface="Cambria Math" panose="02040503050406030204" pitchFamily="18" charset="0"/>
                      </a:rPr>
                      <m:t>=</m:t>
                    </m:r>
                    <m:r>
                      <a:rPr lang="en-US" altLang="ja-JP" sz="2800" b="0" i="0" smtClean="0">
                        <a:solidFill>
                          <a:schemeClr val="tx1"/>
                        </a:solidFill>
                        <a:latin typeface="Cambria Math" panose="02040503050406030204" pitchFamily="18" charset="0"/>
                        <a:ea typeface="Cambria Math" panose="02040503050406030204" pitchFamily="18" charset="0"/>
                      </a:rPr>
                      <m:t>19,514</m:t>
                    </m:r>
                  </m:oMath>
                </a14:m>
                <a:r>
                  <a:rPr lang="en-US" altLang="ja-JP" sz="2800" dirty="0">
                    <a:solidFill>
                      <a:schemeClr val="tx1"/>
                    </a:solidFill>
                  </a:rPr>
                  <a:t>, </a:t>
                </a:r>
                <a14:m>
                  <m:oMath xmlns:m="http://schemas.openxmlformats.org/officeDocument/2006/math">
                    <m:d>
                      <m:dPr>
                        <m:begChr m:val="|"/>
                        <m:endChr m:val="|"/>
                        <m:ctrlPr>
                          <a:rPr lang="en-US" altLang="ja-JP" sz="2800" i="1">
                            <a:solidFill>
                              <a:schemeClr val="tx1"/>
                            </a:solidFill>
                            <a:latin typeface="Cambria Math" panose="02040503050406030204" pitchFamily="18" charset="0"/>
                          </a:rPr>
                        </m:ctrlPr>
                      </m:dPr>
                      <m:e>
                        <m:r>
                          <a:rPr lang="ja-JP" altLang="en-US" sz="2800" i="1">
                            <a:solidFill>
                              <a:schemeClr val="tx1"/>
                            </a:solidFill>
                            <a:latin typeface="Cambria Math" panose="02040503050406030204" pitchFamily="18" charset="0"/>
                          </a:rPr>
                          <m:t>𝑈</m:t>
                        </m:r>
                      </m:e>
                    </m:d>
                    <m:r>
                      <a:rPr lang="en-US" altLang="ja-JP" sz="2800" i="1">
                        <a:solidFill>
                          <a:schemeClr val="tx1"/>
                        </a:solidFill>
                        <a:latin typeface="Cambria Math" panose="02040503050406030204" pitchFamily="18" charset="0"/>
                        <a:ea typeface="Cambria Math" panose="02040503050406030204" pitchFamily="18" charset="0"/>
                      </a:rPr>
                      <m:t>=</m:t>
                    </m:r>
                    <m:r>
                      <a:rPr lang="en-US" altLang="ja-JP" sz="2800" b="0" i="1" smtClean="0">
                        <a:solidFill>
                          <a:schemeClr val="tx1"/>
                        </a:solidFill>
                        <a:latin typeface="Cambria Math" panose="02040503050406030204" pitchFamily="18" charset="0"/>
                        <a:ea typeface="Cambria Math" panose="02040503050406030204" pitchFamily="18" charset="0"/>
                      </a:rPr>
                      <m:t>371</m:t>
                    </m:r>
                  </m:oMath>
                </a14:m>
                <a:endParaRPr lang="en-US" altLang="ja-JP" sz="2800" dirty="0">
                  <a:solidFill>
                    <a:schemeClr val="tx1"/>
                  </a:solidFill>
                </a:endParaRPr>
              </a:p>
            </p:txBody>
          </p:sp>
        </mc:Choice>
        <mc:Fallback xmlns="">
          <p:sp>
            <p:nvSpPr>
              <p:cNvPr id="4" name="吹き出し: 四角形 3">
                <a:extLst>
                  <a:ext uri="{FF2B5EF4-FFF2-40B4-BE49-F238E27FC236}">
                    <a16:creationId xmlns:a16="http://schemas.microsoft.com/office/drawing/2014/main" id="{69A3FE32-BF47-47B6-A7EC-E252B91FAB5B}"/>
                  </a:ext>
                </a:extLst>
              </p:cNvPr>
              <p:cNvSpPr>
                <a:spLocks noRot="1" noChangeAspect="1" noMove="1" noResize="1" noEditPoints="1" noAdjustHandles="1" noChangeArrowheads="1" noChangeShapeType="1" noTextEdit="1"/>
              </p:cNvSpPr>
              <p:nvPr/>
            </p:nvSpPr>
            <p:spPr>
              <a:xfrm>
                <a:off x="1469204" y="4246796"/>
                <a:ext cx="8363166" cy="1630022"/>
              </a:xfrm>
              <a:prstGeom prst="wedgeRectCallout">
                <a:avLst>
                  <a:gd name="adj1" fmla="val -5157"/>
                  <a:gd name="adj2" fmla="val -67294"/>
                </a:avLst>
              </a:prstGeom>
              <a:blipFill>
                <a:blip r:embed="rId3"/>
                <a:stretch>
                  <a:fillRect l="-1162" r="-73"/>
                </a:stretch>
              </a:blipFill>
              <a:ln w="28575">
                <a:solidFill>
                  <a:schemeClr val="tx1"/>
                </a:solidFill>
              </a:ln>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C30A94DE-B110-400D-8647-28B402B6181C}"/>
              </a:ext>
            </a:extLst>
          </p:cNvPr>
          <p:cNvSpPr>
            <a:spLocks noGrp="1"/>
          </p:cNvSpPr>
          <p:nvPr>
            <p:ph type="sldNum" sz="quarter" idx="12"/>
          </p:nvPr>
        </p:nvSpPr>
        <p:spPr/>
        <p:txBody>
          <a:bodyPr/>
          <a:lstStyle/>
          <a:p>
            <a:fld id="{CD9BE97A-53C1-4E17-AABC-2B78E7EE41B0}" type="slidenum">
              <a:rPr kumimoji="1" lang="ja-JP" altLang="en-US" smtClean="0"/>
              <a:t>8</a:t>
            </a:fld>
            <a:endParaRPr kumimoji="1" lang="ja-JP" altLang="en-US"/>
          </a:p>
        </p:txBody>
      </p:sp>
    </p:spTree>
    <p:extLst>
      <p:ext uri="{BB962C8B-B14F-4D97-AF65-F5344CB8AC3E}">
        <p14:creationId xmlns:p14="http://schemas.microsoft.com/office/powerpoint/2010/main" val="2413639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34AE94-8EC3-4BC2-A5CB-2FCBF4A7740D}"/>
              </a:ext>
            </a:extLst>
          </p:cNvPr>
          <p:cNvSpPr>
            <a:spLocks noGrp="1"/>
          </p:cNvSpPr>
          <p:nvPr>
            <p:ph type="title"/>
          </p:nvPr>
        </p:nvSpPr>
        <p:spPr/>
        <p:txBody>
          <a:bodyPr/>
          <a:lstStyle/>
          <a:p>
            <a:r>
              <a:rPr lang="ja-JP" altLang="en-US" dirty="0"/>
              <a:t>モデル定義</a:t>
            </a:r>
            <a:endParaRPr kumimoji="1" lang="ja-JP" altLang="en-US" dirty="0"/>
          </a:p>
        </p:txBody>
      </p:sp>
      <p:pic>
        <p:nvPicPr>
          <p:cNvPr id="5" name="コンテンツ プレースホルダー 4" descr="メーター, 時計 が含まれている画像&#10;&#10;自動的に生成された説明">
            <a:extLst>
              <a:ext uri="{FF2B5EF4-FFF2-40B4-BE49-F238E27FC236}">
                <a16:creationId xmlns:a16="http://schemas.microsoft.com/office/drawing/2014/main" id="{58D558AE-702F-4DCA-8E0E-F261CC7C33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0349" y="1690688"/>
            <a:ext cx="6551301" cy="2617720"/>
          </a:xfrm>
        </p:spPr>
      </p:pic>
      <p:sp>
        <p:nvSpPr>
          <p:cNvPr id="6" name="スライド番号プレースホルダー 5">
            <a:extLst>
              <a:ext uri="{FF2B5EF4-FFF2-40B4-BE49-F238E27FC236}">
                <a16:creationId xmlns:a16="http://schemas.microsoft.com/office/drawing/2014/main" id="{0427DFA8-8D0C-48F0-923E-B81AB272D300}"/>
              </a:ext>
            </a:extLst>
          </p:cNvPr>
          <p:cNvSpPr>
            <a:spLocks noGrp="1"/>
          </p:cNvSpPr>
          <p:nvPr>
            <p:ph type="sldNum" sz="quarter" idx="12"/>
          </p:nvPr>
        </p:nvSpPr>
        <p:spPr/>
        <p:txBody>
          <a:bodyPr/>
          <a:lstStyle/>
          <a:p>
            <a:fld id="{CD9BE97A-53C1-4E17-AABC-2B78E7EE41B0}" type="slidenum">
              <a:rPr kumimoji="1" lang="ja-JP" altLang="en-US" smtClean="0"/>
              <a:t>9</a:t>
            </a:fld>
            <a:endParaRPr kumimoji="1" lang="ja-JP" altLang="en-US"/>
          </a:p>
        </p:txBody>
      </p:sp>
    </p:spTree>
    <p:extLst>
      <p:ext uri="{BB962C8B-B14F-4D97-AF65-F5344CB8AC3E}">
        <p14:creationId xmlns:p14="http://schemas.microsoft.com/office/powerpoint/2010/main" val="38120511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5607</TotalTime>
  <Words>1122</Words>
  <Application>Microsoft Office PowerPoint</Application>
  <PresentationFormat>ワイド画面</PresentationFormat>
  <Paragraphs>194</Paragraphs>
  <Slides>40</Slides>
  <Notes>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40</vt:i4>
      </vt:variant>
    </vt:vector>
  </HeadingPairs>
  <TitlesOfParts>
    <vt:vector size="45" baseType="lpstr">
      <vt:lpstr>游ゴシック</vt:lpstr>
      <vt:lpstr>游ゴシック Light</vt:lpstr>
      <vt:lpstr>Arial</vt:lpstr>
      <vt:lpstr>Cambria Math</vt:lpstr>
      <vt:lpstr>Office テーマ</vt:lpstr>
      <vt:lpstr>Few-shot Font Generation with Localized Style Representations and Factorization</vt:lpstr>
      <vt:lpstr>著者</vt:lpstr>
      <vt:lpstr>概要</vt:lpstr>
      <vt:lpstr>生成結果</vt:lpstr>
      <vt:lpstr>生成結果</vt:lpstr>
      <vt:lpstr>モデル定義</vt:lpstr>
      <vt:lpstr>モデル定義</vt:lpstr>
      <vt:lpstr>モデル定義</vt:lpstr>
      <vt:lpstr>モデル定義</vt:lpstr>
      <vt:lpstr>モデル概要</vt:lpstr>
      <vt:lpstr>モデル概要</vt:lpstr>
      <vt:lpstr>モデル概要</vt:lpstr>
      <vt:lpstr>モデル概要</vt:lpstr>
      <vt:lpstr>このように変化しています</vt:lpstr>
      <vt:lpstr>ここまで</vt:lpstr>
      <vt:lpstr>モデル概要</vt:lpstr>
      <vt:lpstr>モデル概要</vt:lpstr>
      <vt:lpstr>モデル概要</vt:lpstr>
      <vt:lpstr>モデル概要</vt:lpstr>
      <vt:lpstr>モデル概要</vt:lpstr>
      <vt:lpstr>PowerPoint プレゼンテーション</vt:lpstr>
      <vt:lpstr>補足</vt:lpstr>
      <vt:lpstr>PowerPoint プレゼンテーション</vt:lpstr>
      <vt:lpstr>Loss</vt:lpstr>
      <vt:lpstr>Loss</vt:lpstr>
      <vt:lpstr>Loss</vt:lpstr>
      <vt:lpstr>Loss</vt:lpstr>
      <vt:lpstr>PowerPoint プレゼンテーション</vt:lpstr>
      <vt:lpstr>Loss</vt:lpstr>
      <vt:lpstr>評価方法</vt:lpstr>
      <vt:lpstr>他モデルとの性能比較</vt:lpstr>
      <vt:lpstr>質的評価（というか、これまでのモデルの問題点）</vt:lpstr>
      <vt:lpstr>Ablation Study</vt:lpstr>
      <vt:lpstr>Ablation Study</vt:lpstr>
      <vt:lpstr>Reference数 |χ_r |</vt:lpstr>
      <vt:lpstr>Reference数 |χ_r |</vt:lpstr>
      <vt:lpstr>One-shot生成</vt:lpstr>
      <vt:lpstr>スタイル補間</vt:lpstr>
      <vt:lpstr>韓国語生成</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Few-shot Font Generation with Localized Style Representations and Factorization</dc:title>
  <dc:creator>村上広樹</dc:creator>
  <cp:lastModifiedBy>村上 広樹</cp:lastModifiedBy>
  <cp:revision>1</cp:revision>
  <dcterms:created xsi:type="dcterms:W3CDTF">2020-11-04T08:04:39Z</dcterms:created>
  <dcterms:modified xsi:type="dcterms:W3CDTF">2020-11-08T15:12:54Z</dcterms:modified>
</cp:coreProperties>
</file>